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5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6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7.xml" ContentType="application/vnd.openxmlformats-officedocument.presentationml.notesSlide+xml"/>
  <Override PartName="/ppt/comments/modernComment_117_A3124D4D.xml" ContentType="application/vnd.ms-powerpoint.comment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9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10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11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12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3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14.xml" ContentType="application/vnd.openxmlformats-officedocument.presentationml.notesSlide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15.xml" ContentType="application/vnd.openxmlformats-officedocument.presentationml.notesSlide+xml"/>
  <Override PartName="/ppt/ink/ink3.xml" ContentType="application/inkml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6.xml" ContentType="application/vnd.openxmlformats-officedocument.presentationml.notesSlide+xml"/>
  <Override PartName="/ppt/comments/modernComment_19B_2E297CFC.xml" ContentType="application/vnd.ms-powerpoint.comments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17.xml" ContentType="application/vnd.openxmlformats-officedocument.presentationml.notesSlide+xml"/>
  <Override PartName="/ppt/ink/ink9.xml" ContentType="application/inkml+xml"/>
  <Override PartName="/ppt/tags/tag252.xml" ContentType="application/vnd.openxmlformats-officedocument.presentationml.tags+xml"/>
  <Override PartName="/ppt/notesSlides/notesSlide18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19.xml" ContentType="application/vnd.openxmlformats-officedocument.presentationml.notesSlide+xml"/>
  <Override PartName="/ppt/comments/modernComment_18F_6577A10A.xml" ContentType="application/vnd.ms-powerpoint.comment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20.xml" ContentType="application/vnd.openxmlformats-officedocument.presentationml.notesSlid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21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22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notesSlides/notesSlide23.xml" ContentType="application/vnd.openxmlformats-officedocument.presentationml.notesSlide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24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notesSlides/notesSlide25.xml" ContentType="application/vnd.openxmlformats-officedocument.presentationml.notesSlide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26.xml" ContentType="application/vnd.openxmlformats-officedocument.presentationml.notesSlid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27.xml" ContentType="application/vnd.openxmlformats-officedocument.presentationml.notesSlide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notesSlides/notesSlide28.xml" ContentType="application/vnd.openxmlformats-officedocument.presentationml.notesSlide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notesSlides/notesSlide29.xml" ContentType="application/vnd.openxmlformats-officedocument.presentationml.notesSlide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notesSlides/notesSlide30.xml" ContentType="application/vnd.openxmlformats-officedocument.presentationml.notesSlide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31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notesSlides/notesSlide32.xml" ContentType="application/vnd.openxmlformats-officedocument.presentationml.notesSlide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notesSlides/notesSlide33.xml" ContentType="application/vnd.openxmlformats-officedocument.presentationml.notesSlide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notesSlides/notesSlide34.xml" ContentType="application/vnd.openxmlformats-officedocument.presentationml.notesSlide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notesSlides/notesSlide35.xml" ContentType="application/vnd.openxmlformats-officedocument.presentationml.notesSlide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notesSlides/notesSlide36.xml" ContentType="application/vnd.openxmlformats-officedocument.presentationml.notesSlide+xml"/>
  <Override PartName="/ppt/comments/modernComment_103_C10D69C0.xml" ContentType="application/vnd.ms-powerpoint.comment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notesSlides/notesSlide37.xml" ContentType="application/vnd.openxmlformats-officedocument.presentationml.notesSlide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notesSlides/notesSlide38.xml" ContentType="application/vnd.openxmlformats-officedocument.presentationml.notesSlide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39.xml" ContentType="application/vnd.openxmlformats-officedocument.presentationml.notesSl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390" r:id="rId6"/>
    <p:sldId id="383" r:id="rId7"/>
    <p:sldId id="272" r:id="rId8"/>
    <p:sldId id="274" r:id="rId9"/>
    <p:sldId id="275" r:id="rId10"/>
    <p:sldId id="279" r:id="rId11"/>
    <p:sldId id="384" r:id="rId12"/>
    <p:sldId id="388" r:id="rId13"/>
    <p:sldId id="387" r:id="rId14"/>
    <p:sldId id="420" r:id="rId15"/>
    <p:sldId id="385" r:id="rId16"/>
    <p:sldId id="391" r:id="rId17"/>
    <p:sldId id="389" r:id="rId18"/>
    <p:sldId id="392" r:id="rId19"/>
    <p:sldId id="411" r:id="rId20"/>
    <p:sldId id="397" r:id="rId21"/>
    <p:sldId id="398" r:id="rId22"/>
    <p:sldId id="399" r:id="rId23"/>
    <p:sldId id="393" r:id="rId24"/>
    <p:sldId id="394" r:id="rId25"/>
    <p:sldId id="395" r:id="rId26"/>
    <p:sldId id="372" r:id="rId27"/>
    <p:sldId id="342" r:id="rId28"/>
    <p:sldId id="371" r:id="rId29"/>
    <p:sldId id="396" r:id="rId30"/>
    <p:sldId id="347" r:id="rId31"/>
    <p:sldId id="412" r:id="rId32"/>
    <p:sldId id="413" r:id="rId33"/>
    <p:sldId id="415" r:id="rId34"/>
    <p:sldId id="414" r:id="rId35"/>
    <p:sldId id="290" r:id="rId36"/>
    <p:sldId id="291" r:id="rId37"/>
    <p:sldId id="258" r:id="rId38"/>
    <p:sldId id="260" r:id="rId39"/>
    <p:sldId id="259" r:id="rId40"/>
    <p:sldId id="257" r:id="rId41"/>
    <p:sldId id="261" r:id="rId42"/>
    <p:sldId id="400" r:id="rId43"/>
    <p:sldId id="416" r:id="rId44"/>
    <p:sldId id="417" r:id="rId45"/>
    <p:sldId id="409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E44068-C26E-9946-6AB5-C9852AF05DC4}" name="Clara Depommier" initials="CD" userId="S::clara.depommier@unamur.be::8b789d28-7a20-4f9c-a29b-43788d68d435" providerId="AD"/>
  <p188:author id="{58476EC7-CE4A-783C-071F-4B93F6B79716}" name="MASSIMO TERRANOVA" initials="MT" userId="S::massimo.terranova@unamur.be::8bc92f58-008c-4554-9602-85cb190f7e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D4"/>
    <a:srgbClr val="BFC4CD"/>
    <a:srgbClr val="B356A9"/>
    <a:srgbClr val="63D7E9"/>
    <a:srgbClr val="105ADC"/>
    <a:srgbClr val="2FDCCB"/>
    <a:srgbClr val="134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73E735-ACE6-40A9-A4C0-9A8B9C909A3B}" v="3" dt="2025-06-02T10:02:15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083" autoAdjust="0"/>
  </p:normalViewPr>
  <p:slideViewPr>
    <p:cSldViewPr snapToGrid="0">
      <p:cViewPr varScale="1">
        <p:scale>
          <a:sx n="37" d="100"/>
          <a:sy n="37" d="100"/>
        </p:scale>
        <p:origin x="176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a Depommier" userId="8b789d28-7a20-4f9c-a29b-43788d68d435" providerId="ADAL" clId="{E573E735-ACE6-40A9-A4C0-9A8B9C909A3B}"/>
    <pc:docChg chg="custSel modSld">
      <pc:chgData name="Clara Depommier" userId="8b789d28-7a20-4f9c-a29b-43788d68d435" providerId="ADAL" clId="{E573E735-ACE6-40A9-A4C0-9A8B9C909A3B}" dt="2025-06-02T10:02:15.484" v="189"/>
      <pc:docMkLst>
        <pc:docMk/>
      </pc:docMkLst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857220758" sldId="256"/>
        </pc:sldMkLst>
      </pc:sldChg>
      <pc:sldChg chg="modTransition">
        <pc:chgData name="Clara Depommier" userId="8b789d28-7a20-4f9c-a29b-43788d68d435" providerId="ADAL" clId="{E573E735-ACE6-40A9-A4C0-9A8B9C909A3B}" dt="2025-06-02T10:02:15.484" v="189"/>
        <pc:sldMkLst>
          <pc:docMk/>
          <pc:sldMk cId="3228643261" sldId="257"/>
        </pc:sldMkLst>
      </pc:sldChg>
      <pc:sldChg chg="modTransition">
        <pc:chgData name="Clara Depommier" userId="8b789d28-7a20-4f9c-a29b-43788d68d435" providerId="ADAL" clId="{E573E735-ACE6-40A9-A4C0-9A8B9C909A3B}" dt="2025-06-02T10:02:15.484" v="189"/>
        <pc:sldMkLst>
          <pc:docMk/>
          <pc:sldMk cId="1241526998" sldId="258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238881728" sldId="259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313528785" sldId="260"/>
        </pc:sldMkLst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076761033" sldId="261"/>
        </pc:sldMkLst>
        <pc:spChg chg="mod">
          <ac:chgData name="Clara Depommier" userId="8b789d28-7a20-4f9c-a29b-43788d68d435" providerId="ADAL" clId="{E573E735-ACE6-40A9-A4C0-9A8B9C909A3B}" dt="2025-06-02T10:01:46.985" v="183" actId="20577"/>
          <ac:spMkLst>
            <pc:docMk/>
            <pc:sldMk cId="1076761033" sldId="261"/>
            <ac:spMk id="20" creationId="{84669432-70D2-C358-6591-2F7B6745F3F8}"/>
          </ac:spMkLst>
        </pc:spChg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948234319" sldId="272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953256180" sldId="274"/>
        </pc:sldMkLst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474354775" sldId="275"/>
        </pc:sldMkLst>
        <pc:spChg chg="mod">
          <ac:chgData name="Clara Depommier" userId="8b789d28-7a20-4f9c-a29b-43788d68d435" providerId="ADAL" clId="{E573E735-ACE6-40A9-A4C0-9A8B9C909A3B}" dt="2025-06-02T10:01:09.674" v="171" actId="20577"/>
          <ac:spMkLst>
            <pc:docMk/>
            <pc:sldMk cId="3474354775" sldId="275"/>
            <ac:spMk id="3" creationId="{B407F29A-A912-F222-BE1B-7062E01833C7}"/>
          </ac:spMkLst>
        </pc:spChg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735885645" sldId="279"/>
        </pc:sldMkLst>
        <pc:spChg chg="mod">
          <ac:chgData name="Clara Depommier" userId="8b789d28-7a20-4f9c-a29b-43788d68d435" providerId="ADAL" clId="{E573E735-ACE6-40A9-A4C0-9A8B9C909A3B}" dt="2025-06-02T10:01:09.958" v="172" actId="20577"/>
          <ac:spMkLst>
            <pc:docMk/>
            <pc:sldMk cId="2735885645" sldId="279"/>
            <ac:spMk id="3" creationId="{B9072922-85A4-BF34-27DA-EC366E19F559}"/>
          </ac:spMkLst>
        </pc:spChg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452973729" sldId="290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301945983" sldId="291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811533075" sldId="342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4012759457" sldId="347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484568898" sldId="371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963059110" sldId="372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958608145" sldId="383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4244592829" sldId="384"/>
        </pc:sldMkLst>
      </pc:sldChg>
      <pc:sldChg chg="modSp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933571526" sldId="385"/>
        </pc:sldMkLst>
        <pc:spChg chg="mod">
          <ac:chgData name="Clara Depommier" userId="8b789d28-7a20-4f9c-a29b-43788d68d435" providerId="ADAL" clId="{E573E735-ACE6-40A9-A4C0-9A8B9C909A3B}" dt="2025-06-02T10:01:10.104" v="173"/>
          <ac:spMkLst>
            <pc:docMk/>
            <pc:sldMk cId="2933571526" sldId="385"/>
            <ac:spMk id="18" creationId="{2310F183-0B23-50FE-623A-41B72D2283DF}"/>
          </ac:spMkLst>
        </pc:spChg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689754822" sldId="387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882898268" sldId="388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4051411661" sldId="389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510901884" sldId="390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045148582" sldId="391"/>
        </pc:sldMkLst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733853653" sldId="392"/>
        </pc:sldMkLst>
        <pc:spChg chg="mod">
          <ac:chgData name="Clara Depommier" userId="8b789d28-7a20-4f9c-a29b-43788d68d435" providerId="ADAL" clId="{E573E735-ACE6-40A9-A4C0-9A8B9C909A3B}" dt="2025-06-02T10:01:22.439" v="179"/>
          <ac:spMkLst>
            <pc:docMk/>
            <pc:sldMk cId="733853653" sldId="392"/>
            <ac:spMk id="3" creationId="{C715EB1B-DFE4-80CE-27A3-8AF5CA911A60}"/>
          </ac:spMkLst>
        </pc:spChg>
        <pc:spChg chg="mod">
          <ac:chgData name="Clara Depommier" userId="8b789d28-7a20-4f9c-a29b-43788d68d435" providerId="ADAL" clId="{E573E735-ACE6-40A9-A4C0-9A8B9C909A3B}" dt="2025-06-02T10:01:10.229" v="174" actId="20577"/>
          <ac:spMkLst>
            <pc:docMk/>
            <pc:sldMk cId="733853653" sldId="392"/>
            <ac:spMk id="18" creationId="{2310F183-0B23-50FE-623A-41B72D2283DF}"/>
          </ac:spMkLst>
        </pc:spChg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688920052" sldId="393"/>
        </pc:sldMkLst>
        <pc:spChg chg="mod">
          <ac:chgData name="Clara Depommier" userId="8b789d28-7a20-4f9c-a29b-43788d68d435" providerId="ADAL" clId="{E573E735-ACE6-40A9-A4C0-9A8B9C909A3B}" dt="2025-06-02T10:01:10.559" v="176" actId="20577"/>
          <ac:spMkLst>
            <pc:docMk/>
            <pc:sldMk cId="2688920052" sldId="393"/>
            <ac:spMk id="18" creationId="{2310F183-0B23-50FE-623A-41B72D2283DF}"/>
          </ac:spMkLst>
        </pc:spChg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864899955" sldId="394"/>
        </pc:sldMkLst>
        <pc:spChg chg="mod">
          <ac:chgData name="Clara Depommier" userId="8b789d28-7a20-4f9c-a29b-43788d68d435" providerId="ADAL" clId="{E573E735-ACE6-40A9-A4C0-9A8B9C909A3B}" dt="2025-06-02T10:01:10.654" v="177" actId="20577"/>
          <ac:spMkLst>
            <pc:docMk/>
            <pc:sldMk cId="864899955" sldId="394"/>
            <ac:spMk id="18" creationId="{2310F183-0B23-50FE-623A-41B72D2283DF}"/>
          </ac:spMkLst>
        </pc:spChg>
      </pc:sldChg>
      <pc:sldChg chg="modSp mod modTransition">
        <pc:chgData name="Clara Depommier" userId="8b789d28-7a20-4f9c-a29b-43788d68d435" providerId="ADAL" clId="{E573E735-ACE6-40A9-A4C0-9A8B9C909A3B}" dt="2025-06-02T10:02:15.484" v="189"/>
        <pc:sldMkLst>
          <pc:docMk/>
          <pc:sldMk cId="3278111157" sldId="395"/>
        </pc:sldMkLst>
        <pc:spChg chg="mod">
          <ac:chgData name="Clara Depommier" userId="8b789d28-7a20-4f9c-a29b-43788d68d435" providerId="ADAL" clId="{E573E735-ACE6-40A9-A4C0-9A8B9C909A3B}" dt="2025-06-02T10:01:10.764" v="178" actId="20577"/>
          <ac:spMkLst>
            <pc:docMk/>
            <pc:sldMk cId="3278111157" sldId="395"/>
            <ac:spMk id="18" creationId="{2310F183-0B23-50FE-623A-41B72D2283DF}"/>
          </ac:spMkLst>
        </pc:spChg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406750135" sldId="396"/>
        </pc:sldMkLst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30628088" sldId="397"/>
        </pc:sldMkLst>
        <pc:spChg chg="mod">
          <ac:chgData name="Clara Depommier" userId="8b789d28-7a20-4f9c-a29b-43788d68d435" providerId="ADAL" clId="{E573E735-ACE6-40A9-A4C0-9A8B9C909A3B}" dt="2025-06-02T10:01:10.438" v="175" actId="20577"/>
          <ac:spMkLst>
            <pc:docMk/>
            <pc:sldMk cId="230628088" sldId="397"/>
            <ac:spMk id="18" creationId="{2310F183-0B23-50FE-623A-41B72D2283DF}"/>
          </ac:spMkLst>
        </pc:spChg>
      </pc:sldChg>
      <pc:sldChg chg="modTransition">
        <pc:chgData name="Clara Depommier" userId="8b789d28-7a20-4f9c-a29b-43788d68d435" providerId="ADAL" clId="{E573E735-ACE6-40A9-A4C0-9A8B9C909A3B}" dt="2025-06-02T10:02:15.484" v="189"/>
        <pc:sldMkLst>
          <pc:docMk/>
          <pc:sldMk cId="2795130572" sldId="398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702338826" sldId="399"/>
        </pc:sldMkLst>
      </pc:sldChg>
      <pc:sldChg chg="modTransition">
        <pc:chgData name="Clara Depommier" userId="8b789d28-7a20-4f9c-a29b-43788d68d435" providerId="ADAL" clId="{E573E735-ACE6-40A9-A4C0-9A8B9C909A3B}" dt="2025-06-02T10:02:15.484" v="189"/>
        <pc:sldMkLst>
          <pc:docMk/>
          <pc:sldMk cId="1433973055" sldId="400"/>
        </pc:sldMkLst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029606192" sldId="409"/>
        </pc:sldMkLst>
        <pc:spChg chg="mod">
          <ac:chgData name="Clara Depommier" userId="8b789d28-7a20-4f9c-a29b-43788d68d435" providerId="ADAL" clId="{E573E735-ACE6-40A9-A4C0-9A8B9C909A3B}" dt="2025-06-02T10:00:22.808" v="170" actId="20577"/>
          <ac:spMkLst>
            <pc:docMk/>
            <pc:sldMk cId="3029606192" sldId="409"/>
            <ac:spMk id="4" creationId="{71A2E443-301B-3CF5-F4DD-E88849634D53}"/>
          </ac:spMkLst>
        </pc:spChg>
        <pc:spChg chg="mod">
          <ac:chgData name="Clara Depommier" userId="8b789d28-7a20-4f9c-a29b-43788d68d435" providerId="ADAL" clId="{E573E735-ACE6-40A9-A4C0-9A8B9C909A3B}" dt="2025-06-02T10:01:58.274" v="188" actId="20577"/>
          <ac:spMkLst>
            <pc:docMk/>
            <pc:sldMk cId="3029606192" sldId="409"/>
            <ac:spMk id="5" creationId="{005FBCFF-CC63-F1DF-C561-7C6A84F26128}"/>
          </ac:spMkLst>
        </pc:spChg>
        <pc:picChg chg="mod">
          <ac:chgData name="Clara Depommier" userId="8b789d28-7a20-4f9c-a29b-43788d68d435" providerId="ADAL" clId="{E573E735-ACE6-40A9-A4C0-9A8B9C909A3B}" dt="2025-06-02T09:59:56.449" v="97" actId="1076"/>
          <ac:picMkLst>
            <pc:docMk/>
            <pc:sldMk cId="3029606192" sldId="409"/>
            <ac:picMk id="9" creationId="{FC4A82A3-DA25-DAAC-4DFE-192E86B20055}"/>
          </ac:picMkLst>
        </pc:picChg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774470908" sldId="411"/>
        </pc:sldMkLst>
        <pc:spChg chg="mod">
          <ac:chgData name="Clara Depommier" userId="8b789d28-7a20-4f9c-a29b-43788d68d435" providerId="ADAL" clId="{E573E735-ACE6-40A9-A4C0-9A8B9C909A3B}" dt="2025-06-02T10:01:24.312" v="180" actId="20577"/>
          <ac:spMkLst>
            <pc:docMk/>
            <pc:sldMk cId="774470908" sldId="411"/>
            <ac:spMk id="2" creationId="{EBB0C360-CCBF-1D81-DF1B-DA63212D7CC0}"/>
          </ac:spMkLst>
        </pc:spChg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536191532" sldId="412"/>
        </pc:sldMkLst>
        <pc:spChg chg="mod">
          <ac:chgData name="Clara Depommier" userId="8b789d28-7a20-4f9c-a29b-43788d68d435" providerId="ADAL" clId="{E573E735-ACE6-40A9-A4C0-9A8B9C909A3B}" dt="2025-06-02T10:01:36.987" v="181" actId="20577"/>
          <ac:spMkLst>
            <pc:docMk/>
            <pc:sldMk cId="3536191532" sldId="412"/>
            <ac:spMk id="23" creationId="{4FE5D08F-A86F-82E2-4460-FEE74189628E}"/>
          </ac:spMkLst>
        </pc:spChg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527750535" sldId="413"/>
        </pc:sldMkLst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178506664" sldId="414"/>
        </pc:sldMkLst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1053341023" sldId="415"/>
        </pc:sldMkLst>
        <pc:spChg chg="mod">
          <ac:chgData name="Clara Depommier" userId="8b789d28-7a20-4f9c-a29b-43788d68d435" providerId="ADAL" clId="{E573E735-ACE6-40A9-A4C0-9A8B9C909A3B}" dt="2025-06-02T10:01:38.869" v="182" actId="20577"/>
          <ac:spMkLst>
            <pc:docMk/>
            <pc:sldMk cId="1053341023" sldId="415"/>
            <ac:spMk id="5" creationId="{2B3C0E31-E4D1-2697-E9FF-7B26441B94E7}"/>
          </ac:spMkLst>
        </pc:spChg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188106997" sldId="416"/>
        </pc:sldMkLst>
      </pc:sldChg>
      <pc:sldChg chg="modSp mod 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2201290015" sldId="417"/>
        </pc:sldMkLst>
        <pc:spChg chg="mod">
          <ac:chgData name="Clara Depommier" userId="8b789d28-7a20-4f9c-a29b-43788d68d435" providerId="ADAL" clId="{E573E735-ACE6-40A9-A4C0-9A8B9C909A3B}" dt="2025-06-02T10:01:52.292" v="186" actId="20577"/>
          <ac:spMkLst>
            <pc:docMk/>
            <pc:sldMk cId="2201290015" sldId="417"/>
            <ac:spMk id="2" creationId="{84080B2F-2483-8667-FA50-A862326B64A1}"/>
          </ac:spMkLst>
        </pc:spChg>
      </pc:sldChg>
      <pc:sldChg chg="modTransition modNotesTx">
        <pc:chgData name="Clara Depommier" userId="8b789d28-7a20-4f9c-a29b-43788d68d435" providerId="ADAL" clId="{E573E735-ACE6-40A9-A4C0-9A8B9C909A3B}" dt="2025-06-02T10:02:15.484" v="189"/>
        <pc:sldMkLst>
          <pc:docMk/>
          <pc:sldMk cId="3193410640" sldId="420"/>
        </pc:sldMkLst>
      </pc:sldChg>
    </pc:docChg>
  </pc:docChgLst>
  <pc:docChgLst>
    <pc:chgData name="Clara Depommier" userId="8b789d28-7a20-4f9c-a29b-43788d68d435" providerId="ADAL" clId="{F76D46A5-D060-4BB5-8123-0F83D94578B9}"/>
    <pc:docChg chg="undo custSel addSld delSld modSld sldOrd">
      <pc:chgData name="Clara Depommier" userId="8b789d28-7a20-4f9c-a29b-43788d68d435" providerId="ADAL" clId="{F76D46A5-D060-4BB5-8123-0F83D94578B9}" dt="2024-06-10T14:47:18.475" v="15829" actId="478"/>
      <pc:docMkLst>
        <pc:docMk/>
      </pc:docMkLst>
      <pc:sldChg chg="addSp modSp mod modNotesTx">
        <pc:chgData name="Clara Depommier" userId="8b789d28-7a20-4f9c-a29b-43788d68d435" providerId="ADAL" clId="{F76D46A5-D060-4BB5-8123-0F83D94578B9}" dt="2024-06-07T14:39:24.183" v="15349"/>
        <pc:sldMkLst>
          <pc:docMk/>
          <pc:sldMk cId="1857220758" sldId="256"/>
        </pc:sldMkLst>
      </pc:sldChg>
      <pc:sldChg chg="addSp modSp mod modAnim">
        <pc:chgData name="Clara Depommier" userId="8b789d28-7a20-4f9c-a29b-43788d68d435" providerId="ADAL" clId="{F76D46A5-D060-4BB5-8123-0F83D94578B9}" dt="2024-06-07T14:43:36.985" v="15693"/>
        <pc:sldMkLst>
          <pc:docMk/>
          <pc:sldMk cId="3228643261" sldId="257"/>
        </pc:sldMkLst>
      </pc:sldChg>
      <pc:sldChg chg="addSp modSp mod modTransition modAnim">
        <pc:chgData name="Clara Depommier" userId="8b789d28-7a20-4f9c-a29b-43788d68d435" providerId="ADAL" clId="{F76D46A5-D060-4BB5-8123-0F83D94578B9}" dt="2024-06-07T14:39:25.910" v="15606"/>
        <pc:sldMkLst>
          <pc:docMk/>
          <pc:sldMk cId="1241526998" sldId="258"/>
        </pc:sldMkLst>
      </pc:sldChg>
      <pc:sldChg chg="addSp delSp modSp mod modAnim modCm">
        <pc:chgData name="Clara Depommier" userId="8b789d28-7a20-4f9c-a29b-43788d68d435" providerId="ADAL" clId="{F76D46A5-D060-4BB5-8123-0F83D94578B9}" dt="2024-06-07T14:39:26.128" v="15644"/>
        <pc:sldMkLst>
          <pc:docMk/>
          <pc:sldMk cId="3238881728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Clara Depommier" userId="8b789d28-7a20-4f9c-a29b-43788d68d435" providerId="ADAL" clId="{F76D46A5-D060-4BB5-8123-0F83D94578B9}" dt="2024-06-06T09:40:43.444" v="2090"/>
              <pc2:cmMkLst xmlns:pc2="http://schemas.microsoft.com/office/powerpoint/2019/9/main/command">
                <pc:docMk/>
                <pc:sldMk cId="3238881728" sldId="259"/>
                <pc2:cmMk id="{719786E1-B38A-4364-B260-ED84AE24150C}"/>
              </pc2:cmMkLst>
              <pc226:cmRplyChg chg="add">
                <pc226:chgData name="Clara Depommier" userId="8b789d28-7a20-4f9c-a29b-43788d68d435" providerId="ADAL" clId="{F76D46A5-D060-4BB5-8123-0F83D94578B9}" dt="2024-06-06T09:40:43.444" v="2090"/>
                <pc2:cmRplyMkLst xmlns:pc2="http://schemas.microsoft.com/office/powerpoint/2019/9/main/command">
                  <pc:docMk/>
                  <pc:sldMk cId="3238881728" sldId="259"/>
                  <pc2:cmMk id="{719786E1-B38A-4364-B260-ED84AE24150C}"/>
                  <pc2:cmRplyMk id="{91B78492-E368-45D6-B35D-DA7CF1512618}"/>
                </pc2:cmRplyMkLst>
              </pc226:cmRplyChg>
            </pc226:cmChg>
          </p:ext>
        </pc:extLst>
      </pc:sldChg>
      <pc:sldChg chg="modSp mod">
        <pc:chgData name="Clara Depommier" userId="8b789d28-7a20-4f9c-a29b-43788d68d435" providerId="ADAL" clId="{F76D46A5-D060-4BB5-8123-0F83D94578B9}" dt="2024-06-07T14:39:26.004" v="15622"/>
        <pc:sldMkLst>
          <pc:docMk/>
          <pc:sldMk cId="3313528785" sldId="260"/>
        </pc:sldMkLst>
      </pc:sldChg>
      <pc:sldChg chg="delSp modSp mod">
        <pc:chgData name="Clara Depommier" userId="8b789d28-7a20-4f9c-a29b-43788d68d435" providerId="ADAL" clId="{F76D46A5-D060-4BB5-8123-0F83D94578B9}" dt="2024-06-07T14:39:26.273" v="15669"/>
        <pc:sldMkLst>
          <pc:docMk/>
          <pc:sldMk cId="1076761033" sldId="261"/>
        </pc:sldMkLst>
      </pc:sldChg>
      <pc:sldChg chg="modSp mod modAnim modNotesTx">
        <pc:chgData name="Clara Depommier" userId="8b789d28-7a20-4f9c-a29b-43788d68d435" providerId="ADAL" clId="{F76D46A5-D060-4BB5-8123-0F83D94578B9}" dt="2024-06-07T08:45:26.622" v="6455" actId="20577"/>
        <pc:sldMkLst>
          <pc:docMk/>
          <pc:sldMk cId="1948234319" sldId="272"/>
        </pc:sldMkLst>
      </pc:sldChg>
      <pc:sldChg chg="modNotesTx">
        <pc:chgData name="Clara Depommier" userId="8b789d28-7a20-4f9c-a29b-43788d68d435" providerId="ADAL" clId="{F76D46A5-D060-4BB5-8123-0F83D94578B9}" dt="2024-06-07T08:46:37.965" v="6459" actId="20577"/>
        <pc:sldMkLst>
          <pc:docMk/>
          <pc:sldMk cId="953256180" sldId="274"/>
        </pc:sldMkLst>
      </pc:sldChg>
      <pc:sldChg chg="addSp delSp modSp mod modNotesTx">
        <pc:chgData name="Clara Depommier" userId="8b789d28-7a20-4f9c-a29b-43788d68d435" providerId="ADAL" clId="{F76D46A5-D060-4BB5-8123-0F83D94578B9}" dt="2024-06-07T14:39:24.464" v="15383"/>
        <pc:sldMkLst>
          <pc:docMk/>
          <pc:sldMk cId="3474354775" sldId="275"/>
        </pc:sldMkLst>
      </pc:sldChg>
      <pc:sldChg chg="addSp delSp modSp mod modAnim modCm modNotesTx">
        <pc:chgData name="Clara Depommier" userId="8b789d28-7a20-4f9c-a29b-43788d68d435" providerId="ADAL" clId="{F76D46A5-D060-4BB5-8123-0F83D94578B9}" dt="2024-06-07T14:39:24.563" v="15401"/>
        <pc:sldMkLst>
          <pc:docMk/>
          <pc:sldMk cId="2735885645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lara Depommier" userId="8b789d28-7a20-4f9c-a29b-43788d68d435" providerId="ADAL" clId="{F76D46A5-D060-4BB5-8123-0F83D94578B9}" dt="2024-06-07T08:47:27.818" v="6484"/>
              <pc2:cmMkLst xmlns:pc2="http://schemas.microsoft.com/office/powerpoint/2019/9/main/command">
                <pc:docMk/>
                <pc:sldMk cId="2735885645" sldId="279"/>
                <pc2:cmMk id="{3ED6664D-83E4-4F29-B43F-55BD83B59844}"/>
              </pc2:cmMkLst>
              <pc226:cmRplyChg chg="add">
                <pc226:chgData name="Clara Depommier" userId="8b789d28-7a20-4f9c-a29b-43788d68d435" providerId="ADAL" clId="{F76D46A5-D060-4BB5-8123-0F83D94578B9}" dt="2024-06-06T09:37:34.537" v="1925"/>
                <pc2:cmRplyMkLst xmlns:pc2="http://schemas.microsoft.com/office/powerpoint/2019/9/main/command">
                  <pc:docMk/>
                  <pc:sldMk cId="2735885645" sldId="279"/>
                  <pc2:cmMk id="{3ED6664D-83E4-4F29-B43F-55BD83B59844}"/>
                  <pc2:cmRplyMk id="{C2A7469F-F19D-42C5-BE95-C83AA6F72A1B}"/>
                </pc2:cmRplyMkLst>
              </pc226:cmRplyChg>
            </pc226:cmChg>
          </p:ext>
        </pc:extLst>
      </pc:sldChg>
      <pc:sldChg chg="modSp add mod modTransition">
        <pc:chgData name="Clara Depommier" userId="8b789d28-7a20-4f9c-a29b-43788d68d435" providerId="ADAL" clId="{F76D46A5-D060-4BB5-8123-0F83D94578B9}" dt="2024-06-07T14:39:25.871" v="15603"/>
        <pc:sldMkLst>
          <pc:docMk/>
          <pc:sldMk cId="3452973729" sldId="290"/>
        </pc:sldMkLst>
      </pc:sldChg>
      <pc:sldChg chg="delSp modSp add mod delAnim">
        <pc:chgData name="Clara Depommier" userId="8b789d28-7a20-4f9c-a29b-43788d68d435" providerId="ADAL" clId="{F76D46A5-D060-4BB5-8123-0F83D94578B9}" dt="2024-06-07T14:39:25.895" v="15604"/>
        <pc:sldMkLst>
          <pc:docMk/>
          <pc:sldMk cId="1301945983" sldId="291"/>
        </pc:sldMkLst>
      </pc:sldChg>
      <pc:sldChg chg="add del">
        <pc:chgData name="Clara Depommier" userId="8b789d28-7a20-4f9c-a29b-43788d68d435" providerId="ADAL" clId="{F76D46A5-D060-4BB5-8123-0F83D94578B9}" dt="2024-06-05T07:12:53.156" v="1494" actId="2696"/>
        <pc:sldMkLst>
          <pc:docMk/>
          <pc:sldMk cId="1115097888" sldId="326"/>
        </pc:sldMkLst>
      </pc:sldChg>
      <pc:sldChg chg="modSp add mod modTransition">
        <pc:chgData name="Clara Depommier" userId="8b789d28-7a20-4f9c-a29b-43788d68d435" providerId="ADAL" clId="{F76D46A5-D060-4BB5-8123-0F83D94578B9}" dt="2024-06-06T11:08:09.985" v="2601" actId="14100"/>
        <pc:sldMkLst>
          <pc:docMk/>
          <pc:sldMk cId="2811533075" sldId="342"/>
        </pc:sldMkLst>
      </pc:sldChg>
      <pc:sldChg chg="mod modShow">
        <pc:chgData name="Clara Depommier" userId="8b789d28-7a20-4f9c-a29b-43788d68d435" providerId="ADAL" clId="{F76D46A5-D060-4BB5-8123-0F83D94578B9}" dt="2024-06-05T11:22:05.303" v="1520" actId="729"/>
        <pc:sldMkLst>
          <pc:docMk/>
          <pc:sldMk cId="4012759457" sldId="347"/>
        </pc:sldMkLst>
      </pc:sldChg>
      <pc:sldChg chg="addSp delSp modSp add mod modTransition delAnim modNotesTx">
        <pc:chgData name="Clara Depommier" userId="8b789d28-7a20-4f9c-a29b-43788d68d435" providerId="ADAL" clId="{F76D46A5-D060-4BB5-8123-0F83D94578B9}" dt="2024-06-07T14:39:25.612" v="15574"/>
        <pc:sldMkLst>
          <pc:docMk/>
          <pc:sldMk cId="1484568898" sldId="371"/>
        </pc:sldMkLst>
      </pc:sldChg>
      <pc:sldChg chg="addSp modSp add mod modAnim modNotesTx">
        <pc:chgData name="Clara Depommier" userId="8b789d28-7a20-4f9c-a29b-43788d68d435" providerId="ADAL" clId="{F76D46A5-D060-4BB5-8123-0F83D94578B9}" dt="2024-06-07T14:39:25.524" v="15572"/>
        <pc:sldMkLst>
          <pc:docMk/>
          <pc:sldMk cId="963059110" sldId="372"/>
        </pc:sldMkLst>
      </pc:sldChg>
      <pc:sldChg chg="addSp modSp mod modTransition modAnim modNotesTx">
        <pc:chgData name="Clara Depommier" userId="8b789d28-7a20-4f9c-a29b-43788d68d435" providerId="ADAL" clId="{F76D46A5-D060-4BB5-8123-0F83D94578B9}" dt="2024-06-07T14:39:24.290" v="15371"/>
        <pc:sldMkLst>
          <pc:docMk/>
          <pc:sldMk cId="2958608145" sldId="383"/>
        </pc:sldMkLst>
      </pc:sldChg>
      <pc:sldChg chg="addSp delSp modSp mod modTransition delAnim modAnim modNotesTx">
        <pc:chgData name="Clara Depommier" userId="8b789d28-7a20-4f9c-a29b-43788d68d435" providerId="ADAL" clId="{F76D46A5-D060-4BB5-8123-0F83D94578B9}" dt="2024-06-07T14:41:37.527" v="15684" actId="20577"/>
        <pc:sldMkLst>
          <pc:docMk/>
          <pc:sldMk cId="4244592829" sldId="384"/>
        </pc:sldMkLst>
      </pc:sldChg>
      <pc:sldChg chg="addSp delSp modSp mod delAnim modAnim modCm modNotesTx">
        <pc:chgData name="Clara Depommier" userId="8b789d28-7a20-4f9c-a29b-43788d68d435" providerId="ADAL" clId="{F76D46A5-D060-4BB5-8123-0F83D94578B9}" dt="2024-06-10T07:55:21.639" v="15826"/>
        <pc:sldMkLst>
          <pc:docMk/>
          <pc:sldMk cId="2933571526" sldId="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Clara Depommier" userId="8b789d28-7a20-4f9c-a29b-43788d68d435" providerId="ADAL" clId="{F76D46A5-D060-4BB5-8123-0F83D94578B9}" dt="2024-06-06T10:14:09.515" v="2370"/>
              <pc2:cmMkLst xmlns:pc2="http://schemas.microsoft.com/office/powerpoint/2019/9/main/command">
                <pc:docMk/>
                <pc:sldMk cId="2933571526" sldId="385"/>
                <pc2:cmMk id="{E3F04114-E79D-453B-8B13-B5ED7B5A3F66}"/>
              </pc2:cmMkLst>
              <pc226:cmRplyChg chg="add">
                <pc226:chgData name="Clara Depommier" userId="8b789d28-7a20-4f9c-a29b-43788d68d435" providerId="ADAL" clId="{F76D46A5-D060-4BB5-8123-0F83D94578B9}" dt="2024-06-06T09:38:00.722" v="1926"/>
                <pc2:cmRplyMkLst xmlns:pc2="http://schemas.microsoft.com/office/powerpoint/2019/9/main/command">
                  <pc:docMk/>
                  <pc:sldMk cId="2933571526" sldId="385"/>
                  <pc2:cmMk id="{E3F04114-E79D-453B-8B13-B5ED7B5A3F66}"/>
                  <pc2:cmRplyMk id="{160C2D0F-EBA8-4CBD-889A-454C21FE9FE8}"/>
                </pc2:cmRplyMkLst>
              </pc226:cmRplyChg>
              <pc226:cmRplyChg chg="add">
                <pc226:chgData name="Clara Depommier" userId="8b789d28-7a20-4f9c-a29b-43788d68d435" providerId="ADAL" clId="{F76D46A5-D060-4BB5-8123-0F83D94578B9}" dt="2024-06-06T10:14:09.515" v="2370"/>
                <pc2:cmRplyMkLst xmlns:pc2="http://schemas.microsoft.com/office/powerpoint/2019/9/main/command">
                  <pc:docMk/>
                  <pc:sldMk cId="2933571526" sldId="385"/>
                  <pc2:cmMk id="{E3F04114-E79D-453B-8B13-B5ED7B5A3F66}"/>
                  <pc2:cmRplyMk id="{E86E985B-D3A7-4DA1-834E-44D39693784B}"/>
                </pc2:cmRplyMkLst>
              </pc226:cmRplyChg>
            </pc226:cmChg>
          </p:ext>
        </pc:extLst>
      </pc:sldChg>
      <pc:sldChg chg="addSp delSp modSp del mod setBg">
        <pc:chgData name="Clara Depommier" userId="8b789d28-7a20-4f9c-a29b-43788d68d435" providerId="ADAL" clId="{F76D46A5-D060-4BB5-8123-0F83D94578B9}" dt="2024-06-03T08:16:33.439" v="174" actId="2696"/>
        <pc:sldMkLst>
          <pc:docMk/>
          <pc:sldMk cId="1880652024" sldId="386"/>
        </pc:sldMkLst>
      </pc:sldChg>
      <pc:sldChg chg="modSp mod modNotesTx">
        <pc:chgData name="Clara Depommier" userId="8b789d28-7a20-4f9c-a29b-43788d68d435" providerId="ADAL" clId="{F76D46A5-D060-4BB5-8123-0F83D94578B9}" dt="2024-06-07T14:39:24.767" v="15444"/>
        <pc:sldMkLst>
          <pc:docMk/>
          <pc:sldMk cId="689754822" sldId="387"/>
        </pc:sldMkLst>
      </pc:sldChg>
      <pc:sldChg chg="addSp modSp mod modAnim modNotesTx">
        <pc:chgData name="Clara Depommier" userId="8b789d28-7a20-4f9c-a29b-43788d68d435" providerId="ADAL" clId="{F76D46A5-D060-4BB5-8123-0F83D94578B9}" dt="2024-06-10T07:48:31.051" v="15700" actId="20577"/>
        <pc:sldMkLst>
          <pc:docMk/>
          <pc:sldMk cId="882898268" sldId="388"/>
        </pc:sldMkLst>
      </pc:sldChg>
      <pc:sldChg chg="addSp delSp modSp add mod ord modTransition delAnim modAnim modNotesTx">
        <pc:chgData name="Clara Depommier" userId="8b789d28-7a20-4f9c-a29b-43788d68d435" providerId="ADAL" clId="{F76D46A5-D060-4BB5-8123-0F83D94578B9}" dt="2024-06-07T14:39:24.952" v="15484"/>
        <pc:sldMkLst>
          <pc:docMk/>
          <pc:sldMk cId="4051411661" sldId="389"/>
        </pc:sldMkLst>
      </pc:sldChg>
      <pc:sldChg chg="addSp delSp modSp new mod modTransition modNotesTx">
        <pc:chgData name="Clara Depommier" userId="8b789d28-7a20-4f9c-a29b-43788d68d435" providerId="ADAL" clId="{F76D46A5-D060-4BB5-8123-0F83D94578B9}" dt="2024-06-07T14:39:24.209" v="15354"/>
        <pc:sldMkLst>
          <pc:docMk/>
          <pc:sldMk cId="3510901884" sldId="390"/>
        </pc:sldMkLst>
      </pc:sldChg>
      <pc:sldChg chg="addSp delSp modSp add mod delAnim modAnim modNotesTx">
        <pc:chgData name="Clara Depommier" userId="8b789d28-7a20-4f9c-a29b-43788d68d435" providerId="ADAL" clId="{F76D46A5-D060-4BB5-8123-0F83D94578B9}" dt="2024-06-07T14:39:24.882" v="15470"/>
        <pc:sldMkLst>
          <pc:docMk/>
          <pc:sldMk cId="1045148582" sldId="391"/>
        </pc:sldMkLst>
      </pc:sldChg>
      <pc:sldChg chg="addSp delSp modSp add mod modTransition delAnim modAnim modNotesTx">
        <pc:chgData name="Clara Depommier" userId="8b789d28-7a20-4f9c-a29b-43788d68d435" providerId="ADAL" clId="{F76D46A5-D060-4BB5-8123-0F83D94578B9}" dt="2024-06-07T14:39:25.043" v="15501"/>
        <pc:sldMkLst>
          <pc:docMk/>
          <pc:sldMk cId="733853653" sldId="392"/>
        </pc:sldMkLst>
      </pc:sldChg>
      <pc:sldChg chg="addSp delSp modSp add mod modTransition modAnim modNotesTx">
        <pc:chgData name="Clara Depommier" userId="8b789d28-7a20-4f9c-a29b-43788d68d435" providerId="ADAL" clId="{F76D46A5-D060-4BB5-8123-0F83D94578B9}" dt="2024-06-07T14:42:34.806" v="15688" actId="20577"/>
        <pc:sldMkLst>
          <pc:docMk/>
          <pc:sldMk cId="2688920052" sldId="393"/>
        </pc:sldMkLst>
      </pc:sldChg>
      <pc:sldChg chg="addSp modSp add mod modNotesTx">
        <pc:chgData name="Clara Depommier" userId="8b789d28-7a20-4f9c-a29b-43788d68d435" providerId="ADAL" clId="{F76D46A5-D060-4BB5-8123-0F83D94578B9}" dt="2024-06-07T14:42:45.143" v="15690" actId="113"/>
        <pc:sldMkLst>
          <pc:docMk/>
          <pc:sldMk cId="864899955" sldId="394"/>
        </pc:sldMkLst>
      </pc:sldChg>
      <pc:sldChg chg="addSp delSp modSp add mod modNotesTx">
        <pc:chgData name="Clara Depommier" userId="8b789d28-7a20-4f9c-a29b-43788d68d435" providerId="ADAL" clId="{F76D46A5-D060-4BB5-8123-0F83D94578B9}" dt="2024-06-07T14:39:25.479" v="15569"/>
        <pc:sldMkLst>
          <pc:docMk/>
          <pc:sldMk cId="3278111157" sldId="395"/>
        </pc:sldMkLst>
      </pc:sldChg>
      <pc:sldChg chg="addSp delSp modSp add mod modTransition delAnim modNotesTx">
        <pc:chgData name="Clara Depommier" userId="8b789d28-7a20-4f9c-a29b-43788d68d435" providerId="ADAL" clId="{F76D46A5-D060-4BB5-8123-0F83D94578B9}" dt="2024-06-07T14:39:25.670" v="15579"/>
        <pc:sldMkLst>
          <pc:docMk/>
          <pc:sldMk cId="406750135" sldId="396"/>
        </pc:sldMkLst>
      </pc:sldChg>
      <pc:sldChg chg="addSp delSp modSp add mod modTransition modAnim modNotesTx">
        <pc:chgData name="Clara Depommier" userId="8b789d28-7a20-4f9c-a29b-43788d68d435" providerId="ADAL" clId="{F76D46A5-D060-4BB5-8123-0F83D94578B9}" dt="2024-06-07T14:39:25.221" v="15531"/>
        <pc:sldMkLst>
          <pc:docMk/>
          <pc:sldMk cId="230628088" sldId="397"/>
        </pc:sldMkLst>
      </pc:sldChg>
      <pc:sldChg chg="addSp modSp new mod modShow">
        <pc:chgData name="Clara Depommier" userId="8b789d28-7a20-4f9c-a29b-43788d68d435" providerId="ADAL" clId="{F76D46A5-D060-4BB5-8123-0F83D94578B9}" dt="2024-06-07T14:05:04.260" v="15341" actId="729"/>
        <pc:sldMkLst>
          <pc:docMk/>
          <pc:sldMk cId="2795130572" sldId="398"/>
        </pc:sldMkLst>
      </pc:sldChg>
      <pc:sldChg chg="addSp modSp new mod modCm">
        <pc:chgData name="Clara Depommier" userId="8b789d28-7a20-4f9c-a29b-43788d68d435" providerId="ADAL" clId="{F76D46A5-D060-4BB5-8123-0F83D94578B9}" dt="2024-06-07T14:42:10.250" v="15686" actId="20577"/>
        <pc:sldMkLst>
          <pc:docMk/>
          <pc:sldMk cId="1702338826" sldId="3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Clara Depommier" userId="8b789d28-7a20-4f9c-a29b-43788d68d435" providerId="ADAL" clId="{F76D46A5-D060-4BB5-8123-0F83D94578B9}" dt="2024-06-06T09:38:56.840" v="1927"/>
              <pc2:cmMkLst xmlns:pc2="http://schemas.microsoft.com/office/powerpoint/2019/9/main/command">
                <pc:docMk/>
                <pc:sldMk cId="1702338826" sldId="399"/>
                <pc2:cmMk id="{34DDCEC9-4C9F-45FE-98CC-2E4A878794FC}"/>
              </pc2:cmMkLst>
              <pc226:cmRplyChg chg="add">
                <pc226:chgData name="Clara Depommier" userId="8b789d28-7a20-4f9c-a29b-43788d68d435" providerId="ADAL" clId="{F76D46A5-D060-4BB5-8123-0F83D94578B9}" dt="2024-06-06T09:38:56.840" v="1927"/>
                <pc2:cmRplyMkLst xmlns:pc2="http://schemas.microsoft.com/office/powerpoint/2019/9/main/command">
                  <pc:docMk/>
                  <pc:sldMk cId="1702338826" sldId="399"/>
                  <pc2:cmMk id="{34DDCEC9-4C9F-45FE-98CC-2E4A878794FC}"/>
                  <pc2:cmRplyMk id="{4DC251F8-ED1F-48D2-8C3D-EED077C1A375}"/>
                </pc2:cmRplyMkLst>
              </pc226:cmRplyChg>
            </pc226:cmChg>
          </p:ext>
        </pc:extLst>
      </pc:sldChg>
      <pc:sldChg chg="addSp modSp new mod modAnim">
        <pc:chgData name="Clara Depommier" userId="8b789d28-7a20-4f9c-a29b-43788d68d435" providerId="ADAL" clId="{F76D46A5-D060-4BB5-8123-0F83D94578B9}" dt="2024-06-07T14:39:26.278" v="15670"/>
        <pc:sldMkLst>
          <pc:docMk/>
          <pc:sldMk cId="1433973055" sldId="400"/>
        </pc:sldMkLst>
      </pc:sldChg>
      <pc:sldChg chg="addSp delSp modSp add del mod modAnim">
        <pc:chgData name="Clara Depommier" userId="8b789d28-7a20-4f9c-a29b-43788d68d435" providerId="ADAL" clId="{F76D46A5-D060-4BB5-8123-0F83D94578B9}" dt="2024-06-03T12:50:54.878" v="1476" actId="2696"/>
        <pc:sldMkLst>
          <pc:docMk/>
          <pc:sldMk cId="2195047986" sldId="401"/>
        </pc:sldMkLst>
      </pc:sldChg>
      <pc:sldChg chg="addSp delSp modSp new del mod delAnim modAnim">
        <pc:chgData name="Clara Depommier" userId="8b789d28-7a20-4f9c-a29b-43788d68d435" providerId="ADAL" clId="{F76D46A5-D060-4BB5-8123-0F83D94578B9}" dt="2024-06-03T12:37:18.823" v="1023" actId="2696"/>
        <pc:sldMkLst>
          <pc:docMk/>
          <pc:sldMk cId="2233631024" sldId="401"/>
        </pc:sldMkLst>
      </pc:sldChg>
      <pc:sldChg chg="addSp delSp modSp add del mod modTransition modAnim">
        <pc:chgData name="Clara Depommier" userId="8b789d28-7a20-4f9c-a29b-43788d68d435" providerId="ADAL" clId="{F76D46A5-D060-4BB5-8123-0F83D94578B9}" dt="2024-06-03T12:50:54.878" v="1476" actId="2696"/>
        <pc:sldMkLst>
          <pc:docMk/>
          <pc:sldMk cId="774470908" sldId="402"/>
        </pc:sldMkLst>
      </pc:sldChg>
      <pc:sldChg chg="addSp delSp modSp add mod">
        <pc:chgData name="Clara Depommier" userId="8b789d28-7a20-4f9c-a29b-43788d68d435" providerId="ADAL" clId="{F76D46A5-D060-4BB5-8123-0F83D94578B9}" dt="2024-06-10T14:47:18.475" v="15829" actId="478"/>
        <pc:sldMkLst>
          <pc:docMk/>
          <pc:sldMk cId="3029606192" sldId="409"/>
        </pc:sldMkLst>
      </pc:sldChg>
      <pc:sldChg chg="add del modTransition">
        <pc:chgData name="Clara Depommier" userId="8b789d28-7a20-4f9c-a29b-43788d68d435" providerId="ADAL" clId="{F76D46A5-D060-4BB5-8123-0F83D94578B9}" dt="2024-06-07T13:03:58.720" v="13792" actId="2696"/>
        <pc:sldMkLst>
          <pc:docMk/>
          <pc:sldMk cId="2195047986" sldId="410"/>
        </pc:sldMkLst>
      </pc:sldChg>
      <pc:sldChg chg="addSp delSp modSp add mod ord modAnim">
        <pc:chgData name="Clara Depommier" userId="8b789d28-7a20-4f9c-a29b-43788d68d435" providerId="ADAL" clId="{F76D46A5-D060-4BB5-8123-0F83D94578B9}" dt="2024-06-07T14:39:25.103" v="15512"/>
        <pc:sldMkLst>
          <pc:docMk/>
          <pc:sldMk cId="774470908" sldId="411"/>
        </pc:sldMkLst>
      </pc:sldChg>
      <pc:sldChg chg="addSp delSp modSp add mod modTransition">
        <pc:chgData name="Clara Depommier" userId="8b789d28-7a20-4f9c-a29b-43788d68d435" providerId="ADAL" clId="{F76D46A5-D060-4BB5-8123-0F83D94578B9}" dt="2024-06-07T14:43:02.986" v="15692"/>
        <pc:sldMkLst>
          <pc:docMk/>
          <pc:sldMk cId="3536191532" sldId="412"/>
        </pc:sldMkLst>
      </pc:sldChg>
      <pc:sldChg chg="addSp delSp modSp new mod">
        <pc:chgData name="Clara Depommier" userId="8b789d28-7a20-4f9c-a29b-43788d68d435" providerId="ADAL" clId="{F76D46A5-D060-4BB5-8123-0F83D94578B9}" dt="2024-06-07T14:39:25.790" v="15590"/>
        <pc:sldMkLst>
          <pc:docMk/>
          <pc:sldMk cId="3527750535" sldId="413"/>
        </pc:sldMkLst>
      </pc:sldChg>
      <pc:sldChg chg="addSp modSp add mod modTransition">
        <pc:chgData name="Clara Depommier" userId="8b789d28-7a20-4f9c-a29b-43788d68d435" providerId="ADAL" clId="{F76D46A5-D060-4BB5-8123-0F83D94578B9}" dt="2024-06-07T14:39:25.856" v="15602"/>
        <pc:sldMkLst>
          <pc:docMk/>
          <pc:sldMk cId="2178506664" sldId="414"/>
        </pc:sldMkLst>
      </pc:sldChg>
      <pc:sldChg chg="addSp modSp add mod ord modTransition">
        <pc:chgData name="Clara Depommier" userId="8b789d28-7a20-4f9c-a29b-43788d68d435" providerId="ADAL" clId="{F76D46A5-D060-4BB5-8123-0F83D94578B9}" dt="2024-06-07T14:39:25.815" v="15595"/>
        <pc:sldMkLst>
          <pc:docMk/>
          <pc:sldMk cId="1053341023" sldId="415"/>
        </pc:sldMkLst>
      </pc:sldChg>
      <pc:sldChg chg="new del">
        <pc:chgData name="Clara Depommier" userId="8b789d28-7a20-4f9c-a29b-43788d68d435" providerId="ADAL" clId="{F76D46A5-D060-4BB5-8123-0F83D94578B9}" dt="2024-06-07T13:04:44.506" v="13795" actId="2696"/>
        <pc:sldMkLst>
          <pc:docMk/>
          <pc:sldMk cId="933372127" sldId="416"/>
        </pc:sldMkLst>
      </pc:sldChg>
      <pc:sldChg chg="delSp add del mod delAnim">
        <pc:chgData name="Clara Depommier" userId="8b789d28-7a20-4f9c-a29b-43788d68d435" providerId="ADAL" clId="{F76D46A5-D060-4BB5-8123-0F83D94578B9}" dt="2024-06-06T10:59:00.738" v="2374" actId="2696"/>
        <pc:sldMkLst>
          <pc:docMk/>
          <pc:sldMk cId="1088666814" sldId="416"/>
        </pc:sldMkLst>
      </pc:sldChg>
      <pc:sldChg chg="addSp modSp new mod">
        <pc:chgData name="Clara Depommier" userId="8b789d28-7a20-4f9c-a29b-43788d68d435" providerId="ADAL" clId="{F76D46A5-D060-4BB5-8123-0F83D94578B9}" dt="2024-06-07T14:39:26.301" v="15674"/>
        <pc:sldMkLst>
          <pc:docMk/>
          <pc:sldMk cId="3188106997" sldId="416"/>
        </pc:sldMkLst>
      </pc:sldChg>
      <pc:sldChg chg="addSp delSp modSp add mod">
        <pc:chgData name="Clara Depommier" userId="8b789d28-7a20-4f9c-a29b-43788d68d435" providerId="ADAL" clId="{F76D46A5-D060-4BB5-8123-0F83D94578B9}" dt="2024-06-07T14:39:26.334" v="15680"/>
        <pc:sldMkLst>
          <pc:docMk/>
          <pc:sldMk cId="2201290015" sldId="417"/>
        </pc:sldMkLst>
      </pc:sldChg>
    </pc:docChg>
  </pc:docChgLst>
  <pc:docChgLst>
    <pc:chgData name="MASSIMO TERRANOVA" userId="S::massimo.terranova@unamur.be::8bc92f58-008c-4554-9602-85cb190f7ef2" providerId="AD" clId="Web-{4CFE5038-E4F2-5E45-B78B-429311FBFA54}"/>
    <pc:docChg chg="">
      <pc:chgData name="MASSIMO TERRANOVA" userId="S::massimo.terranova@unamur.be::8bc92f58-008c-4554-9602-85cb190f7ef2" providerId="AD" clId="Web-{4CFE5038-E4F2-5E45-B78B-429311FBFA54}" dt="2024-06-06T09:42:57.560" v="4"/>
      <pc:docMkLst>
        <pc:docMk/>
      </pc:docMkLst>
      <pc:sldChg chg="modCm">
        <pc:chgData name="MASSIMO TERRANOVA" userId="S::massimo.terranova@unamur.be::8bc92f58-008c-4554-9602-85cb190f7ef2" providerId="AD" clId="Web-{4CFE5038-E4F2-5E45-B78B-429311FBFA54}" dt="2024-06-06T09:42:57.560" v="4"/>
        <pc:sldMkLst>
          <pc:docMk/>
          <pc:sldMk cId="3238881728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MASSIMO TERRANOVA" userId="S::massimo.terranova@unamur.be::8bc92f58-008c-4554-9602-85cb190f7ef2" providerId="AD" clId="Web-{4CFE5038-E4F2-5E45-B78B-429311FBFA54}" dt="2024-06-06T09:42:57.560" v="4"/>
              <pc2:cmMkLst xmlns:pc2="http://schemas.microsoft.com/office/powerpoint/2019/9/main/command">
                <pc:docMk/>
                <pc:sldMk cId="3238881728" sldId="259"/>
                <pc2:cmMk id="{719786E1-B38A-4364-B260-ED84AE24150C}"/>
              </pc2:cmMkLst>
              <pc226:cmRplyChg chg="mod modRxn">
                <pc226:chgData name="MASSIMO TERRANOVA" userId="S::massimo.terranova@unamur.be::8bc92f58-008c-4554-9602-85cb190f7ef2" providerId="AD" clId="Web-{4CFE5038-E4F2-5E45-B78B-429311FBFA54}" dt="2024-06-06T09:42:57.560" v="4"/>
                <pc2:cmRplyMkLst xmlns:pc2="http://schemas.microsoft.com/office/powerpoint/2019/9/main/command">
                  <pc:docMk/>
                  <pc:sldMk cId="3238881728" sldId="259"/>
                  <pc2:cmMk id="{719786E1-B38A-4364-B260-ED84AE24150C}"/>
                  <pc2:cmRplyMk id="{91B78492-E368-45D6-B35D-DA7CF1512618}"/>
                </pc2:cmRplyMkLst>
              </pc226:cmRplyChg>
            </pc226:cmChg>
          </p:ext>
        </pc:extLst>
      </pc:sldChg>
      <pc:sldChg chg="modCm">
        <pc:chgData name="MASSIMO TERRANOVA" userId="S::massimo.terranova@unamur.be::8bc92f58-008c-4554-9602-85cb190f7ef2" providerId="AD" clId="Web-{4CFE5038-E4F2-5E45-B78B-429311FBFA54}" dt="2024-06-06T09:41:41.995" v="0"/>
        <pc:sldMkLst>
          <pc:docMk/>
          <pc:sldMk cId="2933571526" sldId="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SSIMO TERRANOVA" userId="S::massimo.terranova@unamur.be::8bc92f58-008c-4554-9602-85cb190f7ef2" providerId="AD" clId="Web-{4CFE5038-E4F2-5E45-B78B-429311FBFA54}" dt="2024-06-06T09:41:41.995" v="0"/>
              <pc2:cmMkLst xmlns:pc2="http://schemas.microsoft.com/office/powerpoint/2019/9/main/command">
                <pc:docMk/>
                <pc:sldMk cId="2933571526" sldId="385"/>
                <pc2:cmMk id="{E3F04114-E79D-453B-8B13-B5ED7B5A3F66}"/>
              </pc2:cmMkLst>
              <pc226:cmRplyChg chg="add">
                <pc226:chgData name="MASSIMO TERRANOVA" userId="S::massimo.terranova@unamur.be::8bc92f58-008c-4554-9602-85cb190f7ef2" providerId="AD" clId="Web-{4CFE5038-E4F2-5E45-B78B-429311FBFA54}" dt="2024-06-06T09:41:41.995" v="0"/>
                <pc2:cmRplyMkLst xmlns:pc2="http://schemas.microsoft.com/office/powerpoint/2019/9/main/command">
                  <pc:docMk/>
                  <pc:sldMk cId="2933571526" sldId="385"/>
                  <pc2:cmMk id="{E3F04114-E79D-453B-8B13-B5ED7B5A3F66}"/>
                  <pc2:cmRplyMk id="{CA9F199A-1EA9-4652-A6A0-9D6E5DC84B1C}"/>
                </pc2:cmRplyMkLst>
              </pc226:cmRplyChg>
            </pc226:cmChg>
          </p:ext>
        </pc:extLst>
      </pc:sldChg>
      <pc:sldChg chg="modCm">
        <pc:chgData name="MASSIMO TERRANOVA" userId="S::massimo.terranova@unamur.be::8bc92f58-008c-4554-9602-85cb190f7ef2" providerId="AD" clId="Web-{4CFE5038-E4F2-5E45-B78B-429311FBFA54}" dt="2024-06-06T09:42:28.387" v="1"/>
        <pc:sldMkLst>
          <pc:docMk/>
          <pc:sldMk cId="1702338826" sldId="3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SSIMO TERRANOVA" userId="S::massimo.terranova@unamur.be::8bc92f58-008c-4554-9602-85cb190f7ef2" providerId="AD" clId="Web-{4CFE5038-E4F2-5E45-B78B-429311FBFA54}" dt="2024-06-06T09:42:28.387" v="1"/>
              <pc2:cmMkLst xmlns:pc2="http://schemas.microsoft.com/office/powerpoint/2019/9/main/command">
                <pc:docMk/>
                <pc:sldMk cId="1702338826" sldId="399"/>
                <pc2:cmMk id="{34DDCEC9-4C9F-45FE-98CC-2E4A878794FC}"/>
              </pc2:cmMkLst>
              <pc226:cmRplyChg chg="add">
                <pc226:chgData name="MASSIMO TERRANOVA" userId="S::massimo.terranova@unamur.be::8bc92f58-008c-4554-9602-85cb190f7ef2" providerId="AD" clId="Web-{4CFE5038-E4F2-5E45-B78B-429311FBFA54}" dt="2024-06-06T09:42:28.387" v="1"/>
                <pc2:cmRplyMkLst xmlns:pc2="http://schemas.microsoft.com/office/powerpoint/2019/9/main/command">
                  <pc:docMk/>
                  <pc:sldMk cId="1702338826" sldId="399"/>
                  <pc2:cmMk id="{34DDCEC9-4C9F-45FE-98CC-2E4A878794FC}"/>
                  <pc2:cmRplyMk id="{7D2DAB22-5D42-4EF4-8CB3-46536B118B1D}"/>
                </pc2:cmRplyMkLst>
              </pc226:cmRplyChg>
            </pc226:cmChg>
          </p:ext>
        </pc:extLst>
      </pc:sldChg>
    </pc:docChg>
  </pc:docChgLst>
  <pc:docChgLst>
    <pc:chgData name="Massimo Terranova" userId="8bc92f58-008c-4554-9602-85cb190f7ef2" providerId="ADAL" clId="{63C78222-0056-465F-9A13-46254BE32E4F}"/>
    <pc:docChg chg="custSel modSld">
      <pc:chgData name="Massimo Terranova" userId="8bc92f58-008c-4554-9602-85cb190f7ef2" providerId="ADAL" clId="{63C78222-0056-465F-9A13-46254BE32E4F}" dt="2025-05-21T09:52:56.066" v="23" actId="20577"/>
      <pc:docMkLst>
        <pc:docMk/>
      </pc:docMkLst>
      <pc:sldChg chg="modNotesTx">
        <pc:chgData name="Massimo Terranova" userId="8bc92f58-008c-4554-9602-85cb190f7ef2" providerId="ADAL" clId="{63C78222-0056-465F-9A13-46254BE32E4F}" dt="2025-05-07T11:21:27.684" v="7" actId="313"/>
        <pc:sldMkLst>
          <pc:docMk/>
          <pc:sldMk cId="1857220758" sldId="256"/>
        </pc:sldMkLst>
      </pc:sldChg>
      <pc:sldChg chg="modNotesTx">
        <pc:chgData name="Massimo Terranova" userId="8bc92f58-008c-4554-9602-85cb190f7ef2" providerId="ADAL" clId="{63C78222-0056-465F-9A13-46254BE32E4F}" dt="2025-05-21T09:52:13.683" v="10" actId="33524"/>
        <pc:sldMkLst>
          <pc:docMk/>
          <pc:sldMk cId="2735885645" sldId="279"/>
        </pc:sldMkLst>
      </pc:sldChg>
      <pc:sldChg chg="modNotesTx">
        <pc:chgData name="Massimo Terranova" userId="8bc92f58-008c-4554-9602-85cb190f7ef2" providerId="ADAL" clId="{63C78222-0056-465F-9A13-46254BE32E4F}" dt="2025-05-21T09:52:56.066" v="23" actId="20577"/>
        <pc:sldMkLst>
          <pc:docMk/>
          <pc:sldMk cId="230628088" sldId="397"/>
        </pc:sldMkLst>
      </pc:sldChg>
      <pc:sldChg chg="modNotesTx">
        <pc:chgData name="Massimo Terranova" userId="8bc92f58-008c-4554-9602-85cb190f7ef2" providerId="ADAL" clId="{63C78222-0056-465F-9A13-46254BE32E4F}" dt="2025-05-21T09:52:45.165" v="18" actId="20577"/>
        <pc:sldMkLst>
          <pc:docMk/>
          <pc:sldMk cId="1702338826" sldId="399"/>
        </pc:sldMkLst>
      </pc:sldChg>
      <pc:sldChg chg="modSp mod">
        <pc:chgData name="Massimo Terranova" userId="8bc92f58-008c-4554-9602-85cb190f7ef2" providerId="ADAL" clId="{63C78222-0056-465F-9A13-46254BE32E4F}" dt="2025-05-07T12:35:01.784" v="9" actId="33524"/>
        <pc:sldMkLst>
          <pc:docMk/>
          <pc:sldMk cId="3029606192" sldId="409"/>
        </pc:sldMkLst>
        <pc:spChg chg="mod">
          <ac:chgData name="Massimo Terranova" userId="8bc92f58-008c-4554-9602-85cb190f7ef2" providerId="ADAL" clId="{63C78222-0056-465F-9A13-46254BE32E4F}" dt="2025-05-07T12:35:01.784" v="9" actId="33524"/>
          <ac:spMkLst>
            <pc:docMk/>
            <pc:sldMk cId="3029606192" sldId="409"/>
            <ac:spMk id="4" creationId="{71A2E443-301B-3CF5-F4DD-E88849634D53}"/>
          </ac:spMkLst>
        </pc:spChg>
      </pc:sldChg>
      <pc:sldChg chg="modNotesTx">
        <pc:chgData name="Massimo Terranova" userId="8bc92f58-008c-4554-9602-85cb190f7ef2" providerId="ADAL" clId="{63C78222-0056-465F-9A13-46254BE32E4F}" dt="2025-05-21T09:52:39.533" v="14" actId="20577"/>
        <pc:sldMkLst>
          <pc:docMk/>
          <pc:sldMk cId="774470908" sldId="411"/>
        </pc:sldMkLst>
      </pc:sldChg>
    </pc:docChg>
  </pc:docChgLst>
  <pc:docChgLst>
    <pc:chgData name="MASSIMO TERRANOVA" userId="8bc92f58-008c-4554-9602-85cb190f7ef2" providerId="ADAL" clId="{7A9F3B93-655E-4749-BAD1-BC79ABB286BE}"/>
    <pc:docChg chg="">
      <pc:chgData name="MASSIMO TERRANOVA" userId="8bc92f58-008c-4554-9602-85cb190f7ef2" providerId="ADAL" clId="{7A9F3B93-655E-4749-BAD1-BC79ABB286BE}" dt="2024-06-06T09:05:49.633" v="6"/>
      <pc:docMkLst>
        <pc:docMk/>
      </pc:docMkLst>
      <pc:sldChg chg="addCm">
        <pc:chgData name="MASSIMO TERRANOVA" userId="8bc92f58-008c-4554-9602-85cb190f7ef2" providerId="ADAL" clId="{7A9F3B93-655E-4749-BAD1-BC79ABB286BE}" dt="2024-06-06T09:05:49.633" v="6"/>
        <pc:sldMkLst>
          <pc:docMk/>
          <pc:sldMk cId="3238881728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SSIMO TERRANOVA" userId="8bc92f58-008c-4554-9602-85cb190f7ef2" providerId="ADAL" clId="{7A9F3B93-655E-4749-BAD1-BC79ABB286BE}" dt="2024-06-06T09:05:49.633" v="6"/>
              <pc2:cmMkLst xmlns:pc2="http://schemas.microsoft.com/office/powerpoint/2019/9/main/command">
                <pc:docMk/>
                <pc:sldMk cId="3238881728" sldId="259"/>
                <pc2:cmMk id="{719786E1-B38A-4364-B260-ED84AE24150C}"/>
              </pc2:cmMkLst>
            </pc226:cmChg>
          </p:ext>
        </pc:extLst>
      </pc:sldChg>
      <pc:sldChg chg="addCm delCm">
        <pc:chgData name="MASSIMO TERRANOVA" userId="8bc92f58-008c-4554-9602-85cb190f7ef2" providerId="ADAL" clId="{7A9F3B93-655E-4749-BAD1-BC79ABB286BE}" dt="2024-06-06T09:05:11.986" v="5"/>
        <pc:sldMkLst>
          <pc:docMk/>
          <pc:sldMk cId="3313528785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SSIMO TERRANOVA" userId="8bc92f58-008c-4554-9602-85cb190f7ef2" providerId="ADAL" clId="{7A9F3B93-655E-4749-BAD1-BC79ABB286BE}" dt="2024-06-06T09:05:11.986" v="5"/>
              <pc2:cmMkLst xmlns:pc2="http://schemas.microsoft.com/office/powerpoint/2019/9/main/command">
                <pc:docMk/>
                <pc:sldMk cId="3313528785" sldId="260"/>
                <pc2:cmMk id="{5368B4B3-FEB9-496A-80C2-532F6D7B7BD3}"/>
              </pc2:cmMkLst>
            </pc226:cmChg>
          </p:ext>
        </pc:extLst>
      </pc:sldChg>
      <pc:sldChg chg="addCm">
        <pc:chgData name="MASSIMO TERRANOVA" userId="8bc92f58-008c-4554-9602-85cb190f7ef2" providerId="ADAL" clId="{7A9F3B93-655E-4749-BAD1-BC79ABB286BE}" dt="2024-06-06T09:02:09.125" v="0"/>
        <pc:sldMkLst>
          <pc:docMk/>
          <pc:sldMk cId="2735885645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SSIMO TERRANOVA" userId="8bc92f58-008c-4554-9602-85cb190f7ef2" providerId="ADAL" clId="{7A9F3B93-655E-4749-BAD1-BC79ABB286BE}" dt="2024-06-06T09:02:09.125" v="0"/>
              <pc2:cmMkLst xmlns:pc2="http://schemas.microsoft.com/office/powerpoint/2019/9/main/command">
                <pc:docMk/>
                <pc:sldMk cId="2735885645" sldId="279"/>
                <pc2:cmMk id="{3ED6664D-83E4-4F29-B43F-55BD83B59844}"/>
              </pc2:cmMkLst>
            </pc226:cmChg>
          </p:ext>
        </pc:extLst>
      </pc:sldChg>
      <pc:sldChg chg="addCm">
        <pc:chgData name="MASSIMO TERRANOVA" userId="8bc92f58-008c-4554-9602-85cb190f7ef2" providerId="ADAL" clId="{7A9F3B93-655E-4749-BAD1-BC79ABB286BE}" dt="2024-06-06T09:02:32.697" v="1"/>
        <pc:sldMkLst>
          <pc:docMk/>
          <pc:sldMk cId="2933571526" sldId="3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SSIMO TERRANOVA" userId="8bc92f58-008c-4554-9602-85cb190f7ef2" providerId="ADAL" clId="{7A9F3B93-655E-4749-BAD1-BC79ABB286BE}" dt="2024-06-06T09:02:32.697" v="1"/>
              <pc2:cmMkLst xmlns:pc2="http://schemas.microsoft.com/office/powerpoint/2019/9/main/command">
                <pc:docMk/>
                <pc:sldMk cId="2933571526" sldId="385"/>
                <pc2:cmMk id="{E3F04114-E79D-453B-8B13-B5ED7B5A3F66}"/>
              </pc2:cmMkLst>
            </pc226:cmChg>
          </p:ext>
        </pc:extLst>
      </pc:sldChg>
      <pc:sldChg chg="addCm">
        <pc:chgData name="MASSIMO TERRANOVA" userId="8bc92f58-008c-4554-9602-85cb190f7ef2" providerId="ADAL" clId="{7A9F3B93-655E-4749-BAD1-BC79ABB286BE}" dt="2024-06-06T09:03:22.342" v="2"/>
        <pc:sldMkLst>
          <pc:docMk/>
          <pc:sldMk cId="1702338826" sldId="3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SSIMO TERRANOVA" userId="8bc92f58-008c-4554-9602-85cb190f7ef2" providerId="ADAL" clId="{7A9F3B93-655E-4749-BAD1-BC79ABB286BE}" dt="2024-06-06T09:03:22.342" v="2"/>
              <pc2:cmMkLst xmlns:pc2="http://schemas.microsoft.com/office/powerpoint/2019/9/main/command">
                <pc:docMk/>
                <pc:sldMk cId="1702338826" sldId="399"/>
                <pc2:cmMk id="{34DDCEC9-4C9F-45FE-98CC-2E4A878794FC}"/>
              </pc2:cmMkLst>
            </pc226:cmChg>
          </p:ext>
        </pc:extLst>
      </pc:sldChg>
      <pc:sldChg chg="addCm">
        <pc:chgData name="MASSIMO TERRANOVA" userId="8bc92f58-008c-4554-9602-85cb190f7ef2" providerId="ADAL" clId="{7A9F3B93-655E-4749-BAD1-BC79ABB286BE}" dt="2024-06-06T09:04:26.021" v="4"/>
        <pc:sldMkLst>
          <pc:docMk/>
          <pc:sldMk cId="774470908" sldId="4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SSIMO TERRANOVA" userId="8bc92f58-008c-4554-9602-85cb190f7ef2" providerId="ADAL" clId="{7A9F3B93-655E-4749-BAD1-BC79ABB286BE}" dt="2024-06-06T09:04:26.021" v="4"/>
              <pc2:cmMkLst xmlns:pc2="http://schemas.microsoft.com/office/powerpoint/2019/9/main/command">
                <pc:docMk/>
                <pc:sldMk cId="774470908" sldId="411"/>
                <pc2:cmMk id="{218448E7-93D9-4540-A24C-5B935404EF2C}"/>
              </pc2:cmMkLst>
            </pc226:cmChg>
          </p:ext>
        </pc:extLst>
      </pc:sldChg>
    </pc:docChg>
  </pc:docChgLst>
  <pc:docChgLst>
    <pc:chgData name="Clara Depommier" userId="8b789d28-7a20-4f9c-a29b-43788d68d435" providerId="ADAL" clId="{35EDD318-8C8C-4926-A193-0DAF92D762AB}"/>
    <pc:docChg chg="undo custSel addSld delSld modSld sldOrd">
      <pc:chgData name="Clara Depommier" userId="8b789d28-7a20-4f9c-a29b-43788d68d435" providerId="ADAL" clId="{35EDD318-8C8C-4926-A193-0DAF92D762AB}" dt="2025-06-02T08:47:24.195" v="3443" actId="313"/>
      <pc:docMkLst>
        <pc:docMk/>
      </pc:docMkLst>
      <pc:sldChg chg="addSp delSp modSp mod modNotesTx">
        <pc:chgData name="Clara Depommier" userId="8b789d28-7a20-4f9c-a29b-43788d68d435" providerId="ADAL" clId="{35EDD318-8C8C-4926-A193-0DAF92D762AB}" dt="2025-05-16T11:14:16.090" v="3344" actId="20577"/>
        <pc:sldMkLst>
          <pc:docMk/>
          <pc:sldMk cId="1857220758" sldId="256"/>
        </pc:sldMkLst>
        <pc:spChg chg="add mod">
          <ac:chgData name="Clara Depommier" userId="8b789d28-7a20-4f9c-a29b-43788d68d435" providerId="ADAL" clId="{35EDD318-8C8C-4926-A193-0DAF92D762AB}" dt="2025-05-07T14:24:00.418" v="1704" actId="14100"/>
          <ac:spMkLst>
            <pc:docMk/>
            <pc:sldMk cId="1857220758" sldId="256"/>
            <ac:spMk id="2" creationId="{178123AC-AEA0-0611-D108-CBBD174D21B7}"/>
          </ac:spMkLst>
        </pc:spChg>
        <pc:spChg chg="mod">
          <ac:chgData name="Clara Depommier" userId="8b789d28-7a20-4f9c-a29b-43788d68d435" providerId="ADAL" clId="{35EDD318-8C8C-4926-A193-0DAF92D762AB}" dt="2025-05-07T11:56:46.286" v="4" actId="20577"/>
          <ac:spMkLst>
            <pc:docMk/>
            <pc:sldMk cId="1857220758" sldId="256"/>
            <ac:spMk id="9" creationId="{ACE10658-800A-959C-4764-49B004C3519F}"/>
          </ac:spMkLst>
        </pc:spChg>
        <pc:picChg chg="mod">
          <ac:chgData name="Clara Depommier" userId="8b789d28-7a20-4f9c-a29b-43788d68d435" providerId="ADAL" clId="{35EDD318-8C8C-4926-A193-0DAF92D762AB}" dt="2025-05-07T14:23:50.761" v="1700" actId="14100"/>
          <ac:picMkLst>
            <pc:docMk/>
            <pc:sldMk cId="1857220758" sldId="256"/>
            <ac:picMk id="3" creationId="{0469B3A3-7B23-A92E-FF87-0F0130323459}"/>
          </ac:picMkLst>
        </pc:picChg>
        <pc:picChg chg="mod">
          <ac:chgData name="Clara Depommier" userId="8b789d28-7a20-4f9c-a29b-43788d68d435" providerId="ADAL" clId="{35EDD318-8C8C-4926-A193-0DAF92D762AB}" dt="2025-05-07T14:23:54.319" v="1702" actId="1076"/>
          <ac:picMkLst>
            <pc:docMk/>
            <pc:sldMk cId="1857220758" sldId="256"/>
            <ac:picMk id="11" creationId="{1FD1586F-D691-8193-4C92-C277873FD09D}"/>
          </ac:picMkLst>
        </pc:picChg>
      </pc:sldChg>
      <pc:sldChg chg="modNotesTx">
        <pc:chgData name="Clara Depommier" userId="8b789d28-7a20-4f9c-a29b-43788d68d435" providerId="ADAL" clId="{35EDD318-8C8C-4926-A193-0DAF92D762AB}" dt="2025-05-16T11:14:34.635" v="3369" actId="20577"/>
        <pc:sldMkLst>
          <pc:docMk/>
          <pc:sldMk cId="1948234319" sldId="272"/>
        </pc:sldMkLst>
      </pc:sldChg>
      <pc:sldChg chg="addSp delSp modSp mod modNotesTx">
        <pc:chgData name="Clara Depommier" userId="8b789d28-7a20-4f9c-a29b-43788d68d435" providerId="ADAL" clId="{35EDD318-8C8C-4926-A193-0DAF92D762AB}" dt="2025-05-16T11:14:40.270" v="3381" actId="20577"/>
        <pc:sldMkLst>
          <pc:docMk/>
          <pc:sldMk cId="953256180" sldId="274"/>
        </pc:sldMkLst>
        <pc:grpChg chg="mod">
          <ac:chgData name="Clara Depommier" userId="8b789d28-7a20-4f9c-a29b-43788d68d435" providerId="ADAL" clId="{35EDD318-8C8C-4926-A193-0DAF92D762AB}" dt="2025-05-07T14:26:51.856" v="1887" actId="1076"/>
          <ac:grpSpMkLst>
            <pc:docMk/>
            <pc:sldMk cId="953256180" sldId="274"/>
            <ac:grpSpMk id="16" creationId="{69437531-6FA5-2F2B-7974-1981963A39E7}"/>
          </ac:grpSpMkLst>
        </pc:grpChg>
        <pc:cxnChg chg="mod">
          <ac:chgData name="Clara Depommier" userId="8b789d28-7a20-4f9c-a29b-43788d68d435" providerId="ADAL" clId="{35EDD318-8C8C-4926-A193-0DAF92D762AB}" dt="2025-05-07T14:27:04.559" v="1892" actId="14100"/>
          <ac:cxnSpMkLst>
            <pc:docMk/>
            <pc:sldMk cId="953256180" sldId="274"/>
            <ac:cxnSpMk id="34" creationId="{C6AE57A8-BCB7-04D7-3136-DFF42308ACF7}"/>
          </ac:cxnSpMkLst>
        </pc:cxnChg>
      </pc:sldChg>
      <pc:sldChg chg="modSp mod modNotesTx">
        <pc:chgData name="Clara Depommier" userId="8b789d28-7a20-4f9c-a29b-43788d68d435" providerId="ADAL" clId="{35EDD318-8C8C-4926-A193-0DAF92D762AB}" dt="2025-05-16T11:14:45.752" v="3390" actId="20577"/>
        <pc:sldMkLst>
          <pc:docMk/>
          <pc:sldMk cId="3474354775" sldId="275"/>
        </pc:sldMkLst>
        <pc:spChg chg="mod">
          <ac:chgData name="Clara Depommier" userId="8b789d28-7a20-4f9c-a29b-43788d68d435" providerId="ADAL" clId="{35EDD318-8C8C-4926-A193-0DAF92D762AB}" dt="2025-05-07T14:27:40.035" v="1908" actId="20577"/>
          <ac:spMkLst>
            <pc:docMk/>
            <pc:sldMk cId="3474354775" sldId="275"/>
            <ac:spMk id="3" creationId="{B407F29A-A912-F222-BE1B-7062E01833C7}"/>
          </ac:spMkLst>
        </pc:spChg>
        <pc:cxnChg chg="mod">
          <ac:chgData name="Clara Depommier" userId="8b789d28-7a20-4f9c-a29b-43788d68d435" providerId="ADAL" clId="{35EDD318-8C8C-4926-A193-0DAF92D762AB}" dt="2025-05-07T14:27:40.035" v="1908" actId="20577"/>
          <ac:cxnSpMkLst>
            <pc:docMk/>
            <pc:sldMk cId="3474354775" sldId="275"/>
            <ac:cxnSpMk id="9" creationId="{0A81584F-E30C-05D0-012C-DFF9E1A8F77B}"/>
          </ac:cxnSpMkLst>
        </pc:cxnChg>
      </pc:sldChg>
      <pc:sldChg chg="modNotesTx">
        <pc:chgData name="Clara Depommier" userId="8b789d28-7a20-4f9c-a29b-43788d68d435" providerId="ADAL" clId="{35EDD318-8C8C-4926-A193-0DAF92D762AB}" dt="2025-05-16T11:14:53.813" v="3398" actId="20577"/>
        <pc:sldMkLst>
          <pc:docMk/>
          <pc:sldMk cId="2735885645" sldId="279"/>
        </pc:sldMkLst>
      </pc:sldChg>
      <pc:sldChg chg="modNotesTx">
        <pc:chgData name="Clara Depommier" userId="8b789d28-7a20-4f9c-a29b-43788d68d435" providerId="ADAL" clId="{35EDD318-8C8C-4926-A193-0DAF92D762AB}" dt="2025-05-07T12:22:52.907" v="525" actId="20577"/>
        <pc:sldMkLst>
          <pc:docMk/>
          <pc:sldMk cId="1484568898" sldId="371"/>
        </pc:sldMkLst>
      </pc:sldChg>
      <pc:sldChg chg="addSp delSp modSp mod delAnim">
        <pc:chgData name="Clara Depommier" userId="8b789d28-7a20-4f9c-a29b-43788d68d435" providerId="ADAL" clId="{35EDD318-8C8C-4926-A193-0DAF92D762AB}" dt="2025-05-07T14:44:42.069" v="1949" actId="478"/>
        <pc:sldMkLst>
          <pc:docMk/>
          <pc:sldMk cId="963059110" sldId="372"/>
        </pc:sldMkLst>
        <pc:picChg chg="add mod">
          <ac:chgData name="Clara Depommier" userId="8b789d28-7a20-4f9c-a29b-43788d68d435" providerId="ADAL" clId="{35EDD318-8C8C-4926-A193-0DAF92D762AB}" dt="2025-05-07T14:44:36.784" v="1946" actId="1076"/>
          <ac:picMkLst>
            <pc:docMk/>
            <pc:sldMk cId="963059110" sldId="372"/>
            <ac:picMk id="12" creationId="{F6E58087-3876-7796-4CE7-9FDE783433E0}"/>
          </ac:picMkLst>
        </pc:picChg>
      </pc:sldChg>
      <pc:sldChg chg="modSp mod modNotesTx">
        <pc:chgData name="Clara Depommier" userId="8b789d28-7a20-4f9c-a29b-43788d68d435" providerId="ADAL" clId="{35EDD318-8C8C-4926-A193-0DAF92D762AB}" dt="2025-05-16T11:14:27.803" v="3360" actId="20577"/>
        <pc:sldMkLst>
          <pc:docMk/>
          <pc:sldMk cId="2958608145" sldId="383"/>
        </pc:sldMkLst>
        <pc:grpChg chg="mod">
          <ac:chgData name="Clara Depommier" userId="8b789d28-7a20-4f9c-a29b-43788d68d435" providerId="ADAL" clId="{35EDD318-8C8C-4926-A193-0DAF92D762AB}" dt="2025-05-07T14:25:38.553" v="1742" actId="1076"/>
          <ac:grpSpMkLst>
            <pc:docMk/>
            <pc:sldMk cId="2958608145" sldId="383"/>
            <ac:grpSpMk id="27" creationId="{8F655577-B397-79A7-DDBD-DF185843BA57}"/>
          </ac:grpSpMkLst>
        </pc:grpChg>
        <pc:picChg chg="mod ord">
          <ac:chgData name="Clara Depommier" userId="8b789d28-7a20-4f9c-a29b-43788d68d435" providerId="ADAL" clId="{35EDD318-8C8C-4926-A193-0DAF92D762AB}" dt="2025-05-07T11:58:01.513" v="14" actId="167"/>
          <ac:picMkLst>
            <pc:docMk/>
            <pc:sldMk cId="2958608145" sldId="383"/>
            <ac:picMk id="33" creationId="{791F0D98-D6E3-CAA6-ABA2-5F7FBDD3504E}"/>
          </ac:picMkLst>
        </pc:picChg>
      </pc:sldChg>
      <pc:sldChg chg="modSp modNotesTx">
        <pc:chgData name="Clara Depommier" userId="8b789d28-7a20-4f9c-a29b-43788d68d435" providerId="ADAL" clId="{35EDD318-8C8C-4926-A193-0DAF92D762AB}" dt="2025-05-16T11:15:11.524" v="3405" actId="20577"/>
        <pc:sldMkLst>
          <pc:docMk/>
          <pc:sldMk cId="4244592829" sldId="384"/>
        </pc:sldMkLst>
        <pc:picChg chg="mod">
          <ac:chgData name="Clara Depommier" userId="8b789d28-7a20-4f9c-a29b-43788d68d435" providerId="ADAL" clId="{35EDD318-8C8C-4926-A193-0DAF92D762AB}" dt="2025-05-07T14:33:47.532" v="1909" actId="1076"/>
          <ac:picMkLst>
            <pc:docMk/>
            <pc:sldMk cId="4244592829" sldId="384"/>
            <ac:picMk id="1026" creationId="{BC7EEC67-F6B1-4D53-A9CA-58B7290AE20D}"/>
          </ac:picMkLst>
        </pc:picChg>
      </pc:sldChg>
      <pc:sldChg chg="ord modAnim">
        <pc:chgData name="Clara Depommier" userId="8b789d28-7a20-4f9c-a29b-43788d68d435" providerId="ADAL" clId="{35EDD318-8C8C-4926-A193-0DAF92D762AB}" dt="2025-05-07T14:37:00.286" v="1928"/>
        <pc:sldMkLst>
          <pc:docMk/>
          <pc:sldMk cId="2933571526" sldId="385"/>
        </pc:sldMkLst>
      </pc:sldChg>
      <pc:sldChg chg="modNotesTx">
        <pc:chgData name="Clara Depommier" userId="8b789d28-7a20-4f9c-a29b-43788d68d435" providerId="ADAL" clId="{35EDD318-8C8C-4926-A193-0DAF92D762AB}" dt="2025-06-02T08:46:34.688" v="3439" actId="313"/>
        <pc:sldMkLst>
          <pc:docMk/>
          <pc:sldMk cId="882898268" sldId="388"/>
        </pc:sldMkLst>
      </pc:sldChg>
      <pc:sldChg chg="modNotesTx">
        <pc:chgData name="Clara Depommier" userId="8b789d28-7a20-4f9c-a29b-43788d68d435" providerId="ADAL" clId="{35EDD318-8C8C-4926-A193-0DAF92D762AB}" dt="2025-06-02T08:47:18.942" v="3442" actId="313"/>
        <pc:sldMkLst>
          <pc:docMk/>
          <pc:sldMk cId="4051411661" sldId="389"/>
        </pc:sldMkLst>
      </pc:sldChg>
      <pc:sldChg chg="addSp delSp modSp mod modNotesTx">
        <pc:chgData name="Clara Depommier" userId="8b789d28-7a20-4f9c-a29b-43788d68d435" providerId="ADAL" clId="{35EDD318-8C8C-4926-A193-0DAF92D762AB}" dt="2025-05-16T11:14:20.547" v="3351" actId="20577"/>
        <pc:sldMkLst>
          <pc:docMk/>
          <pc:sldMk cId="3510901884" sldId="390"/>
        </pc:sldMkLst>
        <pc:spChg chg="mod">
          <ac:chgData name="Clara Depommier" userId="8b789d28-7a20-4f9c-a29b-43788d68d435" providerId="ADAL" clId="{35EDD318-8C8C-4926-A193-0DAF92D762AB}" dt="2025-05-07T11:57:22.596" v="6" actId="20577"/>
          <ac:spMkLst>
            <pc:docMk/>
            <pc:sldMk cId="3510901884" sldId="390"/>
            <ac:spMk id="2" creationId="{CFC36E14-2E34-5C4D-5351-E807F5593FD3}"/>
          </ac:spMkLst>
        </pc:spChg>
      </pc:sldChg>
      <pc:sldChg chg="modAnim modNotesTx">
        <pc:chgData name="Clara Depommier" userId="8b789d28-7a20-4f9c-a29b-43788d68d435" providerId="ADAL" clId="{35EDD318-8C8C-4926-A193-0DAF92D762AB}" dt="2025-06-02T08:47:24.195" v="3443" actId="313"/>
        <pc:sldMkLst>
          <pc:docMk/>
          <pc:sldMk cId="733853653" sldId="392"/>
        </pc:sldMkLst>
      </pc:sldChg>
      <pc:sldChg chg="modNotesTx">
        <pc:chgData name="Clara Depommier" userId="8b789d28-7a20-4f9c-a29b-43788d68d435" providerId="ADAL" clId="{35EDD318-8C8C-4926-A193-0DAF92D762AB}" dt="2025-05-16T11:16:12.526" v="3419" actId="20577"/>
        <pc:sldMkLst>
          <pc:docMk/>
          <pc:sldMk cId="2688920052" sldId="393"/>
        </pc:sldMkLst>
      </pc:sldChg>
      <pc:sldChg chg="addSp modSp mod">
        <pc:chgData name="Clara Depommier" userId="8b789d28-7a20-4f9c-a29b-43788d68d435" providerId="ADAL" clId="{35EDD318-8C8C-4926-A193-0DAF92D762AB}" dt="2025-05-16T11:23:25.620" v="3422" actId="20577"/>
        <pc:sldMkLst>
          <pc:docMk/>
          <pc:sldMk cId="3029606192" sldId="409"/>
        </pc:sldMkLst>
        <pc:spChg chg="mod">
          <ac:chgData name="Clara Depommier" userId="8b789d28-7a20-4f9c-a29b-43788d68d435" providerId="ADAL" clId="{35EDD318-8C8C-4926-A193-0DAF92D762AB}" dt="2025-05-15T10:48:44.805" v="3305" actId="20577"/>
          <ac:spMkLst>
            <pc:docMk/>
            <pc:sldMk cId="3029606192" sldId="409"/>
            <ac:spMk id="3" creationId="{378254D0-997A-0679-D222-F84EF32CE4F7}"/>
          </ac:spMkLst>
        </pc:spChg>
        <pc:spChg chg="add mod">
          <ac:chgData name="Clara Depommier" userId="8b789d28-7a20-4f9c-a29b-43788d68d435" providerId="ADAL" clId="{35EDD318-8C8C-4926-A193-0DAF92D762AB}" dt="2025-05-16T11:23:25.620" v="3422" actId="20577"/>
          <ac:spMkLst>
            <pc:docMk/>
            <pc:sldMk cId="3029606192" sldId="409"/>
            <ac:spMk id="4" creationId="{71A2E443-301B-3CF5-F4DD-E88849634D53}"/>
          </ac:spMkLst>
        </pc:spChg>
        <pc:spChg chg="add mod">
          <ac:chgData name="Clara Depommier" userId="8b789d28-7a20-4f9c-a29b-43788d68d435" providerId="ADAL" clId="{35EDD318-8C8C-4926-A193-0DAF92D762AB}" dt="2025-05-15T11:02:01.924" v="3319" actId="207"/>
          <ac:spMkLst>
            <pc:docMk/>
            <pc:sldMk cId="3029606192" sldId="409"/>
            <ac:spMk id="5" creationId="{005FBCFF-CC63-F1DF-C561-7C6A84F26128}"/>
          </ac:spMkLst>
        </pc:spChg>
        <pc:picChg chg="add mod">
          <ac:chgData name="Clara Depommier" userId="8b789d28-7a20-4f9c-a29b-43788d68d435" providerId="ADAL" clId="{35EDD318-8C8C-4926-A193-0DAF92D762AB}" dt="2025-05-15T11:01:36.987" v="3311" actId="207"/>
          <ac:picMkLst>
            <pc:docMk/>
            <pc:sldMk cId="3029606192" sldId="409"/>
            <ac:picMk id="7" creationId="{8B4BFC85-8FDC-52A3-2AC2-D62A699164BE}"/>
          </ac:picMkLst>
        </pc:picChg>
        <pc:picChg chg="add mod">
          <ac:chgData name="Clara Depommier" userId="8b789d28-7a20-4f9c-a29b-43788d68d435" providerId="ADAL" clId="{35EDD318-8C8C-4926-A193-0DAF92D762AB}" dt="2025-05-15T11:01:56.267" v="3318" actId="207"/>
          <ac:picMkLst>
            <pc:docMk/>
            <pc:sldMk cId="3029606192" sldId="409"/>
            <ac:picMk id="9" creationId="{FC4A82A3-DA25-DAAC-4DFE-192E86B20055}"/>
          </ac:picMkLst>
        </pc:picChg>
      </pc:sldChg>
      <pc:sldChg chg="modTransition">
        <pc:chgData name="Clara Depommier" userId="8b789d28-7a20-4f9c-a29b-43788d68d435" providerId="ADAL" clId="{35EDD318-8C8C-4926-A193-0DAF92D762AB}" dt="2025-05-07T14:35:23.664" v="1910"/>
        <pc:sldMkLst>
          <pc:docMk/>
          <pc:sldMk cId="774470908" sldId="411"/>
        </pc:sldMkLst>
      </pc:sldChg>
      <pc:sldChg chg="addSp delSp modSp mod">
        <pc:chgData name="Clara Depommier" userId="8b789d28-7a20-4f9c-a29b-43788d68d435" providerId="ADAL" clId="{35EDD318-8C8C-4926-A193-0DAF92D762AB}" dt="2025-05-07T14:00:47.996" v="888" actId="1076"/>
        <pc:sldMkLst>
          <pc:docMk/>
          <pc:sldMk cId="3188106997" sldId="416"/>
        </pc:sldMkLst>
        <pc:spChg chg="mod">
          <ac:chgData name="Clara Depommier" userId="8b789d28-7a20-4f9c-a29b-43788d68d435" providerId="ADAL" clId="{35EDD318-8C8C-4926-A193-0DAF92D762AB}" dt="2025-05-07T13:58:32.035" v="884" actId="20577"/>
          <ac:spMkLst>
            <pc:docMk/>
            <pc:sldMk cId="3188106997" sldId="416"/>
            <ac:spMk id="2" creationId="{433D1B6A-D054-CE99-5692-2E0A752E91CF}"/>
          </ac:spMkLst>
        </pc:spChg>
        <pc:spChg chg="mod">
          <ac:chgData name="Clara Depommier" userId="8b789d28-7a20-4f9c-a29b-43788d68d435" providerId="ADAL" clId="{35EDD318-8C8C-4926-A193-0DAF92D762AB}" dt="2025-05-07T13:58:05.738" v="803" actId="20577"/>
          <ac:spMkLst>
            <pc:docMk/>
            <pc:sldMk cId="3188106997" sldId="416"/>
            <ac:spMk id="5" creationId="{5C72AB4F-BE4F-B6A6-333E-B9311C03042D}"/>
          </ac:spMkLst>
        </pc:spChg>
        <pc:picChg chg="add mod">
          <ac:chgData name="Clara Depommier" userId="8b789d28-7a20-4f9c-a29b-43788d68d435" providerId="ADAL" clId="{35EDD318-8C8C-4926-A193-0DAF92D762AB}" dt="2025-05-07T14:00:47.996" v="888" actId="1076"/>
          <ac:picMkLst>
            <pc:docMk/>
            <pc:sldMk cId="3188106997" sldId="416"/>
            <ac:picMk id="6" creationId="{194D64C7-36DF-F155-90A1-508FFD651392}"/>
          </ac:picMkLst>
        </pc:picChg>
      </pc:sldChg>
      <pc:sldChg chg="addSp delSp modSp mod">
        <pc:chgData name="Clara Depommier" userId="8b789d28-7a20-4f9c-a29b-43788d68d435" providerId="ADAL" clId="{35EDD318-8C8C-4926-A193-0DAF92D762AB}" dt="2025-05-15T10:42:55.015" v="2520" actId="14100"/>
        <pc:sldMkLst>
          <pc:docMk/>
          <pc:sldMk cId="2201290015" sldId="417"/>
        </pc:sldMkLst>
        <pc:spChg chg="add mod">
          <ac:chgData name="Clara Depommier" userId="8b789d28-7a20-4f9c-a29b-43788d68d435" providerId="ADAL" clId="{35EDD318-8C8C-4926-A193-0DAF92D762AB}" dt="2025-05-07T14:10:51.210" v="1698" actId="1076"/>
          <ac:spMkLst>
            <pc:docMk/>
            <pc:sldMk cId="2201290015" sldId="417"/>
            <ac:spMk id="2" creationId="{84080B2F-2483-8667-FA50-A862326B64A1}"/>
          </ac:spMkLst>
        </pc:spChg>
        <pc:spChg chg="mod">
          <ac:chgData name="Clara Depommier" userId="8b789d28-7a20-4f9c-a29b-43788d68d435" providerId="ADAL" clId="{35EDD318-8C8C-4926-A193-0DAF92D762AB}" dt="2025-05-07T14:04:42.547" v="927" actId="20577"/>
          <ac:spMkLst>
            <pc:docMk/>
            <pc:sldMk cId="2201290015" sldId="417"/>
            <ac:spMk id="5" creationId="{5C72AB4F-BE4F-B6A6-333E-B9311C03042D}"/>
          </ac:spMkLst>
        </pc:spChg>
        <pc:spChg chg="add mod">
          <ac:chgData name="Clara Depommier" userId="8b789d28-7a20-4f9c-a29b-43788d68d435" providerId="ADAL" clId="{35EDD318-8C8C-4926-A193-0DAF92D762AB}" dt="2025-05-15T10:42:55.015" v="2520" actId="14100"/>
          <ac:spMkLst>
            <pc:docMk/>
            <pc:sldMk cId="2201290015" sldId="417"/>
            <ac:spMk id="14" creationId="{03A02703-94D1-85BF-CE0A-2F42CB6A60BD}"/>
          </ac:spMkLst>
        </pc:spChg>
        <pc:picChg chg="add mod modCrop">
          <ac:chgData name="Clara Depommier" userId="8b789d28-7a20-4f9c-a29b-43788d68d435" providerId="ADAL" clId="{35EDD318-8C8C-4926-A193-0DAF92D762AB}" dt="2025-05-07T14:10:49.353" v="1697" actId="1076"/>
          <ac:picMkLst>
            <pc:docMk/>
            <pc:sldMk cId="2201290015" sldId="417"/>
            <ac:picMk id="8" creationId="{835AB16E-D765-67C8-87A5-7AC848D790D5}"/>
          </ac:picMkLst>
        </pc:picChg>
      </pc:sldChg>
      <pc:sldChg chg="modSp new del mod">
        <pc:chgData name="Clara Depommier" userId="8b789d28-7a20-4f9c-a29b-43788d68d435" providerId="ADAL" clId="{35EDD318-8C8C-4926-A193-0DAF92D762AB}" dt="2025-05-16T11:23:12.552" v="3420" actId="2696"/>
        <pc:sldMkLst>
          <pc:docMk/>
          <pc:sldMk cId="2555408771" sldId="418"/>
        </pc:sldMkLst>
      </pc:sldChg>
      <pc:sldChg chg="addSp modSp new del mod">
        <pc:chgData name="Clara Depommier" userId="8b789d28-7a20-4f9c-a29b-43788d68d435" providerId="ADAL" clId="{35EDD318-8C8C-4926-A193-0DAF92D762AB}" dt="2025-05-15T10:43:07.535" v="2521" actId="2696"/>
        <pc:sldMkLst>
          <pc:docMk/>
          <pc:sldMk cId="175542563" sldId="419"/>
        </pc:sldMkLst>
      </pc:sldChg>
      <pc:sldChg chg="delSp modSp add mod delAnim">
        <pc:chgData name="Clara Depommier" userId="8b789d28-7a20-4f9c-a29b-43788d68d435" providerId="ADAL" clId="{35EDD318-8C8C-4926-A193-0DAF92D762AB}" dt="2025-05-07T14:37:22.404" v="1930" actId="478"/>
        <pc:sldMkLst>
          <pc:docMk/>
          <pc:sldMk cId="3193410640" sldId="420"/>
        </pc:sldMkLst>
        <pc:spChg chg="mod">
          <ac:chgData name="Clara Depommier" userId="8b789d28-7a20-4f9c-a29b-43788d68d435" providerId="ADAL" clId="{35EDD318-8C8C-4926-A193-0DAF92D762AB}" dt="2025-05-07T14:36:32.434" v="1924" actId="1037"/>
          <ac:spMkLst>
            <pc:docMk/>
            <pc:sldMk cId="3193410640" sldId="420"/>
            <ac:spMk id="3" creationId="{31E71D9F-7D11-3ABC-B4C4-A981E4728859}"/>
          </ac:spMkLst>
        </pc:spChg>
        <pc:spChg chg="mod">
          <ac:chgData name="Clara Depommier" userId="8b789d28-7a20-4f9c-a29b-43788d68d435" providerId="ADAL" clId="{35EDD318-8C8C-4926-A193-0DAF92D762AB}" dt="2025-05-07T14:36:32.434" v="1924" actId="1037"/>
          <ac:spMkLst>
            <pc:docMk/>
            <pc:sldMk cId="3193410640" sldId="420"/>
            <ac:spMk id="4" creationId="{B9FC755C-E23F-6F6D-0DBD-67DB853E9428}"/>
          </ac:spMkLst>
        </pc:spChg>
        <pc:spChg chg="mod">
          <ac:chgData name="Clara Depommier" userId="8b789d28-7a20-4f9c-a29b-43788d68d435" providerId="ADAL" clId="{35EDD318-8C8C-4926-A193-0DAF92D762AB}" dt="2025-05-07T14:36:32.434" v="1924" actId="1037"/>
          <ac:spMkLst>
            <pc:docMk/>
            <pc:sldMk cId="3193410640" sldId="420"/>
            <ac:spMk id="21" creationId="{5B4CA9DC-DCB0-E81C-DE23-ADB805C7EC23}"/>
          </ac:spMkLst>
        </pc:spChg>
        <pc:spChg chg="mod">
          <ac:chgData name="Clara Depommier" userId="8b789d28-7a20-4f9c-a29b-43788d68d435" providerId="ADAL" clId="{35EDD318-8C8C-4926-A193-0DAF92D762AB}" dt="2025-05-07T14:36:40.168" v="1925" actId="14100"/>
          <ac:spMkLst>
            <pc:docMk/>
            <pc:sldMk cId="3193410640" sldId="420"/>
            <ac:spMk id="40" creationId="{CEEE5142-DDA4-A28B-3D99-4ED664EDEA12}"/>
          </ac:spMkLst>
        </pc:spChg>
        <pc:spChg chg="mod">
          <ac:chgData name="Clara Depommier" userId="8b789d28-7a20-4f9c-a29b-43788d68d435" providerId="ADAL" clId="{35EDD318-8C8C-4926-A193-0DAF92D762AB}" dt="2025-05-07T14:36:32.434" v="1924" actId="1037"/>
          <ac:spMkLst>
            <pc:docMk/>
            <pc:sldMk cId="3193410640" sldId="420"/>
            <ac:spMk id="50" creationId="{91191455-6D84-2143-E575-D81ADE5A8EAD}"/>
          </ac:spMkLst>
        </pc:spChg>
        <pc:picChg chg="mod">
          <ac:chgData name="Clara Depommier" userId="8b789d28-7a20-4f9c-a29b-43788d68d435" providerId="ADAL" clId="{35EDD318-8C8C-4926-A193-0DAF92D762AB}" dt="2025-05-07T14:36:32.434" v="1924" actId="1037"/>
          <ac:picMkLst>
            <pc:docMk/>
            <pc:sldMk cId="3193410640" sldId="420"/>
            <ac:picMk id="29" creationId="{4DE98B05-39E5-FAB3-042B-5DA8650D2BE3}"/>
          </ac:picMkLst>
        </pc:picChg>
        <pc:picChg chg="mod">
          <ac:chgData name="Clara Depommier" userId="8b789d28-7a20-4f9c-a29b-43788d68d435" providerId="ADAL" clId="{35EDD318-8C8C-4926-A193-0DAF92D762AB}" dt="2025-05-07T14:36:32.434" v="1924" actId="1037"/>
          <ac:picMkLst>
            <pc:docMk/>
            <pc:sldMk cId="3193410640" sldId="420"/>
            <ac:picMk id="31" creationId="{91010B08-8BE0-5456-2131-397CB14E64A9}"/>
          </ac:picMkLst>
        </pc:picChg>
      </pc:sldChg>
    </pc:docChg>
  </pc:docChgLst>
</pc:chgInfo>
</file>

<file path=ppt/comments/modernComment_103_C10D69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9786E1-B38A-4364-B260-ED84AE24150C}" authorId="{58476EC7-CE4A-783C-071F-4B93F6B79716}" created="2024-06-06T09:05:49.594">
    <pc:sldMkLst xmlns:pc="http://schemas.microsoft.com/office/powerpoint/2013/main/command">
      <pc:docMk/>
      <pc:sldMk cId="3238881728" sldId="259"/>
    </pc:sldMkLst>
    <p188:replyLst>
      <p188:reply id="{91B78492-E368-45D6-B35D-DA7CF1512618}" authorId="{F3E44068-C26E-9946-6AB5-C9852AF05DC4}" created="2024-06-06T09:40:43.393">
        <p188:txBody>
          <a:bodyPr/>
          <a:lstStyle/>
          <a:p>
            <a:r>
              <a:rPr lang="fr-BE"/>
              <a:t>Pas de soucis, je t'expliquerai tantot, c'est vrai que les slides en elles-même ne permettent pas de comprendre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6-06T09:42:57.560" authorId="{58476EC7-CE4A-783C-071F-4B93F6B79716}"/>
              </p223:rxn>
            </p223:reactions>
          </p:ext>
        </p188:extLst>
      </p188:reply>
    </p188:replyLst>
    <p188:txBody>
      <a:bodyPr/>
      <a:lstStyle/>
      <a:p>
        <a:r>
          <a:rPr lang="fr-BE"/>
          <a:t>J'ai pas compris l'explication ni la mauvaise manip   ???</a:t>
        </a:r>
      </a:p>
    </p188:txBody>
  </p188:cm>
</p188:cmLst>
</file>

<file path=ppt/comments/modernComment_117_A3124D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D6664D-83E4-4F29-B43F-55BD83B59844}" authorId="{58476EC7-CE4A-783C-071F-4B93F6B79716}" status="resolved" created="2024-06-06T09:02:09.087" complete="100000">
    <pc:sldMkLst xmlns:pc="http://schemas.microsoft.com/office/powerpoint/2013/main/command">
      <pc:docMk/>
      <pc:sldMk cId="2735885645" sldId="279"/>
    </pc:sldMkLst>
    <p188:replyLst>
      <p188:reply id="{C2A7469F-F19D-42C5-BE95-C83AA6F72A1B}" authorId="{F3E44068-C26E-9946-6AB5-C9852AF05DC4}" created="2024-06-06T09:37:34.474">
        <p188:txBody>
          <a:bodyPr/>
          <a:lstStyle/>
          <a:p>
            <a:r>
              <a:rPr lang="fr-BE"/>
              <a:t>Oui, c'est ce que je comptais dire à l'oral, c'est pourquoi il y a une croix à cote 😊</a:t>
            </a:r>
          </a:p>
        </p188:txBody>
      </p188:reply>
    </p188:replyLst>
    <p188:txBody>
      <a:bodyPr/>
      <a:lstStyle/>
      <a:p>
        <a:r>
          <a:rPr lang="fr-BE"/>
          <a:t>Attention  : la migration a fait sauter tous les partages</a:t>
        </a:r>
      </a:p>
    </p188:txBody>
  </p188:cm>
</p188:cmLst>
</file>

<file path=ppt/comments/modernComment_18F_6577A10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DDCEC9-4C9F-45FE-98CC-2E4A878794FC}" authorId="{58476EC7-CE4A-783C-071F-4B93F6B79716}" created="2024-06-06T09:03:22.321">
    <pc:sldMkLst xmlns:pc="http://schemas.microsoft.com/office/powerpoint/2013/main/command">
      <pc:docMk/>
      <pc:sldMk cId="1702338826" sldId="399"/>
    </pc:sldMkLst>
    <p188:replyLst>
      <p188:reply id="{4DC251F8-ED1F-48D2-8C3D-EED077C1A375}" authorId="{F3E44068-C26E-9946-6AB5-C9852AF05DC4}" created="2024-06-06T09:38:56.825">
        <p188:txBody>
          <a:bodyPr/>
          <a:lstStyle/>
          <a:p>
            <a:r>
              <a:rPr lang="fr-BE"/>
              <a:t>Ah ça n'est pas un consel, c'est la résolution de la problématique, l'idée est justement de leur dire qu'il faut éviter de faire cela et de sélectionner plutôt un canal ! </a:t>
            </a:r>
          </a:p>
        </p188:txBody>
      </p188:reply>
      <p188:reply id="{7D2DAB22-5D42-4EF4-8CB3-46536B118B1D}" authorId="{58476EC7-CE4A-783C-071F-4B93F6B79716}" created="2024-06-06T09:42:28.387">
        <p188:txBody>
          <a:bodyPr/>
          <a:lstStyle/>
          <a:p>
            <a:r>
              <a:rPr lang="fr-FR"/>
              <a:t>ok j'avais pas tout saisi alors</a:t>
            </a:r>
          </a:p>
        </p188:txBody>
      </p188:reply>
    </p188:replyLst>
    <p188:txBody>
      <a:bodyPr/>
      <a:lstStyle/>
      <a:p>
        <a:r>
          <a:rPr lang="fr-BE"/>
          <a:t>C'est faisable mais je ne le conseil pas pour une meilleure lisibilité. De plus, le dépannage va devenir un casse-tête</a:t>
        </a:r>
      </a:p>
    </p188:txBody>
  </p188:cm>
</p188:cmLst>
</file>

<file path=ppt/comments/modernComment_19B_2E297C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8448E7-93D9-4540-A24C-5B935404EF2C}" authorId="{58476EC7-CE4A-783C-071F-4B93F6B79716}" created="2024-06-06T09:04:26.008">
    <pc:sldMkLst xmlns:pc="http://schemas.microsoft.com/office/powerpoint/2013/main/command">
      <pc:docMk/>
      <pc:sldMk cId="774470908" sldId="411"/>
    </pc:sldMkLst>
    <p188:txBody>
      <a:bodyPr/>
      <a:lstStyle/>
      <a:p>
        <a:r>
          <a:rPr lang="fr-BE"/>
          <a:t>On peut mentionner la libération d'espace disque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11:01:56.2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0,'7'1,"0"0,0 0,0 1,11 3,21 5,83 5,251 22,763-29,-722-10,412 1,-804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6T11:01:57.2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1,'467'37,"-125"-2,599-5,6-27,-501-4,-426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09:01:25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0,'14'1,"0"1,0 0,0 1,20 7,23 4,69 1,0-5,186-11,-153-1,1244 1,-1353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12:48:07.0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6,'847'41,"37"0,-620-23,-61-1,886-9,-600-12,-471 4,30-1,1 2,-1 3,84 15,146 44,417 38,-94-60,-419-21,256 16,-196-17,-160-9,145-1,-209-10,-1-2,1 0,-1-1,0 0,0-1,29-14,-13 2,-1-1,36-27,-66 44,1-1,-1 1,0-1,1 0,-1 0,0 0,0 0,0 0,0 0,-1-1,1 1,0-1,-1 1,0-1,0 0,0 1,0-1,0 0,0 0,-1 0,1 0,-1 1,0-6,-1 4,0 1,0 0,-1 0,1-1,-1 1,0 0,0 0,0 1,0-1,-1 0,1 1,-1-1,0 1,1 0,-1 0,0 0,0 0,0 0,-1 1,-5-3,-41-15,-103-26,68 23,-35-13,-2 7,-1 4,-1 6,0 5,-139 4,-944 17,709-10,66 34,137-4,-1508 34,1712-63,-589 26,651-22,-105 13,-186 46,290-54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11:05:22.9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1 148,'10'-1,"1"-1,-1 0,0-1,0 0,16-8,10-2,44-8,1 3,1 3,0 4,114 0,155 11,259-13,-219-10,-374 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11:05:23.5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1 283,'9'-6,"1"-1,0 1,0 1,0 0,1 0,0 1,18-4,-7 0,71-20,132-24,97 3,-270 42,977-64,-942 68,-56 2,53-10,-57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11:05:25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1,'212'0,"314"40,-448-28,101 15,238 8,303-38,-685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11:05:27.7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0,'12'1,"-1"1,0-1,1 2,-1 0,11 4,47 9,353-9,-155-9,127 19,157 3,689-22,-1229 2,-1 1,1 0,0 0,11 3,1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3T09:01:25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0,'14'1,"0"1,0 0,0 1,20 7,23 4,69 1,0-5,186-11,-153-1,1244 1,-1353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A810-3DD0-4B88-A768-A2C05F2825E5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23FB7-1E9C-4AE8-82C7-823CEAF6DA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001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069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7389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35362-A853-0AF1-E8F4-4E0C86235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F13661-DD05-3BD7-6893-83C0155B7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12A1D6B-FF8E-B6FB-0A8A-D175ECDE3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28495F-6627-3B7B-EFA8-50A70E717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0740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755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00740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60358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20082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5662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4628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0378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676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9359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5602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4783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1174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58967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74868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2337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17986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897586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28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85662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793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4286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8738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616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1051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9DAF9-8F2F-40BA-9D26-F8CD8691F08E}" type="slidenum">
              <a:rPr lang="en-BE" smtClean="0"/>
              <a:t>33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47774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38004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1011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2996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5051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6118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724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0342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723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3562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8940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5082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0D10-347A-4802-8C38-67F61472FD01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58015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3FB7-1E9C-4AE8-82C7-823CEAF6DAA5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869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4491C4-CB28-C62C-8DDE-641999557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2ECCDD-F9DC-612C-B3A1-7DEBBF557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A53DD-945F-3F54-917C-E17C0C12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559408-6C15-94DF-1371-3A43DA1D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993D58-2DA4-E860-8C42-68CEE0AD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627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C652A4-0A4B-D12A-0F14-AEACE7E3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C38700-5DF0-1CFD-2B54-01B432F9B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AFBD60-DC04-D1F0-0C1F-9BFC38E1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560B9-0655-F11D-AB4B-90B1AFBA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378540-92A7-F58C-9725-CD51EFA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851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621F4FE-BE13-B7F1-DCFE-6C5F90165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4FC7D9-FA58-5800-A77D-4F678E70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8CB0E7-CFC2-BE58-3BB8-328A07D0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86CA7C-832B-D226-B079-5CF0CFB9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F63F04-D20B-7A38-B40B-C0952797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14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315DB-A289-551A-DC9C-15415F4C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19DBFA-7F21-49C7-29A4-5E7FB23B0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9D8172-DA0C-37A1-AC1A-A2339E19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7C1B66-DA81-BE84-B64C-4563B9A4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1F4CFA-6DE3-C9C0-A753-5950D32E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63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4A93C-693B-9652-2332-89D875C3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AFFBB2-0F4B-8644-BE44-FFB961AAD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7F76A5-37AA-2847-BFB0-79A8E221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4F62D5-8488-9CA6-C75D-C80FA8DB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5379F4-4417-B20F-6A22-501CE352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973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D1881-4471-363D-B230-4B645728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99D5BB-578B-FB12-8A2B-B6EB96C6E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02AB4D-1D4B-6626-379D-A80B78E53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4CC795-2F97-3F0A-659D-B17F5756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F6C5BC-AA63-3534-FE77-3AC2A139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695F4F-2502-C2DC-1E02-EAE25D8D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96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AAF51-12AE-8480-2C2C-24076354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7AF0F4-BC88-26A6-7C01-17654D577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0D09B4-B630-A370-FEDF-6C19ECF22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9E73AC-3A7B-8BAD-F000-D1F058207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47E611-2DF1-25F1-3617-053BDE17B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F3E1AE-AC40-0F46-CC2C-CC85F93D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8F827A-B7BB-62AF-9C92-658F1D5D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E99228-E9EE-8887-7DD2-4DAF06EC2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486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B41F6-1DAF-BCD0-7415-45DC0A63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B65902-13F7-7C6F-1028-A3B9182C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B1EB21-20CC-5422-69C6-3ACBF00A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A1C22F-59C3-7912-602D-CDD93BA6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26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8B8275-EF9E-C41B-9CB1-E172E27A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9F3647-848A-DFA3-1C61-32DF1F75D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834E71-A799-6A66-585D-FA1B11B8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025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56D5C-E876-851B-5EDA-7DF4FD7A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D92E1A-FDA8-8D13-F41A-4BB2CFA39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B0A6E0-BBFA-1906-591A-280D724E5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4C535C-88E3-13FF-F4BE-2A81A955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8C688B-10E3-BE67-3A6F-DF557C2C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6258D3-3DD2-2B09-173B-D483DBE5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954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04376-C9D0-1098-BEEB-B17EA4C7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C992E2-D0BC-9A06-EEB1-B2DFA8AD8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13D23E-BBAB-4188-5AD6-83BA2E891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26976-C503-D4CB-8737-E262C71C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4F64D6-36E5-BC87-5282-90695D9D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E4B960-067F-004E-B23C-9D365330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020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8A3F6F2-B46B-4928-9545-1570D4E1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839CC2-904B-A63D-C8D0-359B41D69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50EA6-3137-4188-C2F6-360FAB5BA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EC898A-47CA-470E-A04E-99C656F8ABC2}" type="datetimeFigureOut">
              <a:rPr lang="fr-BE" smtClean="0"/>
              <a:t>02-06-25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D3AF88-63F0-5047-67FF-56AA45BD2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B7652A-7E13-76DF-0C13-B9FC4394A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D55300-2455-43EB-A04F-B620541EFC4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492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Layout" Target="../slideLayouts/slideLayout7.xml"/><Relationship Id="rId18" Type="http://schemas.microsoft.com/office/2007/relationships/hdphoto" Target="../media/hdphoto1.wdp"/><Relationship Id="rId3" Type="http://schemas.openxmlformats.org/officeDocument/2006/relationships/tags" Target="../tags/tag142.xml"/><Relationship Id="rId21" Type="http://schemas.openxmlformats.org/officeDocument/2006/relationships/image" Target="../media/image31.png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image" Target="../media/image9.png"/><Relationship Id="rId2" Type="http://schemas.openxmlformats.org/officeDocument/2006/relationships/tags" Target="../tags/tag141.xml"/><Relationship Id="rId16" Type="http://schemas.openxmlformats.org/officeDocument/2006/relationships/image" Target="../media/image8.png"/><Relationship Id="rId20" Type="http://schemas.openxmlformats.org/officeDocument/2006/relationships/image" Target="../media/image29.jpe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image" Target="../media/image30.png"/><Relationship Id="rId23" Type="http://schemas.openxmlformats.org/officeDocument/2006/relationships/image" Target="../media/image39.png"/><Relationship Id="rId10" Type="http://schemas.openxmlformats.org/officeDocument/2006/relationships/tags" Target="../tags/tag149.xml"/><Relationship Id="rId19" Type="http://schemas.openxmlformats.org/officeDocument/2006/relationships/image" Target="../media/image10.pn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notesSlide" Target="../notesSlides/notesSlide10.xml"/><Relationship Id="rId22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slideLayout" Target="../slideLayouts/slideLayout2.xml"/><Relationship Id="rId18" Type="http://schemas.microsoft.com/office/2007/relationships/hdphoto" Target="../media/hdphoto1.wdp"/><Relationship Id="rId3" Type="http://schemas.openxmlformats.org/officeDocument/2006/relationships/tags" Target="../tags/tag154.xml"/><Relationship Id="rId21" Type="http://schemas.openxmlformats.org/officeDocument/2006/relationships/image" Target="../media/image31.png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image" Target="../media/image9.png"/><Relationship Id="rId2" Type="http://schemas.openxmlformats.org/officeDocument/2006/relationships/tags" Target="../tags/tag153.xml"/><Relationship Id="rId16" Type="http://schemas.openxmlformats.org/officeDocument/2006/relationships/image" Target="../media/image8.png"/><Relationship Id="rId20" Type="http://schemas.openxmlformats.org/officeDocument/2006/relationships/image" Target="../media/image29.jpeg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5" Type="http://schemas.openxmlformats.org/officeDocument/2006/relationships/image" Target="../media/image40.png"/><Relationship Id="rId10" Type="http://schemas.openxmlformats.org/officeDocument/2006/relationships/tags" Target="../tags/tag161.xml"/><Relationship Id="rId19" Type="http://schemas.openxmlformats.org/officeDocument/2006/relationships/image" Target="../media/image10.png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notesSlide" Target="../notesSlides/notesSlide11.xml"/><Relationship Id="rId22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tags" Target="../tags/tag176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31.png"/><Relationship Id="rId3" Type="http://schemas.openxmlformats.org/officeDocument/2006/relationships/tags" Target="../tags/tag166.xml"/><Relationship Id="rId21" Type="http://schemas.openxmlformats.org/officeDocument/2006/relationships/image" Target="../media/image8.png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tags" Target="../tags/tag180.xml"/><Relationship Id="rId25" Type="http://schemas.openxmlformats.org/officeDocument/2006/relationships/image" Target="../media/image29.jpeg"/><Relationship Id="rId2" Type="http://schemas.openxmlformats.org/officeDocument/2006/relationships/tags" Target="../tags/tag165.xml"/><Relationship Id="rId16" Type="http://schemas.openxmlformats.org/officeDocument/2006/relationships/tags" Target="../tags/tag179.xml"/><Relationship Id="rId20" Type="http://schemas.openxmlformats.org/officeDocument/2006/relationships/image" Target="../media/image40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24" Type="http://schemas.openxmlformats.org/officeDocument/2006/relationships/image" Target="../media/image10.png"/><Relationship Id="rId5" Type="http://schemas.openxmlformats.org/officeDocument/2006/relationships/tags" Target="../tags/tag168.xml"/><Relationship Id="rId15" Type="http://schemas.openxmlformats.org/officeDocument/2006/relationships/tags" Target="../tags/tag178.xml"/><Relationship Id="rId23" Type="http://schemas.microsoft.com/office/2007/relationships/hdphoto" Target="../media/hdphoto1.wdp"/><Relationship Id="rId10" Type="http://schemas.openxmlformats.org/officeDocument/2006/relationships/tags" Target="../tags/tag173.xml"/><Relationship Id="rId19" Type="http://schemas.openxmlformats.org/officeDocument/2006/relationships/notesSlide" Target="../notesSlides/notesSlide12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Relationship Id="rId22" Type="http://schemas.openxmlformats.org/officeDocument/2006/relationships/image" Target="../media/image9.png"/><Relationship Id="rId27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image" Target="../media/image8.png"/><Relationship Id="rId18" Type="http://schemas.openxmlformats.org/officeDocument/2006/relationships/image" Target="../media/image31.pn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image" Target="../media/image40.png"/><Relationship Id="rId17" Type="http://schemas.openxmlformats.org/officeDocument/2006/relationships/image" Target="../media/image29.jpeg"/><Relationship Id="rId2" Type="http://schemas.openxmlformats.org/officeDocument/2006/relationships/tags" Target="../tags/tag182.xml"/><Relationship Id="rId16" Type="http://schemas.openxmlformats.org/officeDocument/2006/relationships/image" Target="../media/image10.png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8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2.svg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tags" Target="../tags/tag202.xml"/><Relationship Id="rId18" Type="http://schemas.openxmlformats.org/officeDocument/2006/relationships/image" Target="../media/image8.png"/><Relationship Id="rId3" Type="http://schemas.openxmlformats.org/officeDocument/2006/relationships/tags" Target="../tags/tag192.xml"/><Relationship Id="rId21" Type="http://schemas.openxmlformats.org/officeDocument/2006/relationships/image" Target="../media/image10.png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image" Target="../media/image40.png"/><Relationship Id="rId25" Type="http://schemas.openxmlformats.org/officeDocument/2006/relationships/image" Target="../media/image41.png"/><Relationship Id="rId2" Type="http://schemas.openxmlformats.org/officeDocument/2006/relationships/tags" Target="../tags/tag191.xml"/><Relationship Id="rId16" Type="http://schemas.openxmlformats.org/officeDocument/2006/relationships/notesSlide" Target="../notesSlides/notesSlide14.xml"/><Relationship Id="rId20" Type="http://schemas.microsoft.com/office/2007/relationships/hdphoto" Target="../media/hdphoto1.wdp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24" Type="http://schemas.openxmlformats.org/officeDocument/2006/relationships/image" Target="../media/image32.svg"/><Relationship Id="rId5" Type="http://schemas.openxmlformats.org/officeDocument/2006/relationships/tags" Target="../tags/tag19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1.png"/><Relationship Id="rId10" Type="http://schemas.openxmlformats.org/officeDocument/2006/relationships/tags" Target="../tags/tag199.xml"/><Relationship Id="rId19" Type="http://schemas.openxmlformats.org/officeDocument/2006/relationships/image" Target="../media/image9.png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tags" Target="../tags/tag203.xml"/><Relationship Id="rId2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tags" Target="../tags/tag216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31.png"/><Relationship Id="rId3" Type="http://schemas.openxmlformats.org/officeDocument/2006/relationships/tags" Target="../tags/tag206.xml"/><Relationship Id="rId21" Type="http://schemas.openxmlformats.org/officeDocument/2006/relationships/image" Target="../media/image8.png"/><Relationship Id="rId7" Type="http://schemas.openxmlformats.org/officeDocument/2006/relationships/tags" Target="../tags/tag210.xml"/><Relationship Id="rId12" Type="http://schemas.openxmlformats.org/officeDocument/2006/relationships/tags" Target="../tags/tag215.xml"/><Relationship Id="rId17" Type="http://schemas.openxmlformats.org/officeDocument/2006/relationships/tags" Target="../tags/tag220.xml"/><Relationship Id="rId25" Type="http://schemas.openxmlformats.org/officeDocument/2006/relationships/image" Target="../media/image29.jpeg"/><Relationship Id="rId2" Type="http://schemas.openxmlformats.org/officeDocument/2006/relationships/tags" Target="../tags/tag205.xml"/><Relationship Id="rId16" Type="http://schemas.openxmlformats.org/officeDocument/2006/relationships/tags" Target="../tags/tag219.xml"/><Relationship Id="rId20" Type="http://schemas.openxmlformats.org/officeDocument/2006/relationships/image" Target="../media/image42.png"/><Relationship Id="rId29" Type="http://schemas.openxmlformats.org/officeDocument/2006/relationships/customXml" Target="../ink/ink3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tags" Target="../tags/tag214.xml"/><Relationship Id="rId24" Type="http://schemas.openxmlformats.org/officeDocument/2006/relationships/image" Target="../media/image10.png"/><Relationship Id="rId5" Type="http://schemas.openxmlformats.org/officeDocument/2006/relationships/tags" Target="../tags/tag208.xml"/><Relationship Id="rId15" Type="http://schemas.openxmlformats.org/officeDocument/2006/relationships/tags" Target="../tags/tag218.xml"/><Relationship Id="rId23" Type="http://schemas.microsoft.com/office/2007/relationships/hdphoto" Target="../media/hdphoto1.wdp"/><Relationship Id="rId28" Type="http://schemas.openxmlformats.org/officeDocument/2006/relationships/image" Target="../media/image40.png"/><Relationship Id="rId10" Type="http://schemas.openxmlformats.org/officeDocument/2006/relationships/tags" Target="../tags/tag213.xml"/><Relationship Id="rId19" Type="http://schemas.openxmlformats.org/officeDocument/2006/relationships/notesSlide" Target="../notesSlides/notesSlide15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tags" Target="../tags/tag217.xml"/><Relationship Id="rId22" Type="http://schemas.openxmlformats.org/officeDocument/2006/relationships/image" Target="../media/image9.png"/><Relationship Id="rId27" Type="http://schemas.openxmlformats.org/officeDocument/2006/relationships/image" Target="../media/image32.svg"/><Relationship Id="rId30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tags" Target="../tags/tag223.xml"/><Relationship Id="rId21" Type="http://schemas.openxmlformats.org/officeDocument/2006/relationships/image" Target="../media/image47.png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image" Target="../media/image45.svg"/><Relationship Id="rId25" Type="http://schemas.openxmlformats.org/officeDocument/2006/relationships/customXml" Target="../ink/ink6.xml"/><Relationship Id="rId2" Type="http://schemas.openxmlformats.org/officeDocument/2006/relationships/tags" Target="../tags/tag222.xml"/><Relationship Id="rId16" Type="http://schemas.openxmlformats.org/officeDocument/2006/relationships/image" Target="../media/image44.png"/><Relationship Id="rId20" Type="http://schemas.openxmlformats.org/officeDocument/2006/relationships/image" Target="../media/image49.png"/><Relationship Id="rId29" Type="http://schemas.openxmlformats.org/officeDocument/2006/relationships/customXml" Target="../ink/ink8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24" Type="http://schemas.openxmlformats.org/officeDocument/2006/relationships/image" Target="../media/image52.png"/><Relationship Id="rId5" Type="http://schemas.openxmlformats.org/officeDocument/2006/relationships/tags" Target="../tags/tag225.xml"/><Relationship Id="rId15" Type="http://schemas.microsoft.com/office/2018/10/relationships/comments" Target="../comments/modernComment_19B_2E297CFC.xml"/><Relationship Id="rId23" Type="http://schemas.openxmlformats.org/officeDocument/2006/relationships/customXml" Target="../ink/ink5.xml"/><Relationship Id="rId28" Type="http://schemas.openxmlformats.org/officeDocument/2006/relationships/image" Target="../media/image54.png"/><Relationship Id="rId10" Type="http://schemas.openxmlformats.org/officeDocument/2006/relationships/tags" Target="../tags/tag230.xml"/><Relationship Id="rId19" Type="http://schemas.openxmlformats.org/officeDocument/2006/relationships/customXml" Target="../ink/ink4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notesSlide" Target="../notesSlides/notesSlide16.xml"/><Relationship Id="rId22" Type="http://schemas.openxmlformats.org/officeDocument/2006/relationships/image" Target="../media/image48.png"/><Relationship Id="rId27" Type="http://schemas.openxmlformats.org/officeDocument/2006/relationships/customXml" Target="../ink/ink7.xml"/><Relationship Id="rId30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26" Type="http://schemas.openxmlformats.org/officeDocument/2006/relationships/image" Target="../media/image29.jpeg"/><Relationship Id="rId3" Type="http://schemas.openxmlformats.org/officeDocument/2006/relationships/tags" Target="../tags/tag235.xml"/><Relationship Id="rId21" Type="http://schemas.openxmlformats.org/officeDocument/2006/relationships/notesSlide" Target="../notesSlides/notesSlide17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5" Type="http://schemas.microsoft.com/office/2007/relationships/hdphoto" Target="../media/hdphoto1.wdp"/><Relationship Id="rId33" Type="http://schemas.openxmlformats.org/officeDocument/2006/relationships/image" Target="../media/image45.svg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40.pn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24" Type="http://schemas.openxmlformats.org/officeDocument/2006/relationships/image" Target="../media/image10.png"/><Relationship Id="rId32" Type="http://schemas.openxmlformats.org/officeDocument/2006/relationships/image" Target="../media/image44.png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image" Target="../media/image8.png"/><Relationship Id="rId28" Type="http://schemas.openxmlformats.org/officeDocument/2006/relationships/image" Target="../media/image51.svg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31" Type="http://schemas.openxmlformats.org/officeDocument/2006/relationships/image" Target="../media/image43.png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image" Target="../media/image42.png"/><Relationship Id="rId27" Type="http://schemas.openxmlformats.org/officeDocument/2006/relationships/image" Target="../media/image50.png"/><Relationship Id="rId30" Type="http://schemas.openxmlformats.org/officeDocument/2006/relationships/customXml" Target="../ink/ink9.xml"/><Relationship Id="rId8" Type="http://schemas.openxmlformats.org/officeDocument/2006/relationships/tags" Target="../tags/tag2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25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image" Target="../media/image57.svg"/><Relationship Id="rId5" Type="http://schemas.openxmlformats.org/officeDocument/2006/relationships/tags" Target="../tags/tag257.xml"/><Relationship Id="rId10" Type="http://schemas.openxmlformats.org/officeDocument/2006/relationships/image" Target="../media/image56.png"/><Relationship Id="rId4" Type="http://schemas.openxmlformats.org/officeDocument/2006/relationships/tags" Target="../tags/tag256.xml"/><Relationship Id="rId9" Type="http://schemas.microsoft.com/office/2018/10/relationships/comments" Target="../comments/modernComment_18F_6577A10A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12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microsoft.com/office/2007/relationships/hdphoto" Target="../media/hdphoto1.wdp"/><Relationship Id="rId3" Type="http://schemas.openxmlformats.org/officeDocument/2006/relationships/tags" Target="../tags/tag261.xml"/><Relationship Id="rId21" Type="http://schemas.openxmlformats.org/officeDocument/2006/relationships/image" Target="../media/image31.png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image" Target="../media/image9.png"/><Relationship Id="rId2" Type="http://schemas.openxmlformats.org/officeDocument/2006/relationships/tags" Target="../tags/tag260.xml"/><Relationship Id="rId16" Type="http://schemas.openxmlformats.org/officeDocument/2006/relationships/image" Target="../media/image8.png"/><Relationship Id="rId20" Type="http://schemas.openxmlformats.org/officeDocument/2006/relationships/image" Target="../media/image29.jpe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5" Type="http://schemas.openxmlformats.org/officeDocument/2006/relationships/notesSlide" Target="../notesSlides/notesSlide20.xml"/><Relationship Id="rId23" Type="http://schemas.openxmlformats.org/officeDocument/2006/relationships/image" Target="../media/image58.png"/><Relationship Id="rId10" Type="http://schemas.openxmlformats.org/officeDocument/2006/relationships/tags" Target="../tags/tag268.xml"/><Relationship Id="rId19" Type="http://schemas.openxmlformats.org/officeDocument/2006/relationships/image" Target="../media/image10.png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image" Target="../media/image9.png"/><Relationship Id="rId3" Type="http://schemas.openxmlformats.org/officeDocument/2006/relationships/tags" Target="../tags/tag274.xml"/><Relationship Id="rId21" Type="http://schemas.openxmlformats.org/officeDocument/2006/relationships/image" Target="../media/image29.jpeg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image" Target="../media/image8.png"/><Relationship Id="rId25" Type="http://schemas.openxmlformats.org/officeDocument/2006/relationships/image" Target="../media/image59.png"/><Relationship Id="rId2" Type="http://schemas.openxmlformats.org/officeDocument/2006/relationships/tags" Target="../tags/tag273.xml"/><Relationship Id="rId16" Type="http://schemas.openxmlformats.org/officeDocument/2006/relationships/notesSlide" Target="../notesSlides/notesSlide21.xml"/><Relationship Id="rId20" Type="http://schemas.openxmlformats.org/officeDocument/2006/relationships/image" Target="../media/image10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24" Type="http://schemas.openxmlformats.org/officeDocument/2006/relationships/image" Target="../media/image58.png"/><Relationship Id="rId5" Type="http://schemas.openxmlformats.org/officeDocument/2006/relationships/tags" Target="../tags/tag276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2.svg"/><Relationship Id="rId10" Type="http://schemas.openxmlformats.org/officeDocument/2006/relationships/tags" Target="../tags/tag281.xml"/><Relationship Id="rId19" Type="http://schemas.microsoft.com/office/2007/relationships/hdphoto" Target="../media/hdphoto1.wdp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image" Target="../media/image9.png"/><Relationship Id="rId3" Type="http://schemas.openxmlformats.org/officeDocument/2006/relationships/tags" Target="../tags/tag288.xml"/><Relationship Id="rId21" Type="http://schemas.openxmlformats.org/officeDocument/2006/relationships/image" Target="../media/image29.jpeg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image" Target="../media/image8.png"/><Relationship Id="rId25" Type="http://schemas.openxmlformats.org/officeDocument/2006/relationships/image" Target="../media/image60.png"/><Relationship Id="rId2" Type="http://schemas.openxmlformats.org/officeDocument/2006/relationships/tags" Target="../tags/tag287.xml"/><Relationship Id="rId16" Type="http://schemas.openxmlformats.org/officeDocument/2006/relationships/notesSlide" Target="../notesSlides/notesSlide22.xml"/><Relationship Id="rId20" Type="http://schemas.openxmlformats.org/officeDocument/2006/relationships/image" Target="../media/image10.png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24" Type="http://schemas.openxmlformats.org/officeDocument/2006/relationships/image" Target="../media/image58.png"/><Relationship Id="rId5" Type="http://schemas.openxmlformats.org/officeDocument/2006/relationships/tags" Target="../tags/tag290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2.svg"/><Relationship Id="rId10" Type="http://schemas.openxmlformats.org/officeDocument/2006/relationships/tags" Target="../tags/tag295.xml"/><Relationship Id="rId19" Type="http://schemas.microsoft.com/office/2007/relationships/hdphoto" Target="../media/hdphoto1.wdp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30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61.png"/><Relationship Id="rId5" Type="http://schemas.openxmlformats.org/officeDocument/2006/relationships/tags" Target="../tags/tag304.xml"/><Relationship Id="rId10" Type="http://schemas.openxmlformats.org/officeDocument/2006/relationships/image" Target="../media/image32.svg"/><Relationship Id="rId4" Type="http://schemas.openxmlformats.org/officeDocument/2006/relationships/tags" Target="../tags/tag303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tags" Target="../tags/tag318.xml"/><Relationship Id="rId18" Type="http://schemas.openxmlformats.org/officeDocument/2006/relationships/tags" Target="../tags/tag323.xml"/><Relationship Id="rId26" Type="http://schemas.openxmlformats.org/officeDocument/2006/relationships/image" Target="../media/image13.png"/><Relationship Id="rId3" Type="http://schemas.openxmlformats.org/officeDocument/2006/relationships/tags" Target="../tags/tag308.xml"/><Relationship Id="rId21" Type="http://schemas.openxmlformats.org/officeDocument/2006/relationships/image" Target="../media/image16.png"/><Relationship Id="rId7" Type="http://schemas.openxmlformats.org/officeDocument/2006/relationships/tags" Target="../tags/tag312.xml"/><Relationship Id="rId12" Type="http://schemas.openxmlformats.org/officeDocument/2006/relationships/tags" Target="../tags/tag317.xml"/><Relationship Id="rId17" Type="http://schemas.openxmlformats.org/officeDocument/2006/relationships/tags" Target="../tags/tag322.xml"/><Relationship Id="rId25" Type="http://schemas.openxmlformats.org/officeDocument/2006/relationships/image" Target="../media/image19.png"/><Relationship Id="rId2" Type="http://schemas.openxmlformats.org/officeDocument/2006/relationships/tags" Target="../tags/tag307.xml"/><Relationship Id="rId16" Type="http://schemas.openxmlformats.org/officeDocument/2006/relationships/tags" Target="../tags/tag321.xml"/><Relationship Id="rId20" Type="http://schemas.openxmlformats.org/officeDocument/2006/relationships/notesSlide" Target="../notesSlides/notesSlide24.xml"/><Relationship Id="rId29" Type="http://schemas.openxmlformats.org/officeDocument/2006/relationships/image" Target="../media/image21.png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tags" Target="../tags/tag316.xml"/><Relationship Id="rId24" Type="http://schemas.microsoft.com/office/2007/relationships/hdphoto" Target="../media/hdphoto2.wdp"/><Relationship Id="rId5" Type="http://schemas.openxmlformats.org/officeDocument/2006/relationships/tags" Target="../tags/tag310.xml"/><Relationship Id="rId15" Type="http://schemas.openxmlformats.org/officeDocument/2006/relationships/tags" Target="../tags/tag320.xml"/><Relationship Id="rId23" Type="http://schemas.openxmlformats.org/officeDocument/2006/relationships/image" Target="../media/image18.png"/><Relationship Id="rId28" Type="http://schemas.openxmlformats.org/officeDocument/2006/relationships/image" Target="../media/image7.png"/><Relationship Id="rId10" Type="http://schemas.openxmlformats.org/officeDocument/2006/relationships/tags" Target="../tags/tag315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309.xml"/><Relationship Id="rId9" Type="http://schemas.openxmlformats.org/officeDocument/2006/relationships/tags" Target="../tags/tag314.xml"/><Relationship Id="rId14" Type="http://schemas.openxmlformats.org/officeDocument/2006/relationships/tags" Target="../tags/tag319.xml"/><Relationship Id="rId22" Type="http://schemas.openxmlformats.org/officeDocument/2006/relationships/image" Target="../media/image17.svg"/><Relationship Id="rId27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13" Type="http://schemas.microsoft.com/office/2007/relationships/hdphoto" Target="../media/hdphoto2.wdp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image" Target="../media/image18.png"/><Relationship Id="rId2" Type="http://schemas.openxmlformats.org/officeDocument/2006/relationships/tags" Target="../tags/tag325.xml"/><Relationship Id="rId16" Type="http://schemas.openxmlformats.org/officeDocument/2006/relationships/image" Target="../media/image21.png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image" Target="../media/image62.png"/><Relationship Id="rId5" Type="http://schemas.openxmlformats.org/officeDocument/2006/relationships/tags" Target="../tags/tag328.xml"/><Relationship Id="rId15" Type="http://schemas.openxmlformats.org/officeDocument/2006/relationships/image" Target="../media/image17.svg"/><Relationship Id="rId10" Type="http://schemas.openxmlformats.org/officeDocument/2006/relationships/notesSlide" Target="../notesSlides/notesSlide25.xml"/><Relationship Id="rId4" Type="http://schemas.openxmlformats.org/officeDocument/2006/relationships/tags" Target="../tags/tag32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microsoft.com/office/2007/relationships/hdphoto" Target="../media/hdphoto2.wdp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image" Target="../media/image18.png"/><Relationship Id="rId2" Type="http://schemas.openxmlformats.org/officeDocument/2006/relationships/tags" Target="../tags/tag333.xml"/><Relationship Id="rId16" Type="http://schemas.openxmlformats.org/officeDocument/2006/relationships/image" Target="../media/image21.png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image" Target="../media/image62.png"/><Relationship Id="rId5" Type="http://schemas.openxmlformats.org/officeDocument/2006/relationships/tags" Target="../tags/tag336.xml"/><Relationship Id="rId15" Type="http://schemas.openxmlformats.org/officeDocument/2006/relationships/image" Target="../media/image17.svg"/><Relationship Id="rId10" Type="http://schemas.openxmlformats.org/officeDocument/2006/relationships/notesSlide" Target="../notesSlides/notesSlide26.xml"/><Relationship Id="rId4" Type="http://schemas.openxmlformats.org/officeDocument/2006/relationships/tags" Target="../tags/tag33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13" Type="http://schemas.openxmlformats.org/officeDocument/2006/relationships/tags" Target="../tags/tag352.xml"/><Relationship Id="rId18" Type="http://schemas.openxmlformats.org/officeDocument/2006/relationships/tags" Target="../tags/tag357.xml"/><Relationship Id="rId26" Type="http://schemas.openxmlformats.org/officeDocument/2006/relationships/image" Target="../media/image29.jpeg"/><Relationship Id="rId3" Type="http://schemas.openxmlformats.org/officeDocument/2006/relationships/tags" Target="../tags/tag342.xml"/><Relationship Id="rId21" Type="http://schemas.openxmlformats.org/officeDocument/2006/relationships/image" Target="../media/image5.png"/><Relationship Id="rId7" Type="http://schemas.openxmlformats.org/officeDocument/2006/relationships/tags" Target="../tags/tag346.xml"/><Relationship Id="rId12" Type="http://schemas.openxmlformats.org/officeDocument/2006/relationships/tags" Target="../tags/tag351.xml"/><Relationship Id="rId17" Type="http://schemas.openxmlformats.org/officeDocument/2006/relationships/tags" Target="../tags/tag356.xml"/><Relationship Id="rId25" Type="http://schemas.microsoft.com/office/2007/relationships/hdphoto" Target="../media/hdphoto8.wdp"/><Relationship Id="rId2" Type="http://schemas.openxmlformats.org/officeDocument/2006/relationships/tags" Target="../tags/tag341.xml"/><Relationship Id="rId16" Type="http://schemas.openxmlformats.org/officeDocument/2006/relationships/tags" Target="../tags/tag355.xml"/><Relationship Id="rId20" Type="http://schemas.openxmlformats.org/officeDocument/2006/relationships/notesSlide" Target="../notesSlides/notesSlide27.xml"/><Relationship Id="rId29" Type="http://schemas.openxmlformats.org/officeDocument/2006/relationships/image" Target="../media/image65.png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tags" Target="../tags/tag350.xml"/><Relationship Id="rId24" Type="http://schemas.openxmlformats.org/officeDocument/2006/relationships/image" Target="../media/image63.png"/><Relationship Id="rId5" Type="http://schemas.openxmlformats.org/officeDocument/2006/relationships/tags" Target="../tags/tag344.xml"/><Relationship Id="rId15" Type="http://schemas.openxmlformats.org/officeDocument/2006/relationships/tags" Target="../tags/tag354.xml"/><Relationship Id="rId23" Type="http://schemas.openxmlformats.org/officeDocument/2006/relationships/image" Target="../media/image32.svg"/><Relationship Id="rId28" Type="http://schemas.microsoft.com/office/2007/relationships/hdphoto" Target="../media/hdphoto9.wdp"/><Relationship Id="rId10" Type="http://schemas.openxmlformats.org/officeDocument/2006/relationships/tags" Target="../tags/tag349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343.xml"/><Relationship Id="rId9" Type="http://schemas.openxmlformats.org/officeDocument/2006/relationships/tags" Target="../tags/tag348.xml"/><Relationship Id="rId14" Type="http://schemas.openxmlformats.org/officeDocument/2006/relationships/tags" Target="../tags/tag353.xml"/><Relationship Id="rId22" Type="http://schemas.openxmlformats.org/officeDocument/2006/relationships/image" Target="../media/image31.png"/><Relationship Id="rId27" Type="http://schemas.openxmlformats.org/officeDocument/2006/relationships/image" Target="../media/image64.png"/><Relationship Id="rId30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image" Target="../media/image17.svg"/><Relationship Id="rId18" Type="http://schemas.openxmlformats.org/officeDocument/2006/relationships/image" Target="../media/image68.svg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image" Target="../media/image16.png"/><Relationship Id="rId17" Type="http://schemas.openxmlformats.org/officeDocument/2006/relationships/image" Target="../media/image67.png"/><Relationship Id="rId2" Type="http://schemas.openxmlformats.org/officeDocument/2006/relationships/tags" Target="../tags/tag359.xml"/><Relationship Id="rId16" Type="http://schemas.openxmlformats.org/officeDocument/2006/relationships/image" Target="../media/image19.png"/><Relationship Id="rId20" Type="http://schemas.openxmlformats.org/officeDocument/2006/relationships/image" Target="../media/image70.svg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notesSlide" Target="../notesSlides/notesSlide28.xml"/><Relationship Id="rId5" Type="http://schemas.openxmlformats.org/officeDocument/2006/relationships/tags" Target="../tags/tag362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69.png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369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1.xml"/><Relationship Id="rId4" Type="http://schemas.openxmlformats.org/officeDocument/2006/relationships/tags" Target="../tags/tag370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image" Target="../media/image9.png"/><Relationship Id="rId3" Type="http://schemas.openxmlformats.org/officeDocument/2006/relationships/tags" Target="../tags/tag17.xml"/><Relationship Id="rId21" Type="http://schemas.openxmlformats.org/officeDocument/2006/relationships/notesSlide" Target="../notesSlides/notesSlide3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image" Target="../media/image8.png"/><Relationship Id="rId33" Type="http://schemas.openxmlformats.org/officeDocument/2006/relationships/image" Target="../media/image15.svg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11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image" Target="../media/image7.png"/><Relationship Id="rId32" Type="http://schemas.openxmlformats.org/officeDocument/2006/relationships/image" Target="../media/image14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image" Target="../media/image6.gif"/><Relationship Id="rId28" Type="http://schemas.openxmlformats.org/officeDocument/2006/relationships/image" Target="../media/image10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image" Target="../media/image13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image" Target="../media/image5.png"/><Relationship Id="rId27" Type="http://schemas.microsoft.com/office/2007/relationships/hdphoto" Target="../media/hdphoto1.wdp"/><Relationship Id="rId30" Type="http://schemas.openxmlformats.org/officeDocument/2006/relationships/image" Target="../media/image12.svg"/><Relationship Id="rId8" Type="http://schemas.openxmlformats.org/officeDocument/2006/relationships/tags" Target="../tags/tag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374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6.xml"/><Relationship Id="rId4" Type="http://schemas.openxmlformats.org/officeDocument/2006/relationships/tags" Target="../tags/tag37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79.xml"/><Relationship Id="rId7" Type="http://schemas.openxmlformats.org/officeDocument/2006/relationships/tags" Target="../tags/tag383.xml"/><Relationship Id="rId12" Type="http://schemas.openxmlformats.org/officeDocument/2006/relationships/image" Target="../media/image73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image" Target="../media/image72.png"/><Relationship Id="rId5" Type="http://schemas.openxmlformats.org/officeDocument/2006/relationships/tags" Target="../tags/tag381.xml"/><Relationship Id="rId10" Type="http://schemas.openxmlformats.org/officeDocument/2006/relationships/image" Target="../media/image71.png"/><Relationship Id="rId4" Type="http://schemas.openxmlformats.org/officeDocument/2006/relationships/tags" Target="../tags/tag380.xml"/><Relationship Id="rId9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386.xml"/><Relationship Id="rId7" Type="http://schemas.openxmlformats.org/officeDocument/2006/relationships/notesSlide" Target="../notesSlides/notesSlide32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8.xml"/><Relationship Id="rId4" Type="http://schemas.openxmlformats.org/officeDocument/2006/relationships/tags" Target="../tags/tag38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91.xml"/><Relationship Id="rId7" Type="http://schemas.openxmlformats.org/officeDocument/2006/relationships/tags" Target="../tags/tag395.xml"/><Relationship Id="rId12" Type="http://schemas.openxmlformats.org/officeDocument/2006/relationships/image" Target="../media/image77.png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image" Target="../media/image76.png"/><Relationship Id="rId5" Type="http://schemas.openxmlformats.org/officeDocument/2006/relationships/tags" Target="../tags/tag393.xml"/><Relationship Id="rId10" Type="http://schemas.openxmlformats.org/officeDocument/2006/relationships/image" Target="../media/image75.png"/><Relationship Id="rId4" Type="http://schemas.openxmlformats.org/officeDocument/2006/relationships/tags" Target="../tags/tag392.xml"/><Relationship Id="rId9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98.xml"/><Relationship Id="rId7" Type="http://schemas.openxmlformats.org/officeDocument/2006/relationships/image" Target="../media/image45.sv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tags" Target="../tags/tag411.xml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82.png"/><Relationship Id="rId3" Type="http://schemas.openxmlformats.org/officeDocument/2006/relationships/tags" Target="../tags/tag401.xml"/><Relationship Id="rId21" Type="http://schemas.openxmlformats.org/officeDocument/2006/relationships/image" Target="../media/image79.png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tags" Target="../tags/tag415.xml"/><Relationship Id="rId25" Type="http://schemas.openxmlformats.org/officeDocument/2006/relationships/image" Target="../media/image21.png"/><Relationship Id="rId2" Type="http://schemas.openxmlformats.org/officeDocument/2006/relationships/tags" Target="../tags/tag400.xml"/><Relationship Id="rId16" Type="http://schemas.openxmlformats.org/officeDocument/2006/relationships/tags" Target="../tags/tag414.xml"/><Relationship Id="rId20" Type="http://schemas.openxmlformats.org/officeDocument/2006/relationships/image" Target="../media/image78.jpeg"/><Relationship Id="rId29" Type="http://schemas.openxmlformats.org/officeDocument/2006/relationships/image" Target="../media/image13.png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24" Type="http://schemas.microsoft.com/office/2007/relationships/hdphoto" Target="../media/hdphoto10.wdp"/><Relationship Id="rId5" Type="http://schemas.openxmlformats.org/officeDocument/2006/relationships/tags" Target="../tags/tag403.xml"/><Relationship Id="rId15" Type="http://schemas.openxmlformats.org/officeDocument/2006/relationships/tags" Target="../tags/tag413.xml"/><Relationship Id="rId23" Type="http://schemas.openxmlformats.org/officeDocument/2006/relationships/image" Target="../media/image81.png"/><Relationship Id="rId28" Type="http://schemas.openxmlformats.org/officeDocument/2006/relationships/image" Target="../media/image83.png"/><Relationship Id="rId10" Type="http://schemas.openxmlformats.org/officeDocument/2006/relationships/tags" Target="../tags/tag408.xml"/><Relationship Id="rId19" Type="http://schemas.openxmlformats.org/officeDocument/2006/relationships/notesSlide" Target="../notesSlides/notesSlide35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tags" Target="../tags/tag412.xml"/><Relationship Id="rId22" Type="http://schemas.openxmlformats.org/officeDocument/2006/relationships/image" Target="../media/image80.png"/><Relationship Id="rId27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428.xml"/><Relationship Id="rId18" Type="http://schemas.openxmlformats.org/officeDocument/2006/relationships/tags" Target="../tags/tag433.xml"/><Relationship Id="rId26" Type="http://schemas.microsoft.com/office/2018/10/relationships/comments" Target="../comments/modernComment_103_C10D69C0.xml"/><Relationship Id="rId39" Type="http://schemas.openxmlformats.org/officeDocument/2006/relationships/image" Target="../media/image85.svg"/><Relationship Id="rId21" Type="http://schemas.openxmlformats.org/officeDocument/2006/relationships/tags" Target="../tags/tag436.xml"/><Relationship Id="rId34" Type="http://schemas.openxmlformats.org/officeDocument/2006/relationships/image" Target="../media/image82.png"/><Relationship Id="rId7" Type="http://schemas.openxmlformats.org/officeDocument/2006/relationships/tags" Target="../tags/tag422.xml"/><Relationship Id="rId12" Type="http://schemas.openxmlformats.org/officeDocument/2006/relationships/tags" Target="../tags/tag427.xml"/><Relationship Id="rId17" Type="http://schemas.openxmlformats.org/officeDocument/2006/relationships/tags" Target="../tags/tag432.xml"/><Relationship Id="rId25" Type="http://schemas.openxmlformats.org/officeDocument/2006/relationships/notesSlide" Target="../notesSlides/notesSlide36.xml"/><Relationship Id="rId33" Type="http://schemas.openxmlformats.org/officeDocument/2006/relationships/image" Target="../media/image21.png"/><Relationship Id="rId38" Type="http://schemas.openxmlformats.org/officeDocument/2006/relationships/image" Target="../media/image84.png"/><Relationship Id="rId2" Type="http://schemas.openxmlformats.org/officeDocument/2006/relationships/tags" Target="../tags/tag417.xml"/><Relationship Id="rId16" Type="http://schemas.openxmlformats.org/officeDocument/2006/relationships/tags" Target="../tags/tag431.xml"/><Relationship Id="rId20" Type="http://schemas.openxmlformats.org/officeDocument/2006/relationships/tags" Target="../tags/tag435.xml"/><Relationship Id="rId29" Type="http://schemas.openxmlformats.org/officeDocument/2006/relationships/image" Target="../media/image80.png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tags" Target="../tags/tag426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13.png"/><Relationship Id="rId37" Type="http://schemas.openxmlformats.org/officeDocument/2006/relationships/image" Target="../media/image39.png"/><Relationship Id="rId40" Type="http://schemas.openxmlformats.org/officeDocument/2006/relationships/image" Target="../media/image86.png"/><Relationship Id="rId5" Type="http://schemas.openxmlformats.org/officeDocument/2006/relationships/tags" Target="../tags/tag420.xml"/><Relationship Id="rId15" Type="http://schemas.openxmlformats.org/officeDocument/2006/relationships/tags" Target="../tags/tag430.xml"/><Relationship Id="rId23" Type="http://schemas.openxmlformats.org/officeDocument/2006/relationships/tags" Target="../tags/tag438.xml"/><Relationship Id="rId28" Type="http://schemas.openxmlformats.org/officeDocument/2006/relationships/image" Target="../media/image79.png"/><Relationship Id="rId36" Type="http://schemas.openxmlformats.org/officeDocument/2006/relationships/image" Target="../media/image83.png"/><Relationship Id="rId10" Type="http://schemas.openxmlformats.org/officeDocument/2006/relationships/tags" Target="../tags/tag425.xml"/><Relationship Id="rId19" Type="http://schemas.openxmlformats.org/officeDocument/2006/relationships/tags" Target="../tags/tag434.xml"/><Relationship Id="rId31" Type="http://schemas.microsoft.com/office/2007/relationships/hdphoto" Target="../media/hdphoto10.wdp"/><Relationship Id="rId4" Type="http://schemas.openxmlformats.org/officeDocument/2006/relationships/tags" Target="../tags/tag419.xml"/><Relationship Id="rId9" Type="http://schemas.openxmlformats.org/officeDocument/2006/relationships/tags" Target="../tags/tag424.xml"/><Relationship Id="rId14" Type="http://schemas.openxmlformats.org/officeDocument/2006/relationships/tags" Target="../tags/tag429.xml"/><Relationship Id="rId22" Type="http://schemas.openxmlformats.org/officeDocument/2006/relationships/tags" Target="../tags/tag437.xml"/><Relationship Id="rId27" Type="http://schemas.openxmlformats.org/officeDocument/2006/relationships/image" Target="../media/image78.jpeg"/><Relationship Id="rId30" Type="http://schemas.openxmlformats.org/officeDocument/2006/relationships/image" Target="../media/image81.png"/><Relationship Id="rId35" Type="http://schemas.openxmlformats.org/officeDocument/2006/relationships/image" Target="../media/image7.png"/><Relationship Id="rId8" Type="http://schemas.openxmlformats.org/officeDocument/2006/relationships/tags" Target="../tags/tag423.xml"/><Relationship Id="rId3" Type="http://schemas.openxmlformats.org/officeDocument/2006/relationships/tags" Target="../tags/tag4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13" Type="http://schemas.openxmlformats.org/officeDocument/2006/relationships/image" Target="../media/image56.png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12" Type="http://schemas.openxmlformats.org/officeDocument/2006/relationships/image" Target="../media/image39.pn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image" Target="../media/image85.svg"/><Relationship Id="rId5" Type="http://schemas.openxmlformats.org/officeDocument/2006/relationships/tags" Target="../tags/tag443.xml"/><Relationship Id="rId10" Type="http://schemas.openxmlformats.org/officeDocument/2006/relationships/image" Target="../media/image84.png"/><Relationship Id="rId4" Type="http://schemas.openxmlformats.org/officeDocument/2006/relationships/tags" Target="../tags/tag44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7.sv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459.xml"/><Relationship Id="rId18" Type="http://schemas.openxmlformats.org/officeDocument/2006/relationships/tags" Target="../tags/tag464.xml"/><Relationship Id="rId26" Type="http://schemas.microsoft.com/office/2007/relationships/hdphoto" Target="../media/hdphoto10.wdp"/><Relationship Id="rId3" Type="http://schemas.openxmlformats.org/officeDocument/2006/relationships/tags" Target="../tags/tag449.xml"/><Relationship Id="rId21" Type="http://schemas.openxmlformats.org/officeDocument/2006/relationships/notesSlide" Target="../notesSlides/notesSlide37.xml"/><Relationship Id="rId34" Type="http://schemas.openxmlformats.org/officeDocument/2006/relationships/image" Target="../media/image85.svg"/><Relationship Id="rId7" Type="http://schemas.openxmlformats.org/officeDocument/2006/relationships/tags" Target="../tags/tag453.xml"/><Relationship Id="rId12" Type="http://schemas.openxmlformats.org/officeDocument/2006/relationships/tags" Target="../tags/tag458.xml"/><Relationship Id="rId17" Type="http://schemas.openxmlformats.org/officeDocument/2006/relationships/tags" Target="../tags/tag463.xml"/><Relationship Id="rId25" Type="http://schemas.openxmlformats.org/officeDocument/2006/relationships/image" Target="../media/image81.png"/><Relationship Id="rId33" Type="http://schemas.openxmlformats.org/officeDocument/2006/relationships/image" Target="../media/image84.png"/><Relationship Id="rId2" Type="http://schemas.openxmlformats.org/officeDocument/2006/relationships/tags" Target="../tags/tag448.xml"/><Relationship Id="rId16" Type="http://schemas.openxmlformats.org/officeDocument/2006/relationships/tags" Target="../tags/tag462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82.png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tags" Target="../tags/tag457.xml"/><Relationship Id="rId24" Type="http://schemas.openxmlformats.org/officeDocument/2006/relationships/image" Target="../media/image80.png"/><Relationship Id="rId32" Type="http://schemas.openxmlformats.org/officeDocument/2006/relationships/image" Target="../media/image86.png"/><Relationship Id="rId5" Type="http://schemas.openxmlformats.org/officeDocument/2006/relationships/tags" Target="../tags/tag451.xml"/><Relationship Id="rId15" Type="http://schemas.openxmlformats.org/officeDocument/2006/relationships/tags" Target="../tags/tag461.xml"/><Relationship Id="rId23" Type="http://schemas.openxmlformats.org/officeDocument/2006/relationships/image" Target="../media/image79.png"/><Relationship Id="rId28" Type="http://schemas.openxmlformats.org/officeDocument/2006/relationships/image" Target="../media/image21.png"/><Relationship Id="rId10" Type="http://schemas.openxmlformats.org/officeDocument/2006/relationships/tags" Target="../tags/tag456.xml"/><Relationship Id="rId19" Type="http://schemas.openxmlformats.org/officeDocument/2006/relationships/tags" Target="../tags/tag465.xml"/><Relationship Id="rId31" Type="http://schemas.openxmlformats.org/officeDocument/2006/relationships/image" Target="../media/image83.png"/><Relationship Id="rId4" Type="http://schemas.openxmlformats.org/officeDocument/2006/relationships/tags" Target="../tags/tag450.xml"/><Relationship Id="rId9" Type="http://schemas.openxmlformats.org/officeDocument/2006/relationships/tags" Target="../tags/tag455.xml"/><Relationship Id="rId14" Type="http://schemas.openxmlformats.org/officeDocument/2006/relationships/tags" Target="../tags/tag460.xml"/><Relationship Id="rId22" Type="http://schemas.openxmlformats.org/officeDocument/2006/relationships/image" Target="../media/image78.jpeg"/><Relationship Id="rId27" Type="http://schemas.openxmlformats.org/officeDocument/2006/relationships/image" Target="../media/image13.png"/><Relationship Id="rId30" Type="http://schemas.openxmlformats.org/officeDocument/2006/relationships/image" Target="../media/image7.png"/><Relationship Id="rId8" Type="http://schemas.openxmlformats.org/officeDocument/2006/relationships/tags" Target="../tags/tag4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4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26" Type="http://schemas.openxmlformats.org/officeDocument/2006/relationships/image" Target="../media/image13.png"/><Relationship Id="rId3" Type="http://schemas.openxmlformats.org/officeDocument/2006/relationships/tags" Target="../tags/tag36.xml"/><Relationship Id="rId21" Type="http://schemas.openxmlformats.org/officeDocument/2006/relationships/image" Target="../media/image16.png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5" Type="http://schemas.openxmlformats.org/officeDocument/2006/relationships/image" Target="../media/image19.png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notesSlide" Target="../notesSlides/notesSlide4.xml"/><Relationship Id="rId29" Type="http://schemas.openxmlformats.org/officeDocument/2006/relationships/image" Target="../media/image21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microsoft.com/office/2007/relationships/hdphoto" Target="../media/hdphoto2.wdp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image" Target="../media/image18.png"/><Relationship Id="rId28" Type="http://schemas.openxmlformats.org/officeDocument/2006/relationships/image" Target="../media/image7.png"/><Relationship Id="rId10" Type="http://schemas.openxmlformats.org/officeDocument/2006/relationships/tags" Target="../tags/tag43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image" Target="../media/image17.svg"/><Relationship Id="rId27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tags" Target="../tags/tag469.xml"/><Relationship Id="rId7" Type="http://schemas.openxmlformats.org/officeDocument/2006/relationships/image" Target="../media/image88.png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0.xml"/><Relationship Id="rId9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473.xml"/><Relationship Id="rId7" Type="http://schemas.openxmlformats.org/officeDocument/2006/relationships/notesSlide" Target="../notesSlides/notesSlide39.xml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5.xml"/><Relationship Id="rId10" Type="http://schemas.openxmlformats.org/officeDocument/2006/relationships/image" Target="../media/image91.png"/><Relationship Id="rId4" Type="http://schemas.openxmlformats.org/officeDocument/2006/relationships/tags" Target="../tags/tag474.xml"/><Relationship Id="rId9" Type="http://schemas.openxmlformats.org/officeDocument/2006/relationships/image" Target="../media/image8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3" Type="http://schemas.openxmlformats.org/officeDocument/2006/relationships/tags" Target="../tags/tag47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5.svg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image" Target="../media/image94.png"/><Relationship Id="rId5" Type="http://schemas.openxmlformats.org/officeDocument/2006/relationships/tags" Target="../tags/tag480.xml"/><Relationship Id="rId10" Type="http://schemas.openxmlformats.org/officeDocument/2006/relationships/image" Target="../media/image93.svg"/><Relationship Id="rId4" Type="http://schemas.openxmlformats.org/officeDocument/2006/relationships/tags" Target="../tags/tag479.xml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64.xml"/><Relationship Id="rId18" Type="http://schemas.openxmlformats.org/officeDocument/2006/relationships/notesSlide" Target="../notesSlides/notesSlide5.xml"/><Relationship Id="rId26" Type="http://schemas.openxmlformats.org/officeDocument/2006/relationships/image" Target="../media/image9.png"/><Relationship Id="rId3" Type="http://schemas.openxmlformats.org/officeDocument/2006/relationships/tags" Target="../tags/tag54.xml"/><Relationship Id="rId21" Type="http://schemas.openxmlformats.org/officeDocument/2006/relationships/image" Target="../media/image13.png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8.png"/><Relationship Id="rId33" Type="http://schemas.openxmlformats.org/officeDocument/2006/relationships/image" Target="../media/image24.png"/><Relationship Id="rId2" Type="http://schemas.openxmlformats.org/officeDocument/2006/relationships/tags" Target="../tags/tag53.xml"/><Relationship Id="rId16" Type="http://schemas.openxmlformats.org/officeDocument/2006/relationships/tags" Target="../tags/tag67.xml"/><Relationship Id="rId20" Type="http://schemas.microsoft.com/office/2007/relationships/hdphoto" Target="../media/hdphoto2.wdp"/><Relationship Id="rId29" Type="http://schemas.openxmlformats.org/officeDocument/2006/relationships/image" Target="../media/image22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image" Target="../media/image17.svg"/><Relationship Id="rId32" Type="http://schemas.microsoft.com/office/2007/relationships/hdphoto" Target="../media/hdphoto4.wdp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image" Target="../media/image16.png"/><Relationship Id="rId28" Type="http://schemas.openxmlformats.org/officeDocument/2006/relationships/image" Target="../media/image10.png"/><Relationship Id="rId10" Type="http://schemas.openxmlformats.org/officeDocument/2006/relationships/tags" Target="../tags/tag61.xml"/><Relationship Id="rId19" Type="http://schemas.openxmlformats.org/officeDocument/2006/relationships/image" Target="../media/image18.png"/><Relationship Id="rId31" Type="http://schemas.openxmlformats.org/officeDocument/2006/relationships/image" Target="../media/image23.pn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image" Target="../media/image20.png"/><Relationship Id="rId27" Type="http://schemas.microsoft.com/office/2007/relationships/hdphoto" Target="../media/hdphoto1.wdp"/><Relationship Id="rId30" Type="http://schemas.microsoft.com/office/2007/relationships/hdphoto" Target="../media/hdphoto3.wdp"/><Relationship Id="rId8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image" Target="../media/image16.png"/><Relationship Id="rId3" Type="http://schemas.openxmlformats.org/officeDocument/2006/relationships/tags" Target="../tags/tag70.xml"/><Relationship Id="rId21" Type="http://schemas.openxmlformats.org/officeDocument/2006/relationships/image" Target="../media/image18.png"/><Relationship Id="rId34" Type="http://schemas.openxmlformats.org/officeDocument/2006/relationships/image" Target="../media/image23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microsoft.com/office/2007/relationships/hdphoto" Target="../media/hdphoto5.wdp"/><Relationship Id="rId33" Type="http://schemas.microsoft.com/office/2007/relationships/hdphoto" Target="../media/hdphoto3.wdp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notesSlide" Target="../notesSlides/notesSlide6.xml"/><Relationship Id="rId29" Type="http://schemas.openxmlformats.org/officeDocument/2006/relationships/image" Target="../media/image9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image" Target="../media/image25.png"/><Relationship Id="rId32" Type="http://schemas.openxmlformats.org/officeDocument/2006/relationships/image" Target="../media/image22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image" Target="../media/image13.png"/><Relationship Id="rId28" Type="http://schemas.openxmlformats.org/officeDocument/2006/relationships/image" Target="../media/image8.png"/><Relationship Id="rId36" Type="http://schemas.openxmlformats.org/officeDocument/2006/relationships/image" Target="../media/image24.png"/><Relationship Id="rId10" Type="http://schemas.openxmlformats.org/officeDocument/2006/relationships/tags" Target="../tags/tag77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10.pn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microsoft.com/office/2007/relationships/hdphoto" Target="../media/hdphoto2.wdp"/><Relationship Id="rId27" Type="http://schemas.openxmlformats.org/officeDocument/2006/relationships/image" Target="../media/image17.svg"/><Relationship Id="rId30" Type="http://schemas.microsoft.com/office/2007/relationships/hdphoto" Target="../media/hdphoto1.wdp"/><Relationship Id="rId35" Type="http://schemas.microsoft.com/office/2007/relationships/hdphoto" Target="../media/hdphoto4.wdp"/><Relationship Id="rId8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microsoft.com/office/2018/10/relationships/comments" Target="../comments/modernComment_117_A3124D4D.xml"/><Relationship Id="rId39" Type="http://schemas.openxmlformats.org/officeDocument/2006/relationships/image" Target="../media/image27.png"/><Relationship Id="rId21" Type="http://schemas.openxmlformats.org/officeDocument/2006/relationships/tags" Target="../tags/tag106.xml"/><Relationship Id="rId34" Type="http://schemas.openxmlformats.org/officeDocument/2006/relationships/image" Target="../media/image22.png"/><Relationship Id="rId42" Type="http://schemas.openxmlformats.org/officeDocument/2006/relationships/image" Target="../media/image8.png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9" Type="http://schemas.openxmlformats.org/officeDocument/2006/relationships/image" Target="../media/image26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16.png"/><Relationship Id="rId37" Type="http://schemas.microsoft.com/office/2007/relationships/hdphoto" Target="../media/hdphoto4.wdp"/><Relationship Id="rId40" Type="http://schemas.openxmlformats.org/officeDocument/2006/relationships/image" Target="../media/image28.png"/><Relationship Id="rId45" Type="http://schemas.openxmlformats.org/officeDocument/2006/relationships/image" Target="../media/image10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microsoft.com/office/2007/relationships/hdphoto" Target="../media/hdphoto2.wdp"/><Relationship Id="rId36" Type="http://schemas.openxmlformats.org/officeDocument/2006/relationships/image" Target="../media/image23.png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image" Target="../media/image20.png"/><Relationship Id="rId44" Type="http://schemas.microsoft.com/office/2007/relationships/hdphoto" Target="../media/hdphoto1.wdp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image" Target="../media/image18.png"/><Relationship Id="rId30" Type="http://schemas.microsoft.com/office/2007/relationships/hdphoto" Target="../media/hdphoto6.wdp"/><Relationship Id="rId35" Type="http://schemas.microsoft.com/office/2007/relationships/hdphoto" Target="../media/hdphoto3.wdp"/><Relationship Id="rId43" Type="http://schemas.openxmlformats.org/officeDocument/2006/relationships/image" Target="../media/image9.png"/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notesSlide" Target="../notesSlides/notesSlide7.xml"/><Relationship Id="rId33" Type="http://schemas.openxmlformats.org/officeDocument/2006/relationships/image" Target="../media/image17.svg"/><Relationship Id="rId38" Type="http://schemas.openxmlformats.org/officeDocument/2006/relationships/image" Target="../media/image24.png"/><Relationship Id="rId46" Type="http://schemas.openxmlformats.org/officeDocument/2006/relationships/image" Target="../media/image29.jpeg"/><Relationship Id="rId20" Type="http://schemas.openxmlformats.org/officeDocument/2006/relationships/tags" Target="../tags/tag105.xml"/><Relationship Id="rId41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21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31.png"/><Relationship Id="rId3" Type="http://schemas.openxmlformats.org/officeDocument/2006/relationships/tags" Target="../tags/tag111.xml"/><Relationship Id="rId21" Type="http://schemas.openxmlformats.org/officeDocument/2006/relationships/image" Target="../media/image8.png"/><Relationship Id="rId34" Type="http://schemas.openxmlformats.org/officeDocument/2006/relationships/image" Target="../media/image36.png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5" Type="http://schemas.openxmlformats.org/officeDocument/2006/relationships/image" Target="../media/image29.jpeg"/><Relationship Id="rId33" Type="http://schemas.openxmlformats.org/officeDocument/2006/relationships/image" Target="../media/image34.jpeg"/><Relationship Id="rId2" Type="http://schemas.openxmlformats.org/officeDocument/2006/relationships/tags" Target="../tags/tag110.xml"/><Relationship Id="rId16" Type="http://schemas.openxmlformats.org/officeDocument/2006/relationships/tags" Target="../tags/tag124.xml"/><Relationship Id="rId20" Type="http://schemas.openxmlformats.org/officeDocument/2006/relationships/image" Target="../media/image30.png"/><Relationship Id="rId29" Type="http://schemas.openxmlformats.org/officeDocument/2006/relationships/customXml" Target="../ink/ink1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image" Target="../media/image10.png"/><Relationship Id="rId32" Type="http://schemas.openxmlformats.org/officeDocument/2006/relationships/image" Target="../media/image35.png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23" Type="http://schemas.microsoft.com/office/2007/relationships/hdphoto" Target="../media/hdphoto1.wdp"/><Relationship Id="rId28" Type="http://schemas.openxmlformats.org/officeDocument/2006/relationships/image" Target="../media/image33.png"/><Relationship Id="rId10" Type="http://schemas.openxmlformats.org/officeDocument/2006/relationships/tags" Target="../tags/tag118.xml"/><Relationship Id="rId19" Type="http://schemas.openxmlformats.org/officeDocument/2006/relationships/notesSlide" Target="../notesSlides/notesSlide8.xml"/><Relationship Id="rId31" Type="http://schemas.openxmlformats.org/officeDocument/2006/relationships/customXml" Target="../ink/ink2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image" Target="../media/image9.png"/><Relationship Id="rId27" Type="http://schemas.openxmlformats.org/officeDocument/2006/relationships/image" Target="../media/image32.svg"/><Relationship Id="rId30" Type="http://schemas.openxmlformats.org/officeDocument/2006/relationships/image" Target="../media/image34.png"/><Relationship Id="rId35" Type="http://schemas.openxmlformats.org/officeDocument/2006/relationships/image" Target="../media/image37.svg"/><Relationship Id="rId8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image" Target="../media/image8.png"/><Relationship Id="rId3" Type="http://schemas.openxmlformats.org/officeDocument/2006/relationships/tags" Target="../tags/tag128.xml"/><Relationship Id="rId21" Type="http://schemas.openxmlformats.org/officeDocument/2006/relationships/image" Target="../media/image10.png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image" Target="../media/image30.png"/><Relationship Id="rId2" Type="http://schemas.openxmlformats.org/officeDocument/2006/relationships/tags" Target="../tags/tag127.xml"/><Relationship Id="rId16" Type="http://schemas.openxmlformats.org/officeDocument/2006/relationships/notesSlide" Target="../notesSlides/notesSlide9.xml"/><Relationship Id="rId20" Type="http://schemas.microsoft.com/office/2007/relationships/hdphoto" Target="../media/hdphoto1.wdp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image" Target="../media/image38.svg"/><Relationship Id="rId5" Type="http://schemas.openxmlformats.org/officeDocument/2006/relationships/tags" Target="../tags/tag130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1.png"/><Relationship Id="rId10" Type="http://schemas.openxmlformats.org/officeDocument/2006/relationships/tags" Target="../tags/tag135.xml"/><Relationship Id="rId19" Type="http://schemas.openxmlformats.org/officeDocument/2006/relationships/image" Target="../media/image9.pn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isque dur en forme de nuage avec câbles">
            <a:extLst>
              <a:ext uri="{FF2B5EF4-FFF2-40B4-BE49-F238E27FC236}">
                <a16:creationId xmlns:a16="http://schemas.microsoft.com/office/drawing/2014/main" id="{9397A4A6-CF18-E253-0AC7-C849107242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4"/>
            <a:ext cx="12192000" cy="6964771"/>
          </a:xfrm>
          <a:prstGeom prst="rect">
            <a:avLst/>
          </a:prstGeom>
        </p:spPr>
      </p:pic>
      <p:pic>
        <p:nvPicPr>
          <p:cNvPr id="5" name="Image 4" descr="Une image contenant motif, conception, art, papier d’emballage&#10;&#10;Description générée automatiquement">
            <a:extLst>
              <a:ext uri="{FF2B5EF4-FFF2-40B4-BE49-F238E27FC236}">
                <a16:creationId xmlns:a16="http://schemas.microsoft.com/office/drawing/2014/main" id="{60D17C40-2856-143B-57A0-64F4D8529F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0" y="4964093"/>
            <a:ext cx="1879600" cy="1879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BAF489E-C42A-4C0A-24AF-AA25B71CDB0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236013" y="5903893"/>
            <a:ext cx="20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rgbClr val="1150C8"/>
                </a:solidFill>
              </a:rPr>
              <a:t>Support accessible sur la page WebCampus ONLINECOURSE – section 8</a:t>
            </a:r>
            <a:endParaRPr lang="en-BE" sz="1400" dirty="0">
              <a:solidFill>
                <a:srgbClr val="1150C8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B4E94F-F9D2-2C0E-C230-A28F943A71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7907" y="212285"/>
            <a:ext cx="1133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accent1">
                    <a:lumMod val="75000"/>
                  </a:schemeClr>
                </a:solidFill>
              </a:rPr>
              <a:t>Démystifier la collaboration avec </a:t>
            </a:r>
          </a:p>
          <a:p>
            <a:r>
              <a:rPr lang="fr-FR" sz="4000">
                <a:solidFill>
                  <a:schemeClr val="accent1">
                    <a:lumMod val="75000"/>
                  </a:schemeClr>
                </a:solidFill>
              </a:rPr>
              <a:t>OneDrive et la suite Office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196BCC-5F6D-40D9-1693-2582D5BE6D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6397" y="1365318"/>
            <a:ext cx="6918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>
                <a:solidFill>
                  <a:srgbClr val="1150C8"/>
                </a:solidFill>
                <a:latin typeface="Dosis" pitchFamily="2" charset="0"/>
              </a:rPr>
              <a:t>Séance 2 : Où trouver mes documents déposés dans le cloud  ? (explorateur de fichier versus onedrive.com) </a:t>
            </a:r>
            <a:endParaRPr lang="en-BE" sz="3200" b="1">
              <a:solidFill>
                <a:srgbClr val="1150C8"/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E10658-800A-959C-4764-49B004C3519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387386" y="3470661"/>
            <a:ext cx="2804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>
                <a:solidFill>
                  <a:srgbClr val="1150C8"/>
                </a:solidFill>
              </a:rPr>
              <a:t>3 juin 2025</a:t>
            </a:r>
          </a:p>
          <a:p>
            <a:r>
              <a:rPr lang="fr-FR" sz="2400">
                <a:solidFill>
                  <a:srgbClr val="1150C8"/>
                </a:solidFill>
              </a:rPr>
              <a:t>Massimo </a:t>
            </a:r>
            <a:r>
              <a:rPr lang="fr-FR" sz="2400" err="1">
                <a:solidFill>
                  <a:srgbClr val="1150C8"/>
                </a:solidFill>
              </a:rPr>
              <a:t>Terranova</a:t>
            </a:r>
            <a:r>
              <a:rPr lang="fr-FR" sz="2400">
                <a:solidFill>
                  <a:srgbClr val="1150C8"/>
                </a:solidFill>
              </a:rPr>
              <a:t> </a:t>
            </a:r>
          </a:p>
          <a:p>
            <a:r>
              <a:rPr lang="fr-FR" sz="2400">
                <a:solidFill>
                  <a:srgbClr val="1150C8"/>
                </a:solidFill>
              </a:rPr>
              <a:t>Clara Depommier</a:t>
            </a:r>
            <a:endParaRPr lang="fr-BE" sz="2400">
              <a:solidFill>
                <a:srgbClr val="1150C8"/>
              </a:solidFill>
            </a:endParaRPr>
          </a:p>
        </p:txBody>
      </p:sp>
      <p:pic>
        <p:nvPicPr>
          <p:cNvPr id="3" name="Image 2" descr="Une image contenant texte, Police, Bleu électrique, capture d’écran&#10;&#10;Description générée automatiquement">
            <a:extLst>
              <a:ext uri="{FF2B5EF4-FFF2-40B4-BE49-F238E27FC236}">
                <a16:creationId xmlns:a16="http://schemas.microsoft.com/office/drawing/2014/main" id="{0469B3A3-7B23-A92E-FF87-0F013032345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6350"/>
            <a:ext cx="2205621" cy="538080"/>
          </a:xfrm>
          <a:prstGeom prst="rect">
            <a:avLst/>
          </a:prstGeom>
        </p:spPr>
      </p:pic>
      <p:pic>
        <p:nvPicPr>
          <p:cNvPr id="11" name="Image 10" descr="Une image contenant symbole, cercle, Police, Graphique&#10;&#10;Description générée automatiquement">
            <a:extLst>
              <a:ext uri="{FF2B5EF4-FFF2-40B4-BE49-F238E27FC236}">
                <a16:creationId xmlns:a16="http://schemas.microsoft.com/office/drawing/2014/main" id="{1FD1586F-D691-8193-4C92-C277873FD09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21" y="6302848"/>
            <a:ext cx="1575598" cy="5551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8123AC-AEA0-0611-D108-CBBD174D21B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0" y="5078548"/>
            <a:ext cx="3781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Les captures d’écran fournies sont valides pour juin 2025. L'équipe de formateurs est bien consciente des défis posés par l'évolution continue des interfaces, dont ils éprouvent également les désavantages.</a:t>
            </a:r>
            <a:endParaRPr lang="fr-BE" sz="1400" i="1"/>
          </a:p>
        </p:txBody>
      </p:sp>
    </p:spTree>
    <p:extLst>
      <p:ext uri="{BB962C8B-B14F-4D97-AF65-F5344CB8AC3E}">
        <p14:creationId xmlns:p14="http://schemas.microsoft.com/office/powerpoint/2010/main" val="1857220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FABF12A7-38C8-8445-BBE0-7DC0AEF3E0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/>
          <a:srcRect r="14776"/>
          <a:stretch/>
        </p:blipFill>
        <p:spPr>
          <a:xfrm>
            <a:off x="4947303" y="807770"/>
            <a:ext cx="6957949" cy="60030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333354-AE31-0C40-F5DF-29DB0C7922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1" y="16981"/>
            <a:ext cx="4558837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B112F29-CF7E-7301-DEDD-5A6370BEEDE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C2079E1-2572-9C8D-794B-9E2642141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78F433A-986B-6907-6508-662245124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62D9145-8AFB-6633-82F4-5605D12DE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10" name="Picture 2" descr="Explorateur de fichiers — Wikipédia">
            <a:extLst>
              <a:ext uri="{FF2B5EF4-FFF2-40B4-BE49-F238E27FC236}">
                <a16:creationId xmlns:a16="http://schemas.microsoft.com/office/drawing/2014/main" id="{0F78DE86-1F9F-460A-504E-449356373FA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A276914-4679-A626-ED9C-48C63C169B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C4D3D2-A7DE-14D3-EFF9-BFB58985344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075670" y="24150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14" name="Graphique 13" descr="Internet contour">
            <a:extLst>
              <a:ext uri="{FF2B5EF4-FFF2-40B4-BE49-F238E27FC236}">
                <a16:creationId xmlns:a16="http://schemas.microsoft.com/office/drawing/2014/main" id="{B88D3BEA-F889-93D9-940C-DAE8DB3ADDB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61270" y="-77075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275C38E-DF33-5EBD-CA00-2EBCA47E54B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786843" y="966113"/>
            <a:ext cx="5405157" cy="1200329"/>
          </a:xfrm>
          <a:prstGeom prst="rect">
            <a:avLst/>
          </a:prstGeom>
          <a:solidFill>
            <a:srgbClr val="13439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= Ajouter un </a:t>
            </a:r>
            <a:r>
              <a:rPr lang="fr-FR" b="1">
                <a:solidFill>
                  <a:schemeClr val="bg1"/>
                </a:solidFill>
              </a:rPr>
              <a:t>nouvel </a:t>
            </a:r>
            <a:r>
              <a:rPr lang="fr-FR">
                <a:solidFill>
                  <a:schemeClr val="bg1"/>
                </a:solidFill>
              </a:rPr>
              <a:t>élément dans OneDrive </a:t>
            </a:r>
          </a:p>
          <a:p>
            <a:r>
              <a:rPr lang="fr-FR">
                <a:solidFill>
                  <a:schemeClr val="bg1"/>
                </a:solidFill>
              </a:rPr>
              <a:t>= le rendre disponible depuis le dossier « OneDrive – Université de Namur » de l’ explorateur de fichier/</a:t>
            </a:r>
            <a:r>
              <a:rPr lang="fr-FR" err="1">
                <a:solidFill>
                  <a:schemeClr val="bg1"/>
                </a:solidFill>
              </a:rPr>
              <a:t>finder</a:t>
            </a:r>
            <a:endParaRPr lang="en-BE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F15A173-D8F6-B85F-B708-D2FE7C9E44B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845585" y="1088507"/>
            <a:ext cx="1798246" cy="7391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B3B68B7-F85E-A7C1-43D6-55CF007B01F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99623" y="1827663"/>
            <a:ext cx="3667693" cy="1710994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7D8805-24DA-30B2-2B1E-5FF5C4A9459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845585" y="2430277"/>
            <a:ext cx="2181721" cy="358285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9599F6B6-C1A6-A7F4-B7C9-78828662E7A7}"/>
              </a:ext>
            </a:extLst>
          </p:cNvPr>
          <p:cNvCxnSpPr>
            <a:stCxn id="26" idx="3"/>
            <a:endCxn id="27" idx="1"/>
          </p:cNvCxnSpPr>
          <p:nvPr>
            <p:custDataLst>
              <p:tags r:id="rId12"/>
            </p:custDataLst>
          </p:nvPr>
        </p:nvCxnSpPr>
        <p:spPr>
          <a:xfrm flipV="1">
            <a:off x="3967316" y="2609420"/>
            <a:ext cx="878269" cy="73740"/>
          </a:xfrm>
          <a:prstGeom prst="bentConnector3">
            <a:avLst/>
          </a:prstGeom>
          <a:ln w="38100">
            <a:solidFill>
              <a:srgbClr val="1343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7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3684A-DAA4-6F86-CB58-6EE1641C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4DE98B05-39E5-FAB3-042B-5DA8650D2B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012541" y="891483"/>
            <a:ext cx="12192000" cy="593548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EEE5142-DDA4-A28B-3D99-4ED664EDEA1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0" y="0"/>
            <a:ext cx="4630893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039528C-31F3-071B-1BAD-7A46C502A70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7483F34-C084-59FD-3D92-35E2377BB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E8E026A-9191-8890-0B0F-6A6841347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F318484-BB28-3AB4-ECC9-6527D5220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6129AEFF-D813-5180-C398-EE8380B1A35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3C059BDF-C82D-582E-64A1-9FB5E4734B0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11905" y="25847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FFAC4009-148B-DFF1-9ACA-3AEBF68B20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97505" y="-60105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E857723B-F8E4-FAEB-7927-9C554022ADE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1191455-6D84-2143-E575-D81ADE5A8EA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083133" y="2408676"/>
            <a:ext cx="3610657" cy="187743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Tous les</a:t>
            </a:r>
            <a:r>
              <a:rPr lang="fr-FR" sz="1600" b="1">
                <a:solidFill>
                  <a:schemeClr val="tx2"/>
                </a:solidFill>
              </a:rPr>
              <a:t> Dossiers </a:t>
            </a:r>
            <a:r>
              <a:rPr lang="fr-FR" sz="1600">
                <a:solidFill>
                  <a:schemeClr val="tx2"/>
                </a:solidFill>
              </a:rPr>
              <a:t>et</a:t>
            </a:r>
            <a:r>
              <a:rPr lang="fr-FR" sz="1600" b="1">
                <a:solidFill>
                  <a:schemeClr val="tx2"/>
                </a:solidFill>
              </a:rPr>
              <a:t> </a:t>
            </a:r>
            <a:r>
              <a:rPr lang="fr-FR" b="1">
                <a:solidFill>
                  <a:schemeClr val="tx2"/>
                </a:solidFill>
              </a:rPr>
              <a:t>Fichiers</a:t>
            </a:r>
            <a:r>
              <a:rPr lang="fr-FR" sz="1600" b="1">
                <a:solidFill>
                  <a:schemeClr val="tx2"/>
                </a:solidFill>
              </a:rPr>
              <a:t> partagés </a:t>
            </a:r>
            <a:r>
              <a:rPr lang="fr-FR" sz="1600" b="1" i="1" u="sng">
                <a:solidFill>
                  <a:schemeClr val="tx2"/>
                </a:solidFill>
              </a:rPr>
              <a:t>avec vous</a:t>
            </a:r>
            <a:r>
              <a:rPr lang="fr-FR" sz="1600" b="1" i="1">
                <a:solidFill>
                  <a:schemeClr val="tx2"/>
                </a:solidFill>
              </a:rPr>
              <a:t> </a:t>
            </a:r>
            <a:r>
              <a:rPr lang="fr-FR" sz="1600" b="1">
                <a:solidFill>
                  <a:schemeClr val="tx2"/>
                </a:solidFill>
              </a:rPr>
              <a:t>dans les applications M365. </a:t>
            </a:r>
          </a:p>
          <a:p>
            <a:endParaRPr lang="fr-FR" sz="1600" b="1">
              <a:solidFill>
                <a:schemeClr val="tx2"/>
              </a:solidFill>
            </a:endParaRPr>
          </a:p>
          <a:p>
            <a:r>
              <a:rPr lang="fr-FR" sz="1600" b="1">
                <a:solidFill>
                  <a:schemeClr val="tx2"/>
                </a:solidFill>
              </a:rPr>
              <a:t>(objets </a:t>
            </a:r>
            <a:r>
              <a:rPr lang="fr-FR" sz="1600">
                <a:solidFill>
                  <a:schemeClr val="tx2"/>
                </a:solidFill>
              </a:rPr>
              <a:t>pour lesquels on m’a donné les accès de </a:t>
            </a:r>
            <a:r>
              <a:rPr lang="fr-FR" sz="1600" b="1">
                <a:solidFill>
                  <a:schemeClr val="tx2"/>
                </a:solidFill>
              </a:rPr>
              <a:t>manière directe)</a:t>
            </a:r>
            <a:endParaRPr lang="fr-FR" sz="1600">
              <a:solidFill>
                <a:schemeClr val="tx2"/>
              </a:solidFill>
              <a:ea typeface="Calibri"/>
              <a:cs typeface="Calibri"/>
            </a:endParaRPr>
          </a:p>
          <a:p>
            <a:endParaRPr lang="fr-FR" b="1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FC755C-E23F-6F6D-0DBD-67DB853E942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519159" y="6356350"/>
            <a:ext cx="2743200" cy="365125"/>
          </a:xfrm>
        </p:spPr>
        <p:txBody>
          <a:bodyPr/>
          <a:lstStyle/>
          <a:p>
            <a:fld id="{BBC9FD3A-7DFC-47C8-89EB-FFE2EBC59429}" type="slidenum">
              <a:rPr lang="en-BE" smtClean="0"/>
              <a:t>11</a:t>
            </a:fld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4CA9DC-DCB0-E81C-DE23-ADB805C7EC2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012541" y="2652147"/>
            <a:ext cx="2181721" cy="358285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1010B08-8BE0-5456-2131-397CB14E64A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5"/>
          <a:srcRect l="17612" t="8254" r="74888" b="83049"/>
          <a:stretch/>
        </p:blipFill>
        <p:spPr>
          <a:xfrm>
            <a:off x="6850792" y="1259348"/>
            <a:ext cx="1568859" cy="885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E71D9F-7D11-3ABC-B4C4-A981E472885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129357" y="4526789"/>
            <a:ext cx="3610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Automatique ! Dès la génération d’un lien de partage</a:t>
            </a:r>
            <a:endParaRPr lang="fr-BE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910C9ECA-AB33-45D2-2EB6-4D8D2BAAFB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103982" y="891483"/>
            <a:ext cx="12192000" cy="593548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0" y="0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11905" y="25847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197505" y="-60105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606E295-D47E-9E1B-B506-BE014D8FCA6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174574" y="2408676"/>
            <a:ext cx="3610657" cy="187743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Tous les</a:t>
            </a:r>
            <a:r>
              <a:rPr lang="fr-FR" sz="1600" b="1">
                <a:solidFill>
                  <a:schemeClr val="tx2"/>
                </a:solidFill>
              </a:rPr>
              <a:t> Dossiers </a:t>
            </a:r>
            <a:r>
              <a:rPr lang="fr-FR" sz="1600">
                <a:solidFill>
                  <a:schemeClr val="tx2"/>
                </a:solidFill>
              </a:rPr>
              <a:t>et</a:t>
            </a:r>
            <a:r>
              <a:rPr lang="fr-FR" sz="1600" b="1">
                <a:solidFill>
                  <a:schemeClr val="tx2"/>
                </a:solidFill>
              </a:rPr>
              <a:t> </a:t>
            </a:r>
            <a:r>
              <a:rPr lang="fr-FR" b="1">
                <a:solidFill>
                  <a:schemeClr val="tx2"/>
                </a:solidFill>
              </a:rPr>
              <a:t>Fichiers</a:t>
            </a:r>
            <a:r>
              <a:rPr lang="fr-FR" sz="1600" b="1">
                <a:solidFill>
                  <a:schemeClr val="tx2"/>
                </a:solidFill>
              </a:rPr>
              <a:t> partagés </a:t>
            </a:r>
            <a:r>
              <a:rPr lang="fr-FR" sz="1600" b="1" i="1" u="sng">
                <a:solidFill>
                  <a:schemeClr val="tx2"/>
                </a:solidFill>
              </a:rPr>
              <a:t>avec vous</a:t>
            </a:r>
            <a:r>
              <a:rPr lang="fr-FR" sz="1600" b="1" i="1">
                <a:solidFill>
                  <a:schemeClr val="tx2"/>
                </a:solidFill>
              </a:rPr>
              <a:t> </a:t>
            </a:r>
            <a:r>
              <a:rPr lang="fr-FR" sz="1600" b="1">
                <a:solidFill>
                  <a:schemeClr val="tx2"/>
                </a:solidFill>
              </a:rPr>
              <a:t>dans les applications M365. </a:t>
            </a:r>
          </a:p>
          <a:p>
            <a:endParaRPr lang="fr-FR" sz="1600" b="1">
              <a:solidFill>
                <a:schemeClr val="tx2"/>
              </a:solidFill>
            </a:endParaRPr>
          </a:p>
          <a:p>
            <a:r>
              <a:rPr lang="fr-FR" sz="1600" b="1">
                <a:solidFill>
                  <a:schemeClr val="tx2"/>
                </a:solidFill>
              </a:rPr>
              <a:t>(objets </a:t>
            </a:r>
            <a:r>
              <a:rPr lang="fr-FR" sz="1600">
                <a:solidFill>
                  <a:schemeClr val="tx2"/>
                </a:solidFill>
              </a:rPr>
              <a:t>pour lesquels on m’a donné les accès de </a:t>
            </a:r>
            <a:r>
              <a:rPr lang="fr-FR" sz="1600" b="1">
                <a:solidFill>
                  <a:schemeClr val="tx2"/>
                </a:solidFill>
              </a:rPr>
              <a:t>manière directe)</a:t>
            </a:r>
            <a:endParaRPr lang="fr-FR" sz="1600">
              <a:solidFill>
                <a:schemeClr val="tx2"/>
              </a:solidFill>
              <a:ea typeface="Calibri"/>
              <a:cs typeface="Calibri"/>
            </a:endParaRPr>
          </a:p>
          <a:p>
            <a:endParaRPr lang="fr-FR" b="1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12</a:t>
            </a:fld>
            <a:endParaRPr lang="en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10F183-0B23-50FE-623A-41B72D2283D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68719" y="1080367"/>
            <a:ext cx="3839379" cy="230832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Tous les </a:t>
            </a:r>
            <a:r>
              <a:rPr lang="fr-FR" sz="1600" b="1" dirty="0">
                <a:solidFill>
                  <a:schemeClr val="accent5"/>
                </a:solidFill>
              </a:rPr>
              <a:t>dossiers</a:t>
            </a:r>
            <a:r>
              <a:rPr lang="fr-FR" sz="1600" dirty="0">
                <a:solidFill>
                  <a:schemeClr val="accent5"/>
                </a:solidFill>
              </a:rPr>
              <a:t> existants pour lesquels j’ai les droits d’accès, mais dont je ne suis pas le créateur =</a:t>
            </a:r>
          </a:p>
          <a:p>
            <a:endParaRPr lang="fr-FR" sz="1600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13439D"/>
                </a:solidFill>
              </a:rPr>
              <a:t>Partagés avec moi depuis le OneDrive d’autres personnes et synchronisé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Synchronisés depuis des équipes teams </a:t>
            </a:r>
            <a:endParaRPr lang="en-BE" sz="1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A2DD1F-9292-F9FA-8B65-F058777F73B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103982" y="2652147"/>
            <a:ext cx="2181721" cy="358285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4FA08E-9FCA-D8C2-CB3D-EFEFCBB78CA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60545" y="3881350"/>
            <a:ext cx="3667693" cy="1401261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A9EADF57-3075-7968-F636-5144B837B3DD}"/>
              </a:ext>
            </a:extLst>
          </p:cNvPr>
          <p:cNvCxnSpPr>
            <a:cxnSpLocks/>
            <a:stCxn id="22" idx="3"/>
            <a:endCxn id="21" idx="1"/>
          </p:cNvCxnSpPr>
          <p:nvPr>
            <p:custDataLst>
              <p:tags r:id="rId13"/>
            </p:custDataLst>
          </p:nvPr>
        </p:nvCxnSpPr>
        <p:spPr>
          <a:xfrm flipV="1">
            <a:off x="4028238" y="2831290"/>
            <a:ext cx="1075744" cy="1750691"/>
          </a:xfrm>
          <a:prstGeom prst="bentConnector3">
            <a:avLst/>
          </a:prstGeom>
          <a:ln w="38100">
            <a:solidFill>
              <a:srgbClr val="1343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F03ABC2D-DFBE-EC54-5625-F0D992EDD30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0"/>
          <a:srcRect l="17612" t="8254" r="74888" b="83049"/>
          <a:stretch/>
        </p:blipFill>
        <p:spPr>
          <a:xfrm>
            <a:off x="6942233" y="1259348"/>
            <a:ext cx="1568859" cy="885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9D047E9-1EA9-7B69-98A7-9CBA5802F42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15173" y="5489769"/>
            <a:ext cx="128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❌Fichiers</a:t>
            </a:r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9686E4-E4C5-8609-AE2E-D60F1DCA849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26275" y="5950886"/>
            <a:ext cx="386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 synchronisation à partir de OneDrive.com</a:t>
            </a:r>
            <a:endParaRPr lang="fr-BE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89F73C-DBE7-28F9-8AD2-5698D60A689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8220798" y="4526789"/>
            <a:ext cx="3610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Automatique ! Dès la génération d’un lien de partage</a:t>
            </a:r>
            <a:endParaRPr lang="fr-BE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7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910C9ECA-AB33-45D2-2EB6-4D8D2BAAFB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03982" y="891483"/>
            <a:ext cx="12192000" cy="593548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0" y="0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11905" y="25847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97505" y="-60105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13</a:t>
            </a:fld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9DFABA-7110-3134-C962-197C8D68CBF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03982" y="2652147"/>
            <a:ext cx="2181721" cy="358285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5148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910C9ECA-AB33-45D2-2EB6-4D8D2BAAFB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103982" y="891483"/>
            <a:ext cx="12192000" cy="593548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0" y="0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11905" y="25847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197505" y="-60105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AC23D55-F7A4-E7E1-F4F6-F3174F5247EA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6729056" y="2523489"/>
            <a:ext cx="29079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32AE4FF-FF75-4AFE-E8BF-05C9396E0AF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110055" y="898139"/>
            <a:ext cx="12192000" cy="593548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E606E295-D47E-9E1B-B506-BE014D8FCA6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174574" y="2408676"/>
            <a:ext cx="4017426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Tous les</a:t>
            </a:r>
            <a:r>
              <a:rPr lang="fr-FR" sz="1600" b="1">
                <a:solidFill>
                  <a:schemeClr val="tx2"/>
                </a:solidFill>
              </a:rPr>
              <a:t> Dossiers </a:t>
            </a:r>
            <a:r>
              <a:rPr lang="fr-FR" sz="1600">
                <a:solidFill>
                  <a:schemeClr val="tx2"/>
                </a:solidFill>
              </a:rPr>
              <a:t>et</a:t>
            </a:r>
            <a:r>
              <a:rPr lang="fr-FR" sz="1600" b="1">
                <a:solidFill>
                  <a:schemeClr val="tx2"/>
                </a:solidFill>
              </a:rPr>
              <a:t> </a:t>
            </a:r>
            <a:r>
              <a:rPr lang="fr-FR" b="1">
                <a:solidFill>
                  <a:schemeClr val="tx2"/>
                </a:solidFill>
              </a:rPr>
              <a:t>Fichiers</a:t>
            </a:r>
            <a:r>
              <a:rPr lang="fr-FR" sz="1600" b="1">
                <a:solidFill>
                  <a:schemeClr val="tx2"/>
                </a:solidFill>
              </a:rPr>
              <a:t> partagés </a:t>
            </a:r>
            <a:r>
              <a:rPr lang="fr-FR" sz="1600" b="1" i="1" u="sng">
                <a:solidFill>
                  <a:schemeClr val="tx2"/>
                </a:solidFill>
              </a:rPr>
              <a:t>par vous</a:t>
            </a:r>
            <a:r>
              <a:rPr lang="fr-FR" sz="1600" b="1" i="1">
                <a:solidFill>
                  <a:schemeClr val="tx2"/>
                </a:solidFill>
              </a:rPr>
              <a:t> </a:t>
            </a:r>
            <a:r>
              <a:rPr lang="fr-FR" sz="1600" b="1">
                <a:solidFill>
                  <a:schemeClr val="tx2"/>
                </a:solidFill>
              </a:rPr>
              <a:t>dans les applications M365.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14</a:t>
            </a:fld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A2DD1F-9292-F9FA-8B65-F058777F73B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103982" y="2652147"/>
            <a:ext cx="2181721" cy="358285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03ABC2D-DFBE-EC54-5625-F0D992EDD30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7"/>
          <a:srcRect l="23957" t="8444" r="68543" b="82859"/>
          <a:stretch/>
        </p:blipFill>
        <p:spPr>
          <a:xfrm>
            <a:off x="7709147" y="1259348"/>
            <a:ext cx="1568859" cy="885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2EA664-2478-7BAB-376A-12167BED09A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7"/>
          <a:srcRect t="67158" r="82105"/>
          <a:stretch/>
        </p:blipFill>
        <p:spPr>
          <a:xfrm>
            <a:off x="5142682" y="4895800"/>
            <a:ext cx="2181721" cy="19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4B7C141-2549-52AF-90A5-BFCA1CD10F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118423" y="913273"/>
            <a:ext cx="10195763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0" y="0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11905" y="25847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197505" y="-60105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15</a:t>
            </a:fld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A40C47-366A-0DB9-7115-24E936ACB33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86748" y="5282611"/>
            <a:ext cx="3839378" cy="1423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10F183-0B23-50FE-623A-41B72D2283D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3519" y="3798876"/>
            <a:ext cx="3437609" cy="255454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Tous les </a:t>
            </a:r>
            <a:r>
              <a:rPr lang="fr-FR" sz="1600" b="1" dirty="0">
                <a:solidFill>
                  <a:schemeClr val="accent5"/>
                </a:solidFill>
              </a:rPr>
              <a:t>dossiers</a:t>
            </a:r>
            <a:r>
              <a:rPr lang="fr-FR" sz="1600" dirty="0">
                <a:solidFill>
                  <a:schemeClr val="accent5"/>
                </a:solidFill>
              </a:rPr>
              <a:t> existants pour lesquels j’ai les droits d’accès, mais dont je ne suis pas le créateur =</a:t>
            </a:r>
          </a:p>
          <a:p>
            <a:endParaRPr lang="fr-FR" sz="1600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B356A9"/>
                </a:solidFill>
              </a:rPr>
              <a:t>Partagés avec moi depuis le OneDrive d’autres personnes et synchronisé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accent5"/>
                </a:solidFill>
              </a:rPr>
              <a:t>Synchronisés depuis des équipes teams </a:t>
            </a:r>
            <a:endParaRPr lang="en-BE" sz="1600" b="1" dirty="0">
              <a:solidFill>
                <a:schemeClr val="accent5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6C8DB6-A3E0-0F47-FAA1-96CB20E42CD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8"/>
          <a:srcRect t="67158" r="82105"/>
          <a:stretch/>
        </p:blipFill>
        <p:spPr>
          <a:xfrm>
            <a:off x="5142682" y="4895800"/>
            <a:ext cx="2181721" cy="19493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A2DD1F-9292-F9FA-8B65-F058777F73B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103982" y="5053088"/>
            <a:ext cx="2181721" cy="1668387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4FA08E-9FCA-D8C2-CB3D-EFEFCBB78CA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51671" y="5778762"/>
            <a:ext cx="3419178" cy="548044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A9EADF57-3075-7968-F636-5144B837B3DD}"/>
              </a:ext>
            </a:extLst>
          </p:cNvPr>
          <p:cNvCxnSpPr>
            <a:cxnSpLocks/>
            <a:stCxn id="22" idx="3"/>
            <a:endCxn id="21" idx="1"/>
          </p:cNvCxnSpPr>
          <p:nvPr>
            <p:custDataLst>
              <p:tags r:id="rId14"/>
            </p:custDataLst>
          </p:nvPr>
        </p:nvCxnSpPr>
        <p:spPr>
          <a:xfrm flipV="1">
            <a:off x="3970849" y="5887282"/>
            <a:ext cx="1133133" cy="165502"/>
          </a:xfrm>
          <a:prstGeom prst="bentConnector3">
            <a:avLst/>
          </a:prstGeom>
          <a:ln w="38100">
            <a:solidFill>
              <a:srgbClr val="1343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94049366-97EC-4FDE-316D-E706FEF88994}"/>
                  </a:ext>
                </a:extLst>
              </p14:cNvPr>
              <p14:cNvContentPartPr/>
              <p14:nvPr>
                <p:custDataLst>
                  <p:tags r:id="rId15"/>
                </p:custDataLst>
              </p14:nvPr>
            </p14:nvContentPartPr>
            <p14:xfrm>
              <a:off x="10058640" y="1714830"/>
              <a:ext cx="836640" cy="20520"/>
            </p14:xfrm>
          </p:contentPart>
        </mc:Choice>
        <mc:Fallback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94049366-97EC-4FDE-316D-E706FEF8899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04640" y="1608692"/>
                <a:ext cx="944280" cy="23244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1ECD23A6-729F-9537-81A4-A5F7D2247A7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839266" y="5994302"/>
            <a:ext cx="135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Manuel !</a:t>
            </a:r>
          </a:p>
          <a:p>
            <a:r>
              <a:rPr lang="fr-FR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 seul X </a:t>
            </a:r>
            <a:endParaRPr lang="fr-BE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715EB1B-DFE4-80CE-27A3-8AF5CA911A6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753420" y="5908752"/>
            <a:ext cx="361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Automatique ! Dès que vous êtes membres d’une équipe.</a:t>
            </a:r>
            <a:endParaRPr lang="fr-BE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E5100-73F5-2CC7-FCB6-02297A8865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9715" y="357360"/>
            <a:ext cx="9846742" cy="2860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Graphique 3" descr="Brainstorming avec un remplissage uni">
            <a:extLst>
              <a:ext uri="{FF2B5EF4-FFF2-40B4-BE49-F238E27FC236}">
                <a16:creationId xmlns:a16="http://schemas.microsoft.com/office/drawing/2014/main" id="{6CCF8238-DE2B-ADA5-7561-494F158BF6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89101" y="1145293"/>
            <a:ext cx="914400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B0C360-CCBF-1D81-DF1B-DA63212D7CC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57115" y="-169753"/>
            <a:ext cx="78901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« </a:t>
            </a:r>
            <a:r>
              <a:rPr lang="fr-FR" i="1" dirty="0"/>
              <a:t>J’ai supprimé un espace équipe dans mon explorateur de fichier, car je ne voyais pas l’utilité de l’accès rapide. Maintenant mes collègues ne retrouvent plus les documents de cette équipe </a:t>
            </a:r>
            <a:r>
              <a:rPr lang="fr-FR" dirty="0"/>
              <a:t>»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Il est capital de s’assurer que la synchronisation est arrêtée lors de la suppression du dossier équipe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E659EF-9328-EA12-BD0F-79350174B5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83857" y="4747190"/>
            <a:ext cx="751715" cy="6666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388DF09D-EBDE-780D-D90E-4F8BE06F7EA5}"/>
                  </a:ext>
                </a:extLst>
              </p14:cNvPr>
              <p14:cNvContentPartPr/>
              <p14:nvPr>
                <p:custDataLst>
                  <p:tags r:id="rId5"/>
                </p:custDataLst>
              </p14:nvPr>
            </p14:nvContentPartPr>
            <p14:xfrm>
              <a:off x="6331710" y="5591496"/>
              <a:ext cx="2568600" cy="1620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388DF09D-EBDE-780D-D90E-4F8BE06F7EA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77710" y="5483496"/>
                <a:ext cx="2676240" cy="3776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6B9A6C9-1E86-AA57-121E-EAEA0BB48C0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802144" y="4706916"/>
            <a:ext cx="1103086" cy="5583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F84452-9B7A-FF8F-BDD2-F3049FDB3DA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198544" y="2969568"/>
            <a:ext cx="5204372" cy="380450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5A63768-7AC9-EC7D-CE43-D9E484B2FE8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733993" y="5562343"/>
            <a:ext cx="4220164" cy="9431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7F361269-3332-EEC0-44FB-693689F643B2}"/>
                  </a:ext>
                </a:extLst>
              </p14:cNvPr>
              <p14:cNvContentPartPr/>
              <p14:nvPr>
                <p:custDataLst>
                  <p:tags r:id="rId9"/>
                </p:custDataLst>
              </p14:nvPr>
            </p14:nvContentPartPr>
            <p14:xfrm>
              <a:off x="4227183" y="5949814"/>
              <a:ext cx="721440" cy="536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7F361269-3332-EEC0-44FB-693689F643B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73183" y="5841814"/>
                <a:ext cx="8290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E820B251-5A77-DC3C-3FBA-5D152F638E4E}"/>
                  </a:ext>
                </a:extLst>
              </p14:cNvPr>
              <p14:cNvContentPartPr/>
              <p14:nvPr>
                <p:custDataLst>
                  <p:tags r:id="rId10"/>
                </p:custDataLst>
              </p14:nvPr>
            </p14:nvContentPartPr>
            <p14:xfrm>
              <a:off x="4399263" y="6047014"/>
              <a:ext cx="746280" cy="10224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E820B251-5A77-DC3C-3FBA-5D152F638E4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45263" y="5938632"/>
                <a:ext cx="853920" cy="318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E4276E36-CF99-AC6D-DDA7-FD30B7F30BF2}"/>
                  </a:ext>
                </a:extLst>
              </p14:cNvPr>
              <p14:cNvContentPartPr/>
              <p14:nvPr>
                <p:custDataLst>
                  <p:tags r:id="rId11"/>
                </p:custDataLst>
              </p14:nvPr>
            </p14:nvContentPartPr>
            <p14:xfrm>
              <a:off x="5247783" y="3696934"/>
              <a:ext cx="780480" cy="4140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E4276E36-CF99-AC6D-DDA7-FD30B7F30BF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93783" y="3588934"/>
                <a:ext cx="88812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BCBEDB5C-8BBD-5871-9433-9646367BFE74}"/>
                  </a:ext>
                </a:extLst>
              </p14:cNvPr>
              <p14:cNvContentPartPr/>
              <p14:nvPr>
                <p:custDataLst>
                  <p:tags r:id="rId12"/>
                </p:custDataLst>
              </p14:nvPr>
            </p14:nvContentPartPr>
            <p14:xfrm>
              <a:off x="8839143" y="4545454"/>
              <a:ext cx="1119960" cy="3204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BCBEDB5C-8BBD-5871-9433-9646367BFE7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785143" y="4437454"/>
                <a:ext cx="1227600" cy="24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447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6950BFC3-D8DA-4A85-94F7-54DA5524770B}">
      <p188:commentRel xmlns:p188="http://schemas.microsoft.com/office/powerpoint/2018/8/main" r:id="rId15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4B7C141-2549-52AF-90A5-BFCA1CD10F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18423" y="913273"/>
            <a:ext cx="10195763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0" y="0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11905" y="25847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197505" y="-60105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17</a:t>
            </a:fld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A40C47-366A-0DB9-7115-24E936ACB33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86748" y="5282611"/>
            <a:ext cx="3839378" cy="1423383"/>
          </a:xfrm>
          <a:prstGeom prst="rect">
            <a:avLst/>
          </a:prstGeom>
          <a:solidFill>
            <a:srgbClr val="BFC4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10F183-0B23-50FE-623A-41B72D2283D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02913" y="3927506"/>
            <a:ext cx="3407048" cy="255454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Tous les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dossiers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existants pour lesquels j’ai les droits d’accès, mais dont je ne suis pas le créateur =</a:t>
            </a:r>
          </a:p>
          <a:p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Partagés avec moi depuis le OneDrive d’autres personnes et synchronisé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Synchronisés depuis des équipes teams </a:t>
            </a:r>
            <a:endParaRPr lang="en-BE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6C8DB6-A3E0-0F47-FAA1-96CB20E42CD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9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67158" r="82105"/>
          <a:stretch/>
        </p:blipFill>
        <p:spPr>
          <a:xfrm>
            <a:off x="5142682" y="4895800"/>
            <a:ext cx="2181721" cy="1949327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A2DD1F-9292-F9FA-8B65-F058777F73B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103982" y="5053088"/>
            <a:ext cx="2181721" cy="1833856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4FA08E-9FCA-D8C2-CB3D-EFEFCBB78CA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72590" y="5948125"/>
            <a:ext cx="3667693" cy="703048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A9EADF57-3075-7968-F636-5144B837B3DD}"/>
              </a:ext>
            </a:extLst>
          </p:cNvPr>
          <p:cNvCxnSpPr>
            <a:cxnSpLocks/>
            <a:stCxn id="22" idx="3"/>
            <a:endCxn id="21" idx="1"/>
          </p:cNvCxnSpPr>
          <p:nvPr>
            <p:custDataLst>
              <p:tags r:id="rId14"/>
            </p:custDataLst>
          </p:nvPr>
        </p:nvCxnSpPr>
        <p:spPr>
          <a:xfrm flipV="1">
            <a:off x="4040283" y="5970016"/>
            <a:ext cx="1063699" cy="329633"/>
          </a:xfrm>
          <a:prstGeom prst="bentConnector3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94049366-97EC-4FDE-316D-E706FEF88994}"/>
                  </a:ext>
                </a:extLst>
              </p14:cNvPr>
              <p14:cNvContentPartPr/>
              <p14:nvPr>
                <p:custDataLst>
                  <p:tags r:id="rId15"/>
                </p:custDataLst>
              </p14:nvPr>
            </p14:nvContentPartPr>
            <p14:xfrm>
              <a:off x="10058640" y="1714830"/>
              <a:ext cx="836640" cy="20520"/>
            </p14:xfrm>
          </p:contentPart>
        </mc:Choice>
        <mc:Fallback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94049366-97EC-4FDE-316D-E706FEF8899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004640" y="1608692"/>
                <a:ext cx="944280" cy="232442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25A801D-777D-2B9D-E1E5-6827D299A38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-45830" y="0"/>
            <a:ext cx="12293604" cy="7561943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54D1C3-0FE7-2131-7583-E628F6022C6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507058" y="2366502"/>
            <a:ext cx="9846742" cy="24046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F33E1-E583-8718-C124-38933540ED0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060124" y="2863939"/>
            <a:ext cx="7714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«</a:t>
            </a:r>
            <a:r>
              <a:rPr lang="fr-FR" sz="2000" i="1"/>
              <a:t> Je crée un dossier dans une équipe Teams depuis mon explorateur de fichier sans sélectionner de canaux.</a:t>
            </a:r>
          </a:p>
          <a:p>
            <a:endParaRPr lang="fr-FR" sz="2000" i="1"/>
          </a:p>
          <a:p>
            <a:r>
              <a:rPr lang="fr-FR" sz="2000" i="1"/>
              <a:t>Plus, tard, mes collègues m’indiquent ne pas le trouver depuis leur application de bureau Microsoft Teams… </a:t>
            </a:r>
            <a:r>
              <a:rPr lang="fr-FR" sz="2000"/>
              <a:t>»</a:t>
            </a:r>
          </a:p>
        </p:txBody>
      </p:sp>
      <p:pic>
        <p:nvPicPr>
          <p:cNvPr id="11" name="Graphique 10" descr="Brainstorming avec un remplissage uni">
            <a:extLst>
              <a:ext uri="{FF2B5EF4-FFF2-40B4-BE49-F238E27FC236}">
                <a16:creationId xmlns:a16="http://schemas.microsoft.com/office/drawing/2014/main" id="{3F458DD8-FEBE-8653-6367-7ACDEC70F28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775112" y="33590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écran&#10;&#10;Description générée automatiquement">
            <a:extLst>
              <a:ext uri="{FF2B5EF4-FFF2-40B4-BE49-F238E27FC236}">
                <a16:creationId xmlns:a16="http://schemas.microsoft.com/office/drawing/2014/main" id="{F7CFC0C4-DDBA-EB11-91C3-F9203C0AF2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4288"/>
          <a:stretch/>
        </p:blipFill>
        <p:spPr>
          <a:xfrm>
            <a:off x="0" y="449943"/>
            <a:ext cx="12147487" cy="616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3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D424D8-F87D-8D48-93EB-426FDFD9A4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45388" y="1732996"/>
            <a:ext cx="10767641" cy="2860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Graphique 2" descr="Ampoule et engrenage avec un remplissage uni">
            <a:extLst>
              <a:ext uri="{FF2B5EF4-FFF2-40B4-BE49-F238E27FC236}">
                <a16:creationId xmlns:a16="http://schemas.microsoft.com/office/drawing/2014/main" id="{E0390EC7-3A25-7FC1-4B4B-3457A79F16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328829">
            <a:off x="1241152" y="2415836"/>
            <a:ext cx="631935" cy="6319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BA6F5C-820F-BEB5-F6FF-C509D720331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01222" y="2259909"/>
            <a:ext cx="8490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Si j’ajoute/ créé un dossier dans une équipe depuis mon explorateur de fichier sans sélectionner de canaux :</a:t>
            </a:r>
          </a:p>
          <a:p>
            <a:endParaRPr lang="fr-FR"/>
          </a:p>
          <a:p>
            <a:pPr marL="285750" indent="-285750">
              <a:buFontTx/>
              <a:buChar char="-"/>
            </a:pPr>
            <a:r>
              <a:rPr lang="fr-FR"/>
              <a:t>le dossier apparaitra automatiquement dans l’équipe interface Application TEAMS (synchronisation automatique)</a:t>
            </a:r>
          </a:p>
          <a:p>
            <a:pPr marL="285750" indent="-285750">
              <a:buFontTx/>
              <a:buChar char="-"/>
            </a:pPr>
            <a:r>
              <a:rPr lang="fr-FR"/>
              <a:t>sera uniquement accessible depuis la racine « document » – « bibliothèque du site » </a:t>
            </a:r>
            <a:endParaRPr lang="en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19020F-0590-42F4-93A3-3041095A62D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96421" y="5278040"/>
            <a:ext cx="9199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/>
              <a:t>Sélectionnez toujours un canal </a:t>
            </a:r>
            <a:r>
              <a:rPr lang="fr-FR" sz="2000" i="1"/>
              <a:t>lorsque vous ajoutez un document dans un espace équipe depuis votre explorateur de fichiers/</a:t>
            </a:r>
            <a:r>
              <a:rPr lang="fr-FR" sz="2000" i="1" err="1"/>
              <a:t>finder</a:t>
            </a:r>
            <a:endParaRPr lang="fr-BE" sz="2000" i="1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7F4C3427-EFF2-BBEF-5E67-8585E1B5AB0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6652154">
            <a:off x="1022655" y="5089197"/>
            <a:ext cx="239710" cy="37768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2A061804-EC5F-96F9-C0E1-DDC17D600FA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4393781">
            <a:off x="10895761" y="5109919"/>
            <a:ext cx="239710" cy="37768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23388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9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isque dur en forme de nuage avec câbles">
            <a:extLst>
              <a:ext uri="{FF2B5EF4-FFF2-40B4-BE49-F238E27FC236}">
                <a16:creationId xmlns:a16="http://schemas.microsoft.com/office/drawing/2014/main" id="{A2EEAE08-4D0B-145D-3306-7794F7F820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3049" y="0"/>
            <a:ext cx="12192000" cy="6964771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4ECF3E2F-D0DC-2B4D-DF5B-A34A852B45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85842" y="-395523"/>
            <a:ext cx="1251046" cy="7755817"/>
          </a:xfrm>
          <a:custGeom>
            <a:avLst/>
            <a:gdLst>
              <a:gd name="connsiteX0" fmla="*/ 162708 w 492908"/>
              <a:gd name="connsiteY0" fmla="*/ 294264 h 7253864"/>
              <a:gd name="connsiteX1" fmla="*/ 162708 w 492908"/>
              <a:gd name="connsiteY1" fmla="*/ 370464 h 7253864"/>
              <a:gd name="connsiteX2" fmla="*/ 10308 w 492908"/>
              <a:gd name="connsiteY2" fmla="*/ 3951864 h 7253864"/>
              <a:gd name="connsiteX3" fmla="*/ 492908 w 492908"/>
              <a:gd name="connsiteY3" fmla="*/ 7253864 h 7253864"/>
              <a:gd name="connsiteX0" fmla="*/ 155388 w 485588"/>
              <a:gd name="connsiteY0" fmla="*/ 294264 h 7253864"/>
              <a:gd name="connsiteX1" fmla="*/ 155388 w 485588"/>
              <a:gd name="connsiteY1" fmla="*/ 370464 h 7253864"/>
              <a:gd name="connsiteX2" fmla="*/ 2988 w 485588"/>
              <a:gd name="connsiteY2" fmla="*/ 3951864 h 7253864"/>
              <a:gd name="connsiteX3" fmla="*/ 312140 w 485588"/>
              <a:gd name="connsiteY3" fmla="*/ 6469326 h 7253864"/>
              <a:gd name="connsiteX4" fmla="*/ 485588 w 485588"/>
              <a:gd name="connsiteY4" fmla="*/ 7253864 h 7253864"/>
              <a:gd name="connsiteX0" fmla="*/ 155388 w 688788"/>
              <a:gd name="connsiteY0" fmla="*/ 294264 h 7520564"/>
              <a:gd name="connsiteX1" fmla="*/ 155388 w 688788"/>
              <a:gd name="connsiteY1" fmla="*/ 370464 h 7520564"/>
              <a:gd name="connsiteX2" fmla="*/ 2988 w 688788"/>
              <a:gd name="connsiteY2" fmla="*/ 3951864 h 7520564"/>
              <a:gd name="connsiteX3" fmla="*/ 312140 w 688788"/>
              <a:gd name="connsiteY3" fmla="*/ 6469326 h 7520564"/>
              <a:gd name="connsiteX4" fmla="*/ 688788 w 688788"/>
              <a:gd name="connsiteY4" fmla="*/ 7520564 h 7520564"/>
              <a:gd name="connsiteX0" fmla="*/ 155388 w 1374588"/>
              <a:gd name="connsiteY0" fmla="*/ 294264 h 7653914"/>
              <a:gd name="connsiteX1" fmla="*/ 155388 w 1374588"/>
              <a:gd name="connsiteY1" fmla="*/ 370464 h 7653914"/>
              <a:gd name="connsiteX2" fmla="*/ 2988 w 1374588"/>
              <a:gd name="connsiteY2" fmla="*/ 3951864 h 7653914"/>
              <a:gd name="connsiteX3" fmla="*/ 312140 w 1374588"/>
              <a:gd name="connsiteY3" fmla="*/ 6469326 h 7653914"/>
              <a:gd name="connsiteX4" fmla="*/ 1374588 w 1374588"/>
              <a:gd name="connsiteY4" fmla="*/ 7653914 h 7653914"/>
              <a:gd name="connsiteX0" fmla="*/ 155388 w 1374588"/>
              <a:gd name="connsiteY0" fmla="*/ 294264 h 7653914"/>
              <a:gd name="connsiteX1" fmla="*/ 155388 w 1374588"/>
              <a:gd name="connsiteY1" fmla="*/ 370464 h 7653914"/>
              <a:gd name="connsiteX2" fmla="*/ 2988 w 1374588"/>
              <a:gd name="connsiteY2" fmla="*/ 3951864 h 7653914"/>
              <a:gd name="connsiteX3" fmla="*/ 197840 w 1374588"/>
              <a:gd name="connsiteY3" fmla="*/ 6126426 h 7653914"/>
              <a:gd name="connsiteX4" fmla="*/ 1374588 w 1374588"/>
              <a:gd name="connsiteY4" fmla="*/ 7653914 h 7653914"/>
              <a:gd name="connsiteX0" fmla="*/ 211887 w 1431087"/>
              <a:gd name="connsiteY0" fmla="*/ 294264 h 7653914"/>
              <a:gd name="connsiteX1" fmla="*/ 211887 w 1431087"/>
              <a:gd name="connsiteY1" fmla="*/ 370464 h 7653914"/>
              <a:gd name="connsiteX2" fmla="*/ 2337 w 1431087"/>
              <a:gd name="connsiteY2" fmla="*/ 3951864 h 7653914"/>
              <a:gd name="connsiteX3" fmla="*/ 254339 w 1431087"/>
              <a:gd name="connsiteY3" fmla="*/ 6126426 h 7653914"/>
              <a:gd name="connsiteX4" fmla="*/ 1431087 w 1431087"/>
              <a:gd name="connsiteY4" fmla="*/ 7653914 h 7653914"/>
              <a:gd name="connsiteX0" fmla="*/ 209550 w 1428750"/>
              <a:gd name="connsiteY0" fmla="*/ 294264 h 7653914"/>
              <a:gd name="connsiteX1" fmla="*/ 209550 w 1428750"/>
              <a:gd name="connsiteY1" fmla="*/ 370464 h 7653914"/>
              <a:gd name="connsiteX2" fmla="*/ 0 w 1428750"/>
              <a:gd name="connsiteY2" fmla="*/ 3951864 h 7653914"/>
              <a:gd name="connsiteX3" fmla="*/ 252002 w 1428750"/>
              <a:gd name="connsiteY3" fmla="*/ 6126426 h 7653914"/>
              <a:gd name="connsiteX4" fmla="*/ 1428750 w 1428750"/>
              <a:gd name="connsiteY4" fmla="*/ 7653914 h 7653914"/>
              <a:gd name="connsiteX0" fmla="*/ 266700 w 1485900"/>
              <a:gd name="connsiteY0" fmla="*/ 312563 h 7672213"/>
              <a:gd name="connsiteX1" fmla="*/ 266700 w 1485900"/>
              <a:gd name="connsiteY1" fmla="*/ 388763 h 7672213"/>
              <a:gd name="connsiteX2" fmla="*/ 0 w 1485900"/>
              <a:gd name="connsiteY2" fmla="*/ 4236863 h 7672213"/>
              <a:gd name="connsiteX3" fmla="*/ 309152 w 1485900"/>
              <a:gd name="connsiteY3" fmla="*/ 6144725 h 7672213"/>
              <a:gd name="connsiteX4" fmla="*/ 1485900 w 1485900"/>
              <a:gd name="connsiteY4" fmla="*/ 7672213 h 7672213"/>
              <a:gd name="connsiteX0" fmla="*/ 268666 w 1487866"/>
              <a:gd name="connsiteY0" fmla="*/ 312563 h 7672213"/>
              <a:gd name="connsiteX1" fmla="*/ 268666 w 1487866"/>
              <a:gd name="connsiteY1" fmla="*/ 388763 h 7672213"/>
              <a:gd name="connsiteX2" fmla="*/ 1966 w 1487866"/>
              <a:gd name="connsiteY2" fmla="*/ 4236863 h 7672213"/>
              <a:gd name="connsiteX3" fmla="*/ 311118 w 1487866"/>
              <a:gd name="connsiteY3" fmla="*/ 6144725 h 7672213"/>
              <a:gd name="connsiteX4" fmla="*/ 1487866 w 1487866"/>
              <a:gd name="connsiteY4" fmla="*/ 7672213 h 7672213"/>
              <a:gd name="connsiteX0" fmla="*/ 342030 w 1561230"/>
              <a:gd name="connsiteY0" fmla="*/ 312563 h 7672213"/>
              <a:gd name="connsiteX1" fmla="*/ 342030 w 1561230"/>
              <a:gd name="connsiteY1" fmla="*/ 388763 h 7672213"/>
              <a:gd name="connsiteX2" fmla="*/ 75330 w 1561230"/>
              <a:gd name="connsiteY2" fmla="*/ 4236863 h 7672213"/>
              <a:gd name="connsiteX3" fmla="*/ 384482 w 1561230"/>
              <a:gd name="connsiteY3" fmla="*/ 6144725 h 7672213"/>
              <a:gd name="connsiteX4" fmla="*/ 1561230 w 1561230"/>
              <a:gd name="connsiteY4" fmla="*/ 7672213 h 7672213"/>
              <a:gd name="connsiteX0" fmla="*/ 282509 w 1501709"/>
              <a:gd name="connsiteY0" fmla="*/ 312563 h 7672213"/>
              <a:gd name="connsiteX1" fmla="*/ 282509 w 1501709"/>
              <a:gd name="connsiteY1" fmla="*/ 388763 h 7672213"/>
              <a:gd name="connsiteX2" fmla="*/ 15809 w 1501709"/>
              <a:gd name="connsiteY2" fmla="*/ 4236863 h 7672213"/>
              <a:gd name="connsiteX3" fmla="*/ 324961 w 1501709"/>
              <a:gd name="connsiteY3" fmla="*/ 6144725 h 7672213"/>
              <a:gd name="connsiteX4" fmla="*/ 1501709 w 1501709"/>
              <a:gd name="connsiteY4" fmla="*/ 7672213 h 7672213"/>
              <a:gd name="connsiteX0" fmla="*/ 282509 w 1501709"/>
              <a:gd name="connsiteY0" fmla="*/ 312563 h 7672213"/>
              <a:gd name="connsiteX1" fmla="*/ 282509 w 1501709"/>
              <a:gd name="connsiteY1" fmla="*/ 388763 h 7672213"/>
              <a:gd name="connsiteX2" fmla="*/ 15809 w 1501709"/>
              <a:gd name="connsiteY2" fmla="*/ 4236863 h 7672213"/>
              <a:gd name="connsiteX3" fmla="*/ 324961 w 1501709"/>
              <a:gd name="connsiteY3" fmla="*/ 6144725 h 7672213"/>
              <a:gd name="connsiteX4" fmla="*/ 1501709 w 1501709"/>
              <a:gd name="connsiteY4" fmla="*/ 7672213 h 7672213"/>
              <a:gd name="connsiteX0" fmla="*/ 282509 w 1501709"/>
              <a:gd name="connsiteY0" fmla="*/ 312563 h 7672213"/>
              <a:gd name="connsiteX1" fmla="*/ 282509 w 1501709"/>
              <a:gd name="connsiteY1" fmla="*/ 388763 h 7672213"/>
              <a:gd name="connsiteX2" fmla="*/ 15809 w 1501709"/>
              <a:gd name="connsiteY2" fmla="*/ 4236863 h 7672213"/>
              <a:gd name="connsiteX3" fmla="*/ 324961 w 1501709"/>
              <a:gd name="connsiteY3" fmla="*/ 6144725 h 7672213"/>
              <a:gd name="connsiteX4" fmla="*/ 1501709 w 1501709"/>
              <a:gd name="connsiteY4" fmla="*/ 7672213 h 7672213"/>
              <a:gd name="connsiteX0" fmla="*/ 321367 w 1540567"/>
              <a:gd name="connsiteY0" fmla="*/ 312563 h 7672213"/>
              <a:gd name="connsiteX1" fmla="*/ 321367 w 1540567"/>
              <a:gd name="connsiteY1" fmla="*/ 388763 h 7672213"/>
              <a:gd name="connsiteX2" fmla="*/ 54667 w 1540567"/>
              <a:gd name="connsiteY2" fmla="*/ 4236863 h 7672213"/>
              <a:gd name="connsiteX3" fmla="*/ 1540567 w 1540567"/>
              <a:gd name="connsiteY3" fmla="*/ 7672213 h 7672213"/>
              <a:gd name="connsiteX0" fmla="*/ 235062 w 1454262"/>
              <a:gd name="connsiteY0" fmla="*/ 408996 h 7768646"/>
              <a:gd name="connsiteX1" fmla="*/ 235062 w 1454262"/>
              <a:gd name="connsiteY1" fmla="*/ 485196 h 7768646"/>
              <a:gd name="connsiteX2" fmla="*/ 63612 w 1454262"/>
              <a:gd name="connsiteY2" fmla="*/ 5704896 h 7768646"/>
              <a:gd name="connsiteX3" fmla="*/ 1454262 w 1454262"/>
              <a:gd name="connsiteY3" fmla="*/ 7768646 h 7768646"/>
              <a:gd name="connsiteX0" fmla="*/ 235062 w 1454262"/>
              <a:gd name="connsiteY0" fmla="*/ 339017 h 7698667"/>
              <a:gd name="connsiteX1" fmla="*/ 235062 w 1454262"/>
              <a:gd name="connsiteY1" fmla="*/ 415217 h 7698667"/>
              <a:gd name="connsiteX2" fmla="*/ 63612 w 1454262"/>
              <a:gd name="connsiteY2" fmla="*/ 4644317 h 7698667"/>
              <a:gd name="connsiteX3" fmla="*/ 1454262 w 1454262"/>
              <a:gd name="connsiteY3" fmla="*/ 7698667 h 7698667"/>
              <a:gd name="connsiteX0" fmla="*/ 222346 w 1251046"/>
              <a:gd name="connsiteY0" fmla="*/ 339017 h 7755817"/>
              <a:gd name="connsiteX1" fmla="*/ 222346 w 1251046"/>
              <a:gd name="connsiteY1" fmla="*/ 415217 h 7755817"/>
              <a:gd name="connsiteX2" fmla="*/ 50896 w 1251046"/>
              <a:gd name="connsiteY2" fmla="*/ 4644317 h 7755817"/>
              <a:gd name="connsiteX3" fmla="*/ 1251046 w 1251046"/>
              <a:gd name="connsiteY3" fmla="*/ 7755817 h 775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1046" h="7755817">
                <a:moveTo>
                  <a:pt x="222346" y="339017"/>
                </a:moveTo>
                <a:cubicBezTo>
                  <a:pt x="235046" y="72317"/>
                  <a:pt x="250921" y="-302333"/>
                  <a:pt x="222346" y="415217"/>
                </a:cubicBezTo>
                <a:cubicBezTo>
                  <a:pt x="193771" y="1132767"/>
                  <a:pt x="-120554" y="3420884"/>
                  <a:pt x="50896" y="4644317"/>
                </a:cubicBezTo>
                <a:cubicBezTo>
                  <a:pt x="222346" y="5867750"/>
                  <a:pt x="941484" y="7040119"/>
                  <a:pt x="1251046" y="7755817"/>
                </a:cubicBezTo>
              </a:path>
            </a:pathLst>
          </a:custGeom>
          <a:solidFill>
            <a:schemeClr val="bg1"/>
          </a:solidFill>
          <a:ln w="38100">
            <a:solidFill>
              <a:srgbClr val="2FDC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3C5E483E-6BB6-3920-BB7D-55040A91CBA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28412" y="-639757"/>
            <a:ext cx="2277674" cy="8394700"/>
          </a:xfrm>
          <a:custGeom>
            <a:avLst/>
            <a:gdLst>
              <a:gd name="connsiteX0" fmla="*/ 127000 w 2946400"/>
              <a:gd name="connsiteY0" fmla="*/ 0 h 7180109"/>
              <a:gd name="connsiteX1" fmla="*/ 254000 w 2946400"/>
              <a:gd name="connsiteY1" fmla="*/ 4470400 h 7180109"/>
              <a:gd name="connsiteX2" fmla="*/ 2413000 w 2946400"/>
              <a:gd name="connsiteY2" fmla="*/ 6934200 h 7180109"/>
              <a:gd name="connsiteX3" fmla="*/ 2946400 w 2946400"/>
              <a:gd name="connsiteY3" fmla="*/ 7073900 h 7180109"/>
              <a:gd name="connsiteX0" fmla="*/ 136723 w 2956123"/>
              <a:gd name="connsiteY0" fmla="*/ 0 h 7180109"/>
              <a:gd name="connsiteX1" fmla="*/ 22423 w 2956123"/>
              <a:gd name="connsiteY1" fmla="*/ 965200 h 7180109"/>
              <a:gd name="connsiteX2" fmla="*/ 263723 w 2956123"/>
              <a:gd name="connsiteY2" fmla="*/ 4470400 h 7180109"/>
              <a:gd name="connsiteX3" fmla="*/ 2422723 w 2956123"/>
              <a:gd name="connsiteY3" fmla="*/ 6934200 h 7180109"/>
              <a:gd name="connsiteX4" fmla="*/ 2956123 w 2956123"/>
              <a:gd name="connsiteY4" fmla="*/ 7073900 h 7180109"/>
              <a:gd name="connsiteX0" fmla="*/ 593923 w 2956123"/>
              <a:gd name="connsiteY0" fmla="*/ 0 h 7408709"/>
              <a:gd name="connsiteX1" fmla="*/ 22423 w 2956123"/>
              <a:gd name="connsiteY1" fmla="*/ 1193800 h 7408709"/>
              <a:gd name="connsiteX2" fmla="*/ 263723 w 2956123"/>
              <a:gd name="connsiteY2" fmla="*/ 4699000 h 7408709"/>
              <a:gd name="connsiteX3" fmla="*/ 2422723 w 2956123"/>
              <a:gd name="connsiteY3" fmla="*/ 7162800 h 7408709"/>
              <a:gd name="connsiteX4" fmla="*/ 2956123 w 2956123"/>
              <a:gd name="connsiteY4" fmla="*/ 7302500 h 7408709"/>
              <a:gd name="connsiteX0" fmla="*/ 593923 w 2956123"/>
              <a:gd name="connsiteY0" fmla="*/ 15710 h 7424419"/>
              <a:gd name="connsiteX1" fmla="*/ 22423 w 2956123"/>
              <a:gd name="connsiteY1" fmla="*/ 1209510 h 7424419"/>
              <a:gd name="connsiteX2" fmla="*/ 263723 w 2956123"/>
              <a:gd name="connsiteY2" fmla="*/ 4714710 h 7424419"/>
              <a:gd name="connsiteX3" fmla="*/ 2422723 w 2956123"/>
              <a:gd name="connsiteY3" fmla="*/ 7178510 h 7424419"/>
              <a:gd name="connsiteX4" fmla="*/ 2956123 w 2956123"/>
              <a:gd name="connsiteY4" fmla="*/ 7318210 h 7424419"/>
              <a:gd name="connsiteX0" fmla="*/ 522659 w 2884859"/>
              <a:gd name="connsiteY0" fmla="*/ 15710 h 7424419"/>
              <a:gd name="connsiteX1" fmla="*/ 90859 w 2884859"/>
              <a:gd name="connsiteY1" fmla="*/ 1209510 h 7424419"/>
              <a:gd name="connsiteX2" fmla="*/ 192459 w 2884859"/>
              <a:gd name="connsiteY2" fmla="*/ 4714710 h 7424419"/>
              <a:gd name="connsiteX3" fmla="*/ 2351459 w 2884859"/>
              <a:gd name="connsiteY3" fmla="*/ 7178510 h 7424419"/>
              <a:gd name="connsiteX4" fmla="*/ 2884859 w 2884859"/>
              <a:gd name="connsiteY4" fmla="*/ 7318210 h 7424419"/>
              <a:gd name="connsiteX0" fmla="*/ 332159 w 2884859"/>
              <a:gd name="connsiteY0" fmla="*/ 12496 h 7599005"/>
              <a:gd name="connsiteX1" fmla="*/ 90859 w 2884859"/>
              <a:gd name="connsiteY1" fmla="*/ 1384096 h 7599005"/>
              <a:gd name="connsiteX2" fmla="*/ 192459 w 2884859"/>
              <a:gd name="connsiteY2" fmla="*/ 4889296 h 7599005"/>
              <a:gd name="connsiteX3" fmla="*/ 2351459 w 2884859"/>
              <a:gd name="connsiteY3" fmla="*/ 7353096 h 7599005"/>
              <a:gd name="connsiteX4" fmla="*/ 2884859 w 2884859"/>
              <a:gd name="connsiteY4" fmla="*/ 7492796 h 7599005"/>
              <a:gd name="connsiteX0" fmla="*/ 264567 w 2817267"/>
              <a:gd name="connsiteY0" fmla="*/ 0 h 7586509"/>
              <a:gd name="connsiteX1" fmla="*/ 124867 w 2817267"/>
              <a:gd name="connsiteY1" fmla="*/ 4876800 h 7586509"/>
              <a:gd name="connsiteX2" fmla="*/ 2283867 w 2817267"/>
              <a:gd name="connsiteY2" fmla="*/ 7340600 h 7586509"/>
              <a:gd name="connsiteX3" fmla="*/ 2817267 w 2817267"/>
              <a:gd name="connsiteY3" fmla="*/ 7480300 h 7586509"/>
              <a:gd name="connsiteX0" fmla="*/ 596395 w 2749045"/>
              <a:gd name="connsiteY0" fmla="*/ 0 h 7586509"/>
              <a:gd name="connsiteX1" fmla="*/ 56645 w 2749045"/>
              <a:gd name="connsiteY1" fmla="*/ 4876800 h 7586509"/>
              <a:gd name="connsiteX2" fmla="*/ 2215645 w 2749045"/>
              <a:gd name="connsiteY2" fmla="*/ 7340600 h 7586509"/>
              <a:gd name="connsiteX3" fmla="*/ 2749045 w 2749045"/>
              <a:gd name="connsiteY3" fmla="*/ 7480300 h 7586509"/>
              <a:gd name="connsiteX0" fmla="*/ 666638 w 2819288"/>
              <a:gd name="connsiteY0" fmla="*/ 0 h 7586509"/>
              <a:gd name="connsiteX1" fmla="*/ 126888 w 2819288"/>
              <a:gd name="connsiteY1" fmla="*/ 4876800 h 7586509"/>
              <a:gd name="connsiteX2" fmla="*/ 2285888 w 2819288"/>
              <a:gd name="connsiteY2" fmla="*/ 7340600 h 7586509"/>
              <a:gd name="connsiteX3" fmla="*/ 2819288 w 2819288"/>
              <a:gd name="connsiteY3" fmla="*/ 7480300 h 7586509"/>
              <a:gd name="connsiteX0" fmla="*/ 770146 w 2922796"/>
              <a:gd name="connsiteY0" fmla="*/ 42574 h 7629083"/>
              <a:gd name="connsiteX1" fmla="*/ 122447 w 2922796"/>
              <a:gd name="connsiteY1" fmla="*/ 477902 h 7629083"/>
              <a:gd name="connsiteX2" fmla="*/ 230396 w 2922796"/>
              <a:gd name="connsiteY2" fmla="*/ 4919374 h 7629083"/>
              <a:gd name="connsiteX3" fmla="*/ 2389396 w 2922796"/>
              <a:gd name="connsiteY3" fmla="*/ 7383174 h 7629083"/>
              <a:gd name="connsiteX4" fmla="*/ 2922796 w 2922796"/>
              <a:gd name="connsiteY4" fmla="*/ 7522874 h 7629083"/>
              <a:gd name="connsiteX0" fmla="*/ 667764 w 2820414"/>
              <a:gd name="connsiteY0" fmla="*/ 42574 h 7629083"/>
              <a:gd name="connsiteX1" fmla="*/ 20065 w 2820414"/>
              <a:gd name="connsiteY1" fmla="*/ 477902 h 7629083"/>
              <a:gd name="connsiteX2" fmla="*/ 528064 w 2820414"/>
              <a:gd name="connsiteY2" fmla="*/ 6005224 h 7629083"/>
              <a:gd name="connsiteX3" fmla="*/ 2287014 w 2820414"/>
              <a:gd name="connsiteY3" fmla="*/ 7383174 h 7629083"/>
              <a:gd name="connsiteX4" fmla="*/ 2820414 w 2820414"/>
              <a:gd name="connsiteY4" fmla="*/ 7522874 h 7629083"/>
              <a:gd name="connsiteX0" fmla="*/ 660242 w 2812892"/>
              <a:gd name="connsiteY0" fmla="*/ 42574 h 7629083"/>
              <a:gd name="connsiteX1" fmla="*/ 12543 w 2812892"/>
              <a:gd name="connsiteY1" fmla="*/ 477902 h 7629083"/>
              <a:gd name="connsiteX2" fmla="*/ 711042 w 2812892"/>
              <a:gd name="connsiteY2" fmla="*/ 5967124 h 7629083"/>
              <a:gd name="connsiteX3" fmla="*/ 2279492 w 2812892"/>
              <a:gd name="connsiteY3" fmla="*/ 7383174 h 7629083"/>
              <a:gd name="connsiteX4" fmla="*/ 2812892 w 2812892"/>
              <a:gd name="connsiteY4" fmla="*/ 7522874 h 7629083"/>
              <a:gd name="connsiteX0" fmla="*/ 1612742 w 2812892"/>
              <a:gd name="connsiteY0" fmla="*/ 0 h 7738909"/>
              <a:gd name="connsiteX1" fmla="*/ 12543 w 2812892"/>
              <a:gd name="connsiteY1" fmla="*/ 587728 h 7738909"/>
              <a:gd name="connsiteX2" fmla="*/ 711042 w 2812892"/>
              <a:gd name="connsiteY2" fmla="*/ 6076950 h 7738909"/>
              <a:gd name="connsiteX3" fmla="*/ 2279492 w 2812892"/>
              <a:gd name="connsiteY3" fmla="*/ 7493000 h 7738909"/>
              <a:gd name="connsiteX4" fmla="*/ 2812892 w 2812892"/>
              <a:gd name="connsiteY4" fmla="*/ 7632700 h 7738909"/>
              <a:gd name="connsiteX0" fmla="*/ 1614358 w 2814508"/>
              <a:gd name="connsiteY0" fmla="*/ 0 h 7738909"/>
              <a:gd name="connsiteX1" fmla="*/ 14159 w 2814508"/>
              <a:gd name="connsiteY1" fmla="*/ 587728 h 7738909"/>
              <a:gd name="connsiteX2" fmla="*/ 655508 w 2814508"/>
              <a:gd name="connsiteY2" fmla="*/ 6076950 h 7738909"/>
              <a:gd name="connsiteX3" fmla="*/ 2281108 w 2814508"/>
              <a:gd name="connsiteY3" fmla="*/ 7493000 h 7738909"/>
              <a:gd name="connsiteX4" fmla="*/ 2814508 w 2814508"/>
              <a:gd name="connsiteY4" fmla="*/ 7632700 h 7738909"/>
              <a:gd name="connsiteX0" fmla="*/ 1617642 w 2817792"/>
              <a:gd name="connsiteY0" fmla="*/ 0 h 7632700"/>
              <a:gd name="connsiteX1" fmla="*/ 17443 w 2817792"/>
              <a:gd name="connsiteY1" fmla="*/ 587728 h 7632700"/>
              <a:gd name="connsiteX2" fmla="*/ 658792 w 2817792"/>
              <a:gd name="connsiteY2" fmla="*/ 6076950 h 7632700"/>
              <a:gd name="connsiteX3" fmla="*/ 2817792 w 2817792"/>
              <a:gd name="connsiteY3" fmla="*/ 7632700 h 7632700"/>
              <a:gd name="connsiteX0" fmla="*/ 1643133 w 2843283"/>
              <a:gd name="connsiteY0" fmla="*/ 0 h 7632700"/>
              <a:gd name="connsiteX1" fmla="*/ 42934 w 2843283"/>
              <a:gd name="connsiteY1" fmla="*/ 587728 h 7632700"/>
              <a:gd name="connsiteX2" fmla="*/ 436633 w 2843283"/>
              <a:gd name="connsiteY2" fmla="*/ 5905500 h 7632700"/>
              <a:gd name="connsiteX3" fmla="*/ 2843283 w 2843283"/>
              <a:gd name="connsiteY3" fmla="*/ 7632700 h 7632700"/>
              <a:gd name="connsiteX0" fmla="*/ 1629974 w 2277674"/>
              <a:gd name="connsiteY0" fmla="*/ 0 h 8394700"/>
              <a:gd name="connsiteX1" fmla="*/ 29775 w 2277674"/>
              <a:gd name="connsiteY1" fmla="*/ 587728 h 8394700"/>
              <a:gd name="connsiteX2" fmla="*/ 423474 w 2277674"/>
              <a:gd name="connsiteY2" fmla="*/ 5905500 h 8394700"/>
              <a:gd name="connsiteX3" fmla="*/ 2277674 w 2277674"/>
              <a:gd name="connsiteY3" fmla="*/ 8394700 h 839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674" h="8394700">
                <a:moveTo>
                  <a:pt x="1629974" y="0"/>
                </a:moveTo>
                <a:cubicBezTo>
                  <a:pt x="1585524" y="120180"/>
                  <a:pt x="119733" y="-225072"/>
                  <a:pt x="29775" y="587728"/>
                </a:cubicBezTo>
                <a:cubicBezTo>
                  <a:pt x="-60183" y="1400528"/>
                  <a:pt x="48824" y="4604338"/>
                  <a:pt x="423474" y="5905500"/>
                </a:cubicBezTo>
                <a:cubicBezTo>
                  <a:pt x="798124" y="7206662"/>
                  <a:pt x="1827882" y="8070586"/>
                  <a:pt x="2277674" y="8394700"/>
                </a:cubicBezTo>
              </a:path>
            </a:pathLst>
          </a:custGeom>
          <a:solidFill>
            <a:schemeClr val="bg1"/>
          </a:solidFill>
          <a:ln w="38100">
            <a:solidFill>
              <a:srgbClr val="105A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C36E14-2E34-5C4D-5351-E807F5593FD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05701" y="1156044"/>
            <a:ext cx="6586299" cy="5262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Où</a:t>
            </a:r>
            <a:r>
              <a:rPr lang="en-US" sz="2000"/>
              <a:t> </a:t>
            </a:r>
            <a:r>
              <a:rPr lang="en-US" sz="2000" err="1"/>
              <a:t>sont</a:t>
            </a:r>
            <a:r>
              <a:rPr lang="en-US" sz="2000"/>
              <a:t> </a:t>
            </a:r>
            <a:r>
              <a:rPr lang="en-US" sz="2000" err="1"/>
              <a:t>mes</a:t>
            </a:r>
            <a:r>
              <a:rPr lang="en-US" sz="2000"/>
              <a:t> </a:t>
            </a:r>
            <a:r>
              <a:rPr lang="en-US" sz="2000" err="1"/>
              <a:t>fichiers</a:t>
            </a:r>
            <a:r>
              <a:rPr lang="en-US" sz="2000"/>
              <a:t> 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Comment </a:t>
            </a:r>
            <a:r>
              <a:rPr lang="en-US" sz="2000" err="1"/>
              <a:t>sont-ils</a:t>
            </a:r>
            <a:r>
              <a:rPr lang="en-US" sz="2000"/>
              <a:t> </a:t>
            </a:r>
            <a:r>
              <a:rPr lang="en-US" sz="2000" err="1"/>
              <a:t>organisés</a:t>
            </a:r>
            <a:r>
              <a:rPr lang="en-US" sz="2000"/>
              <a:t> ?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Comment les </a:t>
            </a:r>
            <a:r>
              <a:rPr lang="en-US" sz="2000" err="1"/>
              <a:t>retrouver</a:t>
            </a:r>
            <a:r>
              <a:rPr lang="en-US" sz="2000"/>
              <a:t> </a:t>
            </a:r>
            <a:r>
              <a:rPr lang="en-US" sz="2000" err="1"/>
              <a:t>rapidement</a:t>
            </a:r>
            <a:r>
              <a:rPr lang="en-US" sz="2000"/>
              <a:t> 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Comment les </a:t>
            </a:r>
            <a:r>
              <a:rPr lang="en-US" sz="2000" err="1"/>
              <a:t>déplacer</a:t>
            </a:r>
            <a:r>
              <a:rPr lang="en-US" sz="2000"/>
              <a:t> sans </a:t>
            </a:r>
            <a:r>
              <a:rPr lang="en-US" sz="2000" err="1"/>
              <a:t>créer</a:t>
            </a:r>
            <a:r>
              <a:rPr lang="en-US" sz="2000"/>
              <a:t> de </a:t>
            </a:r>
            <a:r>
              <a:rPr lang="en-US" sz="2000" err="1"/>
              <a:t>doublons</a:t>
            </a:r>
            <a:r>
              <a:rPr lang="en-US" sz="2000"/>
              <a:t> 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/>
              <a:t>+ Les dossiers </a:t>
            </a:r>
            <a:r>
              <a:rPr lang="en-US" sz="2000" i="1" err="1"/>
              <a:t>créés</a:t>
            </a:r>
            <a:r>
              <a:rPr lang="en-US" sz="2000" i="1"/>
              <a:t> </a:t>
            </a:r>
            <a:r>
              <a:rPr lang="en-US" sz="2000" i="1" err="1"/>
              <a:t>automatiquement</a:t>
            </a:r>
            <a:endParaRPr lang="en-US" sz="2000" i="1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243FD296-D5A4-846B-9249-692536B749E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857574" y="-467128"/>
            <a:ext cx="5403607" cy="7315200"/>
          </a:xfrm>
          <a:custGeom>
            <a:avLst/>
            <a:gdLst>
              <a:gd name="connsiteX0" fmla="*/ 523550 w 5419400"/>
              <a:gd name="connsiteY0" fmla="*/ 0 h 7315200"/>
              <a:gd name="connsiteX1" fmla="*/ 28250 w 5419400"/>
              <a:gd name="connsiteY1" fmla="*/ 2247900 h 7315200"/>
              <a:gd name="connsiteX2" fmla="*/ 656900 w 5419400"/>
              <a:gd name="connsiteY2" fmla="*/ 4762500 h 7315200"/>
              <a:gd name="connsiteX3" fmla="*/ 5419400 w 5419400"/>
              <a:gd name="connsiteY3" fmla="*/ 7315200 h 7315200"/>
              <a:gd name="connsiteX0" fmla="*/ 507757 w 5403607"/>
              <a:gd name="connsiteY0" fmla="*/ 0 h 7315200"/>
              <a:gd name="connsiteX1" fmla="*/ 12457 w 5403607"/>
              <a:gd name="connsiteY1" fmla="*/ 2247900 h 7315200"/>
              <a:gd name="connsiteX2" fmla="*/ 984007 w 5403607"/>
              <a:gd name="connsiteY2" fmla="*/ 5448300 h 7315200"/>
              <a:gd name="connsiteX3" fmla="*/ 5403607 w 5403607"/>
              <a:gd name="connsiteY3" fmla="*/ 7315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3607" h="7315200">
                <a:moveTo>
                  <a:pt x="507757" y="0"/>
                </a:moveTo>
                <a:cubicBezTo>
                  <a:pt x="248994" y="727075"/>
                  <a:pt x="-66918" y="1339850"/>
                  <a:pt x="12457" y="2247900"/>
                </a:cubicBezTo>
                <a:cubicBezTo>
                  <a:pt x="91832" y="3155950"/>
                  <a:pt x="85482" y="4603750"/>
                  <a:pt x="984007" y="5448300"/>
                </a:cubicBezTo>
                <a:cubicBezTo>
                  <a:pt x="1882532" y="6292850"/>
                  <a:pt x="4489207" y="6816725"/>
                  <a:pt x="5403607" y="7315200"/>
                </a:cubicBezTo>
              </a:path>
            </a:pathLst>
          </a:custGeom>
          <a:noFill/>
          <a:ln w="57150">
            <a:solidFill>
              <a:srgbClr val="63D7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090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212916" y="-60105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880338" y="1079114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620" y="109023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5284" y="196482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80884" y="-122093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990766" y="131131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20</a:t>
            </a:fld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A40C47-366A-0DB9-7115-24E936ACB3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-4880338" y="5222506"/>
            <a:ext cx="3839378" cy="1423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10F183-0B23-50FE-623A-41B72D2283D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-4664173" y="3867401"/>
            <a:ext cx="3407048" cy="255454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Tous les </a:t>
            </a:r>
            <a:r>
              <a:rPr lang="fr-FR" sz="1600" b="1" dirty="0">
                <a:solidFill>
                  <a:schemeClr val="accent5"/>
                </a:solidFill>
              </a:rPr>
              <a:t>dossiers</a:t>
            </a:r>
            <a:r>
              <a:rPr lang="fr-FR" sz="1600" dirty="0">
                <a:solidFill>
                  <a:schemeClr val="accent5"/>
                </a:solidFill>
              </a:rPr>
              <a:t> existants pour lesquels j’ai les droits d’accès, mais dont je ne suis pas le créateur =</a:t>
            </a:r>
          </a:p>
          <a:p>
            <a:endParaRPr lang="fr-FR" sz="1600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B356A9"/>
                </a:solidFill>
              </a:rPr>
              <a:t>Partagés avec moi depuis le OneDrive d’autres personnes et synchronisé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accent5"/>
                </a:solidFill>
              </a:rPr>
              <a:t>Synchronisés depuis des équipes teams </a:t>
            </a:r>
            <a:endParaRPr lang="en-BE" sz="1600" b="1" dirty="0">
              <a:solidFill>
                <a:schemeClr val="accent5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0037D7-D9F4-BB2C-F54F-70BE8BCB2CA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81190" y="777462"/>
            <a:ext cx="12192000" cy="6150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2DF018-CEC2-22F0-6506-92ED5A1B2BA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800727" y="1304563"/>
            <a:ext cx="6780187" cy="64633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BD4DEB-2A84-8018-876A-C785E6E44C9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757444" y="1304563"/>
            <a:ext cx="68234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/>
              <a:t>Organisation par </a:t>
            </a:r>
            <a:r>
              <a:rPr lang="fr-FR" b="1"/>
              <a:t>personne </a:t>
            </a:r>
            <a:r>
              <a:rPr lang="fr-FR"/>
              <a:t>/ un dossier par personne ayant partagé des contenus avec vous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B8E4C-4083-0C41-8D68-128ADBC8166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81190" y="3852555"/>
            <a:ext cx="1980383" cy="2996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89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212916" y="-60105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880338" y="1079114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620" y="109023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5284" y="196482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80884" y="-122093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990766" y="131131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21</a:t>
            </a:fld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A40C47-366A-0DB9-7115-24E936ACB3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-4880338" y="5222506"/>
            <a:ext cx="3839378" cy="1423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10F183-0B23-50FE-623A-41B72D2283D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-4664173" y="3867401"/>
            <a:ext cx="3407048" cy="255454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Tous les </a:t>
            </a:r>
            <a:r>
              <a:rPr lang="fr-FR" sz="1600" b="1" dirty="0">
                <a:solidFill>
                  <a:schemeClr val="accent5"/>
                </a:solidFill>
              </a:rPr>
              <a:t>dossiers</a:t>
            </a:r>
            <a:r>
              <a:rPr lang="fr-FR" sz="1600" dirty="0">
                <a:solidFill>
                  <a:schemeClr val="accent5"/>
                </a:solidFill>
              </a:rPr>
              <a:t> existants pour lesquels j’ai les droits d’accès, mais dont je ne suis pas le créateur =</a:t>
            </a:r>
          </a:p>
          <a:p>
            <a:endParaRPr lang="fr-FR" sz="1600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B356A9"/>
                </a:solidFill>
              </a:rPr>
              <a:t>Partagés avec moi depuis le OneDrive d’autres personnes et synchronisé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accent5"/>
                </a:solidFill>
              </a:rPr>
              <a:t>Synchronisés depuis des équipes teams </a:t>
            </a:r>
            <a:endParaRPr lang="en-BE" sz="1600" b="1" dirty="0">
              <a:solidFill>
                <a:schemeClr val="accent5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0037D7-D9F4-BB2C-F54F-70BE8BCB2CA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81190" y="777462"/>
            <a:ext cx="12192000" cy="61501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D15E57-A468-9201-59F1-5D6B6F29DC8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057444" y="1278724"/>
            <a:ext cx="10482900" cy="57065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2DF018-CEC2-22F0-6506-92ED5A1B2BA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800727" y="1304563"/>
            <a:ext cx="6780187" cy="64633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BD4DEB-2A84-8018-876A-C785E6E44C9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757444" y="1304563"/>
            <a:ext cx="68234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/>
              <a:t>Organisation par </a:t>
            </a:r>
            <a:r>
              <a:rPr lang="fr-FR" b="1"/>
              <a:t>réunions</a:t>
            </a:r>
            <a:r>
              <a:rPr lang="fr-FR"/>
              <a:t> avec le listing des ressources existantes pour chaque réunion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B8E4C-4083-0C41-8D68-128ADBC8166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05092" y="4099297"/>
            <a:ext cx="1980383" cy="2996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648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212916" y="-60105"/>
            <a:ext cx="473523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880338" y="1079114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620" y="109023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5284" y="196482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80884" y="-122093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990766" y="131131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22</a:t>
            </a:fld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A40C47-366A-0DB9-7115-24E936ACB3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-4880338" y="5222506"/>
            <a:ext cx="3839378" cy="1423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10F183-0B23-50FE-623A-41B72D2283D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-4664173" y="3867401"/>
            <a:ext cx="3407048" cy="255454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Tous les </a:t>
            </a:r>
            <a:r>
              <a:rPr lang="fr-FR" sz="1600" b="1" dirty="0">
                <a:solidFill>
                  <a:schemeClr val="accent5"/>
                </a:solidFill>
              </a:rPr>
              <a:t>dossiers</a:t>
            </a:r>
            <a:r>
              <a:rPr lang="fr-FR" sz="1600" dirty="0">
                <a:solidFill>
                  <a:schemeClr val="accent5"/>
                </a:solidFill>
              </a:rPr>
              <a:t> existants pour lesquels j’ai les droits d’accès, mais dont je ne suis pas le créateur =</a:t>
            </a:r>
          </a:p>
          <a:p>
            <a:endParaRPr lang="fr-FR" sz="1600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B356A9"/>
                </a:solidFill>
              </a:rPr>
              <a:t>Partagés avec moi depuis le OneDrive d’autres personnes et synchronisé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accent5"/>
                </a:solidFill>
              </a:rPr>
              <a:t>Synchronisés depuis des équipes teams </a:t>
            </a:r>
            <a:endParaRPr lang="en-BE" sz="1600" b="1" dirty="0">
              <a:solidFill>
                <a:schemeClr val="accent5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0037D7-D9F4-BB2C-F54F-70BE8BCB2CA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81190" y="777462"/>
            <a:ext cx="12192000" cy="6150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2DF018-CEC2-22F0-6506-92ED5A1B2BA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800727" y="1304563"/>
            <a:ext cx="6780187" cy="64633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66232D7-018A-8ADA-9D9E-3E0F789835E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173912" y="1273402"/>
            <a:ext cx="10186938" cy="55534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7BD4DEB-2A84-8018-876A-C785E6E44C9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779085" y="1431721"/>
            <a:ext cx="68234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/>
              <a:t>Médias (vidéo, photos, etc..)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B8E4C-4083-0C41-8D68-128ADBC8166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81190" y="4360966"/>
            <a:ext cx="1980383" cy="2996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811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5830" y="0"/>
            <a:ext cx="45830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4676" y="272534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957" y="0"/>
            <a:ext cx="914400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D67363-4949-BEFF-73F4-EF052E3182E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60824" y="89646"/>
            <a:ext cx="832324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/>
              <a:t>Un espace optimal pour retrouver les détails autour du partage et de la localisation d’un fichier</a:t>
            </a:r>
          </a:p>
          <a:p>
            <a:endParaRPr lang="fr-FR">
              <a:cs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23</a:t>
            </a:fld>
            <a:endParaRPr lang="en-BE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6E58087-3876-7796-4CE7-9FDE783433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9148" y="1295412"/>
            <a:ext cx="11014652" cy="47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5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Recherche de dossiers contour">
            <a:extLst>
              <a:ext uri="{FF2B5EF4-FFF2-40B4-BE49-F238E27FC236}">
                <a16:creationId xmlns:a16="http://schemas.microsoft.com/office/drawing/2014/main" id="{0C72CCAE-20F8-63F9-B36C-8537CDA4E4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717633" y="284387"/>
            <a:ext cx="2690170" cy="26901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7556F2-E0E8-020F-3A33-E829EA2F90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164262" y="0"/>
            <a:ext cx="3588327" cy="23836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4A8073-2906-7346-A071-85283179155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6400" y1="48400" x2="87967" y2="48400"/>
                        <a14:backgroundMark x1="44233" y1="81350" x2="58733" y2="8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97" t="34242" r="4779" b="40198"/>
          <a:stretch/>
        </p:blipFill>
        <p:spPr>
          <a:xfrm>
            <a:off x="9808416" y="1617605"/>
            <a:ext cx="1995054" cy="11360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2BC9034-38F0-0CA6-D1E4-3BA158EA76B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472484" y="2753676"/>
            <a:ext cx="3405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accent5"/>
                </a:solidFill>
              </a:rPr>
              <a:t>TROUVER UN FICHIER existant dans le cloud</a:t>
            </a:r>
            <a:endParaRPr lang="en-BE" sz="2800">
              <a:solidFill>
                <a:schemeClr val="accent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A8894B-9768-9786-6D2D-9FDF1299A0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10970" y="4786953"/>
            <a:ext cx="509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depuis l’explorateur de fichier </a:t>
            </a:r>
            <a:endParaRPr lang="en-BE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E95788-F456-35F8-D474-6BE3ECC153E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90300" y="4738148"/>
            <a:ext cx="310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Depuis ONEDRIVE.com </a:t>
            </a:r>
            <a:endParaRPr lang="en-BE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C78D39-FF49-C207-15B7-CBB567777C6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154246" y="4800150"/>
            <a:ext cx="199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Depuis TEAMS</a:t>
            </a:r>
            <a:endParaRPr lang="en-BE" sz="240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8F3BBA7-4878-3001-5461-4EA25EB0F45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225636" y="4493042"/>
            <a:ext cx="188504" cy="176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9DF6335-A118-27BE-0BAF-AFB717DFFBB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068814" y="4513002"/>
            <a:ext cx="188504" cy="176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9BFBE48-6A3F-2E4E-AF9E-DC8C7099063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029965" y="4558426"/>
            <a:ext cx="188504" cy="176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26" name="Picture 2" descr="Explorateur de fichiers — Wikipédia">
            <a:extLst>
              <a:ext uri="{FF2B5EF4-FFF2-40B4-BE49-F238E27FC236}">
                <a16:creationId xmlns:a16="http://schemas.microsoft.com/office/drawing/2014/main" id="{C725FE5E-5E78-E554-9FC7-40666C204831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04" y="5364925"/>
            <a:ext cx="610515" cy="6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der — Wikipédia">
            <a:extLst>
              <a:ext uri="{FF2B5EF4-FFF2-40B4-BE49-F238E27FC236}">
                <a16:creationId xmlns:a16="http://schemas.microsoft.com/office/drawing/2014/main" id="{5333EF35-717F-915C-CC3E-85692F2EFBF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94" y="5327934"/>
            <a:ext cx="684495" cy="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icrosoft OneDrive — Wikipédia">
            <a:extLst>
              <a:ext uri="{FF2B5EF4-FFF2-40B4-BE49-F238E27FC236}">
                <a16:creationId xmlns:a16="http://schemas.microsoft.com/office/drawing/2014/main" id="{5C6D931E-3F61-A988-0D21-A326E417EB0A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90" y="5411920"/>
            <a:ext cx="1078485" cy="70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Teams — Wikipédia">
            <a:extLst>
              <a:ext uri="{FF2B5EF4-FFF2-40B4-BE49-F238E27FC236}">
                <a16:creationId xmlns:a16="http://schemas.microsoft.com/office/drawing/2014/main" id="{8BB6F361-B157-241F-DE3F-D447A59D09A6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83" y="5364925"/>
            <a:ext cx="798445" cy="7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FDC5151-392C-D4DB-0CD5-A91D3C695665}"/>
              </a:ext>
            </a:extLst>
          </p:cNvPr>
          <p:cNvCxnSpPr>
            <a:cxnSpLocks/>
            <a:stCxn id="15" idx="7"/>
          </p:cNvCxnSpPr>
          <p:nvPr>
            <p:custDataLst>
              <p:tags r:id="rId15"/>
            </p:custDataLst>
          </p:nvPr>
        </p:nvCxnSpPr>
        <p:spPr>
          <a:xfrm flipV="1">
            <a:off x="2386534" y="3169220"/>
            <a:ext cx="1778656" cy="134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EC51DB6-5480-F76B-7C18-632A3DD199F2}"/>
              </a:ext>
            </a:extLst>
          </p:cNvPr>
          <p:cNvCxnSpPr>
            <a:cxnSpLocks/>
            <a:stCxn id="18" idx="0"/>
          </p:cNvCxnSpPr>
          <p:nvPr>
            <p:custDataLst>
              <p:tags r:id="rId16"/>
            </p:custDataLst>
          </p:nvPr>
        </p:nvCxnSpPr>
        <p:spPr>
          <a:xfrm flipV="1">
            <a:off x="6163066" y="4114800"/>
            <a:ext cx="0" cy="398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5F68116-2319-DA4E-01F7-D36EA2D85DED}"/>
              </a:ext>
            </a:extLst>
          </p:cNvPr>
          <p:cNvCxnSpPr>
            <a:cxnSpLocks/>
            <a:stCxn id="19" idx="1"/>
          </p:cNvCxnSpPr>
          <p:nvPr>
            <p:custDataLst>
              <p:tags r:id="rId17"/>
            </p:custDataLst>
          </p:nvPr>
        </p:nvCxnSpPr>
        <p:spPr>
          <a:xfrm flipH="1" flipV="1">
            <a:off x="8250921" y="3276530"/>
            <a:ext cx="1806650" cy="1307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7A778-EE7B-799C-C25F-35980CBA1B9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11533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A54CFC4-FC2C-61A5-A619-3A481F0C35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/>
          <a:srcRect b="15576"/>
          <a:stretch/>
        </p:blipFill>
        <p:spPr>
          <a:xfrm>
            <a:off x="1243635" y="1345042"/>
            <a:ext cx="10056148" cy="446763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81310C-7FF9-000F-9598-AD9E4EFAD36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25</a:t>
            </a:fld>
            <a:endParaRPr lang="en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16B61C7-D03C-98E5-2410-B1058684882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54182" y="1045325"/>
            <a:ext cx="1113905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C6F3BE1F-3B40-A6E2-DF26-D7F94B5A4F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29584" y="0"/>
            <a:ext cx="3141973" cy="2087169"/>
          </a:xfrm>
          <a:prstGeom prst="rect">
            <a:avLst/>
          </a:prstGeom>
        </p:spPr>
      </p:pic>
      <p:pic>
        <p:nvPicPr>
          <p:cNvPr id="7" name="Graphique 6" descr="Recherche de dossiers contour">
            <a:extLst>
              <a:ext uri="{FF2B5EF4-FFF2-40B4-BE49-F238E27FC236}">
                <a16:creationId xmlns:a16="http://schemas.microsoft.com/office/drawing/2014/main" id="{C245A6B1-1E78-D085-DAF1-826C5AFD3A7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1425" y="4369"/>
            <a:ext cx="1392456" cy="13924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ABFA93-D8F4-3156-C940-C1DDA5CE13A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97653" y="410920"/>
            <a:ext cx="931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Depuis Teams </a:t>
            </a:r>
            <a:r>
              <a:rPr lang="fr-FR" sz="2000"/>
              <a:t>– rubrique « </a:t>
            </a:r>
            <a:r>
              <a:rPr lang="fr-FR" sz="2000" err="1"/>
              <a:t>onedrive</a:t>
            </a:r>
            <a:r>
              <a:rPr lang="fr-FR" sz="2000"/>
              <a:t> »</a:t>
            </a:r>
            <a:endParaRPr lang="en-BE" sz="2400"/>
          </a:p>
        </p:txBody>
      </p:sp>
      <p:pic>
        <p:nvPicPr>
          <p:cNvPr id="9" name="Picture 6" descr="Microsoft Teams — Wikipédia">
            <a:extLst>
              <a:ext uri="{FF2B5EF4-FFF2-40B4-BE49-F238E27FC236}">
                <a16:creationId xmlns:a16="http://schemas.microsoft.com/office/drawing/2014/main" id="{02898D75-3511-C9BA-9BA6-9A08A84D1F02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30" y="224233"/>
            <a:ext cx="798445" cy="7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6F535FA-5919-9185-5096-684C20B0C65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732298" y="1043584"/>
            <a:ext cx="141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Nouvelle vue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84568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A54CFC4-FC2C-61A5-A619-3A481F0C35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/>
          <a:srcRect t="23690" r="75863" b="44778"/>
          <a:stretch/>
        </p:blipFill>
        <p:spPr>
          <a:xfrm>
            <a:off x="2819976" y="1728901"/>
            <a:ext cx="6271475" cy="431146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81310C-7FF9-000F-9598-AD9E4EFAD36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26</a:t>
            </a:fld>
            <a:endParaRPr lang="en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16B61C7-D03C-98E5-2410-B1058684882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54182" y="1045325"/>
            <a:ext cx="1113905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C6F3BE1F-3B40-A6E2-DF26-D7F94B5A4F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29584" y="0"/>
            <a:ext cx="3141973" cy="2087169"/>
          </a:xfrm>
          <a:prstGeom prst="rect">
            <a:avLst/>
          </a:prstGeom>
        </p:spPr>
      </p:pic>
      <p:pic>
        <p:nvPicPr>
          <p:cNvPr id="7" name="Graphique 6" descr="Recherche de dossiers contour">
            <a:extLst>
              <a:ext uri="{FF2B5EF4-FFF2-40B4-BE49-F238E27FC236}">
                <a16:creationId xmlns:a16="http://schemas.microsoft.com/office/drawing/2014/main" id="{C245A6B1-1E78-D085-DAF1-826C5AFD3A7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1425" y="4369"/>
            <a:ext cx="1392456" cy="1392456"/>
          </a:xfrm>
          <a:prstGeom prst="rect">
            <a:avLst/>
          </a:prstGeom>
        </p:spPr>
      </p:pic>
      <p:pic>
        <p:nvPicPr>
          <p:cNvPr id="9" name="Picture 6" descr="Microsoft Teams — Wikipédia">
            <a:extLst>
              <a:ext uri="{FF2B5EF4-FFF2-40B4-BE49-F238E27FC236}">
                <a16:creationId xmlns:a16="http://schemas.microsoft.com/office/drawing/2014/main" id="{02898D75-3511-C9BA-9BA6-9A08A84D1F02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30" y="224233"/>
            <a:ext cx="798445" cy="7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6F535FA-5919-9185-5096-684C20B0C65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732298" y="1043584"/>
            <a:ext cx="141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Nouvelle vue</a:t>
            </a:r>
            <a:endParaRPr lang="en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25CD85-1B41-B0D7-62F9-E60B02C2ED2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97653" y="397272"/>
            <a:ext cx="931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Depuis Teams </a:t>
            </a:r>
            <a:r>
              <a:rPr lang="fr-FR" sz="2000"/>
              <a:t>– rubrique « </a:t>
            </a:r>
            <a:r>
              <a:rPr lang="fr-FR" sz="2000" err="1"/>
              <a:t>onedrive</a:t>
            </a:r>
            <a:r>
              <a:rPr lang="fr-FR" sz="2000"/>
              <a:t> »</a:t>
            </a:r>
            <a:endParaRPr lang="en-BE" sz="2400"/>
          </a:p>
        </p:txBody>
      </p:sp>
    </p:spTree>
    <p:extLst>
      <p:ext uri="{BB962C8B-B14F-4D97-AF65-F5344CB8AC3E}">
        <p14:creationId xmlns:p14="http://schemas.microsoft.com/office/powerpoint/2010/main" val="406750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5830" y="0"/>
            <a:ext cx="6925096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B924F2-1218-1076-D0A7-963ED856AF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1"/>
          <a:srcRect l="15274" t="18560" r="23906"/>
          <a:stretch/>
        </p:blipFill>
        <p:spPr>
          <a:xfrm>
            <a:off x="7034763" y="2561931"/>
            <a:ext cx="5095187" cy="356505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11706" y="165466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71018" y="-55876"/>
            <a:ext cx="914400" cy="914400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E606E295-D47E-9E1B-B506-BE014D8FCA6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012814" y="1844627"/>
            <a:ext cx="48929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tx2"/>
                </a:solidFill>
              </a:rPr>
              <a:t>Tous les</a:t>
            </a:r>
            <a:r>
              <a:rPr lang="fr-FR" b="1">
                <a:solidFill>
                  <a:schemeClr val="tx2"/>
                </a:solidFill>
              </a:rPr>
              <a:t> Dossiers </a:t>
            </a:r>
            <a:r>
              <a:rPr lang="fr-FR">
                <a:solidFill>
                  <a:schemeClr val="tx2"/>
                </a:solidFill>
              </a:rPr>
              <a:t>et</a:t>
            </a:r>
            <a:r>
              <a:rPr lang="fr-FR" b="1">
                <a:solidFill>
                  <a:schemeClr val="tx2"/>
                </a:solidFill>
              </a:rPr>
              <a:t> Fichiers </a:t>
            </a:r>
            <a:r>
              <a:rPr lang="fr-FR">
                <a:solidFill>
                  <a:schemeClr val="tx2"/>
                </a:solidFill>
              </a:rPr>
              <a:t>pour lesquels on m’a donné les accès de </a:t>
            </a:r>
            <a:r>
              <a:rPr lang="fr-FR" b="1" u="sng">
                <a:solidFill>
                  <a:schemeClr val="tx2"/>
                </a:solidFill>
              </a:rPr>
              <a:t>manière directe</a:t>
            </a:r>
            <a:endParaRPr lang="en-BE" b="1" u="sng">
              <a:solidFill>
                <a:schemeClr val="tx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D67363-4949-BEFF-73F4-EF052E3182E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202410" y="772548"/>
            <a:ext cx="385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Accessible depuis icône en bas de page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27</a:t>
            </a:fld>
            <a:endParaRPr lang="en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3ABC70-680F-C71E-6ABA-98AB3F5C7D0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 l="15274" t="32500" r="23906" b="1"/>
          <a:stretch/>
        </p:blipFill>
        <p:spPr>
          <a:xfrm>
            <a:off x="6883501" y="3181272"/>
            <a:ext cx="5095187" cy="29547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99E9CC-C036-7726-F11A-09D95232782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034763" y="2523488"/>
            <a:ext cx="4916814" cy="38502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0" name="Picture 2" descr="Explorateur de fichiers — Wikipédia">
            <a:extLst>
              <a:ext uri="{FF2B5EF4-FFF2-40B4-BE49-F238E27FC236}">
                <a16:creationId xmlns:a16="http://schemas.microsoft.com/office/drawing/2014/main" id="{53B137D2-93A5-5BDF-80A7-F97F9E5EA02C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25874F47-FF19-D6B0-0E9A-941D1E5BDAB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338E19D-5D47-4818-55AE-EC2716D8B62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45252" b="20409"/>
          <a:stretch/>
        </p:blipFill>
        <p:spPr>
          <a:xfrm>
            <a:off x="254764" y="940558"/>
            <a:ext cx="6396003" cy="537998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DD9F87E-0DD6-5C66-1C98-A00257E9F56A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7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42753" r="75326" b="36150"/>
          <a:stretch/>
        </p:blipFill>
        <p:spPr>
          <a:xfrm>
            <a:off x="254764" y="3824513"/>
            <a:ext cx="2882582" cy="142602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2F1B9EA-38A4-082D-0202-27A776C5172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6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960" t="47983" r="45251" b="20727"/>
          <a:stretch/>
        </p:blipFill>
        <p:spPr>
          <a:xfrm>
            <a:off x="3287486" y="4205514"/>
            <a:ext cx="3363281" cy="211503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AEE13B83-5329-03BD-96A8-CBDBAED7B806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7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42753" r="75326" b="36150"/>
          <a:stretch/>
        </p:blipFill>
        <p:spPr>
          <a:xfrm>
            <a:off x="254764" y="3824513"/>
            <a:ext cx="2882582" cy="142602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05B8173-511B-AB89-90F8-3FA1931218C9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6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960" t="12071" r="45251" b="54992"/>
          <a:stretch/>
        </p:blipFill>
        <p:spPr>
          <a:xfrm>
            <a:off x="3287486" y="1728763"/>
            <a:ext cx="3363281" cy="222638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CC3278BE-9BC4-5215-ECCD-FCFD580312D8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30"/>
          <a:srcRect l="2444" t="1609" r="38348" b="21675"/>
          <a:stretch/>
        </p:blipFill>
        <p:spPr>
          <a:xfrm>
            <a:off x="4080851" y="667586"/>
            <a:ext cx="4011487" cy="4055893"/>
          </a:xfrm>
          <a:prstGeom prst="roundRect">
            <a:avLst>
              <a:gd name="adj" fmla="val 62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020D3C3-A395-0FE1-3954-D0B420E71A2E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30"/>
          <a:srcRect l="62164" t="63639" r="4780" b="2800"/>
          <a:stretch/>
        </p:blipFill>
        <p:spPr>
          <a:xfrm>
            <a:off x="6797098" y="3998792"/>
            <a:ext cx="2576640" cy="2041331"/>
          </a:xfrm>
          <a:prstGeom prst="roundRect">
            <a:avLst>
              <a:gd name="adj" fmla="val 54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7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Recherche de dossiers contour">
            <a:extLst>
              <a:ext uri="{FF2B5EF4-FFF2-40B4-BE49-F238E27FC236}">
                <a16:creationId xmlns:a16="http://schemas.microsoft.com/office/drawing/2014/main" id="{0C72CCAE-20F8-63F9-B36C-8537CDA4E4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17633" y="284387"/>
            <a:ext cx="2690170" cy="26901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7556F2-E0E8-020F-3A33-E829EA2F90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164262" y="0"/>
            <a:ext cx="3588327" cy="23836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4A8073-2906-7346-A071-85283179155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6400" y1="48400" x2="87967" y2="48400"/>
                        <a14:backgroundMark x1="44233" y1="81350" x2="58733" y2="8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97" t="34242" r="4779" b="40198"/>
          <a:stretch/>
        </p:blipFill>
        <p:spPr>
          <a:xfrm>
            <a:off x="9808416" y="1617605"/>
            <a:ext cx="1995054" cy="113607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7A778-EE7B-799C-C25F-35980CBA1B9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28</a:t>
            </a:fld>
            <a:endParaRPr lang="en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6F540A-072A-67D6-73B9-55AC07B868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230558" y="3098614"/>
            <a:ext cx="3856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/>
              <a:t>+ Les dossiers </a:t>
            </a:r>
          </a:p>
          <a:p>
            <a:pPr algn="ctr"/>
            <a:r>
              <a:rPr lang="fr-FR" sz="3600"/>
              <a:t>créés automatiquement </a:t>
            </a:r>
            <a:endParaRPr lang="fr-BE" sz="3600"/>
          </a:p>
        </p:txBody>
      </p:sp>
      <p:pic>
        <p:nvPicPr>
          <p:cNvPr id="16" name="Graphique 15" descr="Contour de visage démoniaque avec un remplissage uni">
            <a:extLst>
              <a:ext uri="{FF2B5EF4-FFF2-40B4-BE49-F238E27FC236}">
                <a16:creationId xmlns:a16="http://schemas.microsoft.com/office/drawing/2014/main" id="{96DFF3CC-E306-0EF5-A28F-2CA6B8D6375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0607204">
            <a:off x="3000114" y="2450913"/>
            <a:ext cx="914400" cy="914400"/>
          </a:xfrm>
          <a:prstGeom prst="rect">
            <a:avLst/>
          </a:prstGeom>
        </p:spPr>
      </p:pic>
      <p:pic>
        <p:nvPicPr>
          <p:cNvPr id="21" name="Graphique 20" descr="Visage étourdi avec un remplissage uni avec un remplissage uni">
            <a:extLst>
              <a:ext uri="{FF2B5EF4-FFF2-40B4-BE49-F238E27FC236}">
                <a16:creationId xmlns:a16="http://schemas.microsoft.com/office/drawing/2014/main" id="{DCEAA2E8-88B6-3775-B7AA-0CE9FF9E8D2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601070">
            <a:off x="8262633" y="4779150"/>
            <a:ext cx="914400" cy="9144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FE5D08F-A86F-82E2-4460-FEE74189628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729099" y="2512885"/>
            <a:ext cx="7344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Microsoft</a:t>
            </a:r>
            <a:endParaRPr lang="fr-BE" sz="105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2B8B90-62C5-AAF2-E814-AD8A02D06F9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650978" y="5301858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/>
              <a:t>Utilisateur</a:t>
            </a:r>
            <a:endParaRPr lang="fr-BE" sz="1050"/>
          </a:p>
        </p:txBody>
      </p:sp>
    </p:spTree>
    <p:extLst>
      <p:ext uri="{BB962C8B-B14F-4D97-AF65-F5344CB8AC3E}">
        <p14:creationId xmlns:p14="http://schemas.microsoft.com/office/powerpoint/2010/main" val="3536191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4ED1ED-C58A-F9D4-BF6C-A21AA1DC89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0667" y="96848"/>
            <a:ext cx="4227810" cy="603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A930EB-BBBC-0A02-9F56-9394DA5BEFF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0667" y="2361063"/>
            <a:ext cx="4091333" cy="327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3C0E31-E4D1-2697-E9FF-7B26441B94E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54639" y="2306471"/>
            <a:ext cx="4831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Enregistrement des réunions dont vous êtes l’organisateur</a:t>
            </a:r>
            <a:endParaRPr lang="fr-BE" sz="20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DAA719F-8C3E-3A70-870B-EB2AB97945B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26842" y="382772"/>
            <a:ext cx="617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>
                <a:solidFill>
                  <a:srgbClr val="002060"/>
                </a:solidFill>
              </a:rPr>
              <a:t>+ Les dossiers créés automatiquement</a:t>
            </a:r>
            <a:endParaRPr lang="en-BE" sz="2800" i="1">
              <a:solidFill>
                <a:srgbClr val="002060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2D4ABC0-5144-3491-C5A4-B502558D02E9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926842" y="905992"/>
            <a:ext cx="63247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75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791F0D98-D6E3-CAA6-ABA2-5F7FBDD350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2"/>
          <a:srcRect l="-1" r="47250" b="25085"/>
          <a:stretch/>
        </p:blipFill>
        <p:spPr>
          <a:xfrm>
            <a:off x="247969" y="2983932"/>
            <a:ext cx="3918061" cy="2907533"/>
          </a:xfrm>
          <a:prstGeom prst="rect">
            <a:avLst/>
          </a:prstGeom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C2BDA901-8E45-4A46-708E-CF227F7288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V="1">
            <a:off x="4969570" y="4242507"/>
            <a:ext cx="2250847" cy="650715"/>
          </a:xfrm>
          <a:prstGeom prst="downArrow">
            <a:avLst>
              <a:gd name="adj1" fmla="val 50000"/>
              <a:gd name="adj2" fmla="val 3371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8CCA82-BB73-75FB-B965-8EE0329E24C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3</a:t>
            </a:fld>
            <a:endParaRPr lang="en-BE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33861E5-168A-0E53-8B33-5D3271976CE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5304578" y="3630960"/>
            <a:ext cx="156650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A37AE0F-67CD-CE1E-B7AE-375992C7076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70515" y="3781201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Mise à jour</a:t>
            </a:r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022651-783B-6F27-C8C8-36542265D85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52373" y="4848449"/>
            <a:ext cx="5043713" cy="10430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6" name="Image 25" descr="Une image contenant cercle, symbole, conception&#10;&#10;Description générée automatiquement">
            <a:extLst>
              <a:ext uri="{FF2B5EF4-FFF2-40B4-BE49-F238E27FC236}">
                <a16:creationId xmlns:a16="http://schemas.microsoft.com/office/drawing/2014/main" id="{235E01F4-9E64-4B51-4194-67113046D56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0172" y="2026518"/>
            <a:ext cx="835321" cy="83532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1C4D0AC-2A68-58A6-675A-40A69F839C8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835854" y="5060469"/>
            <a:ext cx="4491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accent4">
                    <a:lumMod val="50000"/>
                  </a:schemeClr>
                </a:solidFill>
              </a:rPr>
              <a:t>le petit logiciel OneDrive installé sur votre ordinateur</a:t>
            </a:r>
            <a:endParaRPr lang="en-BE" sz="24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95AA4F-85E6-EF54-5442-AAA0CA1A911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39570" y="2591590"/>
            <a:ext cx="304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Interface Web </a:t>
            </a:r>
            <a:r>
              <a:rPr lang="fr-FR">
                <a:solidFill>
                  <a:srgbClr val="0078D4"/>
                </a:solidFill>
              </a:rPr>
              <a:t>OneDrive.com</a:t>
            </a:r>
            <a:endParaRPr lang="fr-BE">
              <a:solidFill>
                <a:srgbClr val="0078D4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B13486-917A-8418-CB5F-057E5D43DBA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596086" y="2607448"/>
            <a:ext cx="247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Espace de stockage local</a:t>
            </a:r>
            <a:endParaRPr lang="fr-BE"/>
          </a:p>
        </p:txBody>
      </p:sp>
      <p:pic>
        <p:nvPicPr>
          <p:cNvPr id="21" name="Picture 6" descr="Microsoft OneDrive — Wikipédia">
            <a:extLst>
              <a:ext uri="{FF2B5EF4-FFF2-40B4-BE49-F238E27FC236}">
                <a16:creationId xmlns:a16="http://schemas.microsoft.com/office/drawing/2014/main" id="{AAB25494-D38F-9586-682F-68530B4AC86A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40" y="1568760"/>
            <a:ext cx="1430494" cy="93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icrosoft OneDrive — Wikipédia">
            <a:extLst>
              <a:ext uri="{FF2B5EF4-FFF2-40B4-BE49-F238E27FC236}">
                <a16:creationId xmlns:a16="http://schemas.microsoft.com/office/drawing/2014/main" id="{76EF97E8-5EF8-F17F-267F-DA3836C9815A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88" y="1556572"/>
            <a:ext cx="1430494" cy="93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Microsoft OneDrive — Wikipédia">
            <a:extLst>
              <a:ext uri="{FF2B5EF4-FFF2-40B4-BE49-F238E27FC236}">
                <a16:creationId xmlns:a16="http://schemas.microsoft.com/office/drawing/2014/main" id="{06E86592-50C3-4A4B-7819-494FE2FDCDA4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79" y="2778438"/>
            <a:ext cx="1144941" cy="7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8F655577-B397-79A7-DDBD-DF185843BA57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8675789" y="3138909"/>
            <a:ext cx="2983905" cy="3008797"/>
            <a:chOff x="480991" y="971550"/>
            <a:chExt cx="4875185" cy="4905392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9623D9D-4A09-C356-C7E5-1018DB44F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111634E-6D19-C3A6-DAB5-C493DF7D7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12CBE15-2940-7A2D-DC91-EFB639DE5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35" name="Graphique 34" descr="Internet contour">
            <a:extLst>
              <a:ext uri="{FF2B5EF4-FFF2-40B4-BE49-F238E27FC236}">
                <a16:creationId xmlns:a16="http://schemas.microsoft.com/office/drawing/2014/main" id="{8D3CD093-6891-7F1E-99DE-B62663CA1145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18761" y="1591345"/>
            <a:ext cx="1216274" cy="12162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8D96BA-5EE6-9D01-D2FA-D9AE33A0561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64952" y="159826"/>
            <a:ext cx="8210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Rappel : des éléments distincts derrière « OneDrive »</a:t>
            </a:r>
            <a:endParaRPr lang="fr-BE" sz="280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B7949C5B-94AD-12FD-CF06-B96B82E29B1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5400000" flipV="1">
            <a:off x="6245563" y="-5503135"/>
            <a:ext cx="1251046" cy="13677904"/>
          </a:xfrm>
          <a:custGeom>
            <a:avLst/>
            <a:gdLst>
              <a:gd name="connsiteX0" fmla="*/ 162708 w 492908"/>
              <a:gd name="connsiteY0" fmla="*/ 294264 h 7253864"/>
              <a:gd name="connsiteX1" fmla="*/ 162708 w 492908"/>
              <a:gd name="connsiteY1" fmla="*/ 370464 h 7253864"/>
              <a:gd name="connsiteX2" fmla="*/ 10308 w 492908"/>
              <a:gd name="connsiteY2" fmla="*/ 3951864 h 7253864"/>
              <a:gd name="connsiteX3" fmla="*/ 492908 w 492908"/>
              <a:gd name="connsiteY3" fmla="*/ 7253864 h 7253864"/>
              <a:gd name="connsiteX0" fmla="*/ 155388 w 485588"/>
              <a:gd name="connsiteY0" fmla="*/ 294264 h 7253864"/>
              <a:gd name="connsiteX1" fmla="*/ 155388 w 485588"/>
              <a:gd name="connsiteY1" fmla="*/ 370464 h 7253864"/>
              <a:gd name="connsiteX2" fmla="*/ 2988 w 485588"/>
              <a:gd name="connsiteY2" fmla="*/ 3951864 h 7253864"/>
              <a:gd name="connsiteX3" fmla="*/ 312140 w 485588"/>
              <a:gd name="connsiteY3" fmla="*/ 6469326 h 7253864"/>
              <a:gd name="connsiteX4" fmla="*/ 485588 w 485588"/>
              <a:gd name="connsiteY4" fmla="*/ 7253864 h 7253864"/>
              <a:gd name="connsiteX0" fmla="*/ 155388 w 688788"/>
              <a:gd name="connsiteY0" fmla="*/ 294264 h 7520564"/>
              <a:gd name="connsiteX1" fmla="*/ 155388 w 688788"/>
              <a:gd name="connsiteY1" fmla="*/ 370464 h 7520564"/>
              <a:gd name="connsiteX2" fmla="*/ 2988 w 688788"/>
              <a:gd name="connsiteY2" fmla="*/ 3951864 h 7520564"/>
              <a:gd name="connsiteX3" fmla="*/ 312140 w 688788"/>
              <a:gd name="connsiteY3" fmla="*/ 6469326 h 7520564"/>
              <a:gd name="connsiteX4" fmla="*/ 688788 w 688788"/>
              <a:gd name="connsiteY4" fmla="*/ 7520564 h 7520564"/>
              <a:gd name="connsiteX0" fmla="*/ 155388 w 1374588"/>
              <a:gd name="connsiteY0" fmla="*/ 294264 h 7653914"/>
              <a:gd name="connsiteX1" fmla="*/ 155388 w 1374588"/>
              <a:gd name="connsiteY1" fmla="*/ 370464 h 7653914"/>
              <a:gd name="connsiteX2" fmla="*/ 2988 w 1374588"/>
              <a:gd name="connsiteY2" fmla="*/ 3951864 h 7653914"/>
              <a:gd name="connsiteX3" fmla="*/ 312140 w 1374588"/>
              <a:gd name="connsiteY3" fmla="*/ 6469326 h 7653914"/>
              <a:gd name="connsiteX4" fmla="*/ 1374588 w 1374588"/>
              <a:gd name="connsiteY4" fmla="*/ 7653914 h 7653914"/>
              <a:gd name="connsiteX0" fmla="*/ 155388 w 1374588"/>
              <a:gd name="connsiteY0" fmla="*/ 294264 h 7653914"/>
              <a:gd name="connsiteX1" fmla="*/ 155388 w 1374588"/>
              <a:gd name="connsiteY1" fmla="*/ 370464 h 7653914"/>
              <a:gd name="connsiteX2" fmla="*/ 2988 w 1374588"/>
              <a:gd name="connsiteY2" fmla="*/ 3951864 h 7653914"/>
              <a:gd name="connsiteX3" fmla="*/ 197840 w 1374588"/>
              <a:gd name="connsiteY3" fmla="*/ 6126426 h 7653914"/>
              <a:gd name="connsiteX4" fmla="*/ 1374588 w 1374588"/>
              <a:gd name="connsiteY4" fmla="*/ 7653914 h 7653914"/>
              <a:gd name="connsiteX0" fmla="*/ 211887 w 1431087"/>
              <a:gd name="connsiteY0" fmla="*/ 294264 h 7653914"/>
              <a:gd name="connsiteX1" fmla="*/ 211887 w 1431087"/>
              <a:gd name="connsiteY1" fmla="*/ 370464 h 7653914"/>
              <a:gd name="connsiteX2" fmla="*/ 2337 w 1431087"/>
              <a:gd name="connsiteY2" fmla="*/ 3951864 h 7653914"/>
              <a:gd name="connsiteX3" fmla="*/ 254339 w 1431087"/>
              <a:gd name="connsiteY3" fmla="*/ 6126426 h 7653914"/>
              <a:gd name="connsiteX4" fmla="*/ 1431087 w 1431087"/>
              <a:gd name="connsiteY4" fmla="*/ 7653914 h 7653914"/>
              <a:gd name="connsiteX0" fmla="*/ 209550 w 1428750"/>
              <a:gd name="connsiteY0" fmla="*/ 294264 h 7653914"/>
              <a:gd name="connsiteX1" fmla="*/ 209550 w 1428750"/>
              <a:gd name="connsiteY1" fmla="*/ 370464 h 7653914"/>
              <a:gd name="connsiteX2" fmla="*/ 0 w 1428750"/>
              <a:gd name="connsiteY2" fmla="*/ 3951864 h 7653914"/>
              <a:gd name="connsiteX3" fmla="*/ 252002 w 1428750"/>
              <a:gd name="connsiteY3" fmla="*/ 6126426 h 7653914"/>
              <a:gd name="connsiteX4" fmla="*/ 1428750 w 1428750"/>
              <a:gd name="connsiteY4" fmla="*/ 7653914 h 7653914"/>
              <a:gd name="connsiteX0" fmla="*/ 266700 w 1485900"/>
              <a:gd name="connsiteY0" fmla="*/ 312563 h 7672213"/>
              <a:gd name="connsiteX1" fmla="*/ 266700 w 1485900"/>
              <a:gd name="connsiteY1" fmla="*/ 388763 h 7672213"/>
              <a:gd name="connsiteX2" fmla="*/ 0 w 1485900"/>
              <a:gd name="connsiteY2" fmla="*/ 4236863 h 7672213"/>
              <a:gd name="connsiteX3" fmla="*/ 309152 w 1485900"/>
              <a:gd name="connsiteY3" fmla="*/ 6144725 h 7672213"/>
              <a:gd name="connsiteX4" fmla="*/ 1485900 w 1485900"/>
              <a:gd name="connsiteY4" fmla="*/ 7672213 h 7672213"/>
              <a:gd name="connsiteX0" fmla="*/ 268666 w 1487866"/>
              <a:gd name="connsiteY0" fmla="*/ 312563 h 7672213"/>
              <a:gd name="connsiteX1" fmla="*/ 268666 w 1487866"/>
              <a:gd name="connsiteY1" fmla="*/ 388763 h 7672213"/>
              <a:gd name="connsiteX2" fmla="*/ 1966 w 1487866"/>
              <a:gd name="connsiteY2" fmla="*/ 4236863 h 7672213"/>
              <a:gd name="connsiteX3" fmla="*/ 311118 w 1487866"/>
              <a:gd name="connsiteY3" fmla="*/ 6144725 h 7672213"/>
              <a:gd name="connsiteX4" fmla="*/ 1487866 w 1487866"/>
              <a:gd name="connsiteY4" fmla="*/ 7672213 h 7672213"/>
              <a:gd name="connsiteX0" fmla="*/ 342030 w 1561230"/>
              <a:gd name="connsiteY0" fmla="*/ 312563 h 7672213"/>
              <a:gd name="connsiteX1" fmla="*/ 342030 w 1561230"/>
              <a:gd name="connsiteY1" fmla="*/ 388763 h 7672213"/>
              <a:gd name="connsiteX2" fmla="*/ 75330 w 1561230"/>
              <a:gd name="connsiteY2" fmla="*/ 4236863 h 7672213"/>
              <a:gd name="connsiteX3" fmla="*/ 384482 w 1561230"/>
              <a:gd name="connsiteY3" fmla="*/ 6144725 h 7672213"/>
              <a:gd name="connsiteX4" fmla="*/ 1561230 w 1561230"/>
              <a:gd name="connsiteY4" fmla="*/ 7672213 h 7672213"/>
              <a:gd name="connsiteX0" fmla="*/ 282509 w 1501709"/>
              <a:gd name="connsiteY0" fmla="*/ 312563 h 7672213"/>
              <a:gd name="connsiteX1" fmla="*/ 282509 w 1501709"/>
              <a:gd name="connsiteY1" fmla="*/ 388763 h 7672213"/>
              <a:gd name="connsiteX2" fmla="*/ 15809 w 1501709"/>
              <a:gd name="connsiteY2" fmla="*/ 4236863 h 7672213"/>
              <a:gd name="connsiteX3" fmla="*/ 324961 w 1501709"/>
              <a:gd name="connsiteY3" fmla="*/ 6144725 h 7672213"/>
              <a:gd name="connsiteX4" fmla="*/ 1501709 w 1501709"/>
              <a:gd name="connsiteY4" fmla="*/ 7672213 h 7672213"/>
              <a:gd name="connsiteX0" fmla="*/ 282509 w 1501709"/>
              <a:gd name="connsiteY0" fmla="*/ 312563 h 7672213"/>
              <a:gd name="connsiteX1" fmla="*/ 282509 w 1501709"/>
              <a:gd name="connsiteY1" fmla="*/ 388763 h 7672213"/>
              <a:gd name="connsiteX2" fmla="*/ 15809 w 1501709"/>
              <a:gd name="connsiteY2" fmla="*/ 4236863 h 7672213"/>
              <a:gd name="connsiteX3" fmla="*/ 324961 w 1501709"/>
              <a:gd name="connsiteY3" fmla="*/ 6144725 h 7672213"/>
              <a:gd name="connsiteX4" fmla="*/ 1501709 w 1501709"/>
              <a:gd name="connsiteY4" fmla="*/ 7672213 h 7672213"/>
              <a:gd name="connsiteX0" fmla="*/ 282509 w 1501709"/>
              <a:gd name="connsiteY0" fmla="*/ 312563 h 7672213"/>
              <a:gd name="connsiteX1" fmla="*/ 282509 w 1501709"/>
              <a:gd name="connsiteY1" fmla="*/ 388763 h 7672213"/>
              <a:gd name="connsiteX2" fmla="*/ 15809 w 1501709"/>
              <a:gd name="connsiteY2" fmla="*/ 4236863 h 7672213"/>
              <a:gd name="connsiteX3" fmla="*/ 324961 w 1501709"/>
              <a:gd name="connsiteY3" fmla="*/ 6144725 h 7672213"/>
              <a:gd name="connsiteX4" fmla="*/ 1501709 w 1501709"/>
              <a:gd name="connsiteY4" fmla="*/ 7672213 h 7672213"/>
              <a:gd name="connsiteX0" fmla="*/ 321367 w 1540567"/>
              <a:gd name="connsiteY0" fmla="*/ 312563 h 7672213"/>
              <a:gd name="connsiteX1" fmla="*/ 321367 w 1540567"/>
              <a:gd name="connsiteY1" fmla="*/ 388763 h 7672213"/>
              <a:gd name="connsiteX2" fmla="*/ 54667 w 1540567"/>
              <a:gd name="connsiteY2" fmla="*/ 4236863 h 7672213"/>
              <a:gd name="connsiteX3" fmla="*/ 1540567 w 1540567"/>
              <a:gd name="connsiteY3" fmla="*/ 7672213 h 7672213"/>
              <a:gd name="connsiteX0" fmla="*/ 235062 w 1454262"/>
              <a:gd name="connsiteY0" fmla="*/ 408996 h 7768646"/>
              <a:gd name="connsiteX1" fmla="*/ 235062 w 1454262"/>
              <a:gd name="connsiteY1" fmla="*/ 485196 h 7768646"/>
              <a:gd name="connsiteX2" fmla="*/ 63612 w 1454262"/>
              <a:gd name="connsiteY2" fmla="*/ 5704896 h 7768646"/>
              <a:gd name="connsiteX3" fmla="*/ 1454262 w 1454262"/>
              <a:gd name="connsiteY3" fmla="*/ 7768646 h 7768646"/>
              <a:gd name="connsiteX0" fmla="*/ 235062 w 1454262"/>
              <a:gd name="connsiteY0" fmla="*/ 339017 h 7698667"/>
              <a:gd name="connsiteX1" fmla="*/ 235062 w 1454262"/>
              <a:gd name="connsiteY1" fmla="*/ 415217 h 7698667"/>
              <a:gd name="connsiteX2" fmla="*/ 63612 w 1454262"/>
              <a:gd name="connsiteY2" fmla="*/ 4644317 h 7698667"/>
              <a:gd name="connsiteX3" fmla="*/ 1454262 w 1454262"/>
              <a:gd name="connsiteY3" fmla="*/ 7698667 h 7698667"/>
              <a:gd name="connsiteX0" fmla="*/ 222346 w 1251046"/>
              <a:gd name="connsiteY0" fmla="*/ 339017 h 7755817"/>
              <a:gd name="connsiteX1" fmla="*/ 222346 w 1251046"/>
              <a:gd name="connsiteY1" fmla="*/ 415217 h 7755817"/>
              <a:gd name="connsiteX2" fmla="*/ 50896 w 1251046"/>
              <a:gd name="connsiteY2" fmla="*/ 4644317 h 7755817"/>
              <a:gd name="connsiteX3" fmla="*/ 1251046 w 1251046"/>
              <a:gd name="connsiteY3" fmla="*/ 7755817 h 775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1046" h="7755817">
                <a:moveTo>
                  <a:pt x="222346" y="339017"/>
                </a:moveTo>
                <a:cubicBezTo>
                  <a:pt x="235046" y="72317"/>
                  <a:pt x="250921" y="-302333"/>
                  <a:pt x="222346" y="415217"/>
                </a:cubicBezTo>
                <a:cubicBezTo>
                  <a:pt x="193771" y="1132767"/>
                  <a:pt x="-120554" y="3420884"/>
                  <a:pt x="50896" y="4644317"/>
                </a:cubicBezTo>
                <a:cubicBezTo>
                  <a:pt x="222346" y="5867750"/>
                  <a:pt x="941484" y="7040119"/>
                  <a:pt x="1251046" y="7755817"/>
                </a:cubicBezTo>
              </a:path>
            </a:pathLst>
          </a:custGeom>
          <a:noFill/>
          <a:ln w="38100">
            <a:solidFill>
              <a:srgbClr val="2FDC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" name="Picture 2" descr="Explorateur de fichiers — Wikipédia">
            <a:extLst>
              <a:ext uri="{FF2B5EF4-FFF2-40B4-BE49-F238E27FC236}">
                <a16:creationId xmlns:a16="http://schemas.microsoft.com/office/drawing/2014/main" id="{054DA7C0-ABDB-FD43-2B1E-E302F8C84514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442" y="1616763"/>
            <a:ext cx="891889" cy="8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que 6" descr="Répéter contour">
            <a:extLst>
              <a:ext uri="{FF2B5EF4-FFF2-40B4-BE49-F238E27FC236}">
                <a16:creationId xmlns:a16="http://schemas.microsoft.com/office/drawing/2014/main" id="{E025896D-2FBB-3653-92D2-FAA985F1C624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725694" y="2792114"/>
            <a:ext cx="738596" cy="7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/>
      <p:bldP spid="22" grpId="0" animBg="1"/>
      <p:bldP spid="29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4ED1ED-C58A-F9D4-BF6C-A21AA1DC89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0667" y="96848"/>
            <a:ext cx="4227810" cy="603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A930EB-BBBC-0A02-9F56-9394DA5BEFF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0667" y="2741403"/>
            <a:ext cx="4091333" cy="327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3C0E31-E4D1-2697-E9FF-7B26441B94E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54639" y="2551233"/>
            <a:ext cx="5850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Tous les documents que </a:t>
            </a:r>
            <a:r>
              <a:rPr lang="fr-FR" sz="2000" b="1" u="sng" dirty="0"/>
              <a:t>vous</a:t>
            </a:r>
            <a:r>
              <a:rPr lang="fr-FR" sz="2000" dirty="0"/>
              <a:t> avez partagés dans des </a:t>
            </a:r>
            <a:r>
              <a:rPr lang="fr-FR" sz="2000" b="1" dirty="0"/>
              <a:t>conversations</a:t>
            </a:r>
            <a:r>
              <a:rPr lang="fr-FR" sz="2000" dirty="0"/>
              <a:t> Teams (glisser-déposer ou « charger »)</a:t>
            </a:r>
            <a:endParaRPr lang="fr-BE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2051C8-1340-9B71-80F5-AA64541127F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26842" y="382772"/>
            <a:ext cx="617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>
                <a:solidFill>
                  <a:srgbClr val="002060"/>
                </a:solidFill>
              </a:rPr>
              <a:t>+ Les dossiers créés automatiquement</a:t>
            </a:r>
            <a:endParaRPr lang="en-BE" sz="2800" i="1">
              <a:solidFill>
                <a:srgbClr val="00206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0CC9AB3-14C1-F81B-EE5E-DE1D34807570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926842" y="905992"/>
            <a:ext cx="63247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341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4ED1ED-C58A-F9D4-BF6C-A21AA1DC89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0667" y="96848"/>
            <a:ext cx="4227810" cy="603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A930EB-BBBC-0A02-9F56-9394DA5BEFF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0667" y="4802214"/>
            <a:ext cx="4091333" cy="327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3C0E31-E4D1-2697-E9FF-7B26441B94E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926842" y="1229060"/>
            <a:ext cx="6586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Les pièces jointes que vous avez reçues par mail et que vous avez téléchargées en sélectionnant l’option « OneDrive – Université de Namur »</a:t>
            </a:r>
            <a:endParaRPr lang="fr-BE" sz="20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48FFE2-806B-99EC-2493-949719247E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26842" y="382772"/>
            <a:ext cx="617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>
                <a:solidFill>
                  <a:srgbClr val="002060"/>
                </a:solidFill>
              </a:rPr>
              <a:t>+ Les dossiers créés automatiquement</a:t>
            </a:r>
            <a:endParaRPr lang="en-BE" sz="2800" i="1">
              <a:solidFill>
                <a:srgbClr val="00206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DF6E4EA-0927-C811-1EEC-EEDEDA203D77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926842" y="905992"/>
            <a:ext cx="63247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95CE8183-1A68-4770-E149-7470A39EBB5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/>
          <a:srcRect l="6463" t="6079" r="10676" b="11452"/>
          <a:stretch/>
        </p:blipFill>
        <p:spPr>
          <a:xfrm>
            <a:off x="5164563" y="2504959"/>
            <a:ext cx="5849313" cy="24610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F9A6F6-8806-ECAD-168F-86F8D1D83D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377084" y="4333568"/>
            <a:ext cx="3334249" cy="23940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506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6CDBDA-53AD-ACF8-B211-9303A59801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96832" y="2900476"/>
            <a:ext cx="9768297" cy="27857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088D82-2542-A5D5-06A8-813080AE6C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0363" y="318977"/>
            <a:ext cx="202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>
                <a:solidFill>
                  <a:srgbClr val="002060"/>
                </a:solidFill>
              </a:rPr>
              <a:t>+ versioning</a:t>
            </a:r>
            <a:endParaRPr lang="en-BE" sz="2800" i="1">
              <a:solidFill>
                <a:srgbClr val="002060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4E39D94-55F0-1973-6154-4D44B45E57D6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510363" y="905992"/>
            <a:ext cx="1074123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C642B28-8D20-5F10-D070-CC24A9B5FB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67568" y="1928436"/>
            <a:ext cx="922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</a:rPr>
              <a:t>1. </a:t>
            </a:r>
            <a:r>
              <a:rPr lang="fr-FR">
                <a:latin typeface="+mj-lt"/>
              </a:rPr>
              <a:t>Ouvrez le document dont vous souhaitez consulter l’historique des versions.</a:t>
            </a:r>
          </a:p>
          <a:p>
            <a:r>
              <a:rPr lang="fr-FR" b="1">
                <a:latin typeface="+mj-lt"/>
              </a:rPr>
              <a:t>2. </a:t>
            </a:r>
            <a:r>
              <a:rPr lang="fr-FR">
                <a:latin typeface="+mj-lt"/>
              </a:rPr>
              <a:t>Rendez-vous dans l’onglet « Fichier »</a:t>
            </a:r>
            <a:endParaRPr lang="en-BE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2241A1-09BA-40F2-73B0-D45CA4923DD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2932" y="1068842"/>
            <a:ext cx="1111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latin typeface="+mj-lt"/>
              </a:rPr>
              <a:t>Office conserve une trace de chaque version d’édition existante pour un document. Il est possible de restaurer une de ces versions (=remplace la version actuelle par la version sélectionnée)</a:t>
            </a:r>
            <a:endParaRPr lang="en-BE" sz="1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2973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433BB4-DE67-F5C9-5F80-46DB0A144C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02968" y="1582612"/>
            <a:ext cx="5150909" cy="4427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4097DD-CD58-6C24-A314-1A74698594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32956" y="847846"/>
            <a:ext cx="2478498" cy="37692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932260-2A8D-93F7-184C-51E313E6EF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32956" y="5477780"/>
            <a:ext cx="4566975" cy="5738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BF6A0A-CB5C-68B6-D42D-7E32284ECBF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67857" y="847846"/>
            <a:ext cx="259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</a:rPr>
              <a:t>4. </a:t>
            </a:r>
            <a:r>
              <a:rPr lang="fr-FR">
                <a:latin typeface="+mj-lt"/>
              </a:rPr>
              <a:t>À droite du document en question, sélectionnez la version d’intérêt </a:t>
            </a:r>
            <a:endParaRPr lang="en-BE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C74DA8-51CA-5882-7B09-42D898056DD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51242" y="4724297"/>
            <a:ext cx="4566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</a:rPr>
              <a:t>5. </a:t>
            </a:r>
            <a:r>
              <a:rPr lang="fr-FR">
                <a:latin typeface="+mj-lt"/>
              </a:rPr>
              <a:t>Le bouton de restauration apparaît en haut du document</a:t>
            </a:r>
            <a:endParaRPr lang="en-BE">
              <a:latin typeface="+mj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63607E-61B6-8327-DAA6-C0BDC964375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02967" y="847846"/>
            <a:ext cx="580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</a:rPr>
              <a:t>3. </a:t>
            </a:r>
            <a:r>
              <a:rPr lang="fr-FR">
                <a:latin typeface="+mj-lt"/>
              </a:rPr>
              <a:t>Rendez-vous dans « Informations » puis sélectionnez « Historique des versions »</a:t>
            </a:r>
            <a:endParaRPr lang="en-BE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A88954-38C7-7DC4-C271-E3D22ED30B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185986" y="4785852"/>
            <a:ext cx="233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>
                <a:latin typeface="+mj-lt"/>
              </a:rPr>
              <a:t>MacOS</a:t>
            </a:r>
            <a:r>
              <a:rPr lang="fr-FR" sz="1400">
                <a:latin typeface="+mj-lt"/>
              </a:rPr>
              <a:t> : « parcourir l’historique des versions »</a:t>
            </a:r>
            <a:endParaRPr lang="en-BE" sz="1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194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E5100-73F5-2CC7-FCB6-02297A8865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72629" y="1800445"/>
            <a:ext cx="9846742" cy="2860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Graphique 3" descr="Brainstorming avec un remplissage uni">
            <a:extLst>
              <a:ext uri="{FF2B5EF4-FFF2-40B4-BE49-F238E27FC236}">
                <a16:creationId xmlns:a16="http://schemas.microsoft.com/office/drawing/2014/main" id="{6CCF8238-DE2B-ADA5-7561-494F158BF6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2015" y="2588378"/>
            <a:ext cx="914400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B0C360-CCBF-1D81-DF1B-DA63212D7CC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70029" y="1273332"/>
            <a:ext cx="7890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« </a:t>
            </a:r>
            <a:r>
              <a:rPr lang="fr-FR" i="1"/>
              <a:t>J’ai chargé mon document sur OneDrive, je l’ai partagé à mes collègues. Après avoir longuement travaillé dessus, je me rends compte que mes collègues n’ont pas vu mes modifications </a:t>
            </a:r>
            <a:r>
              <a:rPr lang="fr-FR"/>
              <a:t>»</a:t>
            </a:r>
            <a:endParaRPr lang="fr-BE"/>
          </a:p>
          <a:p>
            <a:pPr marL="285750" indent="-285750">
              <a:buFontTx/>
              <a:buChar char="-"/>
            </a:pPr>
            <a:endParaRPr lang="fr-BE"/>
          </a:p>
          <a:p>
            <a:r>
              <a:rPr lang="fr-BE"/>
              <a:t>Il semblerait que vous ne travaillez pas sur le même fichier que vos collègues… </a:t>
            </a:r>
          </a:p>
          <a:p>
            <a:r>
              <a:rPr lang="fr-BE"/>
              <a:t>Comment est-ce possible ?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5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,100+ Multiple Doors Illustrations, Royalty-Free Vector Graphics &amp; Clip  Art - iStock | Multiple doors opening, Room with multiple doors, Multiple  doors open">
            <a:extLst>
              <a:ext uri="{FF2B5EF4-FFF2-40B4-BE49-F238E27FC236}">
                <a16:creationId xmlns:a16="http://schemas.microsoft.com/office/drawing/2014/main" id="{2BEC4B50-243D-506D-3AD3-DD74D2105B8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2525939" y="967500"/>
            <a:ext cx="7140121" cy="49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Word Document Document vector and picture">
            <a:extLst>
              <a:ext uri="{FF2B5EF4-FFF2-40B4-BE49-F238E27FC236}">
                <a16:creationId xmlns:a16="http://schemas.microsoft.com/office/drawing/2014/main" id="{14568D1C-457A-F0E2-1017-06EB297859A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35" y="4398204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vector graphics of Icon">
            <a:extLst>
              <a:ext uri="{FF2B5EF4-FFF2-40B4-BE49-F238E27FC236}">
                <a16:creationId xmlns:a16="http://schemas.microsoft.com/office/drawing/2014/main" id="{416BF9D8-CFDB-0C75-0B7C-33DE8E46D6B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86" y="4281156"/>
            <a:ext cx="638578" cy="8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Folder Icon vector and picture">
            <a:extLst>
              <a:ext uri="{FF2B5EF4-FFF2-40B4-BE49-F238E27FC236}">
                <a16:creationId xmlns:a16="http://schemas.microsoft.com/office/drawing/2014/main" id="{47C2E42C-E0E5-7C8D-B909-1DCEFA9B31C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55833" y1="55556" x2="69167" y2="65139"/>
                        <a14:foregroundMark x1="54167" y1="69167" x2="63611" y2="4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88" y="4592500"/>
            <a:ext cx="1133605" cy="113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ree vector graphics of Icon">
            <a:extLst>
              <a:ext uri="{FF2B5EF4-FFF2-40B4-BE49-F238E27FC236}">
                <a16:creationId xmlns:a16="http://schemas.microsoft.com/office/drawing/2014/main" id="{F599CC3F-7DBF-C01F-A22A-A315AD8AAFD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39" y="4382817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vector graphics of Icon">
            <a:extLst>
              <a:ext uri="{FF2B5EF4-FFF2-40B4-BE49-F238E27FC236}">
                <a16:creationId xmlns:a16="http://schemas.microsoft.com/office/drawing/2014/main" id="{D1818951-36C0-C651-17DE-02B34E47F1C2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27" y="4516896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ree vector graphics of Icon">
            <a:extLst>
              <a:ext uri="{FF2B5EF4-FFF2-40B4-BE49-F238E27FC236}">
                <a16:creationId xmlns:a16="http://schemas.microsoft.com/office/drawing/2014/main" id="{51AA118E-175C-1AF4-6D07-EA3AE4AFF725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35" y="4592500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Word Document Document vector and picture">
            <a:extLst>
              <a:ext uri="{FF2B5EF4-FFF2-40B4-BE49-F238E27FC236}">
                <a16:creationId xmlns:a16="http://schemas.microsoft.com/office/drawing/2014/main" id="{8F575167-9757-31E8-7220-648ED84EF7CF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35" y="4550604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Word Document Document vector and picture">
            <a:extLst>
              <a:ext uri="{FF2B5EF4-FFF2-40B4-BE49-F238E27FC236}">
                <a16:creationId xmlns:a16="http://schemas.microsoft.com/office/drawing/2014/main" id="{B375E9C3-448A-37AF-F2D6-8C6B0BBBE38D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935" y="4703004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ree Folder Icon vector and picture">
            <a:extLst>
              <a:ext uri="{FF2B5EF4-FFF2-40B4-BE49-F238E27FC236}">
                <a16:creationId xmlns:a16="http://schemas.microsoft.com/office/drawing/2014/main" id="{8EDBB644-3BB4-AC39-6271-6A267F22C7A6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55833" y1="55556" x2="69167" y2="65139"/>
                        <a14:foregroundMark x1="54167" y1="69167" x2="63611" y2="4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14" y="3759886"/>
            <a:ext cx="1133605" cy="113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icrosoft Teams — Wikipédia">
            <a:extLst>
              <a:ext uri="{FF2B5EF4-FFF2-40B4-BE49-F238E27FC236}">
                <a16:creationId xmlns:a16="http://schemas.microsoft.com/office/drawing/2014/main" id="{4935E4E4-260F-977D-9BEB-E33CFE5878E7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65" y="1825277"/>
            <a:ext cx="798445" cy="7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7337C0E-716C-E483-EBAE-A37D4664659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805978" y="2241535"/>
            <a:ext cx="1810889" cy="861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6" descr="Microsoft OneDrive — Wikipédia">
            <a:extLst>
              <a:ext uri="{FF2B5EF4-FFF2-40B4-BE49-F238E27FC236}">
                <a16:creationId xmlns:a16="http://schemas.microsoft.com/office/drawing/2014/main" id="{CE103B1C-B8AA-F6EA-F6E4-2EF2FAC6CA45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72" y="1825277"/>
            <a:ext cx="751910" cy="4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rome Logo and symbol, meaning, history, PNG, brand">
            <a:extLst>
              <a:ext uri="{FF2B5EF4-FFF2-40B4-BE49-F238E27FC236}">
                <a16:creationId xmlns:a16="http://schemas.microsoft.com/office/drawing/2014/main" id="{716D55B9-6552-097D-B4B1-5EC832E39352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22" y="1561248"/>
            <a:ext cx="1137132" cy="6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icrosoft OneDrive — Wikipédia">
            <a:extLst>
              <a:ext uri="{FF2B5EF4-FFF2-40B4-BE49-F238E27FC236}">
                <a16:creationId xmlns:a16="http://schemas.microsoft.com/office/drawing/2014/main" id="{CAA71DE0-4B89-2C38-2FB8-F6ECF88A6BFF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35" y="1476598"/>
            <a:ext cx="751910" cy="4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Explorateur de fichiers — Wikipédia">
            <a:extLst>
              <a:ext uri="{FF2B5EF4-FFF2-40B4-BE49-F238E27FC236}">
                <a16:creationId xmlns:a16="http://schemas.microsoft.com/office/drawing/2014/main" id="{81564FA6-99C5-6E6C-EDB7-B181AE83FE24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524" y="2029697"/>
            <a:ext cx="891889" cy="8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icrosoft OneDrive — Wikipédia">
            <a:extLst>
              <a:ext uri="{FF2B5EF4-FFF2-40B4-BE49-F238E27FC236}">
                <a16:creationId xmlns:a16="http://schemas.microsoft.com/office/drawing/2014/main" id="{00210B20-F8F5-2EC4-87AD-52F24AA4E9F2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21" y="1947066"/>
            <a:ext cx="751910" cy="4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28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,100+ Multiple Doors Illustrations, Royalty-Free Vector Graphics &amp; Clip  Art - iStock | Multiple doors opening, Room with multiple doors, Multiple  doors open">
            <a:extLst>
              <a:ext uri="{FF2B5EF4-FFF2-40B4-BE49-F238E27FC236}">
                <a16:creationId xmlns:a16="http://schemas.microsoft.com/office/drawing/2014/main" id="{2BEC4B50-243D-506D-3AD3-DD74D2105B8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3820247" y="574682"/>
            <a:ext cx="7140121" cy="49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Word Document Document vector and picture">
            <a:extLst>
              <a:ext uri="{FF2B5EF4-FFF2-40B4-BE49-F238E27FC236}">
                <a16:creationId xmlns:a16="http://schemas.microsoft.com/office/drawing/2014/main" id="{14568D1C-457A-F0E2-1017-06EB297859A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43" y="4005386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vector graphics of Icon">
            <a:extLst>
              <a:ext uri="{FF2B5EF4-FFF2-40B4-BE49-F238E27FC236}">
                <a16:creationId xmlns:a16="http://schemas.microsoft.com/office/drawing/2014/main" id="{416BF9D8-CFDB-0C75-0B7C-33DE8E46D6B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694" y="3888338"/>
            <a:ext cx="638578" cy="8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Folder Icon vector and picture">
            <a:extLst>
              <a:ext uri="{FF2B5EF4-FFF2-40B4-BE49-F238E27FC236}">
                <a16:creationId xmlns:a16="http://schemas.microsoft.com/office/drawing/2014/main" id="{47C2E42C-E0E5-7C8D-B909-1DCEFA9B31C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foregroundMark x1="55833" y1="55556" x2="69167" y2="65139"/>
                        <a14:foregroundMark x1="54167" y1="69167" x2="63611" y2="4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96" y="4199682"/>
            <a:ext cx="1133605" cy="113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ree vector graphics of Icon">
            <a:extLst>
              <a:ext uri="{FF2B5EF4-FFF2-40B4-BE49-F238E27FC236}">
                <a16:creationId xmlns:a16="http://schemas.microsoft.com/office/drawing/2014/main" id="{F599CC3F-7DBF-C01F-A22A-A315AD8AAFD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47" y="3989999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vector graphics of Icon">
            <a:extLst>
              <a:ext uri="{FF2B5EF4-FFF2-40B4-BE49-F238E27FC236}">
                <a16:creationId xmlns:a16="http://schemas.microsoft.com/office/drawing/2014/main" id="{D1818951-36C0-C651-17DE-02B34E47F1C2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5" y="4124078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ree vector graphics of Icon">
            <a:extLst>
              <a:ext uri="{FF2B5EF4-FFF2-40B4-BE49-F238E27FC236}">
                <a16:creationId xmlns:a16="http://schemas.microsoft.com/office/drawing/2014/main" id="{51AA118E-175C-1AF4-6D07-EA3AE4AFF725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43" y="4199682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Word Document Document vector and picture">
            <a:extLst>
              <a:ext uri="{FF2B5EF4-FFF2-40B4-BE49-F238E27FC236}">
                <a16:creationId xmlns:a16="http://schemas.microsoft.com/office/drawing/2014/main" id="{8F575167-9757-31E8-7220-648ED84EF7CF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43" y="4157786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Word Document Document vector and picture">
            <a:extLst>
              <a:ext uri="{FF2B5EF4-FFF2-40B4-BE49-F238E27FC236}">
                <a16:creationId xmlns:a16="http://schemas.microsoft.com/office/drawing/2014/main" id="{B375E9C3-448A-37AF-F2D6-8C6B0BBBE38D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43" y="4310186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ree Folder Icon vector and picture">
            <a:extLst>
              <a:ext uri="{FF2B5EF4-FFF2-40B4-BE49-F238E27FC236}">
                <a16:creationId xmlns:a16="http://schemas.microsoft.com/office/drawing/2014/main" id="{8EDBB644-3BB4-AC39-6271-6A267F22C7A6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foregroundMark x1="55833" y1="55556" x2="69167" y2="65139"/>
                        <a14:foregroundMark x1="54167" y1="69167" x2="63611" y2="4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22" y="3367068"/>
            <a:ext cx="1133605" cy="113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xplorateur de fichiers — Wikipédia">
            <a:extLst>
              <a:ext uri="{FF2B5EF4-FFF2-40B4-BE49-F238E27FC236}">
                <a16:creationId xmlns:a16="http://schemas.microsoft.com/office/drawing/2014/main" id="{7F7D5C5F-2341-1BD5-0613-4DED20528D7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3" y="2576511"/>
            <a:ext cx="891889" cy="8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icrosoft Teams — Wikipédia">
            <a:extLst>
              <a:ext uri="{FF2B5EF4-FFF2-40B4-BE49-F238E27FC236}">
                <a16:creationId xmlns:a16="http://schemas.microsoft.com/office/drawing/2014/main" id="{4935E4E4-260F-977D-9BEB-E33CFE5878E7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3" y="1432459"/>
            <a:ext cx="798445" cy="7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7337C0E-716C-E483-EBAE-A37D4664659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856332" y="1985365"/>
            <a:ext cx="1948712" cy="927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6" descr="Microsoft OneDrive — Wikipédia">
            <a:extLst>
              <a:ext uri="{FF2B5EF4-FFF2-40B4-BE49-F238E27FC236}">
                <a16:creationId xmlns:a16="http://schemas.microsoft.com/office/drawing/2014/main" id="{CE103B1C-B8AA-F6EA-F6E4-2EF2FAC6CA45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15" y="1664607"/>
            <a:ext cx="751910" cy="4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rome Logo and symbol, meaning, history, PNG, brand">
            <a:extLst>
              <a:ext uri="{FF2B5EF4-FFF2-40B4-BE49-F238E27FC236}">
                <a16:creationId xmlns:a16="http://schemas.microsoft.com/office/drawing/2014/main" id="{716D55B9-6552-097D-B4B1-5EC832E39352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85" y="1664399"/>
            <a:ext cx="1137132" cy="6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E710EB-DD2C-863C-1166-38BA4D09DE4A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4036115" y="2639193"/>
            <a:ext cx="1552792" cy="638264"/>
          </a:xfrm>
          <a:prstGeom prst="rect">
            <a:avLst/>
          </a:prstGeom>
        </p:spPr>
      </p:pic>
      <p:pic>
        <p:nvPicPr>
          <p:cNvPr id="25" name="Picture 2" descr="Explorateur de fichiers — Wikipédia">
            <a:extLst>
              <a:ext uri="{FF2B5EF4-FFF2-40B4-BE49-F238E27FC236}">
                <a16:creationId xmlns:a16="http://schemas.microsoft.com/office/drawing/2014/main" id="{81564FA6-99C5-6E6C-EDB7-B181AE83FE24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32" y="1636879"/>
            <a:ext cx="891889" cy="8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icrosoft OneDrive — Wikipédia">
            <a:extLst>
              <a:ext uri="{FF2B5EF4-FFF2-40B4-BE49-F238E27FC236}">
                <a16:creationId xmlns:a16="http://schemas.microsoft.com/office/drawing/2014/main" id="{00210B20-F8F5-2EC4-87AD-52F24AA4E9F2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29" y="1554248"/>
            <a:ext cx="751910" cy="4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que 27" descr="Document contour">
            <a:extLst>
              <a:ext uri="{FF2B5EF4-FFF2-40B4-BE49-F238E27FC236}">
                <a16:creationId xmlns:a16="http://schemas.microsoft.com/office/drawing/2014/main" id="{C89A7CD1-60AD-CD32-089A-F14D1E645C9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12587" y="2522344"/>
            <a:ext cx="914400" cy="9144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F251961-470D-DF79-5CD4-AA65E90357CC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40"/>
          <a:srcRect t="1" r="25360" b="35508"/>
          <a:stretch/>
        </p:blipFill>
        <p:spPr>
          <a:xfrm>
            <a:off x="246394" y="3442871"/>
            <a:ext cx="3391732" cy="77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57534FD-BD2B-8952-0903-2D07276D396A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 flipV="1">
            <a:off x="684132" y="3906259"/>
            <a:ext cx="2765687" cy="373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Graphique 33" descr="Document contour">
            <a:extLst>
              <a:ext uri="{FF2B5EF4-FFF2-40B4-BE49-F238E27FC236}">
                <a16:creationId xmlns:a16="http://schemas.microsoft.com/office/drawing/2014/main" id="{94649D0C-1155-6E50-0CC8-E797DE3D38B3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04570" y="2520713"/>
            <a:ext cx="914400" cy="9144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51615B9-D75B-5549-BCEF-F550E9AAAD91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 flipV="1">
            <a:off x="1727709" y="3263582"/>
            <a:ext cx="4368291" cy="10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8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1172 -0.00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6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2538B1-E74B-0808-720F-8EAD9A8145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2399" y="314989"/>
            <a:ext cx="11140167" cy="4706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7BC9F0-FA7F-E108-5765-8055478C89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22092" y="589936"/>
            <a:ext cx="84852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⚠️  Ajouter un document sur OneDrive revient à créer une copie (un doublon) du fichier</a:t>
            </a:r>
          </a:p>
          <a:p>
            <a:endParaRPr lang="fr-FR"/>
          </a:p>
          <a:p>
            <a:endParaRPr lang="fr-FR"/>
          </a:p>
          <a:p>
            <a:pPr marL="285750" indent="-285750">
              <a:buFontTx/>
              <a:buChar char="-"/>
            </a:pPr>
            <a:r>
              <a:rPr lang="fr-FR"/>
              <a:t>Une version dans l’emplacement de départ local (qui n’est pas le dossier « OneDrive Université de Namur »</a:t>
            </a:r>
          </a:p>
          <a:p>
            <a:pPr marL="285750" indent="-285750">
              <a:buFontTx/>
              <a:buChar char="-"/>
            </a:pPr>
            <a:endParaRPr lang="fr-FR"/>
          </a:p>
          <a:p>
            <a:pPr marL="285750" indent="-285750">
              <a:buFontTx/>
              <a:buChar char="-"/>
            </a:pPr>
            <a:endParaRPr lang="fr-FR"/>
          </a:p>
          <a:p>
            <a:pPr marL="285750" indent="-285750">
              <a:buFontTx/>
              <a:buChar char="-"/>
            </a:pPr>
            <a:r>
              <a:rPr lang="fr-FR"/>
              <a:t>Une version en ligne </a:t>
            </a:r>
            <a:endParaRPr lang="fr-BE"/>
          </a:p>
        </p:txBody>
      </p:sp>
      <p:pic>
        <p:nvPicPr>
          <p:cNvPr id="4" name="Graphique 3" descr="Document contour">
            <a:extLst>
              <a:ext uri="{FF2B5EF4-FFF2-40B4-BE49-F238E27FC236}">
                <a16:creationId xmlns:a16="http://schemas.microsoft.com/office/drawing/2014/main" id="{D443F101-CB33-84E4-CC97-89555CB40B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4671" y="1630198"/>
            <a:ext cx="914400" cy="914400"/>
          </a:xfrm>
          <a:prstGeom prst="rect">
            <a:avLst/>
          </a:prstGeom>
        </p:spPr>
      </p:pic>
      <p:pic>
        <p:nvPicPr>
          <p:cNvPr id="5" name="Graphique 4" descr="Document contour">
            <a:extLst>
              <a:ext uri="{FF2B5EF4-FFF2-40B4-BE49-F238E27FC236}">
                <a16:creationId xmlns:a16="http://schemas.microsoft.com/office/drawing/2014/main" id="{D6A725CB-81E6-1345-A2A6-239E69782D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4671" y="2570664"/>
            <a:ext cx="9144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2BFC3-BBCA-D040-0A64-91F8A5B7476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9433" y="571279"/>
            <a:ext cx="1552792" cy="6382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AFB1B5-FD16-58C7-B855-E2B9F5B1BFF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0104" y="5260259"/>
            <a:ext cx="692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Comment mettre mon document en ligne, sans créer de doublons ? </a:t>
            </a:r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4CE4C3-6263-8244-B8F8-6C8590D46C5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42699" y="3969847"/>
            <a:ext cx="946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Ce qui signifie que si vous travaillez depuis la version locale, les changements ne seront pas répercutés sur la version en ligne  </a:t>
            </a:r>
            <a:endParaRPr lang="fr-BE"/>
          </a:p>
        </p:txBody>
      </p:sp>
      <p:pic>
        <p:nvPicPr>
          <p:cNvPr id="9" name="Graphique 8" descr="Ampoule et engrenage avec un remplissage uni">
            <a:extLst>
              <a:ext uri="{FF2B5EF4-FFF2-40B4-BE49-F238E27FC236}">
                <a16:creationId xmlns:a16="http://schemas.microsoft.com/office/drawing/2014/main" id="{0F5094B6-4245-19E0-C869-D8D10FBF2FD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328829">
            <a:off x="10066956" y="2228631"/>
            <a:ext cx="631935" cy="6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43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,100+ Multiple Doors Illustrations, Royalty-Free Vector Graphics &amp; Clip  Art - iStock | Multiple doors opening, Room with multiple doors, Multiple  doors open">
            <a:extLst>
              <a:ext uri="{FF2B5EF4-FFF2-40B4-BE49-F238E27FC236}">
                <a16:creationId xmlns:a16="http://schemas.microsoft.com/office/drawing/2014/main" id="{2BEC4B50-243D-506D-3AD3-DD74D2105B8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514008" y="1395451"/>
            <a:ext cx="7140121" cy="49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Word Document Document vector and picture">
            <a:extLst>
              <a:ext uri="{FF2B5EF4-FFF2-40B4-BE49-F238E27FC236}">
                <a16:creationId xmlns:a16="http://schemas.microsoft.com/office/drawing/2014/main" id="{14568D1C-457A-F0E2-1017-06EB297859A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04" y="4826155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vector graphics of Icon">
            <a:extLst>
              <a:ext uri="{FF2B5EF4-FFF2-40B4-BE49-F238E27FC236}">
                <a16:creationId xmlns:a16="http://schemas.microsoft.com/office/drawing/2014/main" id="{416BF9D8-CFDB-0C75-0B7C-33DE8E46D6B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55" y="4709107"/>
            <a:ext cx="638578" cy="8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ree Folder Icon vector and picture">
            <a:extLst>
              <a:ext uri="{FF2B5EF4-FFF2-40B4-BE49-F238E27FC236}">
                <a16:creationId xmlns:a16="http://schemas.microsoft.com/office/drawing/2014/main" id="{47C2E42C-E0E5-7C8D-B909-1DCEFA9B31C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55833" y1="55556" x2="69167" y2="65139"/>
                        <a14:foregroundMark x1="54167" y1="69167" x2="63611" y2="4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57" y="5020451"/>
            <a:ext cx="1133605" cy="113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ree vector graphics of Icon">
            <a:extLst>
              <a:ext uri="{FF2B5EF4-FFF2-40B4-BE49-F238E27FC236}">
                <a16:creationId xmlns:a16="http://schemas.microsoft.com/office/drawing/2014/main" id="{F599CC3F-7DBF-C01F-A22A-A315AD8AAFD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08" y="4810768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vector graphics of Icon">
            <a:extLst>
              <a:ext uri="{FF2B5EF4-FFF2-40B4-BE49-F238E27FC236}">
                <a16:creationId xmlns:a16="http://schemas.microsoft.com/office/drawing/2014/main" id="{D1818951-36C0-C651-17DE-02B34E47F1C2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96" y="4944847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ree vector graphics of Icon">
            <a:extLst>
              <a:ext uri="{FF2B5EF4-FFF2-40B4-BE49-F238E27FC236}">
                <a16:creationId xmlns:a16="http://schemas.microsoft.com/office/drawing/2014/main" id="{51AA118E-175C-1AF4-6D07-EA3AE4AFF725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404" y="5020451"/>
            <a:ext cx="638578" cy="865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Word Document Document vector and picture">
            <a:extLst>
              <a:ext uri="{FF2B5EF4-FFF2-40B4-BE49-F238E27FC236}">
                <a16:creationId xmlns:a16="http://schemas.microsoft.com/office/drawing/2014/main" id="{8F575167-9757-31E8-7220-648ED84EF7CF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04" y="4978555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Word Document Document vector and picture">
            <a:extLst>
              <a:ext uri="{FF2B5EF4-FFF2-40B4-BE49-F238E27FC236}">
                <a16:creationId xmlns:a16="http://schemas.microsoft.com/office/drawing/2014/main" id="{B375E9C3-448A-37AF-F2D6-8C6B0BBBE38D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04" y="5130955"/>
            <a:ext cx="725521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ree Folder Icon vector and picture">
            <a:extLst>
              <a:ext uri="{FF2B5EF4-FFF2-40B4-BE49-F238E27FC236}">
                <a16:creationId xmlns:a16="http://schemas.microsoft.com/office/drawing/2014/main" id="{8EDBB644-3BB4-AC39-6271-6A267F22C7A6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55833" y1="55556" x2="69167" y2="65139"/>
                        <a14:foregroundMark x1="54167" y1="69167" x2="63611" y2="4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83" y="4187837"/>
            <a:ext cx="1133605" cy="1133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xplorateur de fichiers — Wikipédia">
            <a:extLst>
              <a:ext uri="{FF2B5EF4-FFF2-40B4-BE49-F238E27FC236}">
                <a16:creationId xmlns:a16="http://schemas.microsoft.com/office/drawing/2014/main" id="{7F7D5C5F-2341-1BD5-0613-4DED20528D7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930" y="4072928"/>
            <a:ext cx="891889" cy="8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icrosoft Teams — Wikipédia">
            <a:extLst>
              <a:ext uri="{FF2B5EF4-FFF2-40B4-BE49-F238E27FC236}">
                <a16:creationId xmlns:a16="http://schemas.microsoft.com/office/drawing/2014/main" id="{4935E4E4-260F-977D-9BEB-E33CFE5878E7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34" y="2253228"/>
            <a:ext cx="798445" cy="7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7337C0E-716C-E483-EBAE-A37D4664659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794047" y="2669486"/>
            <a:ext cx="1810889" cy="861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6" descr="Microsoft OneDrive — Wikipédia">
            <a:extLst>
              <a:ext uri="{FF2B5EF4-FFF2-40B4-BE49-F238E27FC236}">
                <a16:creationId xmlns:a16="http://schemas.microsoft.com/office/drawing/2014/main" id="{CE103B1C-B8AA-F6EA-F6E4-2EF2FAC6CA45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1" y="2253228"/>
            <a:ext cx="751910" cy="4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rome Logo and symbol, meaning, history, PNG, brand">
            <a:extLst>
              <a:ext uri="{FF2B5EF4-FFF2-40B4-BE49-F238E27FC236}">
                <a16:creationId xmlns:a16="http://schemas.microsoft.com/office/drawing/2014/main" id="{716D55B9-6552-097D-B4B1-5EC832E39352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91" y="1989199"/>
            <a:ext cx="1137132" cy="6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Explorateur de fichiers — Wikipédia">
            <a:extLst>
              <a:ext uri="{FF2B5EF4-FFF2-40B4-BE49-F238E27FC236}">
                <a16:creationId xmlns:a16="http://schemas.microsoft.com/office/drawing/2014/main" id="{81564FA6-99C5-6E6C-EDB7-B181AE83FE24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93" y="2457648"/>
            <a:ext cx="891889" cy="8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F251961-470D-DF79-5CD4-AA65E90357CC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32"/>
          <a:srcRect t="24352" r="25360" b="35508"/>
          <a:stretch/>
        </p:blipFill>
        <p:spPr>
          <a:xfrm>
            <a:off x="5091127" y="3214992"/>
            <a:ext cx="3391732" cy="480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phique 33" descr="Document contour">
            <a:extLst>
              <a:ext uri="{FF2B5EF4-FFF2-40B4-BE49-F238E27FC236}">
                <a16:creationId xmlns:a16="http://schemas.microsoft.com/office/drawing/2014/main" id="{94649D0C-1155-6E50-0CC8-E797DE3D38B3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940722" y="3205678"/>
            <a:ext cx="914400" cy="9144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4669432-70D2-C358-6591-2F7B6745F3F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026014" y="536974"/>
            <a:ext cx="2651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ne pas créer de doublon : procéder à un glisser-déposer de l’emplacement original vers le dossier « OneDrive – Université de Namur » de votre explorateur de fichier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767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-0.00718 L -0.01341 -0.00718 C -0.01627 -0.01667 -0.01875 -0.02639 -0.022 -0.03519 C -0.02473 -0.04329 -0.03815 -0.06713 -0.0401 -0.06968 C -0.04453 -0.07547 -0.04817 -0.0838 -0.05338 -0.08681 C -0.05585 -0.08843 -0.0582 -0.09028 -0.06067 -0.09121 C -0.06549 -0.09306 -0.07513 -0.09537 -0.07513 -0.09537 C -0.07864 -0.09514 -0.1052 -0.09329 -0.11263 -0.09121 C -0.11549 -0.09028 -0.11822 -0.0882 -0.12109 -0.08681 C -0.12669 -0.08449 -0.13255 -0.08334 -0.13802 -0.08033 C -0.14218 -0.07824 -0.14596 -0.07431 -0.15013 -0.07176 C -0.16419 -0.06343 -0.16145 -0.06806 -0.17434 -0.05903 C -0.17682 -0.05718 -0.17916 -0.0544 -0.18164 -0.05255 C -0.19492 -0.04213 -0.19179 -0.04445 -0.20572 -0.03959 L -0.21184 -0.0375 C -0.2138 -0.03681 -0.21575 -0.03542 -0.21783 -0.03519 L -0.23593 -0.0331 " pathEditMode="relative" ptsTypes="AAAAAAAAAAAAAAA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MS - glisser dans une équipe">
            <a:hlinkClick r:id="" action="ppaction://media"/>
            <a:extLst>
              <a:ext uri="{FF2B5EF4-FFF2-40B4-BE49-F238E27FC236}">
                <a16:creationId xmlns:a16="http://schemas.microsoft.com/office/drawing/2014/main" id="{BDC6EEDB-35E0-E343-493E-179D09013B25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296"/>
          <a:stretch/>
        </p:blipFill>
        <p:spPr>
          <a:xfrm>
            <a:off x="883371" y="953237"/>
            <a:ext cx="10660448" cy="57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 descr="Recherche de dossiers contour">
            <a:extLst>
              <a:ext uri="{FF2B5EF4-FFF2-40B4-BE49-F238E27FC236}">
                <a16:creationId xmlns:a16="http://schemas.microsoft.com/office/drawing/2014/main" id="{0C72CCAE-20F8-63F9-B36C-8537CDA4E4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717633" y="284387"/>
            <a:ext cx="2690170" cy="26901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7556F2-E0E8-020F-3A33-E829EA2F90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164262" y="0"/>
            <a:ext cx="3588327" cy="23836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4A8073-2906-7346-A071-85283179155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6400" y1="48400" x2="87967" y2="48400"/>
                        <a14:backgroundMark x1="44233" y1="81350" x2="58733" y2="8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97" t="34242" r="4779" b="40198"/>
          <a:stretch/>
        </p:blipFill>
        <p:spPr>
          <a:xfrm>
            <a:off x="9808416" y="1617605"/>
            <a:ext cx="1995054" cy="11360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2BC9034-38F0-0CA6-D1E4-3BA158EA76B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472484" y="2753676"/>
            <a:ext cx="3405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chemeClr val="accent5"/>
                </a:solidFill>
              </a:rPr>
              <a:t>TROUVER UN FICHIER existant dans le cloud</a:t>
            </a:r>
            <a:endParaRPr lang="en-BE" sz="2800">
              <a:solidFill>
                <a:schemeClr val="accent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A8894B-9768-9786-6D2D-9FDF1299A0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10970" y="4786953"/>
            <a:ext cx="509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depuis l’explorateur de fichier </a:t>
            </a:r>
            <a:endParaRPr lang="en-BE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E95788-F456-35F8-D474-6BE3ECC153E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90300" y="4738148"/>
            <a:ext cx="310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Depuis ONEDRIVE.com </a:t>
            </a:r>
            <a:endParaRPr lang="en-BE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C78D39-FF49-C207-15B7-CBB567777C6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154246" y="4800150"/>
            <a:ext cx="199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Depuis TEAMS</a:t>
            </a:r>
            <a:endParaRPr lang="en-BE" sz="240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8F3BBA7-4878-3001-5461-4EA25EB0F45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225636" y="4493042"/>
            <a:ext cx="188504" cy="176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9DF6335-A118-27BE-0BAF-AFB717DFFBB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068814" y="4513002"/>
            <a:ext cx="188504" cy="176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9BFBE48-6A3F-2E4E-AF9E-DC8C7099063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029965" y="4558426"/>
            <a:ext cx="188504" cy="176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26" name="Picture 2" descr="Explorateur de fichiers — Wikipédia">
            <a:extLst>
              <a:ext uri="{FF2B5EF4-FFF2-40B4-BE49-F238E27FC236}">
                <a16:creationId xmlns:a16="http://schemas.microsoft.com/office/drawing/2014/main" id="{C725FE5E-5E78-E554-9FC7-40666C204831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34" y="5303821"/>
            <a:ext cx="684495" cy="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der — Wikipédia">
            <a:extLst>
              <a:ext uri="{FF2B5EF4-FFF2-40B4-BE49-F238E27FC236}">
                <a16:creationId xmlns:a16="http://schemas.microsoft.com/office/drawing/2014/main" id="{5333EF35-717F-915C-CC3E-85692F2EFBF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36" y="5315877"/>
            <a:ext cx="684495" cy="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icrosoft OneDrive — Wikipédia">
            <a:extLst>
              <a:ext uri="{FF2B5EF4-FFF2-40B4-BE49-F238E27FC236}">
                <a16:creationId xmlns:a16="http://schemas.microsoft.com/office/drawing/2014/main" id="{5C6D931E-3F61-A988-0D21-A326E417EB0A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75" y="5303821"/>
            <a:ext cx="1078485" cy="70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Teams — Wikipédia">
            <a:extLst>
              <a:ext uri="{FF2B5EF4-FFF2-40B4-BE49-F238E27FC236}">
                <a16:creationId xmlns:a16="http://schemas.microsoft.com/office/drawing/2014/main" id="{8BB6F361-B157-241F-DE3F-D447A59D09A6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83" y="5364925"/>
            <a:ext cx="798445" cy="74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FDC5151-392C-D4DB-0CD5-A91D3C695665}"/>
              </a:ext>
            </a:extLst>
          </p:cNvPr>
          <p:cNvCxnSpPr>
            <a:cxnSpLocks/>
            <a:stCxn id="15" idx="7"/>
          </p:cNvCxnSpPr>
          <p:nvPr>
            <p:custDataLst>
              <p:tags r:id="rId15"/>
            </p:custDataLst>
          </p:nvPr>
        </p:nvCxnSpPr>
        <p:spPr>
          <a:xfrm flipV="1">
            <a:off x="2386534" y="3169220"/>
            <a:ext cx="1778656" cy="134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EC51DB6-5480-F76B-7C18-632A3DD199F2}"/>
              </a:ext>
            </a:extLst>
          </p:cNvPr>
          <p:cNvCxnSpPr>
            <a:cxnSpLocks/>
            <a:stCxn id="18" idx="0"/>
            <a:endCxn id="11" idx="2"/>
          </p:cNvCxnSpPr>
          <p:nvPr>
            <p:custDataLst>
              <p:tags r:id="rId16"/>
            </p:custDataLst>
          </p:nvPr>
        </p:nvCxnSpPr>
        <p:spPr>
          <a:xfrm flipV="1">
            <a:off x="6163066" y="4138671"/>
            <a:ext cx="12341" cy="374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5F68116-2319-DA4E-01F7-D36EA2D85DED}"/>
              </a:ext>
            </a:extLst>
          </p:cNvPr>
          <p:cNvCxnSpPr>
            <a:cxnSpLocks/>
            <a:stCxn id="19" idx="1"/>
          </p:cNvCxnSpPr>
          <p:nvPr>
            <p:custDataLst>
              <p:tags r:id="rId17"/>
            </p:custDataLst>
          </p:nvPr>
        </p:nvCxnSpPr>
        <p:spPr>
          <a:xfrm flipH="1" flipV="1">
            <a:off x="8250921" y="3276530"/>
            <a:ext cx="1806650" cy="1307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1DD39E-6679-7E01-69A2-392CEC9C74C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482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3D1B6A-D054-CE99-5692-2E0A752E91C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72023" y="848540"/>
            <a:ext cx="820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Pour trouver rapidement des documents sur lesquels vous travailler fréquemment</a:t>
            </a:r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72AB4F-BE4F-B6A6-333E-B9311C03042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2525" y="118806"/>
            <a:ext cx="158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Astuce favoris</a:t>
            </a:r>
            <a:endParaRPr lang="fr-BE"/>
          </a:p>
        </p:txBody>
      </p:sp>
      <p:pic>
        <p:nvPicPr>
          <p:cNvPr id="7" name="Graphique 6" descr="Étoile avec un remplissage uni">
            <a:extLst>
              <a:ext uri="{FF2B5EF4-FFF2-40B4-BE49-F238E27FC236}">
                <a16:creationId xmlns:a16="http://schemas.microsoft.com/office/drawing/2014/main" id="{BD8197B9-730E-D8BE-FAE5-0E198A2D8A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035" y="118806"/>
            <a:ext cx="9144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4D64C7-36DF-F155-90A1-508FFD6513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6435" y="2179544"/>
            <a:ext cx="10027437" cy="3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6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C72AB4F-BE4F-B6A6-333E-B9311C03042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2525" y="118806"/>
            <a:ext cx="420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Astuce sélection de l’interface de travail </a:t>
            </a:r>
            <a:endParaRPr lang="fr-BE"/>
          </a:p>
        </p:txBody>
      </p:sp>
      <p:pic>
        <p:nvPicPr>
          <p:cNvPr id="7" name="Graphique 6" descr="Étoile avec un remplissage uni">
            <a:extLst>
              <a:ext uri="{FF2B5EF4-FFF2-40B4-BE49-F238E27FC236}">
                <a16:creationId xmlns:a16="http://schemas.microsoft.com/office/drawing/2014/main" id="{BD8197B9-730E-D8BE-FAE5-0E198A2D8A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2035" y="118806"/>
            <a:ext cx="914400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080B2F-2483-8667-FA50-A862326B64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66383" y="1033206"/>
            <a:ext cx="10459233" cy="167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>
                <a:solidFill>
                  <a:schemeClr val="accent1"/>
                </a:solidFill>
              </a:rPr>
              <a:t>Problématique </a:t>
            </a:r>
            <a:r>
              <a:rPr lang="fr-FR" sz="1400" dirty="0"/>
              <a:t>: Si vous cliquez sur un document depuis Onedrive.com ou Microsoft Teams, le document s’ouvre par défaut dans cet environnement-là. Même si cela évite de démultiplier les fenêtres de travail, cela présente quelque inconvénient…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400" dirty="0"/>
              <a:t>Moins de fonctionnalités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400" dirty="0"/>
              <a:t>Si on clique par réflexe sur la notification rouge de nouveau message dans les conversations, on perd la fenêtre d’édition…</a:t>
            </a:r>
            <a:endParaRPr lang="fr-BE" sz="14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BE" sz="1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5AB16E-D765-67C8-87A5-7AC848D790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b="14561"/>
          <a:stretch/>
        </p:blipFill>
        <p:spPr>
          <a:xfrm>
            <a:off x="3238040" y="2871288"/>
            <a:ext cx="8953960" cy="36026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3A02703-94D1-85BF-CE0A-2F42CB6A60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6383" y="2951324"/>
            <a:ext cx="2371657" cy="1677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400" b="1">
                <a:solidFill>
                  <a:schemeClr val="accent1"/>
                </a:solidFill>
              </a:rPr>
              <a:t>Solution : </a:t>
            </a:r>
          </a:p>
          <a:p>
            <a:pPr>
              <a:lnSpc>
                <a:spcPct val="150000"/>
              </a:lnSpc>
            </a:pPr>
            <a:r>
              <a:rPr lang="fr-BE" sz="1400"/>
              <a:t>Avant d’ouvrir le document, précisez dans quel environnement vous souhaitez l’éditer/consulter. 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201290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1255FED-573A-ACCA-95EC-14CFD452763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183A46C-4745-404E-9A52-CE707F808F70}" type="slidenum">
              <a:rPr lang="fr-BE" smtClean="0"/>
              <a:t>42</a:t>
            </a:fld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8254D0-997A-0679-D222-F84EF32CE4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6218" y="2658824"/>
            <a:ext cx="1123492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600"/>
          </a:p>
          <a:p>
            <a:r>
              <a:rPr lang="fr-BE" sz="1600" b="1">
                <a:solidFill>
                  <a:schemeClr val="tx2"/>
                </a:solidFill>
              </a:rPr>
              <a:t>Séance 3 </a:t>
            </a:r>
            <a:r>
              <a:rPr lang="fr-BE" sz="1600">
                <a:solidFill>
                  <a:schemeClr val="tx2"/>
                </a:solidFill>
              </a:rPr>
              <a:t>: Partager de manière optimale à une personne</a:t>
            </a:r>
          </a:p>
          <a:p>
            <a:endParaRPr lang="fr-BE" sz="1600" i="1"/>
          </a:p>
          <a:p>
            <a:r>
              <a:rPr lang="fr-BE" sz="1600" i="1"/>
              <a:t>5 juin 2025 de 13h00 à 13h45</a:t>
            </a:r>
            <a:endParaRPr lang="fr-BE" sz="1600"/>
          </a:p>
          <a:p>
            <a:endParaRPr lang="fr-BE" sz="1600"/>
          </a:p>
          <a:p>
            <a:r>
              <a:rPr lang="fr-BE" sz="1600"/>
              <a:t>Comment partager ? Quelles règles en fonction de la finalité ? Partager dans une conversation Teams vs partager via un lien</a:t>
            </a:r>
          </a:p>
          <a:p>
            <a:endParaRPr lang="fr-BE" sz="1600"/>
          </a:p>
          <a:p>
            <a:r>
              <a:rPr lang="fr-BE" sz="1600" b="1">
                <a:solidFill>
                  <a:schemeClr val="tx2"/>
                </a:solidFill>
              </a:rPr>
              <a:t>Séance 4</a:t>
            </a:r>
            <a:r>
              <a:rPr lang="fr-BE" sz="1600">
                <a:solidFill>
                  <a:schemeClr val="tx2"/>
                </a:solidFill>
              </a:rPr>
              <a:t> : Partager de manière optimale à une équipe</a:t>
            </a:r>
          </a:p>
          <a:p>
            <a:endParaRPr lang="fr-BE" sz="1600" i="1"/>
          </a:p>
          <a:p>
            <a:r>
              <a:rPr lang="fr-BE" sz="1600" i="1"/>
              <a:t>6 juin 2025 de 13h00 à 13h45</a:t>
            </a:r>
            <a:endParaRPr lang="fr-BE" sz="1600"/>
          </a:p>
          <a:p>
            <a:endParaRPr lang="fr-BE" sz="1600"/>
          </a:p>
          <a:p>
            <a:r>
              <a:rPr lang="fr-BE" sz="1600"/>
              <a:t>Comment et pourquoi partager des ressources dans un espace équipe ? Quelles règles en fonction de la finalité ? </a:t>
            </a:r>
          </a:p>
          <a:p>
            <a:endParaRPr lang="fr-BE" sz="1600"/>
          </a:p>
          <a:p>
            <a:r>
              <a:rPr lang="fr-BE" sz="1600" b="1">
                <a:solidFill>
                  <a:schemeClr val="tx2"/>
                </a:solidFill>
              </a:rPr>
              <a:t>Séance 5</a:t>
            </a:r>
            <a:r>
              <a:rPr lang="fr-BE" sz="1600">
                <a:solidFill>
                  <a:schemeClr val="tx2"/>
                </a:solidFill>
              </a:rPr>
              <a:t> : Comportement des canaux dans les équipes Teams et quizz d’appropriation</a:t>
            </a:r>
          </a:p>
          <a:p>
            <a:endParaRPr lang="fr-BE" sz="1600">
              <a:solidFill>
                <a:schemeClr val="tx2"/>
              </a:solidFill>
            </a:endParaRPr>
          </a:p>
          <a:p>
            <a:r>
              <a:rPr lang="fr-BE" sz="1600" i="1"/>
              <a:t>13 juin 2025 de 13h00 à 13h45</a:t>
            </a:r>
            <a:endParaRPr lang="fr-BE" sz="1600"/>
          </a:p>
          <a:p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A2E443-301B-3CF5-F4DD-E88849634D5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00924" y="262630"/>
            <a:ext cx="8944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EXERCICE  à réaliser pour la séance 3: </a:t>
            </a:r>
          </a:p>
          <a:p>
            <a:r>
              <a:rPr lang="fr-FR" dirty="0"/>
              <a:t>1. Créez un nouveau document </a:t>
            </a:r>
            <a:r>
              <a:rPr lang="fr-FR" b="1" dirty="0"/>
              <a:t>factice </a:t>
            </a:r>
            <a:r>
              <a:rPr lang="fr-FR" dirty="0"/>
              <a:t>(peu importe la nature du document)</a:t>
            </a:r>
          </a:p>
          <a:p>
            <a:r>
              <a:rPr lang="fr-FR" dirty="0"/>
              <a:t>2. Le stocker dans VOTRE OneDrive personnel (interface locale = explorateur de fichiers)</a:t>
            </a:r>
          </a:p>
          <a:p>
            <a:r>
              <a:rPr lang="fr-FR" dirty="0"/>
              <a:t>3. Retrouvez le dans l’espace distant via l’application TEAMS (</a:t>
            </a:r>
            <a:r>
              <a:rPr lang="fr-FR" dirty="0" err="1"/>
              <a:t>cfr</a:t>
            </a:r>
            <a:r>
              <a:rPr lang="fr-FR" dirty="0"/>
              <a:t> dia 26, volet « OneDrive »</a:t>
            </a:r>
          </a:p>
          <a:p>
            <a:r>
              <a:rPr lang="fr-FR" dirty="0"/>
              <a:t>4. Ouvrez le document en choisissant l’option « </a:t>
            </a:r>
            <a:r>
              <a:rPr lang="fr-FR" i="1" dirty="0"/>
              <a:t>Ouvrir dans l’applicatio</a:t>
            </a:r>
            <a:r>
              <a:rPr lang="fr-FR" dirty="0"/>
              <a:t>n » (</a:t>
            </a:r>
            <a:r>
              <a:rPr lang="fr-FR" dirty="0" err="1"/>
              <a:t>cfr</a:t>
            </a:r>
            <a:r>
              <a:rPr lang="fr-FR" dirty="0"/>
              <a:t> dia 41)</a:t>
            </a:r>
          </a:p>
          <a:p>
            <a:r>
              <a:rPr lang="fr-FR" dirty="0"/>
              <a:t>5. Modifiez ou ajoutez un élément</a:t>
            </a:r>
          </a:p>
          <a:p>
            <a:r>
              <a:rPr lang="fr-FR" dirty="0"/>
              <a:t>6. Fermez le document </a:t>
            </a:r>
          </a:p>
          <a:p>
            <a:r>
              <a:rPr lang="fr-FR" dirty="0"/>
              <a:t>7. Constatez que le changement s’est répercuté dans la « version » locale (ouvrir le document depuis l’explorateur de fichier/</a:t>
            </a:r>
            <a:r>
              <a:rPr lang="fr-FR" dirty="0" err="1"/>
              <a:t>finder</a:t>
            </a:r>
            <a:r>
              <a:rPr lang="fr-FR" dirty="0"/>
              <a:t>)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5FBCFF-CC63-F1DF-C561-7C6A84F2612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01327" y="2223534"/>
            <a:ext cx="3190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1"/>
                </a:solidFill>
              </a:rPr>
              <a:t>Vous avez rencontré un problème ? Connectez-vous 10 min avant le début de la séance 3 pour en discuter avec nous </a:t>
            </a:r>
            <a:endParaRPr lang="fr-BE" i="1" dirty="0">
              <a:solidFill>
                <a:schemeClr val="accent1"/>
              </a:solidFill>
            </a:endParaRPr>
          </a:p>
        </p:txBody>
      </p:sp>
      <p:pic>
        <p:nvPicPr>
          <p:cNvPr id="7" name="Graphique 6" descr="Engrenages avec un remplissage uni">
            <a:extLst>
              <a:ext uri="{FF2B5EF4-FFF2-40B4-BE49-F238E27FC236}">
                <a16:creationId xmlns:a16="http://schemas.microsoft.com/office/drawing/2014/main" id="{8B4BFC85-8FDC-52A3-2AC2-D62A699164B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534" y="133062"/>
            <a:ext cx="914400" cy="914400"/>
          </a:xfrm>
          <a:prstGeom prst="rect">
            <a:avLst/>
          </a:prstGeom>
        </p:spPr>
      </p:pic>
      <p:pic>
        <p:nvPicPr>
          <p:cNvPr id="9" name="Graphique 8" descr="Paramètres avec un remplissage uni">
            <a:extLst>
              <a:ext uri="{FF2B5EF4-FFF2-40B4-BE49-F238E27FC236}">
                <a16:creationId xmlns:a16="http://schemas.microsoft.com/office/drawing/2014/main" id="{FC4A82A3-DA25-DAAC-4DFE-192E86B2005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61673" y="13344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0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8222E4F-9C7B-C7D4-C253-89A4BD287807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554182" y="1045325"/>
            <a:ext cx="1113905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77556F2-E0E8-020F-3A33-E829EA2F90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29584" y="0"/>
            <a:ext cx="3141973" cy="2087169"/>
          </a:xfrm>
          <a:prstGeom prst="rect">
            <a:avLst/>
          </a:prstGeom>
        </p:spPr>
      </p:pic>
      <p:pic>
        <p:nvPicPr>
          <p:cNvPr id="1026" name="Picture 2" descr="Explorateur de fichiers — Wikipédia">
            <a:extLst>
              <a:ext uri="{FF2B5EF4-FFF2-40B4-BE49-F238E27FC236}">
                <a16:creationId xmlns:a16="http://schemas.microsoft.com/office/drawing/2014/main" id="{C725FE5E-5E78-E554-9FC7-40666C20483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938" y="277785"/>
            <a:ext cx="610515" cy="6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der — Wikipédia">
            <a:extLst>
              <a:ext uri="{FF2B5EF4-FFF2-40B4-BE49-F238E27FC236}">
                <a16:creationId xmlns:a16="http://schemas.microsoft.com/office/drawing/2014/main" id="{5333EF35-717F-915C-CC3E-85692F2EFBF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828" y="240794"/>
            <a:ext cx="684495" cy="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Recherche de dossiers contour">
            <a:extLst>
              <a:ext uri="{FF2B5EF4-FFF2-40B4-BE49-F238E27FC236}">
                <a16:creationId xmlns:a16="http://schemas.microsoft.com/office/drawing/2014/main" id="{0C72CCAE-20F8-63F9-B36C-8537CDA4E4D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1425" y="4369"/>
            <a:ext cx="1392456" cy="139245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909DA9F-92CB-1F3F-BC9C-ED6BC14FAA6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05763" y="327517"/>
            <a:ext cx="740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Depuis l’explorateur de fichiers/</a:t>
            </a:r>
            <a:r>
              <a:rPr lang="fr-FR" sz="2400" err="1"/>
              <a:t>finder</a:t>
            </a:r>
            <a:r>
              <a:rPr lang="fr-FR" sz="2400"/>
              <a:t> </a:t>
            </a:r>
            <a:endParaRPr lang="en-BE" sz="240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9437531-6FA5-2F2B-7974-1981963A39E7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7073555" y="1918972"/>
            <a:ext cx="3839378" cy="4143392"/>
            <a:chOff x="480991" y="971550"/>
            <a:chExt cx="4875185" cy="490539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24ACF5E-CC85-7F6E-2CAB-FC27F37EC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BED3DCA-D32E-5215-2E03-56AABEAB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F522189-E394-EBC7-36B0-F65839D6E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408998CB-1294-61B0-BBDF-C3DB85FB43A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21262" y="1043584"/>
            <a:ext cx="387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/>
              <a:t>Que s’est-il passé lors de la migration ? </a:t>
            </a:r>
            <a:endParaRPr lang="en-BE" i="1"/>
          </a:p>
        </p:txBody>
      </p:sp>
      <p:pic>
        <p:nvPicPr>
          <p:cNvPr id="2050" name="Picture 2" descr="Illustration De L'icône Du Dossier De Données | Vecteur Gratuite">
            <a:extLst>
              <a:ext uri="{FF2B5EF4-FFF2-40B4-BE49-F238E27FC236}">
                <a16:creationId xmlns:a16="http://schemas.microsoft.com/office/drawing/2014/main" id="{364BEB64-65A7-5B31-6AC2-24BC9BAEE9E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1050" y1="37600" x2="52500" y2="39050"/>
                        <a14:foregroundMark x1="53500" y1="32400" x2="69550" y2="41300"/>
                        <a14:foregroundMark x1="32500" y1="36350" x2="69050" y2="39550"/>
                        <a14:foregroundMark x1="69050" y1="35850" x2="79950" y2="35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52" y="1995194"/>
            <a:ext cx="2470935" cy="24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8D000A5-BD8B-E799-5268-4171346EA24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57635" y="3990668"/>
            <a:ext cx="15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DOCUMENT UNAMUR</a:t>
            </a:r>
            <a:endParaRPr lang="en-BE"/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C6AE57A8-BCB7-04D7-3136-DFF42308ACF7}"/>
              </a:ext>
            </a:extLst>
          </p:cNvPr>
          <p:cNvCxnSpPr>
            <a:cxnSpLocks/>
            <a:stCxn id="62" idx="2"/>
          </p:cNvCxnSpPr>
          <p:nvPr>
            <p:custDataLst>
              <p:tags r:id="rId11"/>
            </p:custDataLst>
          </p:nvPr>
        </p:nvCxnSpPr>
        <p:spPr>
          <a:xfrm rot="10800000" flipH="1">
            <a:off x="5118447" y="2470027"/>
            <a:ext cx="1955108" cy="2073774"/>
          </a:xfrm>
          <a:prstGeom prst="bentConnector4">
            <a:avLst>
              <a:gd name="adj1" fmla="val 26749"/>
              <a:gd name="adj2" fmla="val 1001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 58">
            <a:extLst>
              <a:ext uri="{FF2B5EF4-FFF2-40B4-BE49-F238E27FC236}">
                <a16:creationId xmlns:a16="http://schemas.microsoft.com/office/drawing/2014/main" id="{258085B3-9AE4-50AC-82E3-68790A59D0C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r="31841" b="21508"/>
          <a:stretch/>
        </p:blipFill>
        <p:spPr>
          <a:xfrm>
            <a:off x="1879470" y="2849591"/>
            <a:ext cx="3033786" cy="292087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FD097DC4-25EE-E22C-4CD9-B404A943594A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3"/>
          <a:srcRect r="32489" b="90075"/>
          <a:stretch/>
        </p:blipFill>
        <p:spPr>
          <a:xfrm>
            <a:off x="1879470" y="2849591"/>
            <a:ext cx="3004945" cy="369332"/>
          </a:xfrm>
          <a:prstGeom prst="rect">
            <a:avLst/>
          </a:prstGeom>
        </p:spPr>
      </p:pic>
      <p:sp>
        <p:nvSpPr>
          <p:cNvPr id="62" name="Parenthèse fermante 61">
            <a:extLst>
              <a:ext uri="{FF2B5EF4-FFF2-40B4-BE49-F238E27FC236}">
                <a16:creationId xmlns:a16="http://schemas.microsoft.com/office/drawing/2014/main" id="{D4C49C7C-5DA0-6B15-8150-BD8E7AA4878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610911" y="3317132"/>
            <a:ext cx="507536" cy="245333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Signe de multiplication 62">
            <a:extLst>
              <a:ext uri="{FF2B5EF4-FFF2-40B4-BE49-F238E27FC236}">
                <a16:creationId xmlns:a16="http://schemas.microsoft.com/office/drawing/2014/main" id="{0993B7ED-1ECB-DF08-1ED7-1261226A07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449087" y="2883844"/>
            <a:ext cx="389106" cy="26326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DB5910-6180-5274-2159-FD361813C67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532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8222E4F-9C7B-C7D4-C253-89A4BD287807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554182" y="1045325"/>
            <a:ext cx="1113905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77556F2-E0E8-020F-3A33-E829EA2F90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29584" y="0"/>
            <a:ext cx="3141973" cy="2087169"/>
          </a:xfrm>
          <a:prstGeom prst="rect">
            <a:avLst/>
          </a:prstGeom>
        </p:spPr>
      </p:pic>
      <p:pic>
        <p:nvPicPr>
          <p:cNvPr id="1026" name="Picture 2" descr="Explorateur de fichiers — Wikipédia">
            <a:extLst>
              <a:ext uri="{FF2B5EF4-FFF2-40B4-BE49-F238E27FC236}">
                <a16:creationId xmlns:a16="http://schemas.microsoft.com/office/drawing/2014/main" id="{C725FE5E-5E78-E554-9FC7-40666C20483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938" y="277785"/>
            <a:ext cx="610515" cy="6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der — Wikipédia">
            <a:extLst>
              <a:ext uri="{FF2B5EF4-FFF2-40B4-BE49-F238E27FC236}">
                <a16:creationId xmlns:a16="http://schemas.microsoft.com/office/drawing/2014/main" id="{5333EF35-717F-915C-CC3E-85692F2EFBF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828" y="240794"/>
            <a:ext cx="684495" cy="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Recherche de dossiers contour">
            <a:extLst>
              <a:ext uri="{FF2B5EF4-FFF2-40B4-BE49-F238E27FC236}">
                <a16:creationId xmlns:a16="http://schemas.microsoft.com/office/drawing/2014/main" id="{0C72CCAE-20F8-63F9-B36C-8537CDA4E4D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1425" y="4369"/>
            <a:ext cx="1392456" cy="1392456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69437531-6FA5-2F2B-7974-1981963A39E7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577464" y="1412148"/>
            <a:ext cx="3839378" cy="4143392"/>
            <a:chOff x="480991" y="971550"/>
            <a:chExt cx="4875185" cy="490539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24ACF5E-CC85-7F6E-2CAB-FC27F37EC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BED3DCA-D32E-5215-2E03-56AABEAB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F522189-E394-EBC7-36B0-F65839D6E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2050" name="Picture 2" descr="Illustration De L'icône Du Dossier De Données | Vecteur Gratuite">
            <a:extLst>
              <a:ext uri="{FF2B5EF4-FFF2-40B4-BE49-F238E27FC236}">
                <a16:creationId xmlns:a16="http://schemas.microsoft.com/office/drawing/2014/main" id="{364BEB64-65A7-5B31-6AC2-24BC9BAEE9E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31050" y1="37600" x2="52500" y2="39050"/>
                        <a14:foregroundMark x1="53500" y1="32400" x2="69550" y2="41300"/>
                        <a14:foregroundMark x1="32500" y1="36350" x2="69050" y2="39550"/>
                        <a14:foregroundMark x1="69050" y1="35850" x2="79950" y2="35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49" y="1792398"/>
            <a:ext cx="2470935" cy="24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8D000A5-BD8B-E799-5268-4171346EA24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57635" y="3718210"/>
            <a:ext cx="15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DOCUMENT UNAMUR</a:t>
            </a:r>
            <a:endParaRPr lang="en-BE"/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C6AE57A8-BCB7-04D7-3136-DFF42308ACF7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V="1">
            <a:off x="5109299" y="1972434"/>
            <a:ext cx="2343398" cy="2221237"/>
          </a:xfrm>
          <a:prstGeom prst="bentConnector3">
            <a:avLst>
              <a:gd name="adj1" fmla="val 160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 58">
            <a:extLst>
              <a:ext uri="{FF2B5EF4-FFF2-40B4-BE49-F238E27FC236}">
                <a16:creationId xmlns:a16="http://schemas.microsoft.com/office/drawing/2014/main" id="{258085B3-9AE4-50AC-82E3-68790A59D0C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r="31841" b="21508"/>
          <a:stretch/>
        </p:blipFill>
        <p:spPr>
          <a:xfrm>
            <a:off x="1879470" y="2577133"/>
            <a:ext cx="3033786" cy="292087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FD097DC4-25EE-E22C-4CD9-B404A943594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6"/>
          <a:srcRect r="32489" b="90075"/>
          <a:stretch/>
        </p:blipFill>
        <p:spPr>
          <a:xfrm>
            <a:off x="1899163" y="2577133"/>
            <a:ext cx="3004945" cy="369332"/>
          </a:xfrm>
          <a:prstGeom prst="rect">
            <a:avLst/>
          </a:prstGeom>
        </p:spPr>
      </p:pic>
      <p:sp>
        <p:nvSpPr>
          <p:cNvPr id="62" name="Parenthèse fermante 61">
            <a:extLst>
              <a:ext uri="{FF2B5EF4-FFF2-40B4-BE49-F238E27FC236}">
                <a16:creationId xmlns:a16="http://schemas.microsoft.com/office/drawing/2014/main" id="{D4C49C7C-5DA0-6B15-8150-BD8E7AA4878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610911" y="3044674"/>
            <a:ext cx="507536" cy="245333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Signe de multiplication 62">
            <a:extLst>
              <a:ext uri="{FF2B5EF4-FFF2-40B4-BE49-F238E27FC236}">
                <a16:creationId xmlns:a16="http://schemas.microsoft.com/office/drawing/2014/main" id="{0993B7ED-1ECB-DF08-1ED7-1261226A073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449087" y="2611386"/>
            <a:ext cx="389106" cy="26326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07F29A-A912-F222-BE1B-7062E01833C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398169" y="4122538"/>
            <a:ext cx="5198434" cy="230832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Tous les </a:t>
            </a:r>
            <a:r>
              <a:rPr lang="fr-FR" b="1" dirty="0">
                <a:solidFill>
                  <a:schemeClr val="accent5"/>
                </a:solidFill>
              </a:rPr>
              <a:t>dossiers</a:t>
            </a:r>
            <a:r>
              <a:rPr lang="fr-FR" dirty="0">
                <a:solidFill>
                  <a:schemeClr val="accent5"/>
                </a:solidFill>
              </a:rPr>
              <a:t> existants pour lesquels j’ai les droits d’accès, mais dont je ne suis pas le créateur =</a:t>
            </a:r>
          </a:p>
          <a:p>
            <a:endParaRPr lang="fr-FR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5"/>
                </a:solidFill>
              </a:rPr>
              <a:t>Partagés avec moi depuis le OneDrive d’autres personnes et synchronisés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5"/>
                </a:solidFill>
              </a:rPr>
              <a:t>Synchronisés depuis des équipes teams </a:t>
            </a:r>
            <a:endParaRPr lang="en-BE" dirty="0">
              <a:solidFill>
                <a:schemeClr val="accent5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DC5AAD-D718-2F82-3AE4-593F28DF978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347583" y="426635"/>
            <a:ext cx="509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depuis l’explorateur de fichiers/</a:t>
            </a:r>
            <a:r>
              <a:rPr lang="fr-FR" sz="2400" err="1"/>
              <a:t>finder</a:t>
            </a:r>
            <a:r>
              <a:rPr lang="fr-FR" sz="2400"/>
              <a:t> </a:t>
            </a:r>
            <a:endParaRPr lang="en-BE" sz="240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DB77C72-5490-CE43-E2C9-7230329E395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6</a:t>
            </a:fld>
            <a:endParaRPr lang="en-BE"/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0A81584F-E30C-05D0-012C-DFF9E1A8F77B}"/>
              </a:ext>
            </a:extLst>
          </p:cNvPr>
          <p:cNvCxnSpPr>
            <a:cxnSpLocks/>
            <a:endCxn id="3" idx="1"/>
          </p:cNvCxnSpPr>
          <p:nvPr>
            <p:custDataLst>
              <p:tags r:id="rId17"/>
            </p:custDataLst>
          </p:nvPr>
        </p:nvCxnSpPr>
        <p:spPr>
          <a:xfrm rot="5400000">
            <a:off x="6309493" y="4008728"/>
            <a:ext cx="1356648" cy="1179296"/>
          </a:xfrm>
          <a:prstGeom prst="bentConnector4">
            <a:avLst>
              <a:gd name="adj1" fmla="val 7463"/>
              <a:gd name="adj2" fmla="val 1193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9F936E7-0144-FBE0-3A15-2A4E4E9761F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821262" y="1043584"/>
            <a:ext cx="387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/>
              <a:t>Que s’est-il passé lors de la migration ? </a:t>
            </a:r>
            <a:endParaRPr lang="en-BE" i="1"/>
          </a:p>
        </p:txBody>
      </p:sp>
    </p:spTree>
    <p:extLst>
      <p:ext uri="{BB962C8B-B14F-4D97-AF65-F5344CB8AC3E}">
        <p14:creationId xmlns:p14="http://schemas.microsoft.com/office/powerpoint/2010/main" val="347435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8222E4F-9C7B-C7D4-C253-89A4BD287807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554182" y="1045325"/>
            <a:ext cx="1113905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77556F2-E0E8-020F-3A33-E829EA2F90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63627" r="32274" b="1616"/>
          <a:stretch/>
        </p:blipFill>
        <p:spPr>
          <a:xfrm>
            <a:off x="29584" y="0"/>
            <a:ext cx="3141973" cy="2087169"/>
          </a:xfrm>
          <a:prstGeom prst="rect">
            <a:avLst/>
          </a:prstGeom>
        </p:spPr>
      </p:pic>
      <p:pic>
        <p:nvPicPr>
          <p:cNvPr id="1026" name="Picture 2" descr="Explorateur de fichiers — Wikipédia">
            <a:extLst>
              <a:ext uri="{FF2B5EF4-FFF2-40B4-BE49-F238E27FC236}">
                <a16:creationId xmlns:a16="http://schemas.microsoft.com/office/drawing/2014/main" id="{C725FE5E-5E78-E554-9FC7-40666C20483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938" y="277785"/>
            <a:ext cx="610515" cy="6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der — Wikipédia">
            <a:extLst>
              <a:ext uri="{FF2B5EF4-FFF2-40B4-BE49-F238E27FC236}">
                <a16:creationId xmlns:a16="http://schemas.microsoft.com/office/drawing/2014/main" id="{5333EF35-717F-915C-CC3E-85692F2EFBF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828" y="240794"/>
            <a:ext cx="684495" cy="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que 3" descr="Recherche de dossiers contour">
            <a:extLst>
              <a:ext uri="{FF2B5EF4-FFF2-40B4-BE49-F238E27FC236}">
                <a16:creationId xmlns:a16="http://schemas.microsoft.com/office/drawing/2014/main" id="{0C72CCAE-20F8-63F9-B36C-8537CDA4E4D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01425" y="4369"/>
            <a:ext cx="1392456" cy="1392456"/>
          </a:xfrm>
          <a:prstGeom prst="rect">
            <a:avLst/>
          </a:prstGeom>
        </p:spPr>
      </p:pic>
      <p:pic>
        <p:nvPicPr>
          <p:cNvPr id="2050" name="Picture 2" descr="Illustration De L'icône Du Dossier De Données | Vecteur Gratuite">
            <a:extLst>
              <a:ext uri="{FF2B5EF4-FFF2-40B4-BE49-F238E27FC236}">
                <a16:creationId xmlns:a16="http://schemas.microsoft.com/office/drawing/2014/main" id="{364BEB64-65A7-5B31-6AC2-24BC9BAEE9E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31050" y1="37600" x2="52500" y2="39050"/>
                        <a14:foregroundMark x1="53500" y1="32400" x2="69550" y2="41300"/>
                        <a14:foregroundMark x1="32500" y1="36350" x2="69050" y2="39550"/>
                        <a14:foregroundMark x1="69050" y1="35850" x2="79950" y2="35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49" y="1792398"/>
            <a:ext cx="2470935" cy="24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8D000A5-BD8B-E799-5268-4171346EA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7635" y="3718210"/>
            <a:ext cx="15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DOCUMENT UNAMUR</a:t>
            </a:r>
            <a:endParaRPr lang="en-BE"/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C6AE57A8-BCB7-04D7-3136-DFF42308ACF7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5109299" y="4193671"/>
            <a:ext cx="1872538" cy="6966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 58">
            <a:extLst>
              <a:ext uri="{FF2B5EF4-FFF2-40B4-BE49-F238E27FC236}">
                <a16:creationId xmlns:a16="http://schemas.microsoft.com/office/drawing/2014/main" id="{258085B3-9AE4-50AC-82E3-68790A59D0C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r="31841" b="21508"/>
          <a:stretch/>
        </p:blipFill>
        <p:spPr>
          <a:xfrm>
            <a:off x="1879470" y="2577133"/>
            <a:ext cx="3033786" cy="292087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FD097DC4-25EE-E22C-4CD9-B404A943594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8"/>
          <a:srcRect r="32489" b="90075"/>
          <a:stretch/>
        </p:blipFill>
        <p:spPr>
          <a:xfrm>
            <a:off x="1899163" y="2577133"/>
            <a:ext cx="3004945" cy="369332"/>
          </a:xfrm>
          <a:prstGeom prst="rect">
            <a:avLst/>
          </a:prstGeom>
        </p:spPr>
      </p:pic>
      <p:sp>
        <p:nvSpPr>
          <p:cNvPr id="62" name="Parenthèse fermante 61">
            <a:extLst>
              <a:ext uri="{FF2B5EF4-FFF2-40B4-BE49-F238E27FC236}">
                <a16:creationId xmlns:a16="http://schemas.microsoft.com/office/drawing/2014/main" id="{D4C49C7C-5DA0-6B15-8150-BD8E7AA4878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10911" y="3044674"/>
            <a:ext cx="507536" cy="245333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Signe de multiplication 62">
            <a:extLst>
              <a:ext uri="{FF2B5EF4-FFF2-40B4-BE49-F238E27FC236}">
                <a16:creationId xmlns:a16="http://schemas.microsoft.com/office/drawing/2014/main" id="{0993B7ED-1ECB-DF08-1ED7-1261226A073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449087" y="2611386"/>
            <a:ext cx="389106" cy="26326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13F61C-6B23-A1EF-6502-809F8B517F6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45" r="71737" b="-647"/>
          <a:stretch/>
        </p:blipFill>
        <p:spPr>
          <a:xfrm>
            <a:off x="6990985" y="1165954"/>
            <a:ext cx="3068508" cy="3498740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C0C7ECF-36FB-00E6-DD20-92617A686ABF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artisticBlur radius="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" t="22989" r="71737" b="15772"/>
          <a:stretch/>
        </p:blipFill>
        <p:spPr>
          <a:xfrm>
            <a:off x="6981837" y="1966600"/>
            <a:ext cx="3068508" cy="2132564"/>
          </a:xfrm>
          <a:prstGeom prst="rect">
            <a:avLst/>
          </a:prstGeom>
        </p:spPr>
      </p:pic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22BD91F1-E4F3-791A-335C-611A24FEF8B9}"/>
              </a:ext>
            </a:extLst>
          </p:cNvPr>
          <p:cNvCxnSpPr>
            <a:cxnSpLocks/>
            <a:endCxn id="3" idx="1"/>
          </p:cNvCxnSpPr>
          <p:nvPr>
            <p:custDataLst>
              <p:tags r:id="rId15"/>
            </p:custDataLst>
          </p:nvPr>
        </p:nvCxnSpPr>
        <p:spPr>
          <a:xfrm rot="10800000" flipV="1">
            <a:off x="5612913" y="4538860"/>
            <a:ext cx="1368924" cy="1303478"/>
          </a:xfrm>
          <a:prstGeom prst="bentConnector3">
            <a:avLst>
              <a:gd name="adj1" fmla="val 116699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C3570B8-E58A-C427-E9BC-60959852386E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347583" y="426635"/>
            <a:ext cx="509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depuis l’explorateur de fichiers/</a:t>
            </a:r>
            <a:r>
              <a:rPr lang="fr-FR" sz="2400" err="1"/>
              <a:t>finder</a:t>
            </a:r>
            <a:r>
              <a:rPr lang="fr-FR" sz="2400"/>
              <a:t> </a:t>
            </a:r>
            <a:endParaRPr lang="en-BE" sz="240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6174C7-7B2B-A316-E814-60C4B9D8092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7</a:t>
            </a:fld>
            <a:endParaRPr lang="en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072922-85A4-BF34-27DA-EC366E19F55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5612913" y="4826675"/>
            <a:ext cx="5198434" cy="203132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Tous les </a:t>
            </a:r>
            <a:r>
              <a:rPr lang="fr-FR" b="1" dirty="0">
                <a:solidFill>
                  <a:schemeClr val="accent5"/>
                </a:solidFill>
              </a:rPr>
              <a:t>dossiers</a:t>
            </a:r>
            <a:r>
              <a:rPr lang="fr-FR" dirty="0">
                <a:solidFill>
                  <a:schemeClr val="accent5"/>
                </a:solidFill>
              </a:rPr>
              <a:t> existants pour lesquels j’ai les droits d’accès, mais dont je ne suis pas le créateur =</a:t>
            </a:r>
          </a:p>
          <a:p>
            <a:endParaRPr lang="fr-FR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5"/>
                </a:solidFill>
              </a:rPr>
              <a:t>Partagés avec moi depuis le OneDrive d’autres personnes et synchronisé depuis OneDrive.com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5"/>
                </a:solidFill>
              </a:rPr>
              <a:t>Synchronisés depuis des équipes teams </a:t>
            </a:r>
            <a:endParaRPr lang="en-BE" dirty="0">
              <a:solidFill>
                <a:schemeClr val="accent5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2C92A1-3C3A-6C76-AC9F-51A6D988204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2821262" y="1043584"/>
            <a:ext cx="387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/>
              <a:t>Que s’est-il passé lors de la migration ? </a:t>
            </a:r>
            <a:endParaRPr lang="en-BE" i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9ED414-C060-740A-41FE-C1330DC654CB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-4669524" y="0"/>
            <a:ext cx="4558837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060F9A0-422F-8346-D411-D3121D399B55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-4336945" y="1122238"/>
            <a:ext cx="3839378" cy="4143392"/>
            <a:chOff x="480991" y="971550"/>
            <a:chExt cx="4875185" cy="490539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A2D6F24-63C5-0695-C0BF-56A3705FC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1316296-4C41-27E9-3614-52CCAEDD0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4DB55A2-1E5D-FEA7-BBEA-C82E29AE4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17" name="Picture 2" descr="Explorateur de fichiers — Wikipédia">
            <a:extLst>
              <a:ext uri="{FF2B5EF4-FFF2-40B4-BE49-F238E27FC236}">
                <a16:creationId xmlns:a16="http://schemas.microsoft.com/office/drawing/2014/main" id="{B55F395A-AF05-E505-07B7-FE1F286C6789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5227" y="152147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BD4E00F-D31E-6076-1407-AAB0C04EDAB9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-3447373" y="174255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3588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  <p:extLst>
    <p:ext uri="{6950BFC3-D8DA-4A85-94F7-54DA5524770B}">
      <p188:commentRel xmlns:p188="http://schemas.microsoft.com/office/powerpoint/2018/8/main" r:id="rId26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AE9063D-DCE5-2B98-AF7A-A6BAAEC10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4776"/>
          <a:stretch/>
        </p:blipFill>
        <p:spPr>
          <a:xfrm>
            <a:off x="4947303" y="807770"/>
            <a:ext cx="6957949" cy="600300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178D902-DF12-6C99-7971-993BA2CBD50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1" y="16981"/>
            <a:ext cx="4558837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108A00-70D9-54B3-37F9-2951A1FDCFC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53FCF8-E84C-B298-4810-A203507F5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25FC14-DEED-F0AE-060E-1CE5E225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759005-23ED-A14C-48C7-620B45A0E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4098" name="Picture 2" descr="Explorateur de fichiers — Wikipédia">
            <a:extLst>
              <a:ext uri="{FF2B5EF4-FFF2-40B4-BE49-F238E27FC236}">
                <a16:creationId xmlns:a16="http://schemas.microsoft.com/office/drawing/2014/main" id="{709D570B-BC9E-2017-AC53-8555DF4CB0C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6978BB1-6D52-38E7-88BA-8AE0B150505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075670" y="24150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36" name="Graphique 35" descr="Internet contour">
            <a:extLst>
              <a:ext uri="{FF2B5EF4-FFF2-40B4-BE49-F238E27FC236}">
                <a16:creationId xmlns:a16="http://schemas.microsoft.com/office/drawing/2014/main" id="{9B0FEAAC-D1D8-24FB-A17A-D5ABA81D1C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161270" y="-77075"/>
            <a:ext cx="914400" cy="9144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40EA295-DEBA-2138-D40B-9B2609B7C29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D67363-4949-BEFF-73F4-EF052E3182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933536" y="241500"/>
            <a:ext cx="385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Accessible depuis icône en bas de page</a:t>
            </a:r>
            <a:endParaRPr lang="en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EB666-5858-3824-ADC6-7C1ACB7647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BC9FD3A-7DFC-47C8-89EB-FFE2EBC59429}" type="slidenum">
              <a:rPr lang="en-BE" smtClean="0"/>
              <a:t>8</a:t>
            </a:fld>
            <a:endParaRPr lang="en-BE"/>
          </a:p>
        </p:txBody>
      </p:sp>
      <p:sp>
        <p:nvSpPr>
          <p:cNvPr id="12" name="Flèche : pentagone 11">
            <a:extLst>
              <a:ext uri="{FF2B5EF4-FFF2-40B4-BE49-F238E27FC236}">
                <a16:creationId xmlns:a16="http://schemas.microsoft.com/office/drawing/2014/main" id="{5EA231C9-F087-886E-9F5D-9B9D8FAFC17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0800000">
            <a:off x="3813817" y="1285102"/>
            <a:ext cx="7971414" cy="3113902"/>
          </a:xfrm>
          <a:prstGeom prst="homePlate">
            <a:avLst>
              <a:gd name="adj" fmla="val 44921"/>
            </a:avLst>
          </a:prstGeom>
          <a:solidFill>
            <a:schemeClr val="accent5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F4630B-1838-3C0F-4D09-07CD8DBB50D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233834" y="1610499"/>
            <a:ext cx="56640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</a:rPr>
              <a:t>L’explorateur de fichiers / Finder est </a:t>
            </a:r>
            <a:r>
              <a:rPr lang="fr-FR" sz="2800" b="1">
                <a:solidFill>
                  <a:schemeClr val="bg1"/>
                </a:solidFill>
              </a:rPr>
              <a:t>une fenêtre </a:t>
            </a:r>
            <a:r>
              <a:rPr lang="fr-FR" sz="2800">
                <a:solidFill>
                  <a:schemeClr val="bg1"/>
                </a:solidFill>
              </a:rPr>
              <a:t>sur ce qu’il se passe dans le cloud (onedrive.com) =</a:t>
            </a:r>
          </a:p>
          <a:p>
            <a:endParaRPr lang="fr-FR" sz="2800">
              <a:solidFill>
                <a:schemeClr val="bg1"/>
              </a:solidFill>
            </a:endParaRPr>
          </a:p>
          <a:p>
            <a:r>
              <a:rPr lang="fr-FR" sz="2000">
                <a:solidFill>
                  <a:schemeClr val="bg1"/>
                </a:solidFill>
              </a:rPr>
              <a:t>Vous ajoutez/déplacez un élément dans ces espaces </a:t>
            </a:r>
            <a:r>
              <a:rPr lang="fr-FR" sz="200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fr-FR" sz="2000">
                <a:solidFill>
                  <a:schemeClr val="bg1"/>
                </a:solidFill>
              </a:rPr>
              <a:t> ils sont accessibles en ligne</a:t>
            </a:r>
            <a:endParaRPr lang="en-BE" sz="200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25003B-2256-EA9F-6DBA-162BFDDC635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070402" y="4724401"/>
            <a:ext cx="21010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/>
              <a:t>Comparons à présent les deux interfaces</a:t>
            </a:r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D156EA-1B73-187C-2F19-B6FC6054D4E1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7207177" y="4611486"/>
            <a:ext cx="4610743" cy="1724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7DCEAB5D-9682-0937-A389-D1FA62FB9D57}"/>
                  </a:ext>
                </a:extLst>
              </p14:cNvPr>
              <p14:cNvContentPartPr/>
              <p14:nvPr>
                <p:custDataLst>
                  <p:tags r:id="rId14"/>
                </p:custDataLst>
              </p14:nvPr>
            </p14:nvContentPartPr>
            <p14:xfrm>
              <a:off x="9078568" y="5084169"/>
              <a:ext cx="1072440" cy="291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7DCEAB5D-9682-0937-A389-D1FA62FB9D5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024568" y="4976169"/>
                <a:ext cx="11800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AFC4AE05-8584-A560-C254-ED5A054A4A0D}"/>
                  </a:ext>
                </a:extLst>
              </p14:cNvPr>
              <p14:cNvContentPartPr/>
              <p14:nvPr>
                <p:custDataLst>
                  <p:tags r:id="rId15"/>
                </p:custDataLst>
              </p14:nvPr>
            </p14:nvContentPartPr>
            <p14:xfrm>
              <a:off x="9078568" y="5234150"/>
              <a:ext cx="1138680" cy="381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AFC4AE05-8584-A560-C254-ED5A054A4A0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024585" y="5126150"/>
                <a:ext cx="1246286" cy="2538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Safari logo and symbol, meaning, history, PNG">
            <a:extLst>
              <a:ext uri="{FF2B5EF4-FFF2-40B4-BE49-F238E27FC236}">
                <a16:creationId xmlns:a16="http://schemas.microsoft.com/office/drawing/2014/main" id="{BC7EEC67-F6B1-4D53-A9CA-58B7290AE20D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r="16875"/>
          <a:stretch/>
        </p:blipFill>
        <p:spPr bwMode="auto">
          <a:xfrm>
            <a:off x="4785550" y="6014996"/>
            <a:ext cx="832920" cy="82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que 17" descr="Panneau d’interdiction contour">
            <a:extLst>
              <a:ext uri="{FF2B5EF4-FFF2-40B4-BE49-F238E27FC236}">
                <a16:creationId xmlns:a16="http://schemas.microsoft.com/office/drawing/2014/main" id="{A793FBBE-4D24-869F-D7C3-47D41D41DDCA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704070" y="59731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12" grpId="0" animBg="1"/>
      <p:bldP spid="16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D4C95B8-6576-B94E-4FF2-3A5592EF85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/>
          <a:srcRect r="14776"/>
          <a:stretch/>
        </p:blipFill>
        <p:spPr>
          <a:xfrm>
            <a:off x="4947303" y="807770"/>
            <a:ext cx="6957949" cy="60030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333354-AE31-0C40-F5DF-29DB0C7922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5831" y="16981"/>
            <a:ext cx="4558837" cy="6886944"/>
          </a:xfrm>
          <a:prstGeom prst="rect">
            <a:avLst/>
          </a:prstGeom>
          <a:solidFill>
            <a:srgbClr val="E5EAEE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B112F29-CF7E-7301-DEDD-5A6370BEEDE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6748" y="1139219"/>
            <a:ext cx="3839378" cy="4143392"/>
            <a:chOff x="480991" y="971550"/>
            <a:chExt cx="4875185" cy="490539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C2079E1-2572-9C8D-794B-9E2642141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12922"/>
            <a:stretch/>
          </p:blipFill>
          <p:spPr>
            <a:xfrm>
              <a:off x="480991" y="971550"/>
              <a:ext cx="4875185" cy="490539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78F433A-986B-6907-6508-662245124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6"/>
                      </a14:imgEffect>
                    </a14:imgLayer>
                  </a14:imgProps>
                </a:ext>
              </a:extLst>
            </a:blip>
            <a:srcRect t="65647" r="22727"/>
            <a:stretch/>
          </p:blipFill>
          <p:spPr>
            <a:xfrm>
              <a:off x="633392" y="4191788"/>
              <a:ext cx="4326219" cy="168515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62D9145-8AFB-6633-82F4-5605D12DE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5"/>
                      </a14:imgEffect>
                    </a14:imgLayer>
                  </a14:imgProps>
                </a:ext>
              </a:extLst>
            </a:blip>
            <a:srcRect t="15453" r="19503" b="43252"/>
            <a:stretch/>
          </p:blipFill>
          <p:spPr>
            <a:xfrm>
              <a:off x="497339" y="1786604"/>
              <a:ext cx="4506769" cy="2025658"/>
            </a:xfrm>
            <a:prstGeom prst="rect">
              <a:avLst/>
            </a:prstGeom>
          </p:spPr>
        </p:pic>
      </p:grpSp>
      <p:pic>
        <p:nvPicPr>
          <p:cNvPr id="10" name="Picture 2" descr="Explorateur de fichiers — Wikipédia">
            <a:extLst>
              <a:ext uri="{FF2B5EF4-FFF2-40B4-BE49-F238E27FC236}">
                <a16:creationId xmlns:a16="http://schemas.microsoft.com/office/drawing/2014/main" id="{0F78DE86-1F9F-460A-504E-449356373FA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" y="169128"/>
            <a:ext cx="638642" cy="6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A276914-4679-A626-ED9C-48C63C169B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6320" y="191236"/>
            <a:ext cx="30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ONEDRIVE</a:t>
            </a:r>
            <a:r>
              <a:rPr lang="fr-FR"/>
              <a:t> depuis explorateur de fichier</a:t>
            </a:r>
            <a:endParaRPr lang="en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C4D3D2-A7DE-14D3-EFF9-BFB58985344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075670" y="241500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ONEDRIVE.COM</a:t>
            </a:r>
            <a:endParaRPr lang="en-BE" b="1"/>
          </a:p>
        </p:txBody>
      </p:sp>
      <p:pic>
        <p:nvPicPr>
          <p:cNvPr id="14" name="Graphique 13" descr="Internet contour">
            <a:extLst>
              <a:ext uri="{FF2B5EF4-FFF2-40B4-BE49-F238E27FC236}">
                <a16:creationId xmlns:a16="http://schemas.microsoft.com/office/drawing/2014/main" id="{B88D3BEA-F889-93D9-940C-DAE8DB3ADDB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161270" y="-77075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A62DC5-0D43-DF4D-AA37-0E3A72F1821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99623" y="1827663"/>
            <a:ext cx="3667693" cy="1710994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0ECDA0-4240-2FEA-79E3-3AC94DF45F5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845585" y="2430277"/>
            <a:ext cx="2181721" cy="358285"/>
          </a:xfrm>
          <a:prstGeom prst="rect">
            <a:avLst/>
          </a:prstGeom>
          <a:noFill/>
          <a:ln w="38100">
            <a:solidFill>
              <a:srgbClr val="1343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623D111B-32F4-757C-51DD-957CD9F57114}"/>
              </a:ext>
            </a:extLst>
          </p:cNvPr>
          <p:cNvCxnSpPr>
            <a:stCxn id="2" idx="3"/>
            <a:endCxn id="4" idx="1"/>
          </p:cNvCxnSpPr>
          <p:nvPr>
            <p:custDataLst>
              <p:tags r:id="rId10"/>
            </p:custDataLst>
          </p:nvPr>
        </p:nvCxnSpPr>
        <p:spPr>
          <a:xfrm flipV="1">
            <a:off x="3967316" y="2609420"/>
            <a:ext cx="878269" cy="73740"/>
          </a:xfrm>
          <a:prstGeom prst="bentConnector3">
            <a:avLst/>
          </a:prstGeom>
          <a:ln w="38100">
            <a:solidFill>
              <a:srgbClr val="13439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95D3EE5F-4329-FD98-1CC8-9F4A7CC7354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799988" y="2173967"/>
            <a:ext cx="375338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/>
          </a:p>
          <a:p>
            <a:pPr algn="ctr"/>
            <a:endParaRPr lang="fr-FR"/>
          </a:p>
          <a:p>
            <a:pPr algn="ctr"/>
            <a:r>
              <a:rPr lang="fr-FR"/>
              <a:t>= fichiers dernièrement consultés/modifiés/créés</a:t>
            </a:r>
          </a:p>
          <a:p>
            <a:pPr algn="ctr"/>
            <a:endParaRPr lang="fr-FR"/>
          </a:p>
          <a:p>
            <a:pPr algn="ctr"/>
            <a:endParaRPr lang="fr-FR"/>
          </a:p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FC8BC7-37CF-00BF-0A56-982897F5DFD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7672777" y="2603742"/>
            <a:ext cx="3753383" cy="825258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FFB452EA-BB68-BFA5-F02C-F821A5C9A12D}"/>
              </a:ext>
            </a:extLst>
          </p:cNvPr>
          <p:cNvCxnSpPr>
            <a:cxnSpLocks/>
            <a:stCxn id="17" idx="3"/>
            <a:endCxn id="9" idx="1"/>
          </p:cNvCxnSpPr>
          <p:nvPr>
            <p:custDataLst>
              <p:tags r:id="rId13"/>
            </p:custDataLst>
          </p:nvPr>
        </p:nvCxnSpPr>
        <p:spPr>
          <a:xfrm>
            <a:off x="7037658" y="2287083"/>
            <a:ext cx="635119" cy="7292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EFDC655-07F1-9D4B-7E7A-A3C83444BFA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855937" y="2144150"/>
            <a:ext cx="2181721" cy="285865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828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79FD48C04D3540A8AF5E3DA51B2A14" ma:contentTypeVersion="10" ma:contentTypeDescription="Crée un document." ma:contentTypeScope="" ma:versionID="ad187aff64edd0e6560715cbadc268bb">
  <xsd:schema xmlns:xsd="http://www.w3.org/2001/XMLSchema" xmlns:xs="http://www.w3.org/2001/XMLSchema" xmlns:p="http://schemas.microsoft.com/office/2006/metadata/properties" xmlns:ns2="626e08c0-6988-49c4-91c0-c4f8cf823032" xmlns:ns3="0a53c688-c011-462b-a3ad-6dc6afe3ccc8" targetNamespace="http://schemas.microsoft.com/office/2006/metadata/properties" ma:root="true" ma:fieldsID="785324557472cf90860b12d5f7250bdb" ns2:_="" ns3:_="">
    <xsd:import namespace="626e08c0-6988-49c4-91c0-c4f8cf823032"/>
    <xsd:import namespace="0a53c688-c011-462b-a3ad-6dc6afe3cc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e08c0-6988-49c4-91c0-c4f8cf823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c73016ee-f6f3-49f5-9926-fe02af74ff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3c688-c011-462b-a3ad-6dc6afe3ccc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8f2acdb-f907-4ebb-85c0-54e615486f67}" ma:internalName="TaxCatchAll" ma:showField="CatchAllData" ma:web="0a53c688-c011-462b-a3ad-6dc6afe3cc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53c688-c011-462b-a3ad-6dc6afe3ccc8" xsi:nil="true"/>
    <lcf76f155ced4ddcb4097134ff3c332f xmlns="626e08c0-6988-49c4-91c0-c4f8cf82303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825986-6B6C-4EB5-8EC0-E045D739B1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0EEF4D-1D13-4A1C-A44C-F945F27343C7}">
  <ds:schemaRefs>
    <ds:schemaRef ds:uri="0a53c688-c011-462b-a3ad-6dc6afe3ccc8"/>
    <ds:schemaRef ds:uri="626e08c0-6988-49c4-91c0-c4f8cf8230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8B7659-BE4B-4400-96A2-261D4198D1F2}">
  <ds:schemaRefs>
    <ds:schemaRef ds:uri="626e08c0-6988-49c4-91c0-c4f8cf823032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0a53c688-c011-462b-a3ad-6dc6afe3ccc8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1802</Words>
  <Application>Microsoft Office PowerPoint</Application>
  <PresentationFormat>Grand écran</PresentationFormat>
  <Paragraphs>282</Paragraphs>
  <Slides>42</Slides>
  <Notes>40</Notes>
  <HiddenSlides>2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0" baseType="lpstr">
      <vt:lpstr>ADLaM Display</vt:lpstr>
      <vt:lpstr>Aptos</vt:lpstr>
      <vt:lpstr>Aptos Display</vt:lpstr>
      <vt:lpstr>Arial</vt:lpstr>
      <vt:lpstr>Calibri</vt:lpstr>
      <vt:lpstr>Dosis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Clara Depommier</dc:creator>
  <cp:lastModifiedBy>Clara Depommier</cp:lastModifiedBy>
  <cp:revision>1</cp:revision>
  <dcterms:created xsi:type="dcterms:W3CDTF">2024-05-31T12:03:21Z</dcterms:created>
  <dcterms:modified xsi:type="dcterms:W3CDTF">2025-06-02T10:02:15Z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0x0101004179FD48C04D3540A8AF5E3DA51B2A14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