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8.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9.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0.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2.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3.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4.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15.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6.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notesSlides/notesSlide17.xml" ContentType="application/vnd.openxmlformats-officedocument.presentationml.notesSlide+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notesSlides/notesSlide18.xml" ContentType="application/vnd.openxmlformats-officedocument.presentationml.notesSlide+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notesSlides/notesSlide19.xml" ContentType="application/vnd.openxmlformats-officedocument.presentationml.notesSlide+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notesSlides/notesSlide20.xml" ContentType="application/vnd.openxmlformats-officedocument.presentationml.notesSlide+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7" r:id="rId6"/>
    <p:sldId id="263" r:id="rId7"/>
    <p:sldId id="270" r:id="rId8"/>
    <p:sldId id="271" r:id="rId9"/>
    <p:sldId id="269" r:id="rId10"/>
    <p:sldId id="272" r:id="rId11"/>
    <p:sldId id="273" r:id="rId12"/>
    <p:sldId id="274" r:id="rId13"/>
    <p:sldId id="268" r:id="rId14"/>
    <p:sldId id="267" r:id="rId15"/>
    <p:sldId id="275" r:id="rId16"/>
    <p:sldId id="258" r:id="rId17"/>
    <p:sldId id="297" r:id="rId18"/>
    <p:sldId id="284" r:id="rId19"/>
    <p:sldId id="298" r:id="rId20"/>
    <p:sldId id="278" r:id="rId21"/>
    <p:sldId id="282" r:id="rId22"/>
    <p:sldId id="280" r:id="rId23"/>
    <p:sldId id="294" r:id="rId24"/>
    <p:sldId id="276" r:id="rId25"/>
    <p:sldId id="285" r:id="rId26"/>
    <p:sldId id="287" r:id="rId27"/>
    <p:sldId id="295" r:id="rId28"/>
    <p:sldId id="262" r:id="rId29"/>
    <p:sldId id="293" r:id="rId30"/>
    <p:sldId id="290" r:id="rId31"/>
    <p:sldId id="291" r:id="rId32"/>
    <p:sldId id="292" r:id="rId33"/>
    <p:sldId id="299" r:id="rId34"/>
    <p:sldId id="260"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79ED"/>
    <a:srgbClr val="3F3FE5"/>
    <a:srgbClr val="F15480"/>
    <a:srgbClr val="F48BF9"/>
    <a:srgbClr val="B62940"/>
    <a:srgbClr val="FDF5A9"/>
    <a:srgbClr val="B78F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EFAB9-FFDF-4D8D-95E1-9FA6C614C928}" v="6" dt="2026-01-21T09:30:36.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818" autoAdjust="0"/>
  </p:normalViewPr>
  <p:slideViewPr>
    <p:cSldViewPr snapToGrid="0">
      <p:cViewPr>
        <p:scale>
          <a:sx n="24" d="100"/>
          <a:sy n="24" d="100"/>
        </p:scale>
        <p:origin x="2296" y="5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Depommier" userId="8b789d28-7a20-4f9c-a29b-43788d68d435" providerId="ADAL" clId="{D1349159-686B-490A-89B4-532E06EDD4A6}"/>
    <pc:docChg chg="custSel delSld modSld">
      <pc:chgData name="Clara Depommier" userId="8b789d28-7a20-4f9c-a29b-43788d68d435" providerId="ADAL" clId="{D1349159-686B-490A-89B4-532E06EDD4A6}" dt="2026-01-21T09:31:51.384" v="35" actId="478"/>
      <pc:docMkLst>
        <pc:docMk/>
      </pc:docMkLst>
      <pc:sldChg chg="modNotesTx">
        <pc:chgData name="Clara Depommier" userId="8b789d28-7a20-4f9c-a29b-43788d68d435" providerId="ADAL" clId="{D1349159-686B-490A-89B4-532E06EDD4A6}" dt="2026-01-21T09:29:27.385" v="0" actId="20577"/>
        <pc:sldMkLst>
          <pc:docMk/>
          <pc:sldMk cId="3738086088" sldId="256"/>
        </pc:sldMkLst>
      </pc:sldChg>
      <pc:sldChg chg="modNotesTx">
        <pc:chgData name="Clara Depommier" userId="8b789d28-7a20-4f9c-a29b-43788d68d435" providerId="ADAL" clId="{D1349159-686B-490A-89B4-532E06EDD4A6}" dt="2026-01-21T09:29:29.760" v="1" actId="20577"/>
        <pc:sldMkLst>
          <pc:docMk/>
          <pc:sldMk cId="4223058032" sldId="257"/>
        </pc:sldMkLst>
      </pc:sldChg>
      <pc:sldChg chg="delSp mod">
        <pc:chgData name="Clara Depommier" userId="8b789d28-7a20-4f9c-a29b-43788d68d435" providerId="ADAL" clId="{D1349159-686B-490A-89B4-532E06EDD4A6}" dt="2026-01-21T09:30:48.229" v="20" actId="478"/>
        <pc:sldMkLst>
          <pc:docMk/>
          <pc:sldMk cId="2964194141" sldId="258"/>
        </pc:sldMkLst>
        <pc:spChg chg="del">
          <ac:chgData name="Clara Depommier" userId="8b789d28-7a20-4f9c-a29b-43788d68d435" providerId="ADAL" clId="{D1349159-686B-490A-89B4-532E06EDD4A6}" dt="2026-01-21T09:30:48.229" v="20" actId="478"/>
          <ac:spMkLst>
            <pc:docMk/>
            <pc:sldMk cId="2964194141" sldId="258"/>
            <ac:spMk id="8" creationId="{F9242350-A14D-9543-C5A5-B9C643D6FDF8}"/>
          </ac:spMkLst>
        </pc:spChg>
        <pc:spChg chg="del">
          <ac:chgData name="Clara Depommier" userId="8b789d28-7a20-4f9c-a29b-43788d68d435" providerId="ADAL" clId="{D1349159-686B-490A-89B4-532E06EDD4A6}" dt="2026-01-21T09:30:48.229" v="20" actId="478"/>
          <ac:spMkLst>
            <pc:docMk/>
            <pc:sldMk cId="2964194141" sldId="258"/>
            <ac:spMk id="9" creationId="{89D4C795-50A2-E30C-5DAD-EAE4BBC82462}"/>
          </ac:spMkLst>
        </pc:spChg>
      </pc:sldChg>
      <pc:sldChg chg="del">
        <pc:chgData name="Clara Depommier" userId="8b789d28-7a20-4f9c-a29b-43788d68d435" providerId="ADAL" clId="{D1349159-686B-490A-89B4-532E06EDD4A6}" dt="2026-01-21T09:31:12.856" v="29" actId="2696"/>
        <pc:sldMkLst>
          <pc:docMk/>
          <pc:sldMk cId="975140158" sldId="261"/>
        </pc:sldMkLst>
      </pc:sldChg>
      <pc:sldChg chg="del">
        <pc:chgData name="Clara Depommier" userId="8b789d28-7a20-4f9c-a29b-43788d68d435" providerId="ADAL" clId="{D1349159-686B-490A-89B4-532E06EDD4A6}" dt="2026-01-21T09:29:32.633" v="2" actId="2696"/>
        <pc:sldMkLst>
          <pc:docMk/>
          <pc:sldMk cId="1219581983" sldId="264"/>
        </pc:sldMkLst>
      </pc:sldChg>
      <pc:sldChg chg="del">
        <pc:chgData name="Clara Depommier" userId="8b789d28-7a20-4f9c-a29b-43788d68d435" providerId="ADAL" clId="{D1349159-686B-490A-89B4-532E06EDD4A6}" dt="2026-01-21T09:29:39.898" v="4" actId="2696"/>
        <pc:sldMkLst>
          <pc:docMk/>
          <pc:sldMk cId="495323711" sldId="265"/>
        </pc:sldMkLst>
      </pc:sldChg>
      <pc:sldChg chg="del">
        <pc:chgData name="Clara Depommier" userId="8b789d28-7a20-4f9c-a29b-43788d68d435" providerId="ADAL" clId="{D1349159-686B-490A-89B4-532E06EDD4A6}" dt="2026-01-21T09:29:36.649" v="3" actId="2696"/>
        <pc:sldMkLst>
          <pc:docMk/>
          <pc:sldMk cId="3711126247" sldId="266"/>
        </pc:sldMkLst>
      </pc:sldChg>
      <pc:sldChg chg="delSp mod">
        <pc:chgData name="Clara Depommier" userId="8b789d28-7a20-4f9c-a29b-43788d68d435" providerId="ADAL" clId="{D1349159-686B-490A-89B4-532E06EDD4A6}" dt="2026-01-21T09:30:40.547" v="17" actId="478"/>
        <pc:sldMkLst>
          <pc:docMk/>
          <pc:sldMk cId="3126411875" sldId="267"/>
        </pc:sldMkLst>
        <pc:spChg chg="del">
          <ac:chgData name="Clara Depommier" userId="8b789d28-7a20-4f9c-a29b-43788d68d435" providerId="ADAL" clId="{D1349159-686B-490A-89B4-532E06EDD4A6}" dt="2026-01-21T09:30:40.547" v="17" actId="478"/>
          <ac:spMkLst>
            <pc:docMk/>
            <pc:sldMk cId="3126411875" sldId="267"/>
            <ac:spMk id="26" creationId="{97293FAD-DA4E-A55B-4DF4-B1A37A6F5C2F}"/>
          </ac:spMkLst>
        </pc:spChg>
      </pc:sldChg>
      <pc:sldChg chg="delSp mod">
        <pc:chgData name="Clara Depommier" userId="8b789d28-7a20-4f9c-a29b-43788d68d435" providerId="ADAL" clId="{D1349159-686B-490A-89B4-532E06EDD4A6}" dt="2026-01-21T09:30:08.085" v="11" actId="478"/>
        <pc:sldMkLst>
          <pc:docMk/>
          <pc:sldMk cId="4228931786" sldId="269"/>
        </pc:sldMkLst>
        <pc:spChg chg="del">
          <ac:chgData name="Clara Depommier" userId="8b789d28-7a20-4f9c-a29b-43788d68d435" providerId="ADAL" clId="{D1349159-686B-490A-89B4-532E06EDD4A6}" dt="2026-01-21T09:30:05.865" v="10" actId="478"/>
          <ac:spMkLst>
            <pc:docMk/>
            <pc:sldMk cId="4228931786" sldId="269"/>
            <ac:spMk id="8" creationId="{B75DF27D-4835-75A8-7814-5CF056769662}"/>
          </ac:spMkLst>
        </pc:spChg>
        <pc:spChg chg="del">
          <ac:chgData name="Clara Depommier" userId="8b789d28-7a20-4f9c-a29b-43788d68d435" providerId="ADAL" clId="{D1349159-686B-490A-89B4-532E06EDD4A6}" dt="2026-01-21T09:30:08.085" v="11" actId="478"/>
          <ac:spMkLst>
            <pc:docMk/>
            <pc:sldMk cId="4228931786" sldId="269"/>
            <ac:spMk id="20" creationId="{C117AE56-5288-2A87-D6BA-EAF64CA94D16}"/>
          </ac:spMkLst>
        </pc:spChg>
        <pc:grpChg chg="del">
          <ac:chgData name="Clara Depommier" userId="8b789d28-7a20-4f9c-a29b-43788d68d435" providerId="ADAL" clId="{D1349159-686B-490A-89B4-532E06EDD4A6}" dt="2026-01-21T09:30:05.865" v="10" actId="478"/>
          <ac:grpSpMkLst>
            <pc:docMk/>
            <pc:sldMk cId="4228931786" sldId="269"/>
            <ac:grpSpMk id="21" creationId="{1509FA65-F457-AFF2-1F25-1C120722512A}"/>
          </ac:grpSpMkLst>
        </pc:grpChg>
        <pc:picChg chg="del">
          <ac:chgData name="Clara Depommier" userId="8b789d28-7a20-4f9c-a29b-43788d68d435" providerId="ADAL" clId="{D1349159-686B-490A-89B4-532E06EDD4A6}" dt="2026-01-21T09:30:05.865" v="10" actId="478"/>
          <ac:picMkLst>
            <pc:docMk/>
            <pc:sldMk cId="4228931786" sldId="269"/>
            <ac:picMk id="4" creationId="{D4366FCF-798C-9B80-00C4-0352C2B35840}"/>
          </ac:picMkLst>
        </pc:picChg>
        <pc:picChg chg="del">
          <ac:chgData name="Clara Depommier" userId="8b789d28-7a20-4f9c-a29b-43788d68d435" providerId="ADAL" clId="{D1349159-686B-490A-89B4-532E06EDD4A6}" dt="2026-01-21T09:30:08.085" v="11" actId="478"/>
          <ac:picMkLst>
            <pc:docMk/>
            <pc:sldMk cId="4228931786" sldId="269"/>
            <ac:picMk id="19" creationId="{33F3D42C-8885-2622-9590-9F24C31C4D7C}"/>
          </ac:picMkLst>
        </pc:picChg>
      </pc:sldChg>
      <pc:sldChg chg="delSp mod modNotesTx">
        <pc:chgData name="Clara Depommier" userId="8b789d28-7a20-4f9c-a29b-43788d68d435" providerId="ADAL" clId="{D1349159-686B-490A-89B4-532E06EDD4A6}" dt="2026-01-21T09:31:51.384" v="35" actId="478"/>
        <pc:sldMkLst>
          <pc:docMk/>
          <pc:sldMk cId="1675568944" sldId="270"/>
        </pc:sldMkLst>
        <pc:grpChg chg="del">
          <ac:chgData name="Clara Depommier" userId="8b789d28-7a20-4f9c-a29b-43788d68d435" providerId="ADAL" clId="{D1349159-686B-490A-89B4-532E06EDD4A6}" dt="2026-01-21T09:31:51.384" v="35" actId="478"/>
          <ac:grpSpMkLst>
            <pc:docMk/>
            <pc:sldMk cId="1675568944" sldId="270"/>
            <ac:grpSpMk id="14" creationId="{D5A18DC5-F9B2-F313-1D1E-D34DF2616909}"/>
          </ac:grpSpMkLst>
        </pc:grpChg>
      </pc:sldChg>
      <pc:sldChg chg="delSp modSp mod modNotesTx">
        <pc:chgData name="Clara Depommier" userId="8b789d28-7a20-4f9c-a29b-43788d68d435" providerId="ADAL" clId="{D1349159-686B-490A-89B4-532E06EDD4A6}" dt="2026-01-21T09:30:02.652" v="9" actId="478"/>
        <pc:sldMkLst>
          <pc:docMk/>
          <pc:sldMk cId="3023157197" sldId="271"/>
        </pc:sldMkLst>
        <pc:spChg chg="del mod">
          <ac:chgData name="Clara Depommier" userId="8b789d28-7a20-4f9c-a29b-43788d68d435" providerId="ADAL" clId="{D1349159-686B-490A-89B4-532E06EDD4A6}" dt="2026-01-21T09:30:02.652" v="9" actId="478"/>
          <ac:spMkLst>
            <pc:docMk/>
            <pc:sldMk cId="3023157197" sldId="271"/>
            <ac:spMk id="9" creationId="{ACD67B31-1C42-4076-85E3-2A74C7D7DF99}"/>
          </ac:spMkLst>
        </pc:spChg>
        <pc:picChg chg="del">
          <ac:chgData name="Clara Depommier" userId="8b789d28-7a20-4f9c-a29b-43788d68d435" providerId="ADAL" clId="{D1349159-686B-490A-89B4-532E06EDD4A6}" dt="2026-01-21T09:30:02.168" v="7" actId="478"/>
          <ac:picMkLst>
            <pc:docMk/>
            <pc:sldMk cId="3023157197" sldId="271"/>
            <ac:picMk id="11" creationId="{7B7B32B1-B38C-0394-A66C-EAFE81E19119}"/>
          </ac:picMkLst>
        </pc:picChg>
      </pc:sldChg>
      <pc:sldChg chg="delSp">
        <pc:chgData name="Clara Depommier" userId="8b789d28-7a20-4f9c-a29b-43788d68d435" providerId="ADAL" clId="{D1349159-686B-490A-89B4-532E06EDD4A6}" dt="2026-01-21T09:30:12.151" v="13" actId="478"/>
        <pc:sldMkLst>
          <pc:docMk/>
          <pc:sldMk cId="2545080119" sldId="272"/>
        </pc:sldMkLst>
        <pc:spChg chg="del">
          <ac:chgData name="Clara Depommier" userId="8b789d28-7a20-4f9c-a29b-43788d68d435" providerId="ADAL" clId="{D1349159-686B-490A-89B4-532E06EDD4A6}" dt="2026-01-21T09:30:12.151" v="13" actId="478"/>
          <ac:spMkLst>
            <pc:docMk/>
            <pc:sldMk cId="2545080119" sldId="272"/>
            <ac:spMk id="6" creationId="{72AA224B-A2EA-15F2-3642-2615B9E0093E}"/>
          </ac:spMkLst>
        </pc:spChg>
        <pc:spChg chg="del">
          <ac:chgData name="Clara Depommier" userId="8b789d28-7a20-4f9c-a29b-43788d68d435" providerId="ADAL" clId="{D1349159-686B-490A-89B4-532E06EDD4A6}" dt="2026-01-21T09:30:10.309" v="12" actId="478"/>
          <ac:spMkLst>
            <pc:docMk/>
            <pc:sldMk cId="2545080119" sldId="272"/>
            <ac:spMk id="8" creationId="{78045DBE-9380-41D4-7A94-54B106EEDA99}"/>
          </ac:spMkLst>
        </pc:spChg>
        <pc:picChg chg="del">
          <ac:chgData name="Clara Depommier" userId="8b789d28-7a20-4f9c-a29b-43788d68d435" providerId="ADAL" clId="{D1349159-686B-490A-89B4-532E06EDD4A6}" dt="2026-01-21T09:30:10.309" v="12" actId="478"/>
          <ac:picMkLst>
            <pc:docMk/>
            <pc:sldMk cId="2545080119" sldId="272"/>
            <ac:picMk id="4" creationId="{4B89CD83-534C-60AB-4E78-568D356621DD}"/>
          </ac:picMkLst>
        </pc:picChg>
        <pc:picChg chg="del">
          <ac:chgData name="Clara Depommier" userId="8b789d28-7a20-4f9c-a29b-43788d68d435" providerId="ADAL" clId="{D1349159-686B-490A-89B4-532E06EDD4A6}" dt="2026-01-21T09:30:12.151" v="13" actId="478"/>
          <ac:picMkLst>
            <pc:docMk/>
            <pc:sldMk cId="2545080119" sldId="272"/>
            <ac:picMk id="7" creationId="{8EE776EC-4284-35B7-0651-CE25DAB59667}"/>
          </ac:picMkLst>
        </pc:picChg>
      </pc:sldChg>
      <pc:sldChg chg="delSp mod">
        <pc:chgData name="Clara Depommier" userId="8b789d28-7a20-4f9c-a29b-43788d68d435" providerId="ADAL" clId="{D1349159-686B-490A-89B4-532E06EDD4A6}" dt="2026-01-21T09:30:17.703" v="15" actId="478"/>
        <pc:sldMkLst>
          <pc:docMk/>
          <pc:sldMk cId="2872961771" sldId="273"/>
        </pc:sldMkLst>
        <pc:spChg chg="del">
          <ac:chgData name="Clara Depommier" userId="8b789d28-7a20-4f9c-a29b-43788d68d435" providerId="ADAL" clId="{D1349159-686B-490A-89B4-532E06EDD4A6}" dt="2026-01-21T09:30:15.572" v="14" actId="478"/>
          <ac:spMkLst>
            <pc:docMk/>
            <pc:sldMk cId="2872961771" sldId="273"/>
            <ac:spMk id="8" creationId="{2CFD2DAD-3209-AC73-EBF0-A7C7CCF01173}"/>
          </ac:spMkLst>
        </pc:spChg>
        <pc:spChg chg="del">
          <ac:chgData name="Clara Depommier" userId="8b789d28-7a20-4f9c-a29b-43788d68d435" providerId="ADAL" clId="{D1349159-686B-490A-89B4-532E06EDD4A6}" dt="2026-01-21T09:30:15.572" v="14" actId="478"/>
          <ac:spMkLst>
            <pc:docMk/>
            <pc:sldMk cId="2872961771" sldId="273"/>
            <ac:spMk id="17" creationId="{FDAD32BF-94F7-29EB-FF60-FDDE05BB4623}"/>
          </ac:spMkLst>
        </pc:spChg>
        <pc:grpChg chg="del">
          <ac:chgData name="Clara Depommier" userId="8b789d28-7a20-4f9c-a29b-43788d68d435" providerId="ADAL" clId="{D1349159-686B-490A-89B4-532E06EDD4A6}" dt="2026-01-21T09:30:17.703" v="15" actId="478"/>
          <ac:grpSpMkLst>
            <pc:docMk/>
            <pc:sldMk cId="2872961771" sldId="273"/>
            <ac:grpSpMk id="13" creationId="{3699018F-7C8F-5FA1-936F-5F172E77493B}"/>
          </ac:grpSpMkLst>
        </pc:grpChg>
        <pc:picChg chg="del">
          <ac:chgData name="Clara Depommier" userId="8b789d28-7a20-4f9c-a29b-43788d68d435" providerId="ADAL" clId="{D1349159-686B-490A-89B4-532E06EDD4A6}" dt="2026-01-21T09:30:15.572" v="14" actId="478"/>
          <ac:picMkLst>
            <pc:docMk/>
            <pc:sldMk cId="2872961771" sldId="273"/>
            <ac:picMk id="3" creationId="{7E154132-5CED-A244-609B-616AB8C8FE63}"/>
          </ac:picMkLst>
        </pc:picChg>
        <pc:picChg chg="del">
          <ac:chgData name="Clara Depommier" userId="8b789d28-7a20-4f9c-a29b-43788d68d435" providerId="ADAL" clId="{D1349159-686B-490A-89B4-532E06EDD4A6}" dt="2026-01-21T09:30:15.572" v="14" actId="478"/>
          <ac:picMkLst>
            <pc:docMk/>
            <pc:sldMk cId="2872961771" sldId="273"/>
            <ac:picMk id="4" creationId="{8F1DDEEC-C994-E7B6-B1BE-0EB4FADD1E3E}"/>
          </ac:picMkLst>
        </pc:picChg>
      </pc:sldChg>
      <pc:sldChg chg="delSp">
        <pc:chgData name="Clara Depommier" userId="8b789d28-7a20-4f9c-a29b-43788d68d435" providerId="ADAL" clId="{D1349159-686B-490A-89B4-532E06EDD4A6}" dt="2026-01-21T09:30:36.079" v="16" actId="478"/>
        <pc:sldMkLst>
          <pc:docMk/>
          <pc:sldMk cId="531852904" sldId="274"/>
        </pc:sldMkLst>
        <pc:spChg chg="del">
          <ac:chgData name="Clara Depommier" userId="8b789d28-7a20-4f9c-a29b-43788d68d435" providerId="ADAL" clId="{D1349159-686B-490A-89B4-532E06EDD4A6}" dt="2026-01-21T09:30:36.079" v="16" actId="478"/>
          <ac:spMkLst>
            <pc:docMk/>
            <pc:sldMk cId="531852904" sldId="274"/>
            <ac:spMk id="8" creationId="{A78C74E9-B34C-7BAF-64F7-D12C668D303C}"/>
          </ac:spMkLst>
        </pc:spChg>
        <pc:spChg chg="del">
          <ac:chgData name="Clara Depommier" userId="8b789d28-7a20-4f9c-a29b-43788d68d435" providerId="ADAL" clId="{D1349159-686B-490A-89B4-532E06EDD4A6}" dt="2026-01-21T09:30:36.079" v="16" actId="478"/>
          <ac:spMkLst>
            <pc:docMk/>
            <pc:sldMk cId="531852904" sldId="274"/>
            <ac:spMk id="17" creationId="{4D09D209-CC84-D815-62DF-F397CD646083}"/>
          </ac:spMkLst>
        </pc:spChg>
        <pc:picChg chg="del">
          <ac:chgData name="Clara Depommier" userId="8b789d28-7a20-4f9c-a29b-43788d68d435" providerId="ADAL" clId="{D1349159-686B-490A-89B4-532E06EDD4A6}" dt="2026-01-21T09:30:36.079" v="16" actId="478"/>
          <ac:picMkLst>
            <pc:docMk/>
            <pc:sldMk cId="531852904" sldId="274"/>
            <ac:picMk id="3" creationId="{946A0328-E8C3-AA9F-2DBB-F645F7ADD5F3}"/>
          </ac:picMkLst>
        </pc:picChg>
        <pc:picChg chg="del">
          <ac:chgData name="Clara Depommier" userId="8b789d28-7a20-4f9c-a29b-43788d68d435" providerId="ADAL" clId="{D1349159-686B-490A-89B4-532E06EDD4A6}" dt="2026-01-21T09:30:36.079" v="16" actId="478"/>
          <ac:picMkLst>
            <pc:docMk/>
            <pc:sldMk cId="531852904" sldId="274"/>
            <ac:picMk id="4" creationId="{AAA99CAC-22B8-9DD2-9CD3-356C96DA09D2}"/>
          </ac:picMkLst>
        </pc:picChg>
      </pc:sldChg>
      <pc:sldChg chg="delSp mod">
        <pc:chgData name="Clara Depommier" userId="8b789d28-7a20-4f9c-a29b-43788d68d435" providerId="ADAL" clId="{D1349159-686B-490A-89B4-532E06EDD4A6}" dt="2026-01-21T09:30:44.795" v="19" actId="478"/>
        <pc:sldMkLst>
          <pc:docMk/>
          <pc:sldMk cId="114510840" sldId="275"/>
        </pc:sldMkLst>
        <pc:spChg chg="del">
          <ac:chgData name="Clara Depommier" userId="8b789d28-7a20-4f9c-a29b-43788d68d435" providerId="ADAL" clId="{D1349159-686B-490A-89B4-532E06EDD4A6}" dt="2026-01-21T09:30:43.738" v="18" actId="478"/>
          <ac:spMkLst>
            <pc:docMk/>
            <pc:sldMk cId="114510840" sldId="275"/>
            <ac:spMk id="5" creationId="{AB2B6EB4-C38B-AF56-6C73-8789CD5D3FDA}"/>
          </ac:spMkLst>
        </pc:spChg>
        <pc:spChg chg="del">
          <ac:chgData name="Clara Depommier" userId="8b789d28-7a20-4f9c-a29b-43788d68d435" providerId="ADAL" clId="{D1349159-686B-490A-89B4-532E06EDD4A6}" dt="2026-01-21T09:30:43.738" v="18" actId="478"/>
          <ac:spMkLst>
            <pc:docMk/>
            <pc:sldMk cId="114510840" sldId="275"/>
            <ac:spMk id="7" creationId="{56B5AA2D-F7CE-1EA1-FEAB-0FE5B92B5850}"/>
          </ac:spMkLst>
        </pc:spChg>
        <pc:spChg chg="del">
          <ac:chgData name="Clara Depommier" userId="8b789d28-7a20-4f9c-a29b-43788d68d435" providerId="ADAL" clId="{D1349159-686B-490A-89B4-532E06EDD4A6}" dt="2026-01-21T09:30:44.795" v="19" actId="478"/>
          <ac:spMkLst>
            <pc:docMk/>
            <pc:sldMk cId="114510840" sldId="275"/>
            <ac:spMk id="9" creationId="{1E2935B2-D19E-6C14-C84C-4E1EFA106A01}"/>
          </ac:spMkLst>
        </pc:spChg>
      </pc:sldChg>
      <pc:sldChg chg="modNotesTx">
        <pc:chgData name="Clara Depommier" userId="8b789d28-7a20-4f9c-a29b-43788d68d435" providerId="ADAL" clId="{D1349159-686B-490A-89B4-532E06EDD4A6}" dt="2026-01-21T09:31:29.982" v="34" actId="20577"/>
        <pc:sldMkLst>
          <pc:docMk/>
          <pc:sldMk cId="1829047010" sldId="276"/>
        </pc:sldMkLst>
      </pc:sldChg>
      <pc:sldChg chg="del">
        <pc:chgData name="Clara Depommier" userId="8b789d28-7a20-4f9c-a29b-43788d68d435" providerId="ADAL" clId="{D1349159-686B-490A-89B4-532E06EDD4A6}" dt="2026-01-21T09:30:52.701" v="21" actId="2696"/>
        <pc:sldMkLst>
          <pc:docMk/>
          <pc:sldMk cId="1681767834" sldId="277"/>
        </pc:sldMkLst>
      </pc:sldChg>
      <pc:sldChg chg="del">
        <pc:chgData name="Clara Depommier" userId="8b789d28-7a20-4f9c-a29b-43788d68d435" providerId="ADAL" clId="{D1349159-686B-490A-89B4-532E06EDD4A6}" dt="2026-01-21T09:31:22.847" v="32" actId="2696"/>
        <pc:sldMkLst>
          <pc:docMk/>
          <pc:sldMk cId="3380709789" sldId="279"/>
        </pc:sldMkLst>
      </pc:sldChg>
      <pc:sldChg chg="del">
        <pc:chgData name="Clara Depommier" userId="8b789d28-7a20-4f9c-a29b-43788d68d435" providerId="ADAL" clId="{D1349159-686B-490A-89B4-532E06EDD4A6}" dt="2026-01-21T09:31:25.545" v="33" actId="2696"/>
        <pc:sldMkLst>
          <pc:docMk/>
          <pc:sldMk cId="1810787330" sldId="281"/>
        </pc:sldMkLst>
      </pc:sldChg>
      <pc:sldChg chg="del">
        <pc:chgData name="Clara Depommier" userId="8b789d28-7a20-4f9c-a29b-43788d68d435" providerId="ADAL" clId="{D1349159-686B-490A-89B4-532E06EDD4A6}" dt="2026-01-21T09:31:19.208" v="31" actId="2696"/>
        <pc:sldMkLst>
          <pc:docMk/>
          <pc:sldMk cId="3409539471" sldId="283"/>
        </pc:sldMkLst>
      </pc:sldChg>
      <pc:sldChg chg="delSp mod">
        <pc:chgData name="Clara Depommier" userId="8b789d28-7a20-4f9c-a29b-43788d68d435" providerId="ADAL" clId="{D1349159-686B-490A-89B4-532E06EDD4A6}" dt="2026-01-21T09:31:08.618" v="28" actId="478"/>
        <pc:sldMkLst>
          <pc:docMk/>
          <pc:sldMk cId="395716054" sldId="284"/>
        </pc:sldMkLst>
        <pc:spChg chg="del">
          <ac:chgData name="Clara Depommier" userId="8b789d28-7a20-4f9c-a29b-43788d68d435" providerId="ADAL" clId="{D1349159-686B-490A-89B4-532E06EDD4A6}" dt="2026-01-21T09:31:06.116" v="26" actId="478"/>
          <ac:spMkLst>
            <pc:docMk/>
            <pc:sldMk cId="395716054" sldId="284"/>
            <ac:spMk id="37" creationId="{14A23099-0F46-00B1-1A1C-0D6EE44DE174}"/>
          </ac:spMkLst>
        </pc:spChg>
        <pc:spChg chg="del">
          <ac:chgData name="Clara Depommier" userId="8b789d28-7a20-4f9c-a29b-43788d68d435" providerId="ADAL" clId="{D1349159-686B-490A-89B4-532E06EDD4A6}" dt="2026-01-21T09:31:05.501" v="25" actId="478"/>
          <ac:spMkLst>
            <pc:docMk/>
            <pc:sldMk cId="395716054" sldId="284"/>
            <ac:spMk id="38" creationId="{57A6F8A2-4C10-4B7D-F2B3-9A31B6011FD5}"/>
          </ac:spMkLst>
        </pc:spChg>
        <pc:spChg chg="del">
          <ac:chgData name="Clara Depommier" userId="8b789d28-7a20-4f9c-a29b-43788d68d435" providerId="ADAL" clId="{D1349159-686B-490A-89B4-532E06EDD4A6}" dt="2026-01-21T09:31:07.112" v="27" actId="478"/>
          <ac:spMkLst>
            <pc:docMk/>
            <pc:sldMk cId="395716054" sldId="284"/>
            <ac:spMk id="39" creationId="{5882737F-CFCD-13B9-CFC3-072AA937E2F1}"/>
          </ac:spMkLst>
        </pc:spChg>
        <pc:spChg chg="del">
          <ac:chgData name="Clara Depommier" userId="8b789d28-7a20-4f9c-a29b-43788d68d435" providerId="ADAL" clId="{D1349159-686B-490A-89B4-532E06EDD4A6}" dt="2026-01-21T09:31:08.618" v="28" actId="478"/>
          <ac:spMkLst>
            <pc:docMk/>
            <pc:sldMk cId="395716054" sldId="284"/>
            <ac:spMk id="40" creationId="{B486C68A-F3C6-AB6A-0ADB-BE91EF0BEE22}"/>
          </ac:spMkLst>
        </pc:spChg>
      </pc:sldChg>
      <pc:sldChg chg="del">
        <pc:chgData name="Clara Depommier" userId="8b789d28-7a20-4f9c-a29b-43788d68d435" providerId="ADAL" clId="{D1349159-686B-490A-89B4-532E06EDD4A6}" dt="2026-01-21T09:31:01.144" v="24" actId="2696"/>
        <pc:sldMkLst>
          <pc:docMk/>
          <pc:sldMk cId="2882735622" sldId="288"/>
        </pc:sldMkLst>
      </pc:sldChg>
      <pc:sldChg chg="del">
        <pc:chgData name="Clara Depommier" userId="8b789d28-7a20-4f9c-a29b-43788d68d435" providerId="ADAL" clId="{D1349159-686B-490A-89B4-532E06EDD4A6}" dt="2026-01-21T09:31:14.711" v="30" actId="2696"/>
        <pc:sldMkLst>
          <pc:docMk/>
          <pc:sldMk cId="417316313" sldId="289"/>
        </pc:sldMkLst>
      </pc:sldChg>
      <pc:sldChg chg="delSp mod">
        <pc:chgData name="Clara Depommier" userId="8b789d28-7a20-4f9c-a29b-43788d68d435" providerId="ADAL" clId="{D1349159-686B-490A-89B4-532E06EDD4A6}" dt="2026-01-21T09:30:58.618" v="23" actId="478"/>
        <pc:sldMkLst>
          <pc:docMk/>
          <pc:sldMk cId="3427357342" sldId="297"/>
        </pc:sldMkLst>
        <pc:spChg chg="del">
          <ac:chgData name="Clara Depommier" userId="8b789d28-7a20-4f9c-a29b-43788d68d435" providerId="ADAL" clId="{D1349159-686B-490A-89B4-532E06EDD4A6}" dt="2026-01-21T09:30:57.109" v="22" actId="478"/>
          <ac:spMkLst>
            <pc:docMk/>
            <pc:sldMk cId="3427357342" sldId="297"/>
            <ac:spMk id="3" creationId="{D7899483-DB11-6060-93C3-78002B08B3D8}"/>
          </ac:spMkLst>
        </pc:spChg>
        <pc:spChg chg="del">
          <ac:chgData name="Clara Depommier" userId="8b789d28-7a20-4f9c-a29b-43788d68d435" providerId="ADAL" clId="{D1349159-686B-490A-89B4-532E06EDD4A6}" dt="2026-01-21T09:30:58.618" v="23" actId="478"/>
          <ac:spMkLst>
            <pc:docMk/>
            <pc:sldMk cId="3427357342" sldId="297"/>
            <ac:spMk id="4" creationId="{5808A07F-2DB9-BF69-82BE-78385AF8C4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D2D50-4E3C-4F4A-8D67-B77C998C40D1}" type="datetimeFigureOut">
              <a:rPr lang="fr-BE" smtClean="0"/>
              <a:t>21-01-26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785A9-3C4D-4AA3-8616-84CFC3762FE8}" type="slidenum">
              <a:rPr lang="fr-BE" smtClean="0"/>
              <a:t>‹N°›</a:t>
            </a:fld>
            <a:endParaRPr lang="fr-BE"/>
          </a:p>
        </p:txBody>
      </p:sp>
    </p:spTree>
    <p:extLst>
      <p:ext uri="{BB962C8B-B14F-4D97-AF65-F5344CB8AC3E}">
        <p14:creationId xmlns:p14="http://schemas.microsoft.com/office/powerpoint/2010/main" val="169035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1</a:t>
            </a:fld>
            <a:endParaRPr lang="fr-BE"/>
          </a:p>
        </p:txBody>
      </p:sp>
    </p:spTree>
    <p:extLst>
      <p:ext uri="{BB962C8B-B14F-4D97-AF65-F5344CB8AC3E}">
        <p14:creationId xmlns:p14="http://schemas.microsoft.com/office/powerpoint/2010/main" val="3477314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60BA-3ACC-3353-82F2-01011BDEF5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1B3994-A274-E963-ECAD-D2145939D3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9BFB65-591C-CAC7-D25C-0F19FA9A6280}"/>
              </a:ext>
            </a:extLst>
          </p:cNvPr>
          <p:cNvSpPr>
            <a:spLocks noGrp="1"/>
          </p:cNvSpPr>
          <p:nvPr>
            <p:ph type="body" idx="1"/>
          </p:nvPr>
        </p:nvSpPr>
        <p:spPr/>
        <p:txBody>
          <a:bodyPr/>
          <a:lstStyle/>
          <a:p>
            <a:r>
              <a:rPr lang="fr-FR" dirty="0"/>
              <a:t>Exemple page WebCampus</a:t>
            </a:r>
            <a:endParaRPr lang="fr-BE" dirty="0"/>
          </a:p>
        </p:txBody>
      </p:sp>
      <p:sp>
        <p:nvSpPr>
          <p:cNvPr id="4" name="Espace réservé du numéro de diapositive 3">
            <a:extLst>
              <a:ext uri="{FF2B5EF4-FFF2-40B4-BE49-F238E27FC236}">
                <a16:creationId xmlns:a16="http://schemas.microsoft.com/office/drawing/2014/main" id="{59DEDC68-6D0C-1DBD-A734-5843718573E5}"/>
              </a:ext>
            </a:extLst>
          </p:cNvPr>
          <p:cNvSpPr>
            <a:spLocks noGrp="1"/>
          </p:cNvSpPr>
          <p:nvPr>
            <p:ph type="sldNum" sz="quarter" idx="5"/>
          </p:nvPr>
        </p:nvSpPr>
        <p:spPr/>
        <p:txBody>
          <a:bodyPr/>
          <a:lstStyle/>
          <a:p>
            <a:fld id="{BDE785A9-3C4D-4AA3-8616-84CFC3762FE8}" type="slidenum">
              <a:rPr lang="fr-BE" smtClean="0"/>
              <a:t>14</a:t>
            </a:fld>
            <a:endParaRPr lang="fr-BE"/>
          </a:p>
        </p:txBody>
      </p:sp>
    </p:spTree>
    <p:extLst>
      <p:ext uri="{BB962C8B-B14F-4D97-AF65-F5344CB8AC3E}">
        <p14:creationId xmlns:p14="http://schemas.microsoft.com/office/powerpoint/2010/main" val="59848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Demande des ajustements</a:t>
            </a:r>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15</a:t>
            </a:fld>
            <a:endParaRPr lang="fr-BE"/>
          </a:p>
        </p:txBody>
      </p:sp>
    </p:spTree>
    <p:extLst>
      <p:ext uri="{BB962C8B-B14F-4D97-AF65-F5344CB8AC3E}">
        <p14:creationId xmlns:p14="http://schemas.microsoft.com/office/powerpoint/2010/main" val="190209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5297-693D-7074-76F1-096D4C1898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065A3F-1554-F394-A335-8266FA38C5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0F56B1-744A-3379-8127-3C2D246F78E6}"/>
              </a:ext>
            </a:extLst>
          </p:cNvPr>
          <p:cNvSpPr>
            <a:spLocks noGrp="1"/>
          </p:cNvSpPr>
          <p:nvPr>
            <p:ph type="body" idx="1"/>
          </p:nvPr>
        </p:nvSpPr>
        <p:spPr/>
        <p:txBody>
          <a:bodyPr/>
          <a:lstStyle/>
          <a:p>
            <a:r>
              <a:rPr lang="fr-FR" dirty="0"/>
              <a:t>Exemple page WebCampus</a:t>
            </a:r>
            <a:endParaRPr lang="fr-BE" dirty="0"/>
          </a:p>
        </p:txBody>
      </p:sp>
      <p:sp>
        <p:nvSpPr>
          <p:cNvPr id="4" name="Espace réservé du numéro de diapositive 3">
            <a:extLst>
              <a:ext uri="{FF2B5EF4-FFF2-40B4-BE49-F238E27FC236}">
                <a16:creationId xmlns:a16="http://schemas.microsoft.com/office/drawing/2014/main" id="{A8BD0AD6-5AEE-5583-FC02-3F64C80BF678}"/>
              </a:ext>
            </a:extLst>
          </p:cNvPr>
          <p:cNvSpPr>
            <a:spLocks noGrp="1"/>
          </p:cNvSpPr>
          <p:nvPr>
            <p:ph type="sldNum" sz="quarter" idx="5"/>
          </p:nvPr>
        </p:nvSpPr>
        <p:spPr/>
        <p:txBody>
          <a:bodyPr/>
          <a:lstStyle/>
          <a:p>
            <a:fld id="{BDE785A9-3C4D-4AA3-8616-84CFC3762FE8}" type="slidenum">
              <a:rPr lang="fr-BE" smtClean="0"/>
              <a:t>16</a:t>
            </a:fld>
            <a:endParaRPr lang="fr-BE"/>
          </a:p>
        </p:txBody>
      </p:sp>
    </p:spTree>
    <p:extLst>
      <p:ext uri="{BB962C8B-B14F-4D97-AF65-F5344CB8AC3E}">
        <p14:creationId xmlns:p14="http://schemas.microsoft.com/office/powerpoint/2010/main" val="2446141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21</a:t>
            </a:fld>
            <a:endParaRPr lang="fr-BE"/>
          </a:p>
        </p:txBody>
      </p:sp>
    </p:spTree>
    <p:extLst>
      <p:ext uri="{BB962C8B-B14F-4D97-AF65-F5344CB8AC3E}">
        <p14:creationId xmlns:p14="http://schemas.microsoft.com/office/powerpoint/2010/main" val="376836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3086-F84E-3EEF-AEFC-BCB76FFCD3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BC2F6B-8E35-EED6-BB10-8A86EC0398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8A35A5-6334-8A18-9E04-45BE3D6DB2E5}"/>
              </a:ext>
            </a:extLst>
          </p:cNvPr>
          <p:cNvSpPr>
            <a:spLocks noGrp="1"/>
          </p:cNvSpPr>
          <p:nvPr>
            <p:ph type="body" idx="1"/>
          </p:nvPr>
        </p:nvSpPr>
        <p:spPr/>
        <p:txBody>
          <a:bodyPr/>
          <a:lstStyle/>
          <a:p>
            <a:r>
              <a:rPr lang="fr-FR" dirty="0"/>
              <a:t>Modèle 3D, des vidéos</a:t>
            </a:r>
            <a:endParaRPr lang="fr-BE" dirty="0"/>
          </a:p>
        </p:txBody>
      </p:sp>
      <p:sp>
        <p:nvSpPr>
          <p:cNvPr id="4" name="Espace réservé du numéro de diapositive 3">
            <a:extLst>
              <a:ext uri="{FF2B5EF4-FFF2-40B4-BE49-F238E27FC236}">
                <a16:creationId xmlns:a16="http://schemas.microsoft.com/office/drawing/2014/main" id="{AB504354-51D9-8BE9-2E69-B5E9C1C24137}"/>
              </a:ext>
            </a:extLst>
          </p:cNvPr>
          <p:cNvSpPr>
            <a:spLocks noGrp="1"/>
          </p:cNvSpPr>
          <p:nvPr>
            <p:ph type="sldNum" sz="quarter" idx="5"/>
          </p:nvPr>
        </p:nvSpPr>
        <p:spPr/>
        <p:txBody>
          <a:bodyPr/>
          <a:lstStyle/>
          <a:p>
            <a:fld id="{BDE785A9-3C4D-4AA3-8616-84CFC3762FE8}" type="slidenum">
              <a:rPr lang="fr-BE" smtClean="0"/>
              <a:t>22</a:t>
            </a:fld>
            <a:endParaRPr lang="fr-BE"/>
          </a:p>
        </p:txBody>
      </p:sp>
    </p:spTree>
    <p:extLst>
      <p:ext uri="{BB962C8B-B14F-4D97-AF65-F5344CB8AC3E}">
        <p14:creationId xmlns:p14="http://schemas.microsoft.com/office/powerpoint/2010/main" val="297232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65882-7ADE-4372-2329-E6E732BB2A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7665AB-6858-F778-AFB0-F0F9B92046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28B5C2-6F0E-B24F-2851-AF769FC1EF45}"/>
              </a:ext>
            </a:extLst>
          </p:cNvPr>
          <p:cNvSpPr>
            <a:spLocks noGrp="1"/>
          </p:cNvSpPr>
          <p:nvPr>
            <p:ph type="body" idx="1"/>
          </p:nvPr>
        </p:nvSpPr>
        <p:spPr/>
        <p:txBody>
          <a:bodyPr/>
          <a:lstStyle/>
          <a:p>
            <a:r>
              <a:rPr lang="fr-FR" dirty="0"/>
              <a:t>Modèle 3D, des vidéos</a:t>
            </a:r>
            <a:endParaRPr lang="fr-BE" dirty="0"/>
          </a:p>
        </p:txBody>
      </p:sp>
      <p:sp>
        <p:nvSpPr>
          <p:cNvPr id="4" name="Espace réservé du numéro de diapositive 3">
            <a:extLst>
              <a:ext uri="{FF2B5EF4-FFF2-40B4-BE49-F238E27FC236}">
                <a16:creationId xmlns:a16="http://schemas.microsoft.com/office/drawing/2014/main" id="{CE8432D5-00A2-2AAF-9044-3B9884A68B0D}"/>
              </a:ext>
            </a:extLst>
          </p:cNvPr>
          <p:cNvSpPr>
            <a:spLocks noGrp="1"/>
          </p:cNvSpPr>
          <p:nvPr>
            <p:ph type="sldNum" sz="quarter" idx="5"/>
          </p:nvPr>
        </p:nvSpPr>
        <p:spPr/>
        <p:txBody>
          <a:bodyPr/>
          <a:lstStyle/>
          <a:p>
            <a:fld id="{BDE785A9-3C4D-4AA3-8616-84CFC3762FE8}" type="slidenum">
              <a:rPr lang="fr-BE" smtClean="0"/>
              <a:t>23</a:t>
            </a:fld>
            <a:endParaRPr lang="fr-BE"/>
          </a:p>
        </p:txBody>
      </p:sp>
    </p:spTree>
    <p:extLst>
      <p:ext uri="{BB962C8B-B14F-4D97-AF65-F5344CB8AC3E}">
        <p14:creationId xmlns:p14="http://schemas.microsoft.com/office/powerpoint/2010/main" val="1311272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B420F-3F72-10AA-8F0E-2356B88BE6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C73A1D-5860-1550-87FF-91F7778DEC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FF2F35-2DF1-22E7-930C-8C382670DB13}"/>
              </a:ext>
            </a:extLst>
          </p:cNvPr>
          <p:cNvSpPr>
            <a:spLocks noGrp="1"/>
          </p:cNvSpPr>
          <p:nvPr>
            <p:ph type="body" idx="1"/>
          </p:nvPr>
        </p:nvSpPr>
        <p:spPr/>
        <p:txBody>
          <a:bodyPr/>
          <a:lstStyle/>
          <a:p>
            <a:r>
              <a:rPr lang="fr-FR" dirty="0"/>
              <a:t>Modèle 3D, des vidéos</a:t>
            </a:r>
            <a:endParaRPr lang="fr-BE" dirty="0"/>
          </a:p>
        </p:txBody>
      </p:sp>
      <p:sp>
        <p:nvSpPr>
          <p:cNvPr id="4" name="Espace réservé du numéro de diapositive 3">
            <a:extLst>
              <a:ext uri="{FF2B5EF4-FFF2-40B4-BE49-F238E27FC236}">
                <a16:creationId xmlns:a16="http://schemas.microsoft.com/office/drawing/2014/main" id="{F51E8637-7112-186F-3812-680AEC23F66D}"/>
              </a:ext>
            </a:extLst>
          </p:cNvPr>
          <p:cNvSpPr>
            <a:spLocks noGrp="1"/>
          </p:cNvSpPr>
          <p:nvPr>
            <p:ph type="sldNum" sz="quarter" idx="5"/>
          </p:nvPr>
        </p:nvSpPr>
        <p:spPr/>
        <p:txBody>
          <a:bodyPr/>
          <a:lstStyle/>
          <a:p>
            <a:fld id="{BDE785A9-3C4D-4AA3-8616-84CFC3762FE8}" type="slidenum">
              <a:rPr lang="fr-BE" smtClean="0"/>
              <a:t>24</a:t>
            </a:fld>
            <a:endParaRPr lang="fr-BE"/>
          </a:p>
        </p:txBody>
      </p:sp>
    </p:spTree>
    <p:extLst>
      <p:ext uri="{BB962C8B-B14F-4D97-AF65-F5344CB8AC3E}">
        <p14:creationId xmlns:p14="http://schemas.microsoft.com/office/powerpoint/2010/main" val="49163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E7236-EECF-AC20-81E1-FDFD273AEB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63259C-5042-5E0D-6E57-5294042667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1EC72C-F2D1-7DE5-3CA5-FF688BCB457A}"/>
              </a:ext>
            </a:extLst>
          </p:cNvPr>
          <p:cNvSpPr>
            <a:spLocks noGrp="1"/>
          </p:cNvSpPr>
          <p:nvPr>
            <p:ph type="body" idx="1"/>
          </p:nvPr>
        </p:nvSpPr>
        <p:spPr/>
        <p:txBody>
          <a:bodyPr/>
          <a:lstStyle/>
          <a:p>
            <a:r>
              <a:rPr lang="fr-FR" dirty="0"/>
              <a:t>Modèle 3D, des vidéos</a:t>
            </a:r>
            <a:endParaRPr lang="fr-BE" dirty="0"/>
          </a:p>
        </p:txBody>
      </p:sp>
      <p:sp>
        <p:nvSpPr>
          <p:cNvPr id="4" name="Espace réservé du numéro de diapositive 3">
            <a:extLst>
              <a:ext uri="{FF2B5EF4-FFF2-40B4-BE49-F238E27FC236}">
                <a16:creationId xmlns:a16="http://schemas.microsoft.com/office/drawing/2014/main" id="{30CBA366-FA69-052C-17DA-25C4CC8F2443}"/>
              </a:ext>
            </a:extLst>
          </p:cNvPr>
          <p:cNvSpPr>
            <a:spLocks noGrp="1"/>
          </p:cNvSpPr>
          <p:nvPr>
            <p:ph type="sldNum" sz="quarter" idx="5"/>
          </p:nvPr>
        </p:nvSpPr>
        <p:spPr/>
        <p:txBody>
          <a:bodyPr/>
          <a:lstStyle/>
          <a:p>
            <a:fld id="{BDE785A9-3C4D-4AA3-8616-84CFC3762FE8}" type="slidenum">
              <a:rPr lang="fr-BE" smtClean="0"/>
              <a:t>27</a:t>
            </a:fld>
            <a:endParaRPr lang="fr-BE"/>
          </a:p>
        </p:txBody>
      </p:sp>
    </p:spTree>
    <p:extLst>
      <p:ext uri="{BB962C8B-B14F-4D97-AF65-F5344CB8AC3E}">
        <p14:creationId xmlns:p14="http://schemas.microsoft.com/office/powerpoint/2010/main" val="3799331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5AFD-8224-41B8-A910-E5E91F0383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865286-1825-4F29-E20C-3CEE526DCD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685B31-34A8-D3FC-DB61-EEB497C6FBE2}"/>
              </a:ext>
            </a:extLst>
          </p:cNvPr>
          <p:cNvSpPr>
            <a:spLocks noGrp="1"/>
          </p:cNvSpPr>
          <p:nvPr>
            <p:ph type="body" idx="1"/>
          </p:nvPr>
        </p:nvSpPr>
        <p:spPr/>
        <p:txBody>
          <a:bodyPr/>
          <a:lstStyle/>
          <a:p>
            <a:r>
              <a:rPr lang="fr-FR" dirty="0"/>
              <a:t>Modèle 3D, des vidéos</a:t>
            </a:r>
            <a:endParaRPr lang="fr-BE" dirty="0"/>
          </a:p>
        </p:txBody>
      </p:sp>
      <p:sp>
        <p:nvSpPr>
          <p:cNvPr id="4" name="Espace réservé du numéro de diapositive 3">
            <a:extLst>
              <a:ext uri="{FF2B5EF4-FFF2-40B4-BE49-F238E27FC236}">
                <a16:creationId xmlns:a16="http://schemas.microsoft.com/office/drawing/2014/main" id="{147D31AB-3248-7337-A1BE-C0AB3D1BDE80}"/>
              </a:ext>
            </a:extLst>
          </p:cNvPr>
          <p:cNvSpPr>
            <a:spLocks noGrp="1"/>
          </p:cNvSpPr>
          <p:nvPr>
            <p:ph type="sldNum" sz="quarter" idx="5"/>
          </p:nvPr>
        </p:nvSpPr>
        <p:spPr/>
        <p:txBody>
          <a:bodyPr/>
          <a:lstStyle/>
          <a:p>
            <a:fld id="{BDE785A9-3C4D-4AA3-8616-84CFC3762FE8}" type="slidenum">
              <a:rPr lang="fr-BE" smtClean="0"/>
              <a:t>28</a:t>
            </a:fld>
            <a:endParaRPr lang="fr-BE"/>
          </a:p>
        </p:txBody>
      </p:sp>
    </p:spTree>
    <p:extLst>
      <p:ext uri="{BB962C8B-B14F-4D97-AF65-F5344CB8AC3E}">
        <p14:creationId xmlns:p14="http://schemas.microsoft.com/office/powerpoint/2010/main" val="354309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7A6D2-15F5-FBBB-A757-55D25C6D56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C3AE6A-7126-8FC1-C9AB-CD8624FCFA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1C902B6-A55D-B04E-FB0D-649414671601}"/>
              </a:ext>
            </a:extLst>
          </p:cNvPr>
          <p:cNvSpPr>
            <a:spLocks noGrp="1"/>
          </p:cNvSpPr>
          <p:nvPr>
            <p:ph type="body" idx="1"/>
          </p:nvPr>
        </p:nvSpPr>
        <p:spPr/>
        <p:txBody>
          <a:bodyPr/>
          <a:lstStyle/>
          <a:p>
            <a:r>
              <a:rPr lang="fr-FR" dirty="0"/>
              <a:t>Modèle 3D, des vidéos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Sous-titrage et traduction, insertion d’un espace dédié à la webcam, animations progressives, zoom sur diapositive, prompteur </a:t>
            </a:r>
            <a:endParaRPr lang="fr-BE" dirty="0"/>
          </a:p>
          <a:p>
            <a:endParaRPr lang="fr-BE" dirty="0"/>
          </a:p>
        </p:txBody>
      </p:sp>
      <p:sp>
        <p:nvSpPr>
          <p:cNvPr id="4" name="Espace réservé du numéro de diapositive 3">
            <a:extLst>
              <a:ext uri="{FF2B5EF4-FFF2-40B4-BE49-F238E27FC236}">
                <a16:creationId xmlns:a16="http://schemas.microsoft.com/office/drawing/2014/main" id="{04E20E73-A851-3063-33E8-A48C27BB2899}"/>
              </a:ext>
            </a:extLst>
          </p:cNvPr>
          <p:cNvSpPr>
            <a:spLocks noGrp="1"/>
          </p:cNvSpPr>
          <p:nvPr>
            <p:ph type="sldNum" sz="quarter" idx="5"/>
          </p:nvPr>
        </p:nvSpPr>
        <p:spPr/>
        <p:txBody>
          <a:bodyPr/>
          <a:lstStyle/>
          <a:p>
            <a:fld id="{BDE785A9-3C4D-4AA3-8616-84CFC3762FE8}" type="slidenum">
              <a:rPr lang="fr-BE" smtClean="0"/>
              <a:t>29</a:t>
            </a:fld>
            <a:endParaRPr lang="fr-BE"/>
          </a:p>
        </p:txBody>
      </p:sp>
    </p:spTree>
    <p:extLst>
      <p:ext uri="{BB962C8B-B14F-4D97-AF65-F5344CB8AC3E}">
        <p14:creationId xmlns:p14="http://schemas.microsoft.com/office/powerpoint/2010/main" val="3202798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2</a:t>
            </a:fld>
            <a:endParaRPr lang="fr-BE"/>
          </a:p>
        </p:txBody>
      </p:sp>
    </p:spTree>
    <p:extLst>
      <p:ext uri="{BB962C8B-B14F-4D97-AF65-F5344CB8AC3E}">
        <p14:creationId xmlns:p14="http://schemas.microsoft.com/office/powerpoint/2010/main" val="3185039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CA15A-99BE-334C-F4EF-8BA9FE205C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54B908-A82D-24FE-FE02-DC8858FE783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4ECF72-714D-9C0F-0FBA-DD1C05243662}"/>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C9D61AC-A6D9-BFAF-3749-C48FDD182A8A}"/>
              </a:ext>
            </a:extLst>
          </p:cNvPr>
          <p:cNvSpPr>
            <a:spLocks noGrp="1"/>
          </p:cNvSpPr>
          <p:nvPr>
            <p:ph type="sldNum" sz="quarter" idx="5"/>
          </p:nvPr>
        </p:nvSpPr>
        <p:spPr/>
        <p:txBody>
          <a:bodyPr/>
          <a:lstStyle/>
          <a:p>
            <a:fld id="{BDE785A9-3C4D-4AA3-8616-84CFC3762FE8}" type="slidenum">
              <a:rPr lang="fr-BE" smtClean="0"/>
              <a:t>30</a:t>
            </a:fld>
            <a:endParaRPr lang="fr-BE"/>
          </a:p>
        </p:txBody>
      </p:sp>
    </p:spTree>
    <p:extLst>
      <p:ext uri="{BB962C8B-B14F-4D97-AF65-F5344CB8AC3E}">
        <p14:creationId xmlns:p14="http://schemas.microsoft.com/office/powerpoint/2010/main" val="192296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4</a:t>
            </a:fld>
            <a:endParaRPr lang="fr-BE"/>
          </a:p>
        </p:txBody>
      </p:sp>
    </p:spTree>
    <p:extLst>
      <p:ext uri="{BB962C8B-B14F-4D97-AF65-F5344CB8AC3E}">
        <p14:creationId xmlns:p14="http://schemas.microsoft.com/office/powerpoint/2010/main" val="66761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C40E-6371-0714-0DB0-9F3CE382D9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B49F7C-9EB8-4171-2AB5-83ABCE74CA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00F0EA-10C2-B5AB-B70D-C9BEA01683B7}"/>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897C584-4E32-A42E-5B1F-FCDCEB22E87C}"/>
              </a:ext>
            </a:extLst>
          </p:cNvPr>
          <p:cNvSpPr>
            <a:spLocks noGrp="1"/>
          </p:cNvSpPr>
          <p:nvPr>
            <p:ph type="sldNum" sz="quarter" idx="5"/>
          </p:nvPr>
        </p:nvSpPr>
        <p:spPr/>
        <p:txBody>
          <a:bodyPr/>
          <a:lstStyle/>
          <a:p>
            <a:fld id="{BDE785A9-3C4D-4AA3-8616-84CFC3762FE8}" type="slidenum">
              <a:rPr lang="fr-BE" smtClean="0"/>
              <a:t>5</a:t>
            </a:fld>
            <a:endParaRPr lang="fr-BE"/>
          </a:p>
        </p:txBody>
      </p:sp>
    </p:spTree>
    <p:extLst>
      <p:ext uri="{BB962C8B-B14F-4D97-AF65-F5344CB8AC3E}">
        <p14:creationId xmlns:p14="http://schemas.microsoft.com/office/powerpoint/2010/main" val="161949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6</a:t>
            </a:fld>
            <a:endParaRPr lang="fr-BE"/>
          </a:p>
        </p:txBody>
      </p:sp>
    </p:spTree>
    <p:extLst>
      <p:ext uri="{BB962C8B-B14F-4D97-AF65-F5344CB8AC3E}">
        <p14:creationId xmlns:p14="http://schemas.microsoft.com/office/powerpoint/2010/main" val="66526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18687-700D-15F1-182C-CD88DE2626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A9533E-BB29-D8A7-6A93-C3B1E98E87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D4B0E5-D10F-59C8-7635-7CA8BA5ECF1A}"/>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5595629F-9D5C-EB67-8E96-40A8C5852685}"/>
              </a:ext>
            </a:extLst>
          </p:cNvPr>
          <p:cNvSpPr>
            <a:spLocks noGrp="1"/>
          </p:cNvSpPr>
          <p:nvPr>
            <p:ph type="sldNum" sz="quarter" idx="5"/>
          </p:nvPr>
        </p:nvSpPr>
        <p:spPr/>
        <p:txBody>
          <a:bodyPr/>
          <a:lstStyle/>
          <a:p>
            <a:fld id="{BDE785A9-3C4D-4AA3-8616-84CFC3762FE8}" type="slidenum">
              <a:rPr lang="fr-BE" smtClean="0"/>
              <a:t>7</a:t>
            </a:fld>
            <a:endParaRPr lang="fr-BE"/>
          </a:p>
        </p:txBody>
      </p:sp>
    </p:spTree>
    <p:extLst>
      <p:ext uri="{BB962C8B-B14F-4D97-AF65-F5344CB8AC3E}">
        <p14:creationId xmlns:p14="http://schemas.microsoft.com/office/powerpoint/2010/main" val="244489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B72B7-FB9F-9E39-A82B-67E5005E48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A89907-3F86-A449-36B2-D14E3DAAE7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A799B8-B328-F82B-BDE3-BFB569C68E6C}"/>
              </a:ext>
            </a:extLst>
          </p:cNvPr>
          <p:cNvSpPr>
            <a:spLocks noGrp="1"/>
          </p:cNvSpPr>
          <p:nvPr>
            <p:ph type="body" idx="1"/>
          </p:nvPr>
        </p:nvSpPr>
        <p:spPr/>
        <p:txBody>
          <a:bodyPr/>
          <a:lstStyle/>
          <a:p>
            <a:r>
              <a:rPr lang="fr-FR" dirty="0"/>
              <a:t>Peut créer un </a:t>
            </a:r>
            <a:r>
              <a:rPr lang="fr-FR" dirty="0" err="1"/>
              <a:t>qr</a:t>
            </a:r>
            <a:r>
              <a:rPr lang="fr-FR" dirty="0"/>
              <a:t> code dans </a:t>
            </a:r>
            <a:r>
              <a:rPr lang="fr-FR" dirty="0" err="1"/>
              <a:t>canva</a:t>
            </a:r>
            <a:endParaRPr lang="fr-BE" dirty="0"/>
          </a:p>
        </p:txBody>
      </p:sp>
      <p:sp>
        <p:nvSpPr>
          <p:cNvPr id="4" name="Espace réservé du numéro de diapositive 3">
            <a:extLst>
              <a:ext uri="{FF2B5EF4-FFF2-40B4-BE49-F238E27FC236}">
                <a16:creationId xmlns:a16="http://schemas.microsoft.com/office/drawing/2014/main" id="{14557DCC-1BDD-68BE-51A0-896B041AC9EB}"/>
              </a:ext>
            </a:extLst>
          </p:cNvPr>
          <p:cNvSpPr>
            <a:spLocks noGrp="1"/>
          </p:cNvSpPr>
          <p:nvPr>
            <p:ph type="sldNum" sz="quarter" idx="5"/>
          </p:nvPr>
        </p:nvSpPr>
        <p:spPr/>
        <p:txBody>
          <a:bodyPr/>
          <a:lstStyle/>
          <a:p>
            <a:fld id="{BDE785A9-3C4D-4AA3-8616-84CFC3762FE8}" type="slidenum">
              <a:rPr lang="fr-BE" smtClean="0"/>
              <a:t>8</a:t>
            </a:fld>
            <a:endParaRPr lang="fr-BE"/>
          </a:p>
        </p:txBody>
      </p:sp>
    </p:spTree>
    <p:extLst>
      <p:ext uri="{BB962C8B-B14F-4D97-AF65-F5344CB8AC3E}">
        <p14:creationId xmlns:p14="http://schemas.microsoft.com/office/powerpoint/2010/main" val="270073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E5F7-8F21-2E08-DCFB-9551A39FFC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90F779-2F23-1FC1-4832-54AD6811AD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CEC089-9E7D-F858-6B56-DFBE48665EB2}"/>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6C8FA950-8A81-DE82-221F-0BFD60F01E1E}"/>
              </a:ext>
            </a:extLst>
          </p:cNvPr>
          <p:cNvSpPr>
            <a:spLocks noGrp="1"/>
          </p:cNvSpPr>
          <p:nvPr>
            <p:ph type="sldNum" sz="quarter" idx="5"/>
          </p:nvPr>
        </p:nvSpPr>
        <p:spPr/>
        <p:txBody>
          <a:bodyPr/>
          <a:lstStyle/>
          <a:p>
            <a:fld id="{BDE785A9-3C4D-4AA3-8616-84CFC3762FE8}" type="slidenum">
              <a:rPr lang="fr-BE" smtClean="0"/>
              <a:t>9</a:t>
            </a:fld>
            <a:endParaRPr lang="fr-BE"/>
          </a:p>
        </p:txBody>
      </p:sp>
    </p:spTree>
    <p:extLst>
      <p:ext uri="{BB962C8B-B14F-4D97-AF65-F5344CB8AC3E}">
        <p14:creationId xmlns:p14="http://schemas.microsoft.com/office/powerpoint/2010/main" val="38375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DE785A9-3C4D-4AA3-8616-84CFC3762FE8}" type="slidenum">
              <a:rPr lang="fr-BE" smtClean="0"/>
              <a:t>10</a:t>
            </a:fld>
            <a:endParaRPr lang="fr-BE"/>
          </a:p>
        </p:txBody>
      </p:sp>
    </p:spTree>
    <p:extLst>
      <p:ext uri="{BB962C8B-B14F-4D97-AF65-F5344CB8AC3E}">
        <p14:creationId xmlns:p14="http://schemas.microsoft.com/office/powerpoint/2010/main" val="30202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B2AF52-8570-5471-8930-18F82B1F28B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4991AC87-3A4E-3212-28D5-14DA0F3177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082EA59E-DF3F-2652-EB04-C2E3CEEE59F0}"/>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5" name="Espace réservé du pied de page 4">
            <a:extLst>
              <a:ext uri="{FF2B5EF4-FFF2-40B4-BE49-F238E27FC236}">
                <a16:creationId xmlns:a16="http://schemas.microsoft.com/office/drawing/2014/main" id="{4DF301B0-3A58-C4C2-0A2B-27E70632203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2927E20-37A2-3307-5337-05953C217F01}"/>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2933475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86DC57-6D0B-174C-15A7-0B7500A1C7E9}"/>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9B37A6B2-0522-5A54-B26D-338A7A20AFD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B21F423-CA41-3893-1D58-3D9CC358677C}"/>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5" name="Espace réservé du pied de page 4">
            <a:extLst>
              <a:ext uri="{FF2B5EF4-FFF2-40B4-BE49-F238E27FC236}">
                <a16:creationId xmlns:a16="http://schemas.microsoft.com/office/drawing/2014/main" id="{752F45B8-C52B-8056-6C87-ECEBD517316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0914AFB-D9DB-BBC7-D3CA-31AC0F9F9599}"/>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1625812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CE39E3-90EA-120C-6F89-10772A84A3A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0772A2A-17E0-B052-3D02-336F842B7DE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4DA4A7B-A41E-8CAD-03E3-05842A084355}"/>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5" name="Espace réservé du pied de page 4">
            <a:extLst>
              <a:ext uri="{FF2B5EF4-FFF2-40B4-BE49-F238E27FC236}">
                <a16:creationId xmlns:a16="http://schemas.microsoft.com/office/drawing/2014/main" id="{4357101E-C424-112C-0C2F-8F4BD7A549C9}"/>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0027883-7103-3E46-9626-9F48B83585FD}"/>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81297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E9B50-5368-5734-E382-8088C3DAABCA}"/>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01C2A99-BE35-EAE6-4834-FBD2AD38279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3D9712E-D5CB-4E61-BF03-C4AD34760D68}"/>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5" name="Espace réservé du pied de page 4">
            <a:extLst>
              <a:ext uri="{FF2B5EF4-FFF2-40B4-BE49-F238E27FC236}">
                <a16:creationId xmlns:a16="http://schemas.microsoft.com/office/drawing/2014/main" id="{89274538-A812-D24B-3DF3-835AD8D607F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4E8D823-AFF5-D73D-E5B0-3F9779A5D305}"/>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314079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5947E-5358-5909-0F94-5699C48304B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546F4EB9-CD23-BD7A-702A-7EA2A99CF6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4EF05B3-B4E0-F9EA-C964-8445E31CC746}"/>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5" name="Espace réservé du pied de page 4">
            <a:extLst>
              <a:ext uri="{FF2B5EF4-FFF2-40B4-BE49-F238E27FC236}">
                <a16:creationId xmlns:a16="http://schemas.microsoft.com/office/drawing/2014/main" id="{CADE62E8-EAD7-CD91-0420-E4CE90AB706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0B301EE-9957-CA56-6915-8380B6BDD7CB}"/>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49427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A42E8-D4D5-95DB-E354-A5964B51F7A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421F7F88-DE37-18EC-B0DE-9AB7467F769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777DB662-73D5-A1D7-B158-A5C7815D278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ECE8215-D2E6-85D9-BA73-0FA8C826CB9C}"/>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6" name="Espace réservé du pied de page 5">
            <a:extLst>
              <a:ext uri="{FF2B5EF4-FFF2-40B4-BE49-F238E27FC236}">
                <a16:creationId xmlns:a16="http://schemas.microsoft.com/office/drawing/2014/main" id="{016D4959-B1D9-3313-9592-9A5FA6C1CFC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51B3CCC-A8D5-D7FA-14FE-6CCF79E75C24}"/>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419846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F8FFB-28C3-40FF-5973-CD602F92FB9C}"/>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1CBB5865-FA2D-468F-8CA1-F882C1ECF1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4FEBBA-13BF-4453-0B80-CF15FA63467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7FCFFF73-A376-12C9-9B8B-33F7515D2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686DECE-144A-CAC5-6CE9-2BC05126573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49DB53C3-B1BD-29D2-3DD2-A85A259269A8}"/>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8" name="Espace réservé du pied de page 7">
            <a:extLst>
              <a:ext uri="{FF2B5EF4-FFF2-40B4-BE49-F238E27FC236}">
                <a16:creationId xmlns:a16="http://schemas.microsoft.com/office/drawing/2014/main" id="{D93C4A81-E687-E392-5BF0-E66905613B7A}"/>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0AAD0C63-E3FA-E824-4D59-223B5700B0FD}"/>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1309738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856CA8-BFBA-AAA7-D9B0-AA473E88AD84}"/>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FF39B46A-6823-911B-8C4A-002A6EBE05DD}"/>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4" name="Espace réservé du pied de page 3">
            <a:extLst>
              <a:ext uri="{FF2B5EF4-FFF2-40B4-BE49-F238E27FC236}">
                <a16:creationId xmlns:a16="http://schemas.microsoft.com/office/drawing/2014/main" id="{8028D407-A392-EE41-82A0-843FCFE53B36}"/>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74968CC5-C112-2103-083B-BE8BE8EF5A43}"/>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366699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C07633F-96C4-19D4-893C-D92DE15FAA40}"/>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3" name="Espace réservé du pied de page 2">
            <a:extLst>
              <a:ext uri="{FF2B5EF4-FFF2-40B4-BE49-F238E27FC236}">
                <a16:creationId xmlns:a16="http://schemas.microsoft.com/office/drawing/2014/main" id="{ABBF11E8-686E-CC98-91C1-2D27231179EE}"/>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9649879D-855E-ED69-EFF6-79F830DE44BE}"/>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1437413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24EA3-4B5E-8934-3E33-6705F9FFAE8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F7DBFF30-E6C0-3D02-8C59-0DB77C989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00A77202-53B1-1B34-F601-0DB16D86A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4B9647-253C-8B13-5500-1D7FA6DEC513}"/>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6" name="Espace réservé du pied de page 5">
            <a:extLst>
              <a:ext uri="{FF2B5EF4-FFF2-40B4-BE49-F238E27FC236}">
                <a16:creationId xmlns:a16="http://schemas.microsoft.com/office/drawing/2014/main" id="{BDBC3A97-8603-1F93-0812-96A4AAF04AB6}"/>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AA3F921-21A1-FAE7-719B-9E8A4DF1D6A0}"/>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349598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156111-8B03-CB6F-B9EE-84E903A5E7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5AC7BF15-8A2B-FFD8-479A-12B6841C2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7FB9820E-A961-099C-D6B0-0D7F68319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F44BC4B-61A5-8863-CAC6-EA308EA94CC0}"/>
              </a:ext>
            </a:extLst>
          </p:cNvPr>
          <p:cNvSpPr>
            <a:spLocks noGrp="1"/>
          </p:cNvSpPr>
          <p:nvPr>
            <p:ph type="dt" sz="half" idx="10"/>
          </p:nvPr>
        </p:nvSpPr>
        <p:spPr/>
        <p:txBody>
          <a:bodyPr/>
          <a:lstStyle/>
          <a:p>
            <a:fld id="{D4FAC2D4-F317-459F-B3CC-1C796CFFB7D4}" type="datetimeFigureOut">
              <a:rPr lang="fr-BE" smtClean="0"/>
              <a:t>21-01-26</a:t>
            </a:fld>
            <a:endParaRPr lang="fr-BE"/>
          </a:p>
        </p:txBody>
      </p:sp>
      <p:sp>
        <p:nvSpPr>
          <p:cNvPr id="6" name="Espace réservé du pied de page 5">
            <a:extLst>
              <a:ext uri="{FF2B5EF4-FFF2-40B4-BE49-F238E27FC236}">
                <a16:creationId xmlns:a16="http://schemas.microsoft.com/office/drawing/2014/main" id="{DE4BF676-8E42-8359-8631-375B9B757FAE}"/>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079A36C4-229F-B18C-35C8-2DC52173CA8A}"/>
              </a:ext>
            </a:extLst>
          </p:cNvPr>
          <p:cNvSpPr>
            <a:spLocks noGrp="1"/>
          </p:cNvSpPr>
          <p:nvPr>
            <p:ph type="sldNum" sz="quarter" idx="12"/>
          </p:nvPr>
        </p:nvSpPr>
        <p:spPr/>
        <p:txBody>
          <a:bodyPr/>
          <a:lstStyle/>
          <a:p>
            <a:fld id="{5CA8AAD2-CBD0-4851-BB27-32D8A7D70E11}" type="slidenum">
              <a:rPr lang="fr-BE" smtClean="0"/>
              <a:t>‹N°›</a:t>
            </a:fld>
            <a:endParaRPr lang="fr-BE"/>
          </a:p>
        </p:txBody>
      </p:sp>
    </p:spTree>
    <p:extLst>
      <p:ext uri="{BB962C8B-B14F-4D97-AF65-F5344CB8AC3E}">
        <p14:creationId xmlns:p14="http://schemas.microsoft.com/office/powerpoint/2010/main" val="217468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72D93FB-BDFB-14BD-83CF-81C15D9A7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FDF94D36-8D3F-411F-4C31-E47C153111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762C5E4-2514-EF76-E5B2-8BCFCD31C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FAC2D4-F317-459F-B3CC-1C796CFFB7D4}" type="datetimeFigureOut">
              <a:rPr lang="fr-BE" smtClean="0"/>
              <a:t>21-01-26</a:t>
            </a:fld>
            <a:endParaRPr lang="fr-BE"/>
          </a:p>
        </p:txBody>
      </p:sp>
      <p:sp>
        <p:nvSpPr>
          <p:cNvPr id="5" name="Espace réservé du pied de page 4">
            <a:extLst>
              <a:ext uri="{FF2B5EF4-FFF2-40B4-BE49-F238E27FC236}">
                <a16:creationId xmlns:a16="http://schemas.microsoft.com/office/drawing/2014/main" id="{78D8264D-A2FF-1D55-54D3-FEC4AEBE1A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6B059982-E791-3C04-3056-DB53C295A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A8AAD2-CBD0-4851-BB27-32D8A7D70E11}" type="slidenum">
              <a:rPr lang="fr-BE" smtClean="0"/>
              <a:t>‹N°›</a:t>
            </a:fld>
            <a:endParaRPr lang="fr-BE"/>
          </a:p>
        </p:txBody>
      </p:sp>
    </p:spTree>
    <p:extLst>
      <p:ext uri="{BB962C8B-B14F-4D97-AF65-F5344CB8AC3E}">
        <p14:creationId xmlns:p14="http://schemas.microsoft.com/office/powerpoint/2010/main" val="324395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png"/><Relationship Id="rId2" Type="http://schemas.openxmlformats.org/officeDocument/2006/relationships/tags" Target="../tags/tag2.xml"/><Relationship Id="rId16" Type="http://schemas.openxmlformats.org/officeDocument/2006/relationships/image" Target="../media/image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image" Target="../media/image4.png"/><Relationship Id="rId10"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tags" Target="../tags/tag109.xml"/><Relationship Id="rId18" Type="http://schemas.openxmlformats.org/officeDocument/2006/relationships/image" Target="../media/image2.pn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image" Target="../media/image3.png"/><Relationship Id="rId2" Type="http://schemas.openxmlformats.org/officeDocument/2006/relationships/tags" Target="../tags/tag98.xml"/><Relationship Id="rId16" Type="http://schemas.openxmlformats.org/officeDocument/2006/relationships/notesSlide" Target="../notesSlides/notesSlide9.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slideLayout" Target="../slideLayouts/slideLayout7.xml"/><Relationship Id="rId10" Type="http://schemas.openxmlformats.org/officeDocument/2006/relationships/tags" Target="../tags/tag106.xml"/><Relationship Id="rId19" Type="http://schemas.openxmlformats.org/officeDocument/2006/relationships/image" Target="../media/image1.png"/><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s>
</file>

<file path=ppt/slides/_rels/slide11.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tags" Target="../tags/tag113.xml"/><Relationship Id="rId21" Type="http://schemas.openxmlformats.org/officeDocument/2006/relationships/image" Target="../media/image23.svg"/><Relationship Id="rId7" Type="http://schemas.openxmlformats.org/officeDocument/2006/relationships/tags" Target="../tags/tag117.xml"/><Relationship Id="rId12" Type="http://schemas.openxmlformats.org/officeDocument/2006/relationships/image" Target="../media/image2.png"/><Relationship Id="rId17" Type="http://schemas.openxmlformats.org/officeDocument/2006/relationships/image" Target="../media/image19.svg"/><Relationship Id="rId2" Type="http://schemas.openxmlformats.org/officeDocument/2006/relationships/tags" Target="../tags/tag11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slideLayout" Target="../slideLayouts/slideLayout7.xml"/><Relationship Id="rId5" Type="http://schemas.openxmlformats.org/officeDocument/2006/relationships/tags" Target="../tags/tag115.xml"/><Relationship Id="rId15" Type="http://schemas.openxmlformats.org/officeDocument/2006/relationships/image" Target="../media/image17.svg"/><Relationship Id="rId10" Type="http://schemas.openxmlformats.org/officeDocument/2006/relationships/tags" Target="../tags/tag120.xml"/><Relationship Id="rId19" Type="http://schemas.openxmlformats.org/officeDocument/2006/relationships/image" Target="../media/image21.svg"/><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image" Target="../media/image16.png"/><Relationship Id="rId22"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media/image26.png"/><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image" Target="../media/image25.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image" Target="../media/image15.png"/><Relationship Id="rId5" Type="http://schemas.openxmlformats.org/officeDocument/2006/relationships/tags" Target="../tags/tag125.xml"/><Relationship Id="rId15" Type="http://schemas.openxmlformats.org/officeDocument/2006/relationships/image" Target="../media/image28.svg"/><Relationship Id="rId10" Type="http://schemas.openxmlformats.org/officeDocument/2006/relationships/image" Target="../media/image2.png"/><Relationship Id="rId4" Type="http://schemas.openxmlformats.org/officeDocument/2006/relationships/tags" Target="../tags/tag124.xml"/><Relationship Id="rId9" Type="http://schemas.openxmlformats.org/officeDocument/2006/relationships/slideLayout" Target="../slideLayouts/slideLayout7.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29.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tags" Target="../tags/tag132.xml"/></Relationships>
</file>

<file path=ppt/slides/_rels/slide14.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slideLayout" Target="../slideLayouts/slideLayout7.xml"/><Relationship Id="rId3" Type="http://schemas.openxmlformats.org/officeDocument/2006/relationships/tags" Target="../tags/tag135.xml"/><Relationship Id="rId21" Type="http://schemas.openxmlformats.org/officeDocument/2006/relationships/image" Target="../media/image2.png"/><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image" Target="../media/image3.png"/><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5" Type="http://schemas.openxmlformats.org/officeDocument/2006/relationships/tags" Target="../tags/tag147.xml"/><Relationship Id="rId10" Type="http://schemas.openxmlformats.org/officeDocument/2006/relationships/tags" Target="../tags/tag142.xml"/><Relationship Id="rId19" Type="http://schemas.openxmlformats.org/officeDocument/2006/relationships/notesSlide" Target="../notesSlides/notesSlide10.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tags" Target="../tags/tag162.xml"/><Relationship Id="rId18" Type="http://schemas.openxmlformats.org/officeDocument/2006/relationships/image" Target="../media/image3.png"/><Relationship Id="rId3" Type="http://schemas.openxmlformats.org/officeDocument/2006/relationships/tags" Target="../tags/tag152.xml"/><Relationship Id="rId21" Type="http://schemas.openxmlformats.org/officeDocument/2006/relationships/image" Target="../media/image31.svg"/><Relationship Id="rId7" Type="http://schemas.openxmlformats.org/officeDocument/2006/relationships/tags" Target="../tags/tag156.xml"/><Relationship Id="rId12" Type="http://schemas.openxmlformats.org/officeDocument/2006/relationships/tags" Target="../tags/tag161.xml"/><Relationship Id="rId17" Type="http://schemas.openxmlformats.org/officeDocument/2006/relationships/image" Target="../media/image1.png"/><Relationship Id="rId2" Type="http://schemas.openxmlformats.org/officeDocument/2006/relationships/tags" Target="../tags/tag151.xml"/><Relationship Id="rId16" Type="http://schemas.openxmlformats.org/officeDocument/2006/relationships/notesSlide" Target="../notesSlides/notesSlide11.xml"/><Relationship Id="rId20" Type="http://schemas.openxmlformats.org/officeDocument/2006/relationships/image" Target="../media/image30.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5" Type="http://schemas.openxmlformats.org/officeDocument/2006/relationships/tags" Target="../tags/tag154.xml"/><Relationship Id="rId15" Type="http://schemas.openxmlformats.org/officeDocument/2006/relationships/slideLayout" Target="../slideLayouts/slideLayout7.xml"/><Relationship Id="rId23" Type="http://schemas.openxmlformats.org/officeDocument/2006/relationships/image" Target="../media/image33.svg"/><Relationship Id="rId10" Type="http://schemas.openxmlformats.org/officeDocument/2006/relationships/tags" Target="../tags/tag159.xml"/><Relationship Id="rId19" Type="http://schemas.openxmlformats.org/officeDocument/2006/relationships/image" Target="../media/image2.png"/><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tags" Target="../tags/tag163.xml"/><Relationship Id="rId22"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slideLayout" Target="../slideLayouts/slideLayout7.xml"/><Relationship Id="rId3" Type="http://schemas.openxmlformats.org/officeDocument/2006/relationships/tags" Target="../tags/tag166.xml"/><Relationship Id="rId21" Type="http://schemas.openxmlformats.org/officeDocument/2006/relationships/image" Target="../media/image2.png"/><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tags" Target="../tags/tag180.xml"/><Relationship Id="rId2" Type="http://schemas.openxmlformats.org/officeDocument/2006/relationships/tags" Target="../tags/tag165.xml"/><Relationship Id="rId16" Type="http://schemas.openxmlformats.org/officeDocument/2006/relationships/tags" Target="../tags/tag179.xml"/><Relationship Id="rId20" Type="http://schemas.openxmlformats.org/officeDocument/2006/relationships/image" Target="../media/image3.png"/><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tags" Target="../tags/tag178.xml"/><Relationship Id="rId10" Type="http://schemas.openxmlformats.org/officeDocument/2006/relationships/tags" Target="../tags/tag173.xml"/><Relationship Id="rId19" Type="http://schemas.openxmlformats.org/officeDocument/2006/relationships/notesSlide" Target="../notesSlides/notesSlide12.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tags" Target="../tags/tag193.xml"/><Relationship Id="rId18" Type="http://schemas.openxmlformats.org/officeDocument/2006/relationships/image" Target="../media/image3.png"/><Relationship Id="rId3" Type="http://schemas.openxmlformats.org/officeDocument/2006/relationships/tags" Target="../tags/tag183.xml"/><Relationship Id="rId21" Type="http://schemas.openxmlformats.org/officeDocument/2006/relationships/image" Target="../media/image10.png"/><Relationship Id="rId7" Type="http://schemas.openxmlformats.org/officeDocument/2006/relationships/tags" Target="../tags/tag187.xml"/><Relationship Id="rId12" Type="http://schemas.openxmlformats.org/officeDocument/2006/relationships/tags" Target="../tags/tag192.xml"/><Relationship Id="rId17" Type="http://schemas.openxmlformats.org/officeDocument/2006/relationships/slideLayout" Target="../slideLayouts/slideLayout7.xml"/><Relationship Id="rId2" Type="http://schemas.openxmlformats.org/officeDocument/2006/relationships/tags" Target="../tags/tag182.xml"/><Relationship Id="rId16" Type="http://schemas.openxmlformats.org/officeDocument/2006/relationships/tags" Target="../tags/tag196.xml"/><Relationship Id="rId20" Type="http://schemas.openxmlformats.org/officeDocument/2006/relationships/image" Target="../media/image1.png"/><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5" Type="http://schemas.openxmlformats.org/officeDocument/2006/relationships/tags" Target="../tags/tag195.xml"/><Relationship Id="rId10" Type="http://schemas.openxmlformats.org/officeDocument/2006/relationships/tags" Target="../tags/tag190.xml"/><Relationship Id="rId19" Type="http://schemas.openxmlformats.org/officeDocument/2006/relationships/image" Target="../media/image2.png"/><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tags" Target="../tags/tag194.xml"/><Relationship Id="rId22"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18" Type="http://schemas.openxmlformats.org/officeDocument/2006/relationships/image" Target="../media/image2.png"/><Relationship Id="rId3" Type="http://schemas.openxmlformats.org/officeDocument/2006/relationships/tags" Target="../tags/tag199.xml"/><Relationship Id="rId21" Type="http://schemas.openxmlformats.org/officeDocument/2006/relationships/image" Target="../media/image11.svg"/><Relationship Id="rId7" Type="http://schemas.openxmlformats.org/officeDocument/2006/relationships/tags" Target="../tags/tag203.xml"/><Relationship Id="rId12" Type="http://schemas.openxmlformats.org/officeDocument/2006/relationships/tags" Target="../tags/tag208.xml"/><Relationship Id="rId17" Type="http://schemas.openxmlformats.org/officeDocument/2006/relationships/image" Target="../media/image3.png"/><Relationship Id="rId2" Type="http://schemas.openxmlformats.org/officeDocument/2006/relationships/tags" Target="../tags/tag198.xml"/><Relationship Id="rId16" Type="http://schemas.openxmlformats.org/officeDocument/2006/relationships/slideLayout" Target="../slideLayouts/slideLayout7.xml"/><Relationship Id="rId20" Type="http://schemas.openxmlformats.org/officeDocument/2006/relationships/image" Target="../media/image10.png"/><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tags" Target="../tags/tag211.xml"/><Relationship Id="rId10" Type="http://schemas.openxmlformats.org/officeDocument/2006/relationships/tags" Target="../tags/tag206.xml"/><Relationship Id="rId19" Type="http://schemas.openxmlformats.org/officeDocument/2006/relationships/image" Target="../media/image1.png"/><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s>
</file>

<file path=ppt/slides/_rels/slide19.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tags" Target="../tags/tag224.xml"/><Relationship Id="rId18" Type="http://schemas.openxmlformats.org/officeDocument/2006/relationships/image" Target="../media/image2.png"/><Relationship Id="rId3" Type="http://schemas.openxmlformats.org/officeDocument/2006/relationships/tags" Target="../tags/tag214.xml"/><Relationship Id="rId21" Type="http://schemas.openxmlformats.org/officeDocument/2006/relationships/image" Target="../media/image11.svg"/><Relationship Id="rId7" Type="http://schemas.openxmlformats.org/officeDocument/2006/relationships/tags" Target="../tags/tag218.xml"/><Relationship Id="rId12" Type="http://schemas.openxmlformats.org/officeDocument/2006/relationships/tags" Target="../tags/tag223.xml"/><Relationship Id="rId17" Type="http://schemas.openxmlformats.org/officeDocument/2006/relationships/image" Target="../media/image3.png"/><Relationship Id="rId2" Type="http://schemas.openxmlformats.org/officeDocument/2006/relationships/tags" Target="../tags/tag213.xml"/><Relationship Id="rId16" Type="http://schemas.openxmlformats.org/officeDocument/2006/relationships/slideLayout" Target="../slideLayouts/slideLayout7.xml"/><Relationship Id="rId20" Type="http://schemas.openxmlformats.org/officeDocument/2006/relationships/image" Target="../media/image10.png"/><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5" Type="http://schemas.openxmlformats.org/officeDocument/2006/relationships/tags" Target="../tags/tag216.xml"/><Relationship Id="rId15" Type="http://schemas.openxmlformats.org/officeDocument/2006/relationships/tags" Target="../tags/tag226.xml"/><Relationship Id="rId10" Type="http://schemas.openxmlformats.org/officeDocument/2006/relationships/tags" Target="../tags/tag221.xml"/><Relationship Id="rId19" Type="http://schemas.openxmlformats.org/officeDocument/2006/relationships/image" Target="../media/image1.png"/><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tags" Target="../tags/tag225.xml"/></Relationships>
</file>

<file path=ppt/slides/_rels/slide2.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tags" Target="../tags/tag48.xml"/><Relationship Id="rId21" Type="http://schemas.openxmlformats.org/officeDocument/2006/relationships/tags" Target="../tags/tag30.xml"/><Relationship Id="rId34" Type="http://schemas.openxmlformats.org/officeDocument/2006/relationships/tags" Target="../tags/tag43.xml"/><Relationship Id="rId42" Type="http://schemas.openxmlformats.org/officeDocument/2006/relationships/tags" Target="../tags/tag51.xml"/><Relationship Id="rId47" Type="http://schemas.openxmlformats.org/officeDocument/2006/relationships/image" Target="../media/image3.png"/><Relationship Id="rId7" Type="http://schemas.openxmlformats.org/officeDocument/2006/relationships/tags" Target="../tags/tag16.xml"/><Relationship Id="rId2" Type="http://schemas.openxmlformats.org/officeDocument/2006/relationships/tags" Target="../tags/tag11.xml"/><Relationship Id="rId16" Type="http://schemas.openxmlformats.org/officeDocument/2006/relationships/tags" Target="../tags/tag25.xml"/><Relationship Id="rId29" Type="http://schemas.openxmlformats.org/officeDocument/2006/relationships/tags" Target="../tags/tag38.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tags" Target="../tags/tag46.xml"/><Relationship Id="rId40" Type="http://schemas.openxmlformats.org/officeDocument/2006/relationships/tags" Target="../tags/tag49.xml"/><Relationship Id="rId45" Type="http://schemas.openxmlformats.org/officeDocument/2006/relationships/image" Target="../media/image1.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tags" Target="../tags/tag45.xml"/><Relationship Id="rId10" Type="http://schemas.openxmlformats.org/officeDocument/2006/relationships/tags" Target="../tags/tag19.xml"/><Relationship Id="rId19" Type="http://schemas.openxmlformats.org/officeDocument/2006/relationships/tags" Target="../tags/tag28.xml"/><Relationship Id="rId31" Type="http://schemas.openxmlformats.org/officeDocument/2006/relationships/tags" Target="../tags/tag40.xml"/><Relationship Id="rId44" Type="http://schemas.openxmlformats.org/officeDocument/2006/relationships/notesSlide" Target="../notesSlides/notesSlide2.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43" Type="http://schemas.openxmlformats.org/officeDocument/2006/relationships/slideLayout" Target="../slideLayouts/slideLayout7.xml"/><Relationship Id="rId8" Type="http://schemas.openxmlformats.org/officeDocument/2006/relationships/tags" Target="../tags/tag17.xml"/><Relationship Id="rId3" Type="http://schemas.openxmlformats.org/officeDocument/2006/relationships/tags" Target="../tags/tag12.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tags" Target="../tags/tag47.xml"/><Relationship Id="rId46" Type="http://schemas.openxmlformats.org/officeDocument/2006/relationships/image" Target="../media/image2.png"/><Relationship Id="rId20" Type="http://schemas.openxmlformats.org/officeDocument/2006/relationships/tags" Target="../tags/tag29.xml"/><Relationship Id="rId41" Type="http://schemas.openxmlformats.org/officeDocument/2006/relationships/tags" Target="../tags/tag50.xml"/></Relationships>
</file>

<file path=ppt/slides/_rels/slide20.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image" Target="../media/image3.png"/><Relationship Id="rId3" Type="http://schemas.openxmlformats.org/officeDocument/2006/relationships/tags" Target="../tags/tag229.xml"/><Relationship Id="rId21" Type="http://schemas.openxmlformats.org/officeDocument/2006/relationships/image" Target="../media/image10.png"/><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slideLayout" Target="../slideLayouts/slideLayout7.xml"/><Relationship Id="rId2" Type="http://schemas.openxmlformats.org/officeDocument/2006/relationships/tags" Target="../tags/tag228.xml"/><Relationship Id="rId16" Type="http://schemas.openxmlformats.org/officeDocument/2006/relationships/tags" Target="../tags/tag242.xml"/><Relationship Id="rId20" Type="http://schemas.openxmlformats.org/officeDocument/2006/relationships/image" Target="../media/image1.png"/><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19" Type="http://schemas.openxmlformats.org/officeDocument/2006/relationships/image" Target="../media/image2.png"/><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45.xml"/><Relationship Id="rId7" Type="http://schemas.openxmlformats.org/officeDocument/2006/relationships/image" Target="../media/image3.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34.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image" Target="../media/image1.png"/><Relationship Id="rId18" Type="http://schemas.openxmlformats.org/officeDocument/2006/relationships/image" Target="../media/image11.svg"/><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image" Target="../media/image3.png"/><Relationship Id="rId17" Type="http://schemas.openxmlformats.org/officeDocument/2006/relationships/image" Target="../media/image10.png"/><Relationship Id="rId2" Type="http://schemas.openxmlformats.org/officeDocument/2006/relationships/tags" Target="../tags/tag247.xml"/><Relationship Id="rId16" Type="http://schemas.openxmlformats.org/officeDocument/2006/relationships/image" Target="../media/image37.png"/><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image" Target="../media/image34.png"/><Relationship Id="rId5" Type="http://schemas.openxmlformats.org/officeDocument/2006/relationships/tags" Target="../tags/tag250.xml"/><Relationship Id="rId15" Type="http://schemas.openxmlformats.org/officeDocument/2006/relationships/image" Target="../media/image36.png"/><Relationship Id="rId10" Type="http://schemas.openxmlformats.org/officeDocument/2006/relationships/notesSlide" Target="../notesSlides/notesSlide14.xml"/><Relationship Id="rId4" Type="http://schemas.openxmlformats.org/officeDocument/2006/relationships/tags" Target="../tags/tag249.xml"/><Relationship Id="rId9" Type="http://schemas.openxmlformats.org/officeDocument/2006/relationships/slideLayout" Target="../slideLayouts/slideLayout7.xml"/><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8.png"/><Relationship Id="rId3" Type="http://schemas.openxmlformats.org/officeDocument/2006/relationships/tags" Target="../tags/tag256.xml"/><Relationship Id="rId7" Type="http://schemas.openxmlformats.org/officeDocument/2006/relationships/tags" Target="../tags/tag260.xml"/><Relationship Id="rId12" Type="http://schemas.openxmlformats.org/officeDocument/2006/relationships/image" Target="../media/image1.png"/><Relationship Id="rId2" Type="http://schemas.openxmlformats.org/officeDocument/2006/relationships/tags" Target="../tags/tag255.xml"/><Relationship Id="rId16" Type="http://schemas.openxmlformats.org/officeDocument/2006/relationships/image" Target="../media/image11.svg"/><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image" Target="../media/image3.png"/><Relationship Id="rId5" Type="http://schemas.openxmlformats.org/officeDocument/2006/relationships/tags" Target="../tags/tag258.xml"/><Relationship Id="rId1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tags" Target="../tags/tag257.xml"/><Relationship Id="rId9" Type="http://schemas.openxmlformats.org/officeDocument/2006/relationships/notesSlide" Target="../notesSlides/notesSlide15.xml"/><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notesSlide" Target="../notesSlides/notesSlide16.xml"/><Relationship Id="rId18" Type="http://schemas.openxmlformats.org/officeDocument/2006/relationships/image" Target="../media/image41.png"/><Relationship Id="rId3" Type="http://schemas.openxmlformats.org/officeDocument/2006/relationships/tags" Target="../tags/tag263.xml"/><Relationship Id="rId21" Type="http://schemas.openxmlformats.org/officeDocument/2006/relationships/image" Target="../media/image44.png"/><Relationship Id="rId7" Type="http://schemas.openxmlformats.org/officeDocument/2006/relationships/tags" Target="../tags/tag267.xml"/><Relationship Id="rId12" Type="http://schemas.openxmlformats.org/officeDocument/2006/relationships/slideLayout" Target="../slideLayouts/slideLayout7.xml"/><Relationship Id="rId17" Type="http://schemas.openxmlformats.org/officeDocument/2006/relationships/image" Target="../media/image40.png"/><Relationship Id="rId2" Type="http://schemas.openxmlformats.org/officeDocument/2006/relationships/tags" Target="../tags/tag262.xml"/><Relationship Id="rId16" Type="http://schemas.openxmlformats.org/officeDocument/2006/relationships/image" Target="../media/image1.png"/><Relationship Id="rId20" Type="http://schemas.openxmlformats.org/officeDocument/2006/relationships/image" Target="../media/image43.png"/><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24" Type="http://schemas.openxmlformats.org/officeDocument/2006/relationships/image" Target="../media/image45.png"/><Relationship Id="rId5" Type="http://schemas.openxmlformats.org/officeDocument/2006/relationships/tags" Target="../tags/tag265.xml"/><Relationship Id="rId15" Type="http://schemas.openxmlformats.org/officeDocument/2006/relationships/image" Target="../media/image3.png"/><Relationship Id="rId23" Type="http://schemas.openxmlformats.org/officeDocument/2006/relationships/image" Target="../media/image45.png"/><Relationship Id="rId10" Type="http://schemas.openxmlformats.org/officeDocument/2006/relationships/tags" Target="../tags/tag270.xml"/><Relationship Id="rId19" Type="http://schemas.openxmlformats.org/officeDocument/2006/relationships/image" Target="../media/image42.jpeg"/><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image" Target="../media/image34.png"/><Relationship Id="rId22" Type="http://schemas.openxmlformats.org/officeDocument/2006/relationships/image" Target="../media/image44.png"/></Relationships>
</file>

<file path=ppt/slides/_rels/slide25.xml.rels><?xml version="1.0" encoding="UTF-8" standalone="yes"?>
<Relationships xmlns="http://schemas.openxmlformats.org/package/2006/relationships"><Relationship Id="rId21" Type="http://schemas.openxmlformats.org/officeDocument/2006/relationships/tags" Target="../tags/tag292.xml"/><Relationship Id="rId170" Type="http://schemas.openxmlformats.org/officeDocument/2006/relationships/tags" Target="../tags/tag441.xml"/><Relationship Id="rId268" Type="http://schemas.openxmlformats.org/officeDocument/2006/relationships/tags" Target="../tags/tag539.xml"/><Relationship Id="rId475" Type="http://schemas.openxmlformats.org/officeDocument/2006/relationships/tags" Target="../tags/tag746.xml"/><Relationship Id="rId682" Type="http://schemas.openxmlformats.org/officeDocument/2006/relationships/tags" Target="../tags/tag953.xml"/><Relationship Id="rId128" Type="http://schemas.openxmlformats.org/officeDocument/2006/relationships/tags" Target="../tags/tag399.xml"/><Relationship Id="rId335" Type="http://schemas.openxmlformats.org/officeDocument/2006/relationships/tags" Target="../tags/tag606.xml"/><Relationship Id="rId542" Type="http://schemas.openxmlformats.org/officeDocument/2006/relationships/tags" Target="../tags/tag813.xml"/><Relationship Id="rId987" Type="http://schemas.openxmlformats.org/officeDocument/2006/relationships/tags" Target="../tags/tag1258.xml"/><Relationship Id="rId402" Type="http://schemas.openxmlformats.org/officeDocument/2006/relationships/tags" Target="../tags/tag673.xml"/><Relationship Id="rId847" Type="http://schemas.openxmlformats.org/officeDocument/2006/relationships/tags" Target="../tags/tag1118.xml"/><Relationship Id="rId1032" Type="http://schemas.openxmlformats.org/officeDocument/2006/relationships/tags" Target="../tags/tag1303.xml"/><Relationship Id="rId707" Type="http://schemas.openxmlformats.org/officeDocument/2006/relationships/tags" Target="../tags/tag978.xml"/><Relationship Id="rId914" Type="http://schemas.openxmlformats.org/officeDocument/2006/relationships/tags" Target="../tags/tag1185.xml"/><Relationship Id="rId43" Type="http://schemas.openxmlformats.org/officeDocument/2006/relationships/tags" Target="../tags/tag314.xml"/><Relationship Id="rId192" Type="http://schemas.openxmlformats.org/officeDocument/2006/relationships/tags" Target="../tags/tag463.xml"/><Relationship Id="rId497" Type="http://schemas.openxmlformats.org/officeDocument/2006/relationships/tags" Target="../tags/tag768.xml"/><Relationship Id="rId357" Type="http://schemas.openxmlformats.org/officeDocument/2006/relationships/tags" Target="../tags/tag628.xml"/><Relationship Id="rId217" Type="http://schemas.openxmlformats.org/officeDocument/2006/relationships/tags" Target="../tags/tag488.xml"/><Relationship Id="rId564" Type="http://schemas.openxmlformats.org/officeDocument/2006/relationships/tags" Target="../tags/tag835.xml"/><Relationship Id="rId771" Type="http://schemas.openxmlformats.org/officeDocument/2006/relationships/tags" Target="../tags/tag1042.xml"/><Relationship Id="rId869" Type="http://schemas.openxmlformats.org/officeDocument/2006/relationships/tags" Target="../tags/tag1140.xml"/><Relationship Id="rId424" Type="http://schemas.openxmlformats.org/officeDocument/2006/relationships/tags" Target="../tags/tag695.xml"/><Relationship Id="rId631" Type="http://schemas.openxmlformats.org/officeDocument/2006/relationships/tags" Target="../tags/tag902.xml"/><Relationship Id="rId729" Type="http://schemas.openxmlformats.org/officeDocument/2006/relationships/tags" Target="../tags/tag1000.xml"/><Relationship Id="rId1054" Type="http://schemas.openxmlformats.org/officeDocument/2006/relationships/tags" Target="../tags/tag1325.xml"/><Relationship Id="rId936" Type="http://schemas.openxmlformats.org/officeDocument/2006/relationships/tags" Target="../tags/tag1207.xml"/><Relationship Id="rId65" Type="http://schemas.openxmlformats.org/officeDocument/2006/relationships/tags" Target="../tags/tag336.xml"/><Relationship Id="rId281" Type="http://schemas.openxmlformats.org/officeDocument/2006/relationships/tags" Target="../tags/tag552.xml"/><Relationship Id="rId141" Type="http://schemas.openxmlformats.org/officeDocument/2006/relationships/tags" Target="../tags/tag412.xml"/><Relationship Id="rId379" Type="http://schemas.openxmlformats.org/officeDocument/2006/relationships/tags" Target="../tags/tag650.xml"/><Relationship Id="rId586" Type="http://schemas.openxmlformats.org/officeDocument/2006/relationships/tags" Target="../tags/tag857.xml"/><Relationship Id="rId793" Type="http://schemas.openxmlformats.org/officeDocument/2006/relationships/tags" Target="../tags/tag1064.xml"/><Relationship Id="rId7" Type="http://schemas.openxmlformats.org/officeDocument/2006/relationships/tags" Target="../tags/tag278.xml"/><Relationship Id="rId239" Type="http://schemas.openxmlformats.org/officeDocument/2006/relationships/tags" Target="../tags/tag510.xml"/><Relationship Id="rId446" Type="http://schemas.openxmlformats.org/officeDocument/2006/relationships/tags" Target="../tags/tag717.xml"/><Relationship Id="rId653" Type="http://schemas.openxmlformats.org/officeDocument/2006/relationships/tags" Target="../tags/tag924.xml"/><Relationship Id="rId1076" Type="http://schemas.openxmlformats.org/officeDocument/2006/relationships/tags" Target="../tags/tag1347.xml"/><Relationship Id="rId306" Type="http://schemas.openxmlformats.org/officeDocument/2006/relationships/tags" Target="../tags/tag577.xml"/><Relationship Id="rId860" Type="http://schemas.openxmlformats.org/officeDocument/2006/relationships/tags" Target="../tags/tag1131.xml"/><Relationship Id="rId958" Type="http://schemas.openxmlformats.org/officeDocument/2006/relationships/tags" Target="../tags/tag1229.xml"/><Relationship Id="rId87" Type="http://schemas.openxmlformats.org/officeDocument/2006/relationships/tags" Target="../tags/tag358.xml"/><Relationship Id="rId513" Type="http://schemas.openxmlformats.org/officeDocument/2006/relationships/tags" Target="../tags/tag784.xml"/><Relationship Id="rId720" Type="http://schemas.openxmlformats.org/officeDocument/2006/relationships/tags" Target="../tags/tag991.xml"/><Relationship Id="rId818" Type="http://schemas.openxmlformats.org/officeDocument/2006/relationships/tags" Target="../tags/tag1089.xml"/><Relationship Id="rId1003" Type="http://schemas.openxmlformats.org/officeDocument/2006/relationships/tags" Target="../tags/tag1274.xml"/><Relationship Id="rId14" Type="http://schemas.openxmlformats.org/officeDocument/2006/relationships/tags" Target="../tags/tag285.xml"/><Relationship Id="rId98" Type="http://schemas.openxmlformats.org/officeDocument/2006/relationships/tags" Target="../tags/tag369.xml"/><Relationship Id="rId163" Type="http://schemas.openxmlformats.org/officeDocument/2006/relationships/tags" Target="../tags/tag434.xml"/><Relationship Id="rId370" Type="http://schemas.openxmlformats.org/officeDocument/2006/relationships/tags" Target="../tags/tag641.xml"/><Relationship Id="rId829" Type="http://schemas.openxmlformats.org/officeDocument/2006/relationships/tags" Target="../tags/tag1100.xml"/><Relationship Id="rId1014" Type="http://schemas.openxmlformats.org/officeDocument/2006/relationships/tags" Target="../tags/tag1285.xml"/><Relationship Id="rId230" Type="http://schemas.openxmlformats.org/officeDocument/2006/relationships/tags" Target="../tags/tag501.xml"/><Relationship Id="rId468" Type="http://schemas.openxmlformats.org/officeDocument/2006/relationships/tags" Target="../tags/tag739.xml"/><Relationship Id="rId675" Type="http://schemas.openxmlformats.org/officeDocument/2006/relationships/tags" Target="../tags/tag946.xml"/><Relationship Id="rId882" Type="http://schemas.openxmlformats.org/officeDocument/2006/relationships/tags" Target="../tags/tag1153.xml"/><Relationship Id="rId1098" Type="http://schemas.openxmlformats.org/officeDocument/2006/relationships/tags" Target="../tags/tag1369.xml"/><Relationship Id="rId25" Type="http://schemas.openxmlformats.org/officeDocument/2006/relationships/tags" Target="../tags/tag296.xml"/><Relationship Id="rId328" Type="http://schemas.openxmlformats.org/officeDocument/2006/relationships/tags" Target="../tags/tag599.xml"/><Relationship Id="rId535" Type="http://schemas.openxmlformats.org/officeDocument/2006/relationships/tags" Target="../tags/tag806.xml"/><Relationship Id="rId742" Type="http://schemas.openxmlformats.org/officeDocument/2006/relationships/tags" Target="../tags/tag1013.xml"/><Relationship Id="rId174" Type="http://schemas.openxmlformats.org/officeDocument/2006/relationships/tags" Target="../tags/tag445.xml"/><Relationship Id="rId381" Type="http://schemas.openxmlformats.org/officeDocument/2006/relationships/tags" Target="../tags/tag652.xml"/><Relationship Id="rId602" Type="http://schemas.openxmlformats.org/officeDocument/2006/relationships/tags" Target="../tags/tag873.xml"/><Relationship Id="rId1025" Type="http://schemas.openxmlformats.org/officeDocument/2006/relationships/tags" Target="../tags/tag1296.xml"/><Relationship Id="rId241" Type="http://schemas.openxmlformats.org/officeDocument/2006/relationships/tags" Target="../tags/tag512.xml"/><Relationship Id="rId479" Type="http://schemas.openxmlformats.org/officeDocument/2006/relationships/tags" Target="../tags/tag750.xml"/><Relationship Id="rId686" Type="http://schemas.openxmlformats.org/officeDocument/2006/relationships/tags" Target="../tags/tag957.xml"/><Relationship Id="rId893" Type="http://schemas.openxmlformats.org/officeDocument/2006/relationships/tags" Target="../tags/tag1164.xml"/><Relationship Id="rId907" Type="http://schemas.openxmlformats.org/officeDocument/2006/relationships/tags" Target="../tags/tag1178.xml"/><Relationship Id="rId36" Type="http://schemas.openxmlformats.org/officeDocument/2006/relationships/tags" Target="../tags/tag307.xml"/><Relationship Id="rId339" Type="http://schemas.openxmlformats.org/officeDocument/2006/relationships/tags" Target="../tags/tag610.xml"/><Relationship Id="rId546" Type="http://schemas.openxmlformats.org/officeDocument/2006/relationships/tags" Target="../tags/tag817.xml"/><Relationship Id="rId753" Type="http://schemas.openxmlformats.org/officeDocument/2006/relationships/tags" Target="../tags/tag1024.xml"/><Relationship Id="rId101" Type="http://schemas.openxmlformats.org/officeDocument/2006/relationships/tags" Target="../tags/tag372.xml"/><Relationship Id="rId185" Type="http://schemas.openxmlformats.org/officeDocument/2006/relationships/tags" Target="../tags/tag456.xml"/><Relationship Id="rId406" Type="http://schemas.openxmlformats.org/officeDocument/2006/relationships/tags" Target="../tags/tag677.xml"/><Relationship Id="rId960" Type="http://schemas.openxmlformats.org/officeDocument/2006/relationships/tags" Target="../tags/tag1231.xml"/><Relationship Id="rId1036" Type="http://schemas.openxmlformats.org/officeDocument/2006/relationships/tags" Target="../tags/tag1307.xml"/><Relationship Id="rId392" Type="http://schemas.openxmlformats.org/officeDocument/2006/relationships/tags" Target="../tags/tag663.xml"/><Relationship Id="rId613" Type="http://schemas.openxmlformats.org/officeDocument/2006/relationships/tags" Target="../tags/tag884.xml"/><Relationship Id="rId697" Type="http://schemas.openxmlformats.org/officeDocument/2006/relationships/tags" Target="../tags/tag968.xml"/><Relationship Id="rId820" Type="http://schemas.openxmlformats.org/officeDocument/2006/relationships/tags" Target="../tags/tag1091.xml"/><Relationship Id="rId918" Type="http://schemas.openxmlformats.org/officeDocument/2006/relationships/tags" Target="../tags/tag1189.xml"/><Relationship Id="rId252" Type="http://schemas.openxmlformats.org/officeDocument/2006/relationships/tags" Target="../tags/tag523.xml"/><Relationship Id="rId1103" Type="http://schemas.openxmlformats.org/officeDocument/2006/relationships/tags" Target="../tags/tag1374.xml"/><Relationship Id="rId47" Type="http://schemas.openxmlformats.org/officeDocument/2006/relationships/tags" Target="../tags/tag318.xml"/><Relationship Id="rId112" Type="http://schemas.openxmlformats.org/officeDocument/2006/relationships/tags" Target="../tags/tag383.xml"/><Relationship Id="rId557" Type="http://schemas.openxmlformats.org/officeDocument/2006/relationships/tags" Target="../tags/tag828.xml"/><Relationship Id="rId764" Type="http://schemas.openxmlformats.org/officeDocument/2006/relationships/tags" Target="../tags/tag1035.xml"/><Relationship Id="rId971" Type="http://schemas.openxmlformats.org/officeDocument/2006/relationships/tags" Target="../tags/tag1242.xml"/><Relationship Id="rId196" Type="http://schemas.openxmlformats.org/officeDocument/2006/relationships/tags" Target="../tags/tag467.xml"/><Relationship Id="rId417" Type="http://schemas.openxmlformats.org/officeDocument/2006/relationships/tags" Target="../tags/tag688.xml"/><Relationship Id="rId624" Type="http://schemas.openxmlformats.org/officeDocument/2006/relationships/tags" Target="../tags/tag895.xml"/><Relationship Id="rId831" Type="http://schemas.openxmlformats.org/officeDocument/2006/relationships/tags" Target="../tags/tag1102.xml"/><Relationship Id="rId1047" Type="http://schemas.openxmlformats.org/officeDocument/2006/relationships/tags" Target="../tags/tag1318.xml"/><Relationship Id="rId263" Type="http://schemas.openxmlformats.org/officeDocument/2006/relationships/tags" Target="../tags/tag534.xml"/><Relationship Id="rId470" Type="http://schemas.openxmlformats.org/officeDocument/2006/relationships/tags" Target="../tags/tag741.xml"/><Relationship Id="rId929" Type="http://schemas.openxmlformats.org/officeDocument/2006/relationships/tags" Target="../tags/tag1200.xml"/><Relationship Id="rId1114" Type="http://schemas.openxmlformats.org/officeDocument/2006/relationships/slideLayout" Target="../slideLayouts/slideLayout1.xml"/><Relationship Id="rId58" Type="http://schemas.openxmlformats.org/officeDocument/2006/relationships/tags" Target="../tags/tag329.xml"/><Relationship Id="rId123" Type="http://schemas.openxmlformats.org/officeDocument/2006/relationships/tags" Target="../tags/tag394.xml"/><Relationship Id="rId330" Type="http://schemas.openxmlformats.org/officeDocument/2006/relationships/tags" Target="../tags/tag601.xml"/><Relationship Id="rId568" Type="http://schemas.openxmlformats.org/officeDocument/2006/relationships/tags" Target="../tags/tag839.xml"/><Relationship Id="rId775" Type="http://schemas.openxmlformats.org/officeDocument/2006/relationships/tags" Target="../tags/tag1046.xml"/><Relationship Id="rId982" Type="http://schemas.openxmlformats.org/officeDocument/2006/relationships/tags" Target="../tags/tag1253.xml"/><Relationship Id="rId428" Type="http://schemas.openxmlformats.org/officeDocument/2006/relationships/tags" Target="../tags/tag699.xml"/><Relationship Id="rId635" Type="http://schemas.openxmlformats.org/officeDocument/2006/relationships/tags" Target="../tags/tag906.xml"/><Relationship Id="rId842" Type="http://schemas.openxmlformats.org/officeDocument/2006/relationships/tags" Target="../tags/tag1113.xml"/><Relationship Id="rId1058" Type="http://schemas.openxmlformats.org/officeDocument/2006/relationships/tags" Target="../tags/tag1329.xml"/><Relationship Id="rId274" Type="http://schemas.openxmlformats.org/officeDocument/2006/relationships/tags" Target="../tags/tag545.xml"/><Relationship Id="rId481" Type="http://schemas.openxmlformats.org/officeDocument/2006/relationships/tags" Target="../tags/tag752.xml"/><Relationship Id="rId702" Type="http://schemas.openxmlformats.org/officeDocument/2006/relationships/tags" Target="../tags/tag973.xml"/><Relationship Id="rId69" Type="http://schemas.openxmlformats.org/officeDocument/2006/relationships/tags" Target="../tags/tag340.xml"/><Relationship Id="rId134" Type="http://schemas.openxmlformats.org/officeDocument/2006/relationships/tags" Target="../tags/tag405.xml"/><Relationship Id="rId579" Type="http://schemas.openxmlformats.org/officeDocument/2006/relationships/tags" Target="../tags/tag850.xml"/><Relationship Id="rId786" Type="http://schemas.openxmlformats.org/officeDocument/2006/relationships/tags" Target="../tags/tag1057.xml"/><Relationship Id="rId993" Type="http://schemas.openxmlformats.org/officeDocument/2006/relationships/tags" Target="../tags/tag1264.xml"/><Relationship Id="rId341" Type="http://schemas.openxmlformats.org/officeDocument/2006/relationships/tags" Target="../tags/tag612.xml"/><Relationship Id="rId439" Type="http://schemas.openxmlformats.org/officeDocument/2006/relationships/tags" Target="../tags/tag710.xml"/><Relationship Id="rId646" Type="http://schemas.openxmlformats.org/officeDocument/2006/relationships/tags" Target="../tags/tag917.xml"/><Relationship Id="rId1069" Type="http://schemas.openxmlformats.org/officeDocument/2006/relationships/tags" Target="../tags/tag1340.xml"/><Relationship Id="rId201" Type="http://schemas.openxmlformats.org/officeDocument/2006/relationships/tags" Target="../tags/tag472.xml"/><Relationship Id="rId285" Type="http://schemas.openxmlformats.org/officeDocument/2006/relationships/tags" Target="../tags/tag556.xml"/><Relationship Id="rId506" Type="http://schemas.openxmlformats.org/officeDocument/2006/relationships/tags" Target="../tags/tag777.xml"/><Relationship Id="rId853" Type="http://schemas.openxmlformats.org/officeDocument/2006/relationships/tags" Target="../tags/tag1124.xml"/><Relationship Id="rId492" Type="http://schemas.openxmlformats.org/officeDocument/2006/relationships/tags" Target="../tags/tag763.xml"/><Relationship Id="rId713" Type="http://schemas.openxmlformats.org/officeDocument/2006/relationships/tags" Target="../tags/tag984.xml"/><Relationship Id="rId797" Type="http://schemas.openxmlformats.org/officeDocument/2006/relationships/tags" Target="../tags/tag1068.xml"/><Relationship Id="rId920" Type="http://schemas.openxmlformats.org/officeDocument/2006/relationships/tags" Target="../tags/tag1191.xml"/><Relationship Id="rId145" Type="http://schemas.openxmlformats.org/officeDocument/2006/relationships/tags" Target="../tags/tag416.xml"/><Relationship Id="rId352" Type="http://schemas.openxmlformats.org/officeDocument/2006/relationships/tags" Target="../tags/tag623.xml"/><Relationship Id="rId212" Type="http://schemas.openxmlformats.org/officeDocument/2006/relationships/tags" Target="../tags/tag483.xml"/><Relationship Id="rId657" Type="http://schemas.openxmlformats.org/officeDocument/2006/relationships/tags" Target="../tags/tag928.xml"/><Relationship Id="rId864" Type="http://schemas.openxmlformats.org/officeDocument/2006/relationships/tags" Target="../tags/tag1135.xml"/><Relationship Id="rId296" Type="http://schemas.openxmlformats.org/officeDocument/2006/relationships/tags" Target="../tags/tag567.xml"/><Relationship Id="rId517" Type="http://schemas.openxmlformats.org/officeDocument/2006/relationships/tags" Target="../tags/tag788.xml"/><Relationship Id="rId724" Type="http://schemas.openxmlformats.org/officeDocument/2006/relationships/tags" Target="../tags/tag995.xml"/><Relationship Id="rId931" Type="http://schemas.openxmlformats.org/officeDocument/2006/relationships/tags" Target="../tags/tag1202.xml"/><Relationship Id="rId60" Type="http://schemas.openxmlformats.org/officeDocument/2006/relationships/tags" Target="../tags/tag331.xml"/><Relationship Id="rId156" Type="http://schemas.openxmlformats.org/officeDocument/2006/relationships/tags" Target="../tags/tag427.xml"/><Relationship Id="rId363" Type="http://schemas.openxmlformats.org/officeDocument/2006/relationships/tags" Target="../tags/tag634.xml"/><Relationship Id="rId570" Type="http://schemas.openxmlformats.org/officeDocument/2006/relationships/tags" Target="../tags/tag841.xml"/><Relationship Id="rId1007" Type="http://schemas.openxmlformats.org/officeDocument/2006/relationships/tags" Target="../tags/tag1278.xml"/><Relationship Id="rId223" Type="http://schemas.openxmlformats.org/officeDocument/2006/relationships/tags" Target="../tags/tag494.xml"/><Relationship Id="rId430" Type="http://schemas.openxmlformats.org/officeDocument/2006/relationships/tags" Target="../tags/tag701.xml"/><Relationship Id="rId668" Type="http://schemas.openxmlformats.org/officeDocument/2006/relationships/tags" Target="../tags/tag939.xml"/><Relationship Id="rId875" Type="http://schemas.openxmlformats.org/officeDocument/2006/relationships/tags" Target="../tags/tag1146.xml"/><Relationship Id="rId1060" Type="http://schemas.openxmlformats.org/officeDocument/2006/relationships/tags" Target="../tags/tag1331.xml"/><Relationship Id="rId18" Type="http://schemas.openxmlformats.org/officeDocument/2006/relationships/tags" Target="../tags/tag289.xml"/><Relationship Id="rId528" Type="http://schemas.openxmlformats.org/officeDocument/2006/relationships/tags" Target="../tags/tag799.xml"/><Relationship Id="rId735" Type="http://schemas.openxmlformats.org/officeDocument/2006/relationships/tags" Target="../tags/tag1006.xml"/><Relationship Id="rId942" Type="http://schemas.openxmlformats.org/officeDocument/2006/relationships/tags" Target="../tags/tag1213.xml"/><Relationship Id="rId167" Type="http://schemas.openxmlformats.org/officeDocument/2006/relationships/tags" Target="../tags/tag438.xml"/><Relationship Id="rId374" Type="http://schemas.openxmlformats.org/officeDocument/2006/relationships/tags" Target="../tags/tag645.xml"/><Relationship Id="rId581" Type="http://schemas.openxmlformats.org/officeDocument/2006/relationships/tags" Target="../tags/tag852.xml"/><Relationship Id="rId1018" Type="http://schemas.openxmlformats.org/officeDocument/2006/relationships/tags" Target="../tags/tag1289.xml"/><Relationship Id="rId71" Type="http://schemas.openxmlformats.org/officeDocument/2006/relationships/tags" Target="../tags/tag342.xml"/><Relationship Id="rId234" Type="http://schemas.openxmlformats.org/officeDocument/2006/relationships/tags" Target="../tags/tag505.xml"/><Relationship Id="rId679" Type="http://schemas.openxmlformats.org/officeDocument/2006/relationships/tags" Target="../tags/tag950.xml"/><Relationship Id="rId802" Type="http://schemas.openxmlformats.org/officeDocument/2006/relationships/tags" Target="../tags/tag1073.xml"/><Relationship Id="rId886" Type="http://schemas.openxmlformats.org/officeDocument/2006/relationships/tags" Target="../tags/tag1157.xml"/><Relationship Id="rId2" Type="http://schemas.openxmlformats.org/officeDocument/2006/relationships/tags" Target="../tags/tag273.xml"/><Relationship Id="rId29" Type="http://schemas.openxmlformats.org/officeDocument/2006/relationships/tags" Target="../tags/tag300.xml"/><Relationship Id="rId441" Type="http://schemas.openxmlformats.org/officeDocument/2006/relationships/tags" Target="../tags/tag712.xml"/><Relationship Id="rId539" Type="http://schemas.openxmlformats.org/officeDocument/2006/relationships/tags" Target="../tags/tag810.xml"/><Relationship Id="rId746" Type="http://schemas.openxmlformats.org/officeDocument/2006/relationships/tags" Target="../tags/tag1017.xml"/><Relationship Id="rId1071" Type="http://schemas.openxmlformats.org/officeDocument/2006/relationships/tags" Target="../tags/tag1342.xml"/><Relationship Id="rId178" Type="http://schemas.openxmlformats.org/officeDocument/2006/relationships/tags" Target="../tags/tag449.xml"/><Relationship Id="rId301" Type="http://schemas.openxmlformats.org/officeDocument/2006/relationships/tags" Target="../tags/tag572.xml"/><Relationship Id="rId953" Type="http://schemas.openxmlformats.org/officeDocument/2006/relationships/tags" Target="../tags/tag1224.xml"/><Relationship Id="rId1029" Type="http://schemas.openxmlformats.org/officeDocument/2006/relationships/tags" Target="../tags/tag1300.xml"/><Relationship Id="rId82" Type="http://schemas.openxmlformats.org/officeDocument/2006/relationships/tags" Target="../tags/tag353.xml"/><Relationship Id="rId385" Type="http://schemas.openxmlformats.org/officeDocument/2006/relationships/tags" Target="../tags/tag656.xml"/><Relationship Id="rId592" Type="http://schemas.openxmlformats.org/officeDocument/2006/relationships/tags" Target="../tags/tag863.xml"/><Relationship Id="rId606" Type="http://schemas.openxmlformats.org/officeDocument/2006/relationships/tags" Target="../tags/tag877.xml"/><Relationship Id="rId813" Type="http://schemas.openxmlformats.org/officeDocument/2006/relationships/tags" Target="../tags/tag1084.xml"/><Relationship Id="rId245" Type="http://schemas.openxmlformats.org/officeDocument/2006/relationships/tags" Target="../tags/tag516.xml"/><Relationship Id="rId452" Type="http://schemas.openxmlformats.org/officeDocument/2006/relationships/tags" Target="../tags/tag723.xml"/><Relationship Id="rId897" Type="http://schemas.openxmlformats.org/officeDocument/2006/relationships/tags" Target="../tags/tag1168.xml"/><Relationship Id="rId1082" Type="http://schemas.openxmlformats.org/officeDocument/2006/relationships/tags" Target="../tags/tag1353.xml"/><Relationship Id="rId105" Type="http://schemas.openxmlformats.org/officeDocument/2006/relationships/tags" Target="../tags/tag376.xml"/><Relationship Id="rId312" Type="http://schemas.openxmlformats.org/officeDocument/2006/relationships/tags" Target="../tags/tag583.xml"/><Relationship Id="rId757" Type="http://schemas.openxmlformats.org/officeDocument/2006/relationships/tags" Target="../tags/tag1028.xml"/><Relationship Id="rId964" Type="http://schemas.openxmlformats.org/officeDocument/2006/relationships/tags" Target="../tags/tag1235.xml"/><Relationship Id="rId93" Type="http://schemas.openxmlformats.org/officeDocument/2006/relationships/tags" Target="../tags/tag364.xml"/><Relationship Id="rId189" Type="http://schemas.openxmlformats.org/officeDocument/2006/relationships/tags" Target="../tags/tag460.xml"/><Relationship Id="rId396" Type="http://schemas.openxmlformats.org/officeDocument/2006/relationships/tags" Target="../tags/tag667.xml"/><Relationship Id="rId617" Type="http://schemas.openxmlformats.org/officeDocument/2006/relationships/tags" Target="../tags/tag888.xml"/><Relationship Id="rId824" Type="http://schemas.openxmlformats.org/officeDocument/2006/relationships/tags" Target="../tags/tag1095.xml"/><Relationship Id="rId256" Type="http://schemas.openxmlformats.org/officeDocument/2006/relationships/tags" Target="../tags/tag527.xml"/><Relationship Id="rId463" Type="http://schemas.openxmlformats.org/officeDocument/2006/relationships/tags" Target="../tags/tag734.xml"/><Relationship Id="rId670" Type="http://schemas.openxmlformats.org/officeDocument/2006/relationships/tags" Target="../tags/tag941.xml"/><Relationship Id="rId1093" Type="http://schemas.openxmlformats.org/officeDocument/2006/relationships/tags" Target="../tags/tag1364.xml"/><Relationship Id="rId1107" Type="http://schemas.openxmlformats.org/officeDocument/2006/relationships/tags" Target="../tags/tag1378.xml"/><Relationship Id="rId116" Type="http://schemas.openxmlformats.org/officeDocument/2006/relationships/tags" Target="../tags/tag387.xml"/><Relationship Id="rId323" Type="http://schemas.openxmlformats.org/officeDocument/2006/relationships/tags" Target="../tags/tag594.xml"/><Relationship Id="rId530" Type="http://schemas.openxmlformats.org/officeDocument/2006/relationships/tags" Target="../tags/tag801.xml"/><Relationship Id="rId768" Type="http://schemas.openxmlformats.org/officeDocument/2006/relationships/tags" Target="../tags/tag1039.xml"/><Relationship Id="rId975" Type="http://schemas.openxmlformats.org/officeDocument/2006/relationships/tags" Target="../tags/tag1246.xml"/><Relationship Id="rId20" Type="http://schemas.openxmlformats.org/officeDocument/2006/relationships/tags" Target="../tags/tag291.xml"/><Relationship Id="rId628" Type="http://schemas.openxmlformats.org/officeDocument/2006/relationships/tags" Target="../tags/tag899.xml"/><Relationship Id="rId835" Type="http://schemas.openxmlformats.org/officeDocument/2006/relationships/tags" Target="../tags/tag1106.xml"/><Relationship Id="rId267" Type="http://schemas.openxmlformats.org/officeDocument/2006/relationships/tags" Target="../tags/tag538.xml"/><Relationship Id="rId474" Type="http://schemas.openxmlformats.org/officeDocument/2006/relationships/tags" Target="../tags/tag745.xml"/><Relationship Id="rId1020" Type="http://schemas.openxmlformats.org/officeDocument/2006/relationships/tags" Target="../tags/tag1291.xml"/><Relationship Id="rId1118" Type="http://schemas.openxmlformats.org/officeDocument/2006/relationships/image" Target="../media/image49.png"/><Relationship Id="rId127" Type="http://schemas.openxmlformats.org/officeDocument/2006/relationships/tags" Target="../tags/tag398.xml"/><Relationship Id="rId681" Type="http://schemas.openxmlformats.org/officeDocument/2006/relationships/tags" Target="../tags/tag952.xml"/><Relationship Id="rId779" Type="http://schemas.openxmlformats.org/officeDocument/2006/relationships/tags" Target="../tags/tag1050.xml"/><Relationship Id="rId902" Type="http://schemas.openxmlformats.org/officeDocument/2006/relationships/tags" Target="../tags/tag1173.xml"/><Relationship Id="rId986" Type="http://schemas.openxmlformats.org/officeDocument/2006/relationships/tags" Target="../tags/tag1257.xml"/><Relationship Id="rId31" Type="http://schemas.openxmlformats.org/officeDocument/2006/relationships/tags" Target="../tags/tag302.xml"/><Relationship Id="rId334" Type="http://schemas.openxmlformats.org/officeDocument/2006/relationships/tags" Target="../tags/tag605.xml"/><Relationship Id="rId541" Type="http://schemas.openxmlformats.org/officeDocument/2006/relationships/tags" Target="../tags/tag812.xml"/><Relationship Id="rId639" Type="http://schemas.openxmlformats.org/officeDocument/2006/relationships/tags" Target="../tags/tag910.xml"/><Relationship Id="rId180" Type="http://schemas.openxmlformats.org/officeDocument/2006/relationships/tags" Target="../tags/tag451.xml"/><Relationship Id="rId278" Type="http://schemas.openxmlformats.org/officeDocument/2006/relationships/tags" Target="../tags/tag549.xml"/><Relationship Id="rId401" Type="http://schemas.openxmlformats.org/officeDocument/2006/relationships/tags" Target="../tags/tag672.xml"/><Relationship Id="rId846" Type="http://schemas.openxmlformats.org/officeDocument/2006/relationships/tags" Target="../tags/tag1117.xml"/><Relationship Id="rId1031" Type="http://schemas.openxmlformats.org/officeDocument/2006/relationships/tags" Target="../tags/tag1302.xml"/><Relationship Id="rId485" Type="http://schemas.openxmlformats.org/officeDocument/2006/relationships/tags" Target="../tags/tag756.xml"/><Relationship Id="rId692" Type="http://schemas.openxmlformats.org/officeDocument/2006/relationships/tags" Target="../tags/tag963.xml"/><Relationship Id="rId706" Type="http://schemas.openxmlformats.org/officeDocument/2006/relationships/tags" Target="../tags/tag977.xml"/><Relationship Id="rId913" Type="http://schemas.openxmlformats.org/officeDocument/2006/relationships/tags" Target="../tags/tag1184.xml"/><Relationship Id="rId42" Type="http://schemas.openxmlformats.org/officeDocument/2006/relationships/tags" Target="../tags/tag313.xml"/><Relationship Id="rId138" Type="http://schemas.openxmlformats.org/officeDocument/2006/relationships/tags" Target="../tags/tag409.xml"/><Relationship Id="rId345" Type="http://schemas.openxmlformats.org/officeDocument/2006/relationships/tags" Target="../tags/tag616.xml"/><Relationship Id="rId552" Type="http://schemas.openxmlformats.org/officeDocument/2006/relationships/tags" Target="../tags/tag823.xml"/><Relationship Id="rId997" Type="http://schemas.openxmlformats.org/officeDocument/2006/relationships/tags" Target="../tags/tag1268.xml"/><Relationship Id="rId191" Type="http://schemas.openxmlformats.org/officeDocument/2006/relationships/tags" Target="../tags/tag462.xml"/><Relationship Id="rId205" Type="http://schemas.openxmlformats.org/officeDocument/2006/relationships/tags" Target="../tags/tag476.xml"/><Relationship Id="rId412" Type="http://schemas.openxmlformats.org/officeDocument/2006/relationships/tags" Target="../tags/tag683.xml"/><Relationship Id="rId857" Type="http://schemas.openxmlformats.org/officeDocument/2006/relationships/tags" Target="../tags/tag1128.xml"/><Relationship Id="rId1042" Type="http://schemas.openxmlformats.org/officeDocument/2006/relationships/tags" Target="../tags/tag1313.xml"/><Relationship Id="rId289" Type="http://schemas.openxmlformats.org/officeDocument/2006/relationships/tags" Target="../tags/tag560.xml"/><Relationship Id="rId496" Type="http://schemas.openxmlformats.org/officeDocument/2006/relationships/tags" Target="../tags/tag767.xml"/><Relationship Id="rId717" Type="http://schemas.openxmlformats.org/officeDocument/2006/relationships/tags" Target="../tags/tag988.xml"/><Relationship Id="rId924" Type="http://schemas.openxmlformats.org/officeDocument/2006/relationships/tags" Target="../tags/tag1195.xml"/><Relationship Id="rId53" Type="http://schemas.openxmlformats.org/officeDocument/2006/relationships/tags" Target="../tags/tag324.xml"/><Relationship Id="rId149" Type="http://schemas.openxmlformats.org/officeDocument/2006/relationships/tags" Target="../tags/tag420.xml"/><Relationship Id="rId356" Type="http://schemas.openxmlformats.org/officeDocument/2006/relationships/tags" Target="../tags/tag627.xml"/><Relationship Id="rId563" Type="http://schemas.openxmlformats.org/officeDocument/2006/relationships/tags" Target="../tags/tag834.xml"/><Relationship Id="rId770" Type="http://schemas.openxmlformats.org/officeDocument/2006/relationships/tags" Target="../tags/tag1041.xml"/><Relationship Id="rId216" Type="http://schemas.openxmlformats.org/officeDocument/2006/relationships/tags" Target="../tags/tag487.xml"/><Relationship Id="rId423" Type="http://schemas.openxmlformats.org/officeDocument/2006/relationships/tags" Target="../tags/tag694.xml"/><Relationship Id="rId868" Type="http://schemas.openxmlformats.org/officeDocument/2006/relationships/tags" Target="../tags/tag1139.xml"/><Relationship Id="rId1053" Type="http://schemas.openxmlformats.org/officeDocument/2006/relationships/tags" Target="../tags/tag1324.xml"/><Relationship Id="rId630" Type="http://schemas.openxmlformats.org/officeDocument/2006/relationships/tags" Target="../tags/tag901.xml"/><Relationship Id="rId728" Type="http://schemas.openxmlformats.org/officeDocument/2006/relationships/tags" Target="../tags/tag999.xml"/><Relationship Id="rId935" Type="http://schemas.openxmlformats.org/officeDocument/2006/relationships/tags" Target="../tags/tag1206.xml"/><Relationship Id="rId64" Type="http://schemas.openxmlformats.org/officeDocument/2006/relationships/tags" Target="../tags/tag335.xml"/><Relationship Id="rId367" Type="http://schemas.openxmlformats.org/officeDocument/2006/relationships/tags" Target="../tags/tag638.xml"/><Relationship Id="rId574" Type="http://schemas.openxmlformats.org/officeDocument/2006/relationships/tags" Target="../tags/tag845.xml"/><Relationship Id="rId227" Type="http://schemas.openxmlformats.org/officeDocument/2006/relationships/tags" Target="../tags/tag498.xml"/><Relationship Id="rId781" Type="http://schemas.openxmlformats.org/officeDocument/2006/relationships/tags" Target="../tags/tag1052.xml"/><Relationship Id="rId879" Type="http://schemas.openxmlformats.org/officeDocument/2006/relationships/tags" Target="../tags/tag1150.xml"/><Relationship Id="rId434" Type="http://schemas.openxmlformats.org/officeDocument/2006/relationships/tags" Target="../tags/tag705.xml"/><Relationship Id="rId641" Type="http://schemas.openxmlformats.org/officeDocument/2006/relationships/tags" Target="../tags/tag912.xml"/><Relationship Id="rId739" Type="http://schemas.openxmlformats.org/officeDocument/2006/relationships/tags" Target="../tags/tag1010.xml"/><Relationship Id="rId1064" Type="http://schemas.openxmlformats.org/officeDocument/2006/relationships/tags" Target="../tags/tag1335.xml"/><Relationship Id="rId280" Type="http://schemas.openxmlformats.org/officeDocument/2006/relationships/tags" Target="../tags/tag551.xml"/><Relationship Id="rId501" Type="http://schemas.openxmlformats.org/officeDocument/2006/relationships/tags" Target="../tags/tag772.xml"/><Relationship Id="rId946" Type="http://schemas.openxmlformats.org/officeDocument/2006/relationships/tags" Target="../tags/tag1217.xml"/><Relationship Id="rId75" Type="http://schemas.openxmlformats.org/officeDocument/2006/relationships/tags" Target="../tags/tag346.xml"/><Relationship Id="rId140" Type="http://schemas.openxmlformats.org/officeDocument/2006/relationships/tags" Target="../tags/tag411.xml"/><Relationship Id="rId378" Type="http://schemas.openxmlformats.org/officeDocument/2006/relationships/tags" Target="../tags/tag649.xml"/><Relationship Id="rId585" Type="http://schemas.openxmlformats.org/officeDocument/2006/relationships/tags" Target="../tags/tag856.xml"/><Relationship Id="rId792" Type="http://schemas.openxmlformats.org/officeDocument/2006/relationships/tags" Target="../tags/tag1063.xml"/><Relationship Id="rId806" Type="http://schemas.openxmlformats.org/officeDocument/2006/relationships/tags" Target="../tags/tag1077.xml"/><Relationship Id="rId6" Type="http://schemas.openxmlformats.org/officeDocument/2006/relationships/tags" Target="../tags/tag277.xml"/><Relationship Id="rId238" Type="http://schemas.openxmlformats.org/officeDocument/2006/relationships/tags" Target="../tags/tag509.xml"/><Relationship Id="rId445" Type="http://schemas.openxmlformats.org/officeDocument/2006/relationships/tags" Target="../tags/tag716.xml"/><Relationship Id="rId652" Type="http://schemas.openxmlformats.org/officeDocument/2006/relationships/tags" Target="../tags/tag923.xml"/><Relationship Id="rId1075" Type="http://schemas.openxmlformats.org/officeDocument/2006/relationships/tags" Target="../tags/tag1346.xml"/><Relationship Id="rId291" Type="http://schemas.openxmlformats.org/officeDocument/2006/relationships/tags" Target="../tags/tag562.xml"/><Relationship Id="rId305" Type="http://schemas.openxmlformats.org/officeDocument/2006/relationships/tags" Target="../tags/tag576.xml"/><Relationship Id="rId512" Type="http://schemas.openxmlformats.org/officeDocument/2006/relationships/tags" Target="../tags/tag783.xml"/><Relationship Id="rId957" Type="http://schemas.openxmlformats.org/officeDocument/2006/relationships/tags" Target="../tags/tag1228.xml"/><Relationship Id="rId86" Type="http://schemas.openxmlformats.org/officeDocument/2006/relationships/tags" Target="../tags/tag357.xml"/><Relationship Id="rId151" Type="http://schemas.openxmlformats.org/officeDocument/2006/relationships/tags" Target="../tags/tag422.xml"/><Relationship Id="rId389" Type="http://schemas.openxmlformats.org/officeDocument/2006/relationships/tags" Target="../tags/tag660.xml"/><Relationship Id="rId596" Type="http://schemas.openxmlformats.org/officeDocument/2006/relationships/tags" Target="../tags/tag867.xml"/><Relationship Id="rId817" Type="http://schemas.openxmlformats.org/officeDocument/2006/relationships/tags" Target="../tags/tag1088.xml"/><Relationship Id="rId1002" Type="http://schemas.openxmlformats.org/officeDocument/2006/relationships/tags" Target="../tags/tag1273.xml"/><Relationship Id="rId249" Type="http://schemas.openxmlformats.org/officeDocument/2006/relationships/tags" Target="../tags/tag520.xml"/><Relationship Id="rId456" Type="http://schemas.openxmlformats.org/officeDocument/2006/relationships/tags" Target="../tags/tag727.xml"/><Relationship Id="rId663" Type="http://schemas.openxmlformats.org/officeDocument/2006/relationships/tags" Target="../tags/tag934.xml"/><Relationship Id="rId870" Type="http://schemas.openxmlformats.org/officeDocument/2006/relationships/tags" Target="../tags/tag1141.xml"/><Relationship Id="rId1086" Type="http://schemas.openxmlformats.org/officeDocument/2006/relationships/tags" Target="../tags/tag1357.xml"/><Relationship Id="rId13" Type="http://schemas.openxmlformats.org/officeDocument/2006/relationships/tags" Target="../tags/tag284.xml"/><Relationship Id="rId109" Type="http://schemas.openxmlformats.org/officeDocument/2006/relationships/tags" Target="../tags/tag380.xml"/><Relationship Id="rId316" Type="http://schemas.openxmlformats.org/officeDocument/2006/relationships/tags" Target="../tags/tag587.xml"/><Relationship Id="rId523" Type="http://schemas.openxmlformats.org/officeDocument/2006/relationships/tags" Target="../tags/tag794.xml"/><Relationship Id="rId968" Type="http://schemas.openxmlformats.org/officeDocument/2006/relationships/tags" Target="../tags/tag1239.xml"/><Relationship Id="rId97" Type="http://schemas.openxmlformats.org/officeDocument/2006/relationships/tags" Target="../tags/tag368.xml"/><Relationship Id="rId730" Type="http://schemas.openxmlformats.org/officeDocument/2006/relationships/tags" Target="../tags/tag1001.xml"/><Relationship Id="rId828" Type="http://schemas.openxmlformats.org/officeDocument/2006/relationships/tags" Target="../tags/tag1099.xml"/><Relationship Id="rId1013" Type="http://schemas.openxmlformats.org/officeDocument/2006/relationships/tags" Target="../tags/tag1284.xml"/><Relationship Id="rId162" Type="http://schemas.openxmlformats.org/officeDocument/2006/relationships/tags" Target="../tags/tag433.xml"/><Relationship Id="rId467" Type="http://schemas.openxmlformats.org/officeDocument/2006/relationships/tags" Target="../tags/tag738.xml"/><Relationship Id="rId1097" Type="http://schemas.openxmlformats.org/officeDocument/2006/relationships/tags" Target="../tags/tag1368.xml"/><Relationship Id="rId674" Type="http://schemas.openxmlformats.org/officeDocument/2006/relationships/tags" Target="../tags/tag945.xml"/><Relationship Id="rId881" Type="http://schemas.openxmlformats.org/officeDocument/2006/relationships/tags" Target="../tags/tag1152.xml"/><Relationship Id="rId979" Type="http://schemas.openxmlformats.org/officeDocument/2006/relationships/tags" Target="../tags/tag1250.xml"/><Relationship Id="rId24" Type="http://schemas.openxmlformats.org/officeDocument/2006/relationships/tags" Target="../tags/tag295.xml"/><Relationship Id="rId327" Type="http://schemas.openxmlformats.org/officeDocument/2006/relationships/tags" Target="../tags/tag598.xml"/><Relationship Id="rId534" Type="http://schemas.openxmlformats.org/officeDocument/2006/relationships/tags" Target="../tags/tag805.xml"/><Relationship Id="rId741" Type="http://schemas.openxmlformats.org/officeDocument/2006/relationships/tags" Target="../tags/tag1012.xml"/><Relationship Id="rId839" Type="http://schemas.openxmlformats.org/officeDocument/2006/relationships/tags" Target="../tags/tag1110.xml"/><Relationship Id="rId173" Type="http://schemas.openxmlformats.org/officeDocument/2006/relationships/tags" Target="../tags/tag444.xml"/><Relationship Id="rId380" Type="http://schemas.openxmlformats.org/officeDocument/2006/relationships/tags" Target="../tags/tag651.xml"/><Relationship Id="rId601" Type="http://schemas.openxmlformats.org/officeDocument/2006/relationships/tags" Target="../tags/tag872.xml"/><Relationship Id="rId1024" Type="http://schemas.openxmlformats.org/officeDocument/2006/relationships/tags" Target="../tags/tag1295.xml"/><Relationship Id="rId240" Type="http://schemas.openxmlformats.org/officeDocument/2006/relationships/tags" Target="../tags/tag511.xml"/><Relationship Id="rId478" Type="http://schemas.openxmlformats.org/officeDocument/2006/relationships/tags" Target="../tags/tag749.xml"/><Relationship Id="rId685" Type="http://schemas.openxmlformats.org/officeDocument/2006/relationships/tags" Target="../tags/tag956.xml"/><Relationship Id="rId892" Type="http://schemas.openxmlformats.org/officeDocument/2006/relationships/tags" Target="../tags/tag1163.xml"/><Relationship Id="rId906" Type="http://schemas.openxmlformats.org/officeDocument/2006/relationships/tags" Target="../tags/tag1177.xml"/><Relationship Id="rId35" Type="http://schemas.openxmlformats.org/officeDocument/2006/relationships/tags" Target="../tags/tag306.xml"/><Relationship Id="rId100" Type="http://schemas.openxmlformats.org/officeDocument/2006/relationships/tags" Target="../tags/tag371.xml"/><Relationship Id="rId338" Type="http://schemas.openxmlformats.org/officeDocument/2006/relationships/tags" Target="../tags/tag609.xml"/><Relationship Id="rId545" Type="http://schemas.openxmlformats.org/officeDocument/2006/relationships/tags" Target="../tags/tag816.xml"/><Relationship Id="rId752" Type="http://schemas.openxmlformats.org/officeDocument/2006/relationships/tags" Target="../tags/tag1023.xml"/><Relationship Id="rId184" Type="http://schemas.openxmlformats.org/officeDocument/2006/relationships/tags" Target="../tags/tag455.xml"/><Relationship Id="rId391" Type="http://schemas.openxmlformats.org/officeDocument/2006/relationships/tags" Target="../tags/tag662.xml"/><Relationship Id="rId405" Type="http://schemas.openxmlformats.org/officeDocument/2006/relationships/tags" Target="../tags/tag676.xml"/><Relationship Id="rId612" Type="http://schemas.openxmlformats.org/officeDocument/2006/relationships/tags" Target="../tags/tag883.xml"/><Relationship Id="rId1035" Type="http://schemas.openxmlformats.org/officeDocument/2006/relationships/tags" Target="../tags/tag1306.xml"/><Relationship Id="rId251" Type="http://schemas.openxmlformats.org/officeDocument/2006/relationships/tags" Target="../tags/tag522.xml"/><Relationship Id="rId489" Type="http://schemas.openxmlformats.org/officeDocument/2006/relationships/tags" Target="../tags/tag760.xml"/><Relationship Id="rId696" Type="http://schemas.openxmlformats.org/officeDocument/2006/relationships/tags" Target="../tags/tag967.xml"/><Relationship Id="rId917" Type="http://schemas.openxmlformats.org/officeDocument/2006/relationships/tags" Target="../tags/tag1188.xml"/><Relationship Id="rId1102" Type="http://schemas.openxmlformats.org/officeDocument/2006/relationships/tags" Target="../tags/tag1373.xml"/><Relationship Id="rId46" Type="http://schemas.openxmlformats.org/officeDocument/2006/relationships/tags" Target="../tags/tag317.xml"/><Relationship Id="rId349" Type="http://schemas.openxmlformats.org/officeDocument/2006/relationships/tags" Target="../tags/tag620.xml"/><Relationship Id="rId556" Type="http://schemas.openxmlformats.org/officeDocument/2006/relationships/tags" Target="../tags/tag827.xml"/><Relationship Id="rId763" Type="http://schemas.openxmlformats.org/officeDocument/2006/relationships/tags" Target="../tags/tag1034.xml"/><Relationship Id="rId111" Type="http://schemas.openxmlformats.org/officeDocument/2006/relationships/tags" Target="../tags/tag382.xml"/><Relationship Id="rId195" Type="http://schemas.openxmlformats.org/officeDocument/2006/relationships/tags" Target="../tags/tag466.xml"/><Relationship Id="rId209" Type="http://schemas.openxmlformats.org/officeDocument/2006/relationships/tags" Target="../tags/tag480.xml"/><Relationship Id="rId416" Type="http://schemas.openxmlformats.org/officeDocument/2006/relationships/tags" Target="../tags/tag687.xml"/><Relationship Id="rId970" Type="http://schemas.openxmlformats.org/officeDocument/2006/relationships/tags" Target="../tags/tag1241.xml"/><Relationship Id="rId1046" Type="http://schemas.openxmlformats.org/officeDocument/2006/relationships/tags" Target="../tags/tag1317.xml"/><Relationship Id="rId623" Type="http://schemas.openxmlformats.org/officeDocument/2006/relationships/tags" Target="../tags/tag894.xml"/><Relationship Id="rId830" Type="http://schemas.openxmlformats.org/officeDocument/2006/relationships/tags" Target="../tags/tag1101.xml"/><Relationship Id="rId928" Type="http://schemas.openxmlformats.org/officeDocument/2006/relationships/tags" Target="../tags/tag1199.xml"/><Relationship Id="rId57" Type="http://schemas.openxmlformats.org/officeDocument/2006/relationships/tags" Target="../tags/tag328.xml"/><Relationship Id="rId262" Type="http://schemas.openxmlformats.org/officeDocument/2006/relationships/tags" Target="../tags/tag533.xml"/><Relationship Id="rId567" Type="http://schemas.openxmlformats.org/officeDocument/2006/relationships/tags" Target="../tags/tag838.xml"/><Relationship Id="rId1113" Type="http://schemas.openxmlformats.org/officeDocument/2006/relationships/tags" Target="../tags/tag1384.xml"/><Relationship Id="rId122" Type="http://schemas.openxmlformats.org/officeDocument/2006/relationships/tags" Target="../tags/tag393.xml"/><Relationship Id="rId774" Type="http://schemas.openxmlformats.org/officeDocument/2006/relationships/tags" Target="../tags/tag1045.xml"/><Relationship Id="rId981" Type="http://schemas.openxmlformats.org/officeDocument/2006/relationships/tags" Target="../tags/tag1252.xml"/><Relationship Id="rId1057" Type="http://schemas.openxmlformats.org/officeDocument/2006/relationships/tags" Target="../tags/tag1328.xml"/><Relationship Id="rId427" Type="http://schemas.openxmlformats.org/officeDocument/2006/relationships/tags" Target="../tags/tag698.xml"/><Relationship Id="rId634" Type="http://schemas.openxmlformats.org/officeDocument/2006/relationships/tags" Target="../tags/tag905.xml"/><Relationship Id="rId841" Type="http://schemas.openxmlformats.org/officeDocument/2006/relationships/tags" Target="../tags/tag1112.xml"/><Relationship Id="rId273" Type="http://schemas.openxmlformats.org/officeDocument/2006/relationships/tags" Target="../tags/tag544.xml"/><Relationship Id="rId480" Type="http://schemas.openxmlformats.org/officeDocument/2006/relationships/tags" Target="../tags/tag751.xml"/><Relationship Id="rId701" Type="http://schemas.openxmlformats.org/officeDocument/2006/relationships/tags" Target="../tags/tag972.xml"/><Relationship Id="rId939" Type="http://schemas.openxmlformats.org/officeDocument/2006/relationships/tags" Target="../tags/tag1210.xml"/><Relationship Id="rId68" Type="http://schemas.openxmlformats.org/officeDocument/2006/relationships/tags" Target="../tags/tag339.xml"/><Relationship Id="rId133" Type="http://schemas.openxmlformats.org/officeDocument/2006/relationships/tags" Target="../tags/tag404.xml"/><Relationship Id="rId340" Type="http://schemas.openxmlformats.org/officeDocument/2006/relationships/tags" Target="../tags/tag611.xml"/><Relationship Id="rId578" Type="http://schemas.openxmlformats.org/officeDocument/2006/relationships/tags" Target="../tags/tag849.xml"/><Relationship Id="rId785" Type="http://schemas.openxmlformats.org/officeDocument/2006/relationships/tags" Target="../tags/tag1056.xml"/><Relationship Id="rId992" Type="http://schemas.openxmlformats.org/officeDocument/2006/relationships/tags" Target="../tags/tag1263.xml"/><Relationship Id="rId200" Type="http://schemas.openxmlformats.org/officeDocument/2006/relationships/tags" Target="../tags/tag471.xml"/><Relationship Id="rId438" Type="http://schemas.openxmlformats.org/officeDocument/2006/relationships/tags" Target="../tags/tag709.xml"/><Relationship Id="rId645" Type="http://schemas.openxmlformats.org/officeDocument/2006/relationships/tags" Target="../tags/tag916.xml"/><Relationship Id="rId852" Type="http://schemas.openxmlformats.org/officeDocument/2006/relationships/tags" Target="../tags/tag1123.xml"/><Relationship Id="rId1068" Type="http://schemas.openxmlformats.org/officeDocument/2006/relationships/tags" Target="../tags/tag1339.xml"/><Relationship Id="rId284" Type="http://schemas.openxmlformats.org/officeDocument/2006/relationships/tags" Target="../tags/tag555.xml"/><Relationship Id="rId491" Type="http://schemas.openxmlformats.org/officeDocument/2006/relationships/tags" Target="../tags/tag762.xml"/><Relationship Id="rId505" Type="http://schemas.openxmlformats.org/officeDocument/2006/relationships/tags" Target="../tags/tag776.xml"/><Relationship Id="rId712" Type="http://schemas.openxmlformats.org/officeDocument/2006/relationships/tags" Target="../tags/tag983.xml"/><Relationship Id="rId79" Type="http://schemas.openxmlformats.org/officeDocument/2006/relationships/tags" Target="../tags/tag350.xml"/><Relationship Id="rId144" Type="http://schemas.openxmlformats.org/officeDocument/2006/relationships/tags" Target="../tags/tag415.xml"/><Relationship Id="rId589" Type="http://schemas.openxmlformats.org/officeDocument/2006/relationships/tags" Target="../tags/tag860.xml"/><Relationship Id="rId796" Type="http://schemas.openxmlformats.org/officeDocument/2006/relationships/tags" Target="../tags/tag1067.xml"/><Relationship Id="rId351" Type="http://schemas.openxmlformats.org/officeDocument/2006/relationships/tags" Target="../tags/tag622.xml"/><Relationship Id="rId449" Type="http://schemas.openxmlformats.org/officeDocument/2006/relationships/tags" Target="../tags/tag720.xml"/><Relationship Id="rId656" Type="http://schemas.openxmlformats.org/officeDocument/2006/relationships/tags" Target="../tags/tag927.xml"/><Relationship Id="rId863" Type="http://schemas.openxmlformats.org/officeDocument/2006/relationships/tags" Target="../tags/tag1134.xml"/><Relationship Id="rId1079" Type="http://schemas.openxmlformats.org/officeDocument/2006/relationships/tags" Target="../tags/tag1350.xml"/><Relationship Id="rId211" Type="http://schemas.openxmlformats.org/officeDocument/2006/relationships/tags" Target="../tags/tag482.xml"/><Relationship Id="rId295" Type="http://schemas.openxmlformats.org/officeDocument/2006/relationships/tags" Target="../tags/tag566.xml"/><Relationship Id="rId309" Type="http://schemas.openxmlformats.org/officeDocument/2006/relationships/tags" Target="../tags/tag580.xml"/><Relationship Id="rId516" Type="http://schemas.openxmlformats.org/officeDocument/2006/relationships/tags" Target="../tags/tag787.xml"/><Relationship Id="rId723" Type="http://schemas.openxmlformats.org/officeDocument/2006/relationships/tags" Target="../tags/tag994.xml"/><Relationship Id="rId930" Type="http://schemas.openxmlformats.org/officeDocument/2006/relationships/tags" Target="../tags/tag1201.xml"/><Relationship Id="rId1006" Type="http://schemas.openxmlformats.org/officeDocument/2006/relationships/tags" Target="../tags/tag1277.xml"/><Relationship Id="rId155" Type="http://schemas.openxmlformats.org/officeDocument/2006/relationships/tags" Target="../tags/tag426.xml"/><Relationship Id="rId362" Type="http://schemas.openxmlformats.org/officeDocument/2006/relationships/tags" Target="../tags/tag633.xml"/><Relationship Id="rId222" Type="http://schemas.openxmlformats.org/officeDocument/2006/relationships/tags" Target="../tags/tag493.xml"/><Relationship Id="rId667" Type="http://schemas.openxmlformats.org/officeDocument/2006/relationships/tags" Target="../tags/tag938.xml"/><Relationship Id="rId874" Type="http://schemas.openxmlformats.org/officeDocument/2006/relationships/tags" Target="../tags/tag1145.xml"/><Relationship Id="rId17" Type="http://schemas.openxmlformats.org/officeDocument/2006/relationships/tags" Target="../tags/tag288.xml"/><Relationship Id="rId527" Type="http://schemas.openxmlformats.org/officeDocument/2006/relationships/tags" Target="../tags/tag798.xml"/><Relationship Id="rId734" Type="http://schemas.openxmlformats.org/officeDocument/2006/relationships/tags" Target="../tags/tag1005.xml"/><Relationship Id="rId941" Type="http://schemas.openxmlformats.org/officeDocument/2006/relationships/tags" Target="../tags/tag1212.xml"/><Relationship Id="rId70" Type="http://schemas.openxmlformats.org/officeDocument/2006/relationships/tags" Target="../tags/tag341.xml"/><Relationship Id="rId166" Type="http://schemas.openxmlformats.org/officeDocument/2006/relationships/tags" Target="../tags/tag437.xml"/><Relationship Id="rId373" Type="http://schemas.openxmlformats.org/officeDocument/2006/relationships/tags" Target="../tags/tag644.xml"/><Relationship Id="rId580" Type="http://schemas.openxmlformats.org/officeDocument/2006/relationships/tags" Target="../tags/tag851.xml"/><Relationship Id="rId801" Type="http://schemas.openxmlformats.org/officeDocument/2006/relationships/tags" Target="../tags/tag1072.xml"/><Relationship Id="rId1017" Type="http://schemas.openxmlformats.org/officeDocument/2006/relationships/tags" Target="../tags/tag1288.xml"/><Relationship Id="rId1" Type="http://schemas.openxmlformats.org/officeDocument/2006/relationships/tags" Target="../tags/tag272.xml"/><Relationship Id="rId233" Type="http://schemas.openxmlformats.org/officeDocument/2006/relationships/tags" Target="../tags/tag504.xml"/><Relationship Id="rId440" Type="http://schemas.openxmlformats.org/officeDocument/2006/relationships/tags" Target="../tags/tag711.xml"/><Relationship Id="rId678" Type="http://schemas.openxmlformats.org/officeDocument/2006/relationships/tags" Target="../tags/tag949.xml"/><Relationship Id="rId885" Type="http://schemas.openxmlformats.org/officeDocument/2006/relationships/tags" Target="../tags/tag1156.xml"/><Relationship Id="rId1070" Type="http://schemas.openxmlformats.org/officeDocument/2006/relationships/tags" Target="../tags/tag1341.xml"/><Relationship Id="rId28" Type="http://schemas.openxmlformats.org/officeDocument/2006/relationships/tags" Target="../tags/tag299.xml"/><Relationship Id="rId300" Type="http://schemas.openxmlformats.org/officeDocument/2006/relationships/tags" Target="../tags/tag571.xml"/><Relationship Id="rId538" Type="http://schemas.openxmlformats.org/officeDocument/2006/relationships/tags" Target="../tags/tag809.xml"/><Relationship Id="rId745" Type="http://schemas.openxmlformats.org/officeDocument/2006/relationships/tags" Target="../tags/tag1016.xml"/><Relationship Id="rId952" Type="http://schemas.openxmlformats.org/officeDocument/2006/relationships/tags" Target="../tags/tag1223.xml"/><Relationship Id="rId81" Type="http://schemas.openxmlformats.org/officeDocument/2006/relationships/tags" Target="../tags/tag352.xml"/><Relationship Id="rId177" Type="http://schemas.openxmlformats.org/officeDocument/2006/relationships/tags" Target="../tags/tag448.xml"/><Relationship Id="rId384" Type="http://schemas.openxmlformats.org/officeDocument/2006/relationships/tags" Target="../tags/tag655.xml"/><Relationship Id="rId591" Type="http://schemas.openxmlformats.org/officeDocument/2006/relationships/tags" Target="../tags/tag862.xml"/><Relationship Id="rId605" Type="http://schemas.openxmlformats.org/officeDocument/2006/relationships/tags" Target="../tags/tag876.xml"/><Relationship Id="rId812" Type="http://schemas.openxmlformats.org/officeDocument/2006/relationships/tags" Target="../tags/tag1083.xml"/><Relationship Id="rId1028" Type="http://schemas.openxmlformats.org/officeDocument/2006/relationships/tags" Target="../tags/tag1299.xml"/><Relationship Id="rId244" Type="http://schemas.openxmlformats.org/officeDocument/2006/relationships/tags" Target="../tags/tag515.xml"/><Relationship Id="rId689" Type="http://schemas.openxmlformats.org/officeDocument/2006/relationships/tags" Target="../tags/tag960.xml"/><Relationship Id="rId896" Type="http://schemas.openxmlformats.org/officeDocument/2006/relationships/tags" Target="../tags/tag1167.xml"/><Relationship Id="rId1081" Type="http://schemas.openxmlformats.org/officeDocument/2006/relationships/tags" Target="../tags/tag1352.xml"/><Relationship Id="rId39" Type="http://schemas.openxmlformats.org/officeDocument/2006/relationships/tags" Target="../tags/tag310.xml"/><Relationship Id="rId451" Type="http://schemas.openxmlformats.org/officeDocument/2006/relationships/tags" Target="../tags/tag722.xml"/><Relationship Id="rId549" Type="http://schemas.openxmlformats.org/officeDocument/2006/relationships/tags" Target="../tags/tag820.xml"/><Relationship Id="rId756" Type="http://schemas.openxmlformats.org/officeDocument/2006/relationships/tags" Target="../tags/tag1027.xml"/><Relationship Id="rId104" Type="http://schemas.openxmlformats.org/officeDocument/2006/relationships/tags" Target="../tags/tag375.xml"/><Relationship Id="rId188" Type="http://schemas.openxmlformats.org/officeDocument/2006/relationships/tags" Target="../tags/tag459.xml"/><Relationship Id="rId311" Type="http://schemas.openxmlformats.org/officeDocument/2006/relationships/tags" Target="../tags/tag582.xml"/><Relationship Id="rId395" Type="http://schemas.openxmlformats.org/officeDocument/2006/relationships/tags" Target="../tags/tag666.xml"/><Relationship Id="rId409" Type="http://schemas.openxmlformats.org/officeDocument/2006/relationships/tags" Target="../tags/tag680.xml"/><Relationship Id="rId963" Type="http://schemas.openxmlformats.org/officeDocument/2006/relationships/tags" Target="../tags/tag1234.xml"/><Relationship Id="rId1039" Type="http://schemas.openxmlformats.org/officeDocument/2006/relationships/tags" Target="../tags/tag1310.xml"/><Relationship Id="rId92" Type="http://schemas.openxmlformats.org/officeDocument/2006/relationships/tags" Target="../tags/tag363.xml"/><Relationship Id="rId616" Type="http://schemas.openxmlformats.org/officeDocument/2006/relationships/tags" Target="../tags/tag887.xml"/><Relationship Id="rId823" Type="http://schemas.openxmlformats.org/officeDocument/2006/relationships/tags" Target="../tags/tag1094.xml"/><Relationship Id="rId255" Type="http://schemas.openxmlformats.org/officeDocument/2006/relationships/tags" Target="../tags/tag526.xml"/><Relationship Id="rId462" Type="http://schemas.openxmlformats.org/officeDocument/2006/relationships/tags" Target="../tags/tag733.xml"/><Relationship Id="rId1092" Type="http://schemas.openxmlformats.org/officeDocument/2006/relationships/tags" Target="../tags/tag1363.xml"/><Relationship Id="rId1106" Type="http://schemas.openxmlformats.org/officeDocument/2006/relationships/tags" Target="../tags/tag1377.xml"/><Relationship Id="rId115" Type="http://schemas.openxmlformats.org/officeDocument/2006/relationships/tags" Target="../tags/tag386.xml"/><Relationship Id="rId322" Type="http://schemas.openxmlformats.org/officeDocument/2006/relationships/tags" Target="../tags/tag593.xml"/><Relationship Id="rId767" Type="http://schemas.openxmlformats.org/officeDocument/2006/relationships/tags" Target="../tags/tag1038.xml"/><Relationship Id="rId974" Type="http://schemas.openxmlformats.org/officeDocument/2006/relationships/tags" Target="../tags/tag1245.xml"/><Relationship Id="rId199" Type="http://schemas.openxmlformats.org/officeDocument/2006/relationships/tags" Target="../tags/tag470.xml"/><Relationship Id="rId627" Type="http://schemas.openxmlformats.org/officeDocument/2006/relationships/tags" Target="../tags/tag898.xml"/><Relationship Id="rId834" Type="http://schemas.openxmlformats.org/officeDocument/2006/relationships/tags" Target="../tags/tag1105.xml"/><Relationship Id="rId266" Type="http://schemas.openxmlformats.org/officeDocument/2006/relationships/tags" Target="../tags/tag537.xml"/><Relationship Id="rId473" Type="http://schemas.openxmlformats.org/officeDocument/2006/relationships/tags" Target="../tags/tag744.xml"/><Relationship Id="rId680" Type="http://schemas.openxmlformats.org/officeDocument/2006/relationships/tags" Target="../tags/tag951.xml"/><Relationship Id="rId901" Type="http://schemas.openxmlformats.org/officeDocument/2006/relationships/tags" Target="../tags/tag1172.xml"/><Relationship Id="rId1117" Type="http://schemas.openxmlformats.org/officeDocument/2006/relationships/image" Target="../media/image48.jpeg"/><Relationship Id="rId30" Type="http://schemas.openxmlformats.org/officeDocument/2006/relationships/tags" Target="../tags/tag301.xml"/><Relationship Id="rId126" Type="http://schemas.openxmlformats.org/officeDocument/2006/relationships/tags" Target="../tags/tag397.xml"/><Relationship Id="rId333" Type="http://schemas.openxmlformats.org/officeDocument/2006/relationships/tags" Target="../tags/tag604.xml"/><Relationship Id="rId540" Type="http://schemas.openxmlformats.org/officeDocument/2006/relationships/tags" Target="../tags/tag811.xml"/><Relationship Id="rId778" Type="http://schemas.openxmlformats.org/officeDocument/2006/relationships/tags" Target="../tags/tag1049.xml"/><Relationship Id="rId985" Type="http://schemas.openxmlformats.org/officeDocument/2006/relationships/tags" Target="../tags/tag1256.xml"/><Relationship Id="rId638" Type="http://schemas.openxmlformats.org/officeDocument/2006/relationships/tags" Target="../tags/tag909.xml"/><Relationship Id="rId845" Type="http://schemas.openxmlformats.org/officeDocument/2006/relationships/tags" Target="../tags/tag1116.xml"/><Relationship Id="rId1030" Type="http://schemas.openxmlformats.org/officeDocument/2006/relationships/tags" Target="../tags/tag1301.xml"/><Relationship Id="rId277" Type="http://schemas.openxmlformats.org/officeDocument/2006/relationships/tags" Target="../tags/tag548.xml"/><Relationship Id="rId400" Type="http://schemas.openxmlformats.org/officeDocument/2006/relationships/tags" Target="../tags/tag671.xml"/><Relationship Id="rId484" Type="http://schemas.openxmlformats.org/officeDocument/2006/relationships/tags" Target="../tags/tag755.xml"/><Relationship Id="rId705" Type="http://schemas.openxmlformats.org/officeDocument/2006/relationships/tags" Target="../tags/tag976.xml"/><Relationship Id="rId137" Type="http://schemas.openxmlformats.org/officeDocument/2006/relationships/tags" Target="../tags/tag408.xml"/><Relationship Id="rId344" Type="http://schemas.openxmlformats.org/officeDocument/2006/relationships/tags" Target="../tags/tag615.xml"/><Relationship Id="rId691" Type="http://schemas.openxmlformats.org/officeDocument/2006/relationships/tags" Target="../tags/tag962.xml"/><Relationship Id="rId789" Type="http://schemas.openxmlformats.org/officeDocument/2006/relationships/tags" Target="../tags/tag1060.xml"/><Relationship Id="rId912" Type="http://schemas.openxmlformats.org/officeDocument/2006/relationships/tags" Target="../tags/tag1183.xml"/><Relationship Id="rId996" Type="http://schemas.openxmlformats.org/officeDocument/2006/relationships/tags" Target="../tags/tag1267.xml"/><Relationship Id="rId41" Type="http://schemas.openxmlformats.org/officeDocument/2006/relationships/tags" Target="../tags/tag312.xml"/><Relationship Id="rId551" Type="http://schemas.openxmlformats.org/officeDocument/2006/relationships/tags" Target="../tags/tag822.xml"/><Relationship Id="rId649" Type="http://schemas.openxmlformats.org/officeDocument/2006/relationships/tags" Target="../tags/tag920.xml"/><Relationship Id="rId856" Type="http://schemas.openxmlformats.org/officeDocument/2006/relationships/tags" Target="../tags/tag1127.xml"/><Relationship Id="rId190" Type="http://schemas.openxmlformats.org/officeDocument/2006/relationships/tags" Target="../tags/tag461.xml"/><Relationship Id="rId204" Type="http://schemas.openxmlformats.org/officeDocument/2006/relationships/tags" Target="../tags/tag475.xml"/><Relationship Id="rId288" Type="http://schemas.openxmlformats.org/officeDocument/2006/relationships/tags" Target="../tags/tag559.xml"/><Relationship Id="rId411" Type="http://schemas.openxmlformats.org/officeDocument/2006/relationships/tags" Target="../tags/tag682.xml"/><Relationship Id="rId509" Type="http://schemas.openxmlformats.org/officeDocument/2006/relationships/tags" Target="../tags/tag780.xml"/><Relationship Id="rId1041" Type="http://schemas.openxmlformats.org/officeDocument/2006/relationships/tags" Target="../tags/tag1312.xml"/><Relationship Id="rId495" Type="http://schemas.openxmlformats.org/officeDocument/2006/relationships/tags" Target="../tags/tag766.xml"/><Relationship Id="rId716" Type="http://schemas.openxmlformats.org/officeDocument/2006/relationships/tags" Target="../tags/tag987.xml"/><Relationship Id="rId923" Type="http://schemas.openxmlformats.org/officeDocument/2006/relationships/tags" Target="../tags/tag1194.xml"/><Relationship Id="rId52" Type="http://schemas.openxmlformats.org/officeDocument/2006/relationships/tags" Target="../tags/tag323.xml"/><Relationship Id="rId148" Type="http://schemas.openxmlformats.org/officeDocument/2006/relationships/tags" Target="../tags/tag419.xml"/><Relationship Id="rId355" Type="http://schemas.openxmlformats.org/officeDocument/2006/relationships/tags" Target="../tags/tag626.xml"/><Relationship Id="rId562" Type="http://schemas.openxmlformats.org/officeDocument/2006/relationships/tags" Target="../tags/tag833.xml"/><Relationship Id="rId215" Type="http://schemas.openxmlformats.org/officeDocument/2006/relationships/tags" Target="../tags/tag486.xml"/><Relationship Id="rId422" Type="http://schemas.openxmlformats.org/officeDocument/2006/relationships/tags" Target="../tags/tag693.xml"/><Relationship Id="rId867" Type="http://schemas.openxmlformats.org/officeDocument/2006/relationships/tags" Target="../tags/tag1138.xml"/><Relationship Id="rId1052" Type="http://schemas.openxmlformats.org/officeDocument/2006/relationships/tags" Target="../tags/tag1323.xml"/><Relationship Id="rId299" Type="http://schemas.openxmlformats.org/officeDocument/2006/relationships/tags" Target="../tags/tag570.xml"/><Relationship Id="rId727" Type="http://schemas.openxmlformats.org/officeDocument/2006/relationships/tags" Target="../tags/tag998.xml"/><Relationship Id="rId934" Type="http://schemas.openxmlformats.org/officeDocument/2006/relationships/tags" Target="../tags/tag1205.xml"/><Relationship Id="rId63" Type="http://schemas.openxmlformats.org/officeDocument/2006/relationships/tags" Target="../tags/tag334.xml"/><Relationship Id="rId159" Type="http://schemas.openxmlformats.org/officeDocument/2006/relationships/tags" Target="../tags/tag430.xml"/><Relationship Id="rId366" Type="http://schemas.openxmlformats.org/officeDocument/2006/relationships/tags" Target="../tags/tag637.xml"/><Relationship Id="rId573" Type="http://schemas.openxmlformats.org/officeDocument/2006/relationships/tags" Target="../tags/tag844.xml"/><Relationship Id="rId780" Type="http://schemas.openxmlformats.org/officeDocument/2006/relationships/tags" Target="../tags/tag1051.xml"/><Relationship Id="rId226" Type="http://schemas.openxmlformats.org/officeDocument/2006/relationships/tags" Target="../tags/tag497.xml"/><Relationship Id="rId433" Type="http://schemas.openxmlformats.org/officeDocument/2006/relationships/tags" Target="../tags/tag704.xml"/><Relationship Id="rId878" Type="http://schemas.openxmlformats.org/officeDocument/2006/relationships/tags" Target="../tags/tag1149.xml"/><Relationship Id="rId1063" Type="http://schemas.openxmlformats.org/officeDocument/2006/relationships/tags" Target="../tags/tag1334.xml"/><Relationship Id="rId640" Type="http://schemas.openxmlformats.org/officeDocument/2006/relationships/tags" Target="../tags/tag911.xml"/><Relationship Id="rId738" Type="http://schemas.openxmlformats.org/officeDocument/2006/relationships/tags" Target="../tags/tag1009.xml"/><Relationship Id="rId945" Type="http://schemas.openxmlformats.org/officeDocument/2006/relationships/tags" Target="../tags/tag1216.xml"/><Relationship Id="rId74" Type="http://schemas.openxmlformats.org/officeDocument/2006/relationships/tags" Target="../tags/tag345.xml"/><Relationship Id="rId377" Type="http://schemas.openxmlformats.org/officeDocument/2006/relationships/tags" Target="../tags/tag648.xml"/><Relationship Id="rId500" Type="http://schemas.openxmlformats.org/officeDocument/2006/relationships/tags" Target="../tags/tag771.xml"/><Relationship Id="rId584" Type="http://schemas.openxmlformats.org/officeDocument/2006/relationships/tags" Target="../tags/tag855.xml"/><Relationship Id="rId805" Type="http://schemas.openxmlformats.org/officeDocument/2006/relationships/tags" Target="../tags/tag1076.xml"/><Relationship Id="rId5" Type="http://schemas.openxmlformats.org/officeDocument/2006/relationships/tags" Target="../tags/tag276.xml"/><Relationship Id="rId237" Type="http://schemas.openxmlformats.org/officeDocument/2006/relationships/tags" Target="../tags/tag508.xml"/><Relationship Id="rId791" Type="http://schemas.openxmlformats.org/officeDocument/2006/relationships/tags" Target="../tags/tag1062.xml"/><Relationship Id="rId889" Type="http://schemas.openxmlformats.org/officeDocument/2006/relationships/tags" Target="../tags/tag1160.xml"/><Relationship Id="rId1074" Type="http://schemas.openxmlformats.org/officeDocument/2006/relationships/tags" Target="../tags/tag1345.xml"/><Relationship Id="rId444" Type="http://schemas.openxmlformats.org/officeDocument/2006/relationships/tags" Target="../tags/tag715.xml"/><Relationship Id="rId651" Type="http://schemas.openxmlformats.org/officeDocument/2006/relationships/tags" Target="../tags/tag922.xml"/><Relationship Id="rId749" Type="http://schemas.openxmlformats.org/officeDocument/2006/relationships/tags" Target="../tags/tag1020.xml"/><Relationship Id="rId290" Type="http://schemas.openxmlformats.org/officeDocument/2006/relationships/tags" Target="../tags/tag561.xml"/><Relationship Id="rId304" Type="http://schemas.openxmlformats.org/officeDocument/2006/relationships/tags" Target="../tags/tag575.xml"/><Relationship Id="rId388" Type="http://schemas.openxmlformats.org/officeDocument/2006/relationships/tags" Target="../tags/tag659.xml"/><Relationship Id="rId511" Type="http://schemas.openxmlformats.org/officeDocument/2006/relationships/tags" Target="../tags/tag782.xml"/><Relationship Id="rId609" Type="http://schemas.openxmlformats.org/officeDocument/2006/relationships/tags" Target="../tags/tag880.xml"/><Relationship Id="rId956" Type="http://schemas.openxmlformats.org/officeDocument/2006/relationships/tags" Target="../tags/tag1227.xml"/><Relationship Id="rId85" Type="http://schemas.openxmlformats.org/officeDocument/2006/relationships/tags" Target="../tags/tag356.xml"/><Relationship Id="rId150" Type="http://schemas.openxmlformats.org/officeDocument/2006/relationships/tags" Target="../tags/tag421.xml"/><Relationship Id="rId595" Type="http://schemas.openxmlformats.org/officeDocument/2006/relationships/tags" Target="../tags/tag866.xml"/><Relationship Id="rId816" Type="http://schemas.openxmlformats.org/officeDocument/2006/relationships/tags" Target="../tags/tag1087.xml"/><Relationship Id="rId1001" Type="http://schemas.openxmlformats.org/officeDocument/2006/relationships/tags" Target="../tags/tag1272.xml"/><Relationship Id="rId248" Type="http://schemas.openxmlformats.org/officeDocument/2006/relationships/tags" Target="../tags/tag519.xml"/><Relationship Id="rId455" Type="http://schemas.openxmlformats.org/officeDocument/2006/relationships/tags" Target="../tags/tag726.xml"/><Relationship Id="rId662" Type="http://schemas.openxmlformats.org/officeDocument/2006/relationships/tags" Target="../tags/tag933.xml"/><Relationship Id="rId1085" Type="http://schemas.openxmlformats.org/officeDocument/2006/relationships/tags" Target="../tags/tag1356.xml"/><Relationship Id="rId12" Type="http://schemas.openxmlformats.org/officeDocument/2006/relationships/tags" Target="../tags/tag283.xml"/><Relationship Id="rId108" Type="http://schemas.openxmlformats.org/officeDocument/2006/relationships/tags" Target="../tags/tag379.xml"/><Relationship Id="rId315" Type="http://schemas.openxmlformats.org/officeDocument/2006/relationships/tags" Target="../tags/tag586.xml"/><Relationship Id="rId522" Type="http://schemas.openxmlformats.org/officeDocument/2006/relationships/tags" Target="../tags/tag793.xml"/><Relationship Id="rId967" Type="http://schemas.openxmlformats.org/officeDocument/2006/relationships/tags" Target="../tags/tag1238.xml"/><Relationship Id="rId96" Type="http://schemas.openxmlformats.org/officeDocument/2006/relationships/tags" Target="../tags/tag367.xml"/><Relationship Id="rId161" Type="http://schemas.openxmlformats.org/officeDocument/2006/relationships/tags" Target="../tags/tag432.xml"/><Relationship Id="rId399" Type="http://schemas.openxmlformats.org/officeDocument/2006/relationships/tags" Target="../tags/tag670.xml"/><Relationship Id="rId827" Type="http://schemas.openxmlformats.org/officeDocument/2006/relationships/tags" Target="../tags/tag1098.xml"/><Relationship Id="rId1012" Type="http://schemas.openxmlformats.org/officeDocument/2006/relationships/tags" Target="../tags/tag1283.xml"/><Relationship Id="rId259" Type="http://schemas.openxmlformats.org/officeDocument/2006/relationships/tags" Target="../tags/tag530.xml"/><Relationship Id="rId466" Type="http://schemas.openxmlformats.org/officeDocument/2006/relationships/tags" Target="../tags/tag737.xml"/><Relationship Id="rId673" Type="http://schemas.openxmlformats.org/officeDocument/2006/relationships/tags" Target="../tags/tag944.xml"/><Relationship Id="rId880" Type="http://schemas.openxmlformats.org/officeDocument/2006/relationships/tags" Target="../tags/tag1151.xml"/><Relationship Id="rId1096" Type="http://schemas.openxmlformats.org/officeDocument/2006/relationships/tags" Target="../tags/tag1367.xml"/><Relationship Id="rId23" Type="http://schemas.openxmlformats.org/officeDocument/2006/relationships/tags" Target="../tags/tag294.xml"/><Relationship Id="rId119" Type="http://schemas.openxmlformats.org/officeDocument/2006/relationships/tags" Target="../tags/tag390.xml"/><Relationship Id="rId326" Type="http://schemas.openxmlformats.org/officeDocument/2006/relationships/tags" Target="../tags/tag597.xml"/><Relationship Id="rId533" Type="http://schemas.openxmlformats.org/officeDocument/2006/relationships/tags" Target="../tags/tag804.xml"/><Relationship Id="rId978" Type="http://schemas.openxmlformats.org/officeDocument/2006/relationships/tags" Target="../tags/tag1249.xml"/><Relationship Id="rId740" Type="http://schemas.openxmlformats.org/officeDocument/2006/relationships/tags" Target="../tags/tag1011.xml"/><Relationship Id="rId838" Type="http://schemas.openxmlformats.org/officeDocument/2006/relationships/tags" Target="../tags/tag1109.xml"/><Relationship Id="rId1023" Type="http://schemas.openxmlformats.org/officeDocument/2006/relationships/tags" Target="../tags/tag1294.xml"/><Relationship Id="rId172" Type="http://schemas.openxmlformats.org/officeDocument/2006/relationships/tags" Target="../tags/tag443.xml"/><Relationship Id="rId477" Type="http://schemas.openxmlformats.org/officeDocument/2006/relationships/tags" Target="../tags/tag748.xml"/><Relationship Id="rId600" Type="http://schemas.openxmlformats.org/officeDocument/2006/relationships/tags" Target="../tags/tag871.xml"/><Relationship Id="rId684" Type="http://schemas.openxmlformats.org/officeDocument/2006/relationships/tags" Target="../tags/tag955.xml"/><Relationship Id="rId337" Type="http://schemas.openxmlformats.org/officeDocument/2006/relationships/tags" Target="../tags/tag608.xml"/><Relationship Id="rId891" Type="http://schemas.openxmlformats.org/officeDocument/2006/relationships/tags" Target="../tags/tag1162.xml"/><Relationship Id="rId905" Type="http://schemas.openxmlformats.org/officeDocument/2006/relationships/tags" Target="../tags/tag1176.xml"/><Relationship Id="rId989" Type="http://schemas.openxmlformats.org/officeDocument/2006/relationships/tags" Target="../tags/tag1260.xml"/><Relationship Id="rId34" Type="http://schemas.openxmlformats.org/officeDocument/2006/relationships/tags" Target="../tags/tag305.xml"/><Relationship Id="rId544" Type="http://schemas.openxmlformats.org/officeDocument/2006/relationships/tags" Target="../tags/tag815.xml"/><Relationship Id="rId751" Type="http://schemas.openxmlformats.org/officeDocument/2006/relationships/tags" Target="../tags/tag1022.xml"/><Relationship Id="rId849" Type="http://schemas.openxmlformats.org/officeDocument/2006/relationships/tags" Target="../tags/tag1120.xml"/><Relationship Id="rId183" Type="http://schemas.openxmlformats.org/officeDocument/2006/relationships/tags" Target="../tags/tag454.xml"/><Relationship Id="rId390" Type="http://schemas.openxmlformats.org/officeDocument/2006/relationships/tags" Target="../tags/tag661.xml"/><Relationship Id="rId404" Type="http://schemas.openxmlformats.org/officeDocument/2006/relationships/tags" Target="../tags/tag675.xml"/><Relationship Id="rId611" Type="http://schemas.openxmlformats.org/officeDocument/2006/relationships/tags" Target="../tags/tag882.xml"/><Relationship Id="rId1034" Type="http://schemas.openxmlformats.org/officeDocument/2006/relationships/tags" Target="../tags/tag1305.xml"/><Relationship Id="rId250" Type="http://schemas.openxmlformats.org/officeDocument/2006/relationships/tags" Target="../tags/tag521.xml"/><Relationship Id="rId488" Type="http://schemas.openxmlformats.org/officeDocument/2006/relationships/tags" Target="../tags/tag759.xml"/><Relationship Id="rId695" Type="http://schemas.openxmlformats.org/officeDocument/2006/relationships/tags" Target="../tags/tag966.xml"/><Relationship Id="rId709" Type="http://schemas.openxmlformats.org/officeDocument/2006/relationships/tags" Target="../tags/tag980.xml"/><Relationship Id="rId916" Type="http://schemas.openxmlformats.org/officeDocument/2006/relationships/tags" Target="../tags/tag1187.xml"/><Relationship Id="rId1101" Type="http://schemas.openxmlformats.org/officeDocument/2006/relationships/tags" Target="../tags/tag1372.xml"/><Relationship Id="rId45" Type="http://schemas.openxmlformats.org/officeDocument/2006/relationships/tags" Target="../tags/tag316.xml"/><Relationship Id="rId110" Type="http://schemas.openxmlformats.org/officeDocument/2006/relationships/tags" Target="../tags/tag381.xml"/><Relationship Id="rId348" Type="http://schemas.openxmlformats.org/officeDocument/2006/relationships/tags" Target="../tags/tag619.xml"/><Relationship Id="rId555" Type="http://schemas.openxmlformats.org/officeDocument/2006/relationships/tags" Target="../tags/tag826.xml"/><Relationship Id="rId762" Type="http://schemas.openxmlformats.org/officeDocument/2006/relationships/tags" Target="../tags/tag1033.xml"/><Relationship Id="rId194" Type="http://schemas.openxmlformats.org/officeDocument/2006/relationships/tags" Target="../tags/tag465.xml"/><Relationship Id="rId208" Type="http://schemas.openxmlformats.org/officeDocument/2006/relationships/tags" Target="../tags/tag479.xml"/><Relationship Id="rId415" Type="http://schemas.openxmlformats.org/officeDocument/2006/relationships/tags" Target="../tags/tag686.xml"/><Relationship Id="rId622" Type="http://schemas.openxmlformats.org/officeDocument/2006/relationships/tags" Target="../tags/tag893.xml"/><Relationship Id="rId1045" Type="http://schemas.openxmlformats.org/officeDocument/2006/relationships/tags" Target="../tags/tag1316.xml"/><Relationship Id="rId261" Type="http://schemas.openxmlformats.org/officeDocument/2006/relationships/tags" Target="../tags/tag532.xml"/><Relationship Id="rId499" Type="http://schemas.openxmlformats.org/officeDocument/2006/relationships/tags" Target="../tags/tag770.xml"/><Relationship Id="rId927" Type="http://schemas.openxmlformats.org/officeDocument/2006/relationships/tags" Target="../tags/tag1198.xml"/><Relationship Id="rId1112" Type="http://schemas.openxmlformats.org/officeDocument/2006/relationships/tags" Target="../tags/tag1383.xml"/><Relationship Id="rId56" Type="http://schemas.openxmlformats.org/officeDocument/2006/relationships/tags" Target="../tags/tag327.xml"/><Relationship Id="rId359" Type="http://schemas.openxmlformats.org/officeDocument/2006/relationships/tags" Target="../tags/tag630.xml"/><Relationship Id="rId566" Type="http://schemas.openxmlformats.org/officeDocument/2006/relationships/tags" Target="../tags/tag837.xml"/><Relationship Id="rId773" Type="http://schemas.openxmlformats.org/officeDocument/2006/relationships/tags" Target="../tags/tag1044.xml"/><Relationship Id="rId121" Type="http://schemas.openxmlformats.org/officeDocument/2006/relationships/tags" Target="../tags/tag392.xml"/><Relationship Id="rId219" Type="http://schemas.openxmlformats.org/officeDocument/2006/relationships/tags" Target="../tags/tag490.xml"/><Relationship Id="rId426" Type="http://schemas.openxmlformats.org/officeDocument/2006/relationships/tags" Target="../tags/tag697.xml"/><Relationship Id="rId633" Type="http://schemas.openxmlformats.org/officeDocument/2006/relationships/tags" Target="../tags/tag904.xml"/><Relationship Id="rId980" Type="http://schemas.openxmlformats.org/officeDocument/2006/relationships/tags" Target="../tags/tag1251.xml"/><Relationship Id="rId1056" Type="http://schemas.openxmlformats.org/officeDocument/2006/relationships/tags" Target="../tags/tag1327.xml"/><Relationship Id="rId840" Type="http://schemas.openxmlformats.org/officeDocument/2006/relationships/tags" Target="../tags/tag1111.xml"/><Relationship Id="rId938" Type="http://schemas.openxmlformats.org/officeDocument/2006/relationships/tags" Target="../tags/tag1209.xml"/><Relationship Id="rId67" Type="http://schemas.openxmlformats.org/officeDocument/2006/relationships/tags" Target="../tags/tag338.xml"/><Relationship Id="rId272" Type="http://schemas.openxmlformats.org/officeDocument/2006/relationships/tags" Target="../tags/tag543.xml"/><Relationship Id="rId577" Type="http://schemas.openxmlformats.org/officeDocument/2006/relationships/tags" Target="../tags/tag848.xml"/><Relationship Id="rId700" Type="http://schemas.openxmlformats.org/officeDocument/2006/relationships/tags" Target="../tags/tag971.xml"/><Relationship Id="rId132" Type="http://schemas.openxmlformats.org/officeDocument/2006/relationships/tags" Target="../tags/tag403.xml"/><Relationship Id="rId784" Type="http://schemas.openxmlformats.org/officeDocument/2006/relationships/tags" Target="../tags/tag1055.xml"/><Relationship Id="rId991" Type="http://schemas.openxmlformats.org/officeDocument/2006/relationships/tags" Target="../tags/tag1262.xml"/><Relationship Id="rId1067" Type="http://schemas.openxmlformats.org/officeDocument/2006/relationships/tags" Target="../tags/tag1338.xml"/><Relationship Id="rId437" Type="http://schemas.openxmlformats.org/officeDocument/2006/relationships/tags" Target="../tags/tag708.xml"/><Relationship Id="rId644" Type="http://schemas.openxmlformats.org/officeDocument/2006/relationships/tags" Target="../tags/tag915.xml"/><Relationship Id="rId851" Type="http://schemas.openxmlformats.org/officeDocument/2006/relationships/tags" Target="../tags/tag1122.xml"/><Relationship Id="rId283" Type="http://schemas.openxmlformats.org/officeDocument/2006/relationships/tags" Target="../tags/tag554.xml"/><Relationship Id="rId490" Type="http://schemas.openxmlformats.org/officeDocument/2006/relationships/tags" Target="../tags/tag761.xml"/><Relationship Id="rId504" Type="http://schemas.openxmlformats.org/officeDocument/2006/relationships/tags" Target="../tags/tag775.xml"/><Relationship Id="rId711" Type="http://schemas.openxmlformats.org/officeDocument/2006/relationships/tags" Target="../tags/tag982.xml"/><Relationship Id="rId949" Type="http://schemas.openxmlformats.org/officeDocument/2006/relationships/tags" Target="../tags/tag1220.xml"/><Relationship Id="rId78" Type="http://schemas.openxmlformats.org/officeDocument/2006/relationships/tags" Target="../tags/tag349.xml"/><Relationship Id="rId143" Type="http://schemas.openxmlformats.org/officeDocument/2006/relationships/tags" Target="../tags/tag414.xml"/><Relationship Id="rId350" Type="http://schemas.openxmlformats.org/officeDocument/2006/relationships/tags" Target="../tags/tag621.xml"/><Relationship Id="rId588" Type="http://schemas.openxmlformats.org/officeDocument/2006/relationships/tags" Target="../tags/tag859.xml"/><Relationship Id="rId795" Type="http://schemas.openxmlformats.org/officeDocument/2006/relationships/tags" Target="../tags/tag1066.xml"/><Relationship Id="rId809" Type="http://schemas.openxmlformats.org/officeDocument/2006/relationships/tags" Target="../tags/tag1080.xml"/><Relationship Id="rId9" Type="http://schemas.openxmlformats.org/officeDocument/2006/relationships/tags" Target="../tags/tag280.xml"/><Relationship Id="rId210" Type="http://schemas.openxmlformats.org/officeDocument/2006/relationships/tags" Target="../tags/tag481.xml"/><Relationship Id="rId448" Type="http://schemas.openxmlformats.org/officeDocument/2006/relationships/tags" Target="../tags/tag719.xml"/><Relationship Id="rId655" Type="http://schemas.openxmlformats.org/officeDocument/2006/relationships/tags" Target="../tags/tag926.xml"/><Relationship Id="rId862" Type="http://schemas.openxmlformats.org/officeDocument/2006/relationships/tags" Target="../tags/tag1133.xml"/><Relationship Id="rId1078" Type="http://schemas.openxmlformats.org/officeDocument/2006/relationships/tags" Target="../tags/tag1349.xml"/><Relationship Id="rId294" Type="http://schemas.openxmlformats.org/officeDocument/2006/relationships/tags" Target="../tags/tag565.xml"/><Relationship Id="rId308" Type="http://schemas.openxmlformats.org/officeDocument/2006/relationships/tags" Target="../tags/tag579.xml"/><Relationship Id="rId515" Type="http://schemas.openxmlformats.org/officeDocument/2006/relationships/tags" Target="../tags/tag786.xml"/><Relationship Id="rId722" Type="http://schemas.openxmlformats.org/officeDocument/2006/relationships/tags" Target="../tags/tag993.xml"/><Relationship Id="rId89" Type="http://schemas.openxmlformats.org/officeDocument/2006/relationships/tags" Target="../tags/tag360.xml"/><Relationship Id="rId154" Type="http://schemas.openxmlformats.org/officeDocument/2006/relationships/tags" Target="../tags/tag425.xml"/><Relationship Id="rId361" Type="http://schemas.openxmlformats.org/officeDocument/2006/relationships/tags" Target="../tags/tag632.xml"/><Relationship Id="rId599" Type="http://schemas.openxmlformats.org/officeDocument/2006/relationships/tags" Target="../tags/tag870.xml"/><Relationship Id="rId1005" Type="http://schemas.openxmlformats.org/officeDocument/2006/relationships/tags" Target="../tags/tag1276.xml"/><Relationship Id="rId459" Type="http://schemas.openxmlformats.org/officeDocument/2006/relationships/tags" Target="../tags/tag730.xml"/><Relationship Id="rId666" Type="http://schemas.openxmlformats.org/officeDocument/2006/relationships/tags" Target="../tags/tag937.xml"/><Relationship Id="rId873" Type="http://schemas.openxmlformats.org/officeDocument/2006/relationships/tags" Target="../tags/tag1144.xml"/><Relationship Id="rId1089" Type="http://schemas.openxmlformats.org/officeDocument/2006/relationships/tags" Target="../tags/tag1360.xml"/><Relationship Id="rId16" Type="http://schemas.openxmlformats.org/officeDocument/2006/relationships/tags" Target="../tags/tag287.xml"/><Relationship Id="rId221" Type="http://schemas.openxmlformats.org/officeDocument/2006/relationships/tags" Target="../tags/tag492.xml"/><Relationship Id="rId319" Type="http://schemas.openxmlformats.org/officeDocument/2006/relationships/tags" Target="../tags/tag590.xml"/><Relationship Id="rId526" Type="http://schemas.openxmlformats.org/officeDocument/2006/relationships/tags" Target="../tags/tag797.xml"/><Relationship Id="rId733" Type="http://schemas.openxmlformats.org/officeDocument/2006/relationships/tags" Target="../tags/tag1004.xml"/><Relationship Id="rId940" Type="http://schemas.openxmlformats.org/officeDocument/2006/relationships/tags" Target="../tags/tag1211.xml"/><Relationship Id="rId1016" Type="http://schemas.openxmlformats.org/officeDocument/2006/relationships/tags" Target="../tags/tag1287.xml"/><Relationship Id="rId165" Type="http://schemas.openxmlformats.org/officeDocument/2006/relationships/tags" Target="../tags/tag436.xml"/><Relationship Id="rId372" Type="http://schemas.openxmlformats.org/officeDocument/2006/relationships/tags" Target="../tags/tag643.xml"/><Relationship Id="rId677" Type="http://schemas.openxmlformats.org/officeDocument/2006/relationships/tags" Target="../tags/tag948.xml"/><Relationship Id="rId800" Type="http://schemas.openxmlformats.org/officeDocument/2006/relationships/tags" Target="../tags/tag1071.xml"/><Relationship Id="rId232" Type="http://schemas.openxmlformats.org/officeDocument/2006/relationships/tags" Target="../tags/tag503.xml"/><Relationship Id="rId884" Type="http://schemas.openxmlformats.org/officeDocument/2006/relationships/tags" Target="../tags/tag1155.xml"/><Relationship Id="rId27" Type="http://schemas.openxmlformats.org/officeDocument/2006/relationships/tags" Target="../tags/tag298.xml"/><Relationship Id="rId537" Type="http://schemas.openxmlformats.org/officeDocument/2006/relationships/tags" Target="../tags/tag808.xml"/><Relationship Id="rId744" Type="http://schemas.openxmlformats.org/officeDocument/2006/relationships/tags" Target="../tags/tag1015.xml"/><Relationship Id="rId951" Type="http://schemas.openxmlformats.org/officeDocument/2006/relationships/tags" Target="../tags/tag1222.xml"/><Relationship Id="rId80" Type="http://schemas.openxmlformats.org/officeDocument/2006/relationships/tags" Target="../tags/tag351.xml"/><Relationship Id="rId176" Type="http://schemas.openxmlformats.org/officeDocument/2006/relationships/tags" Target="../tags/tag447.xml"/><Relationship Id="rId383" Type="http://schemas.openxmlformats.org/officeDocument/2006/relationships/tags" Target="../tags/tag654.xml"/><Relationship Id="rId590" Type="http://schemas.openxmlformats.org/officeDocument/2006/relationships/tags" Target="../tags/tag861.xml"/><Relationship Id="rId604" Type="http://schemas.openxmlformats.org/officeDocument/2006/relationships/tags" Target="../tags/tag875.xml"/><Relationship Id="rId811" Type="http://schemas.openxmlformats.org/officeDocument/2006/relationships/tags" Target="../tags/tag1082.xml"/><Relationship Id="rId1027" Type="http://schemas.openxmlformats.org/officeDocument/2006/relationships/tags" Target="../tags/tag1298.xml"/><Relationship Id="rId243" Type="http://schemas.openxmlformats.org/officeDocument/2006/relationships/tags" Target="../tags/tag514.xml"/><Relationship Id="rId450" Type="http://schemas.openxmlformats.org/officeDocument/2006/relationships/tags" Target="../tags/tag721.xml"/><Relationship Id="rId688" Type="http://schemas.openxmlformats.org/officeDocument/2006/relationships/tags" Target="../tags/tag959.xml"/><Relationship Id="rId895" Type="http://schemas.openxmlformats.org/officeDocument/2006/relationships/tags" Target="../tags/tag1166.xml"/><Relationship Id="rId909" Type="http://schemas.openxmlformats.org/officeDocument/2006/relationships/tags" Target="../tags/tag1180.xml"/><Relationship Id="rId1080" Type="http://schemas.openxmlformats.org/officeDocument/2006/relationships/tags" Target="../tags/tag1351.xml"/><Relationship Id="rId38" Type="http://schemas.openxmlformats.org/officeDocument/2006/relationships/tags" Target="../tags/tag309.xml"/><Relationship Id="rId103" Type="http://schemas.openxmlformats.org/officeDocument/2006/relationships/tags" Target="../tags/tag374.xml"/><Relationship Id="rId310" Type="http://schemas.openxmlformats.org/officeDocument/2006/relationships/tags" Target="../tags/tag581.xml"/><Relationship Id="rId548" Type="http://schemas.openxmlformats.org/officeDocument/2006/relationships/tags" Target="../tags/tag819.xml"/><Relationship Id="rId755" Type="http://schemas.openxmlformats.org/officeDocument/2006/relationships/tags" Target="../tags/tag1026.xml"/><Relationship Id="rId962" Type="http://schemas.openxmlformats.org/officeDocument/2006/relationships/tags" Target="../tags/tag1233.xml"/><Relationship Id="rId91" Type="http://schemas.openxmlformats.org/officeDocument/2006/relationships/tags" Target="../tags/tag362.xml"/><Relationship Id="rId187" Type="http://schemas.openxmlformats.org/officeDocument/2006/relationships/tags" Target="../tags/tag458.xml"/><Relationship Id="rId394" Type="http://schemas.openxmlformats.org/officeDocument/2006/relationships/tags" Target="../tags/tag665.xml"/><Relationship Id="rId408" Type="http://schemas.openxmlformats.org/officeDocument/2006/relationships/tags" Target="../tags/tag679.xml"/><Relationship Id="rId615" Type="http://schemas.openxmlformats.org/officeDocument/2006/relationships/tags" Target="../tags/tag886.xml"/><Relationship Id="rId822" Type="http://schemas.openxmlformats.org/officeDocument/2006/relationships/tags" Target="../tags/tag1093.xml"/><Relationship Id="rId1038" Type="http://schemas.openxmlformats.org/officeDocument/2006/relationships/tags" Target="../tags/tag1309.xml"/><Relationship Id="rId254" Type="http://schemas.openxmlformats.org/officeDocument/2006/relationships/tags" Target="../tags/tag525.xml"/><Relationship Id="rId699" Type="http://schemas.openxmlformats.org/officeDocument/2006/relationships/tags" Target="../tags/tag970.xml"/><Relationship Id="rId1091" Type="http://schemas.openxmlformats.org/officeDocument/2006/relationships/tags" Target="../tags/tag1362.xml"/><Relationship Id="rId1105" Type="http://schemas.openxmlformats.org/officeDocument/2006/relationships/tags" Target="../tags/tag1376.xml"/><Relationship Id="rId49" Type="http://schemas.openxmlformats.org/officeDocument/2006/relationships/tags" Target="../tags/tag320.xml"/><Relationship Id="rId114" Type="http://schemas.openxmlformats.org/officeDocument/2006/relationships/tags" Target="../tags/tag385.xml"/><Relationship Id="rId461" Type="http://schemas.openxmlformats.org/officeDocument/2006/relationships/tags" Target="../tags/tag732.xml"/><Relationship Id="rId559" Type="http://schemas.openxmlformats.org/officeDocument/2006/relationships/tags" Target="../tags/tag830.xml"/><Relationship Id="rId766" Type="http://schemas.openxmlformats.org/officeDocument/2006/relationships/tags" Target="../tags/tag1037.xml"/><Relationship Id="rId198" Type="http://schemas.openxmlformats.org/officeDocument/2006/relationships/tags" Target="../tags/tag469.xml"/><Relationship Id="rId321" Type="http://schemas.openxmlformats.org/officeDocument/2006/relationships/tags" Target="../tags/tag592.xml"/><Relationship Id="rId419" Type="http://schemas.openxmlformats.org/officeDocument/2006/relationships/tags" Target="../tags/tag690.xml"/><Relationship Id="rId626" Type="http://schemas.openxmlformats.org/officeDocument/2006/relationships/tags" Target="../tags/tag897.xml"/><Relationship Id="rId973" Type="http://schemas.openxmlformats.org/officeDocument/2006/relationships/tags" Target="../tags/tag1244.xml"/><Relationship Id="rId1049" Type="http://schemas.openxmlformats.org/officeDocument/2006/relationships/tags" Target="../tags/tag1320.xml"/><Relationship Id="rId833" Type="http://schemas.openxmlformats.org/officeDocument/2006/relationships/tags" Target="../tags/tag1104.xml"/><Relationship Id="rId1116" Type="http://schemas.openxmlformats.org/officeDocument/2006/relationships/image" Target="../media/image47.png"/><Relationship Id="rId265" Type="http://schemas.openxmlformats.org/officeDocument/2006/relationships/tags" Target="../tags/tag536.xml"/><Relationship Id="rId472" Type="http://schemas.openxmlformats.org/officeDocument/2006/relationships/tags" Target="../tags/tag743.xml"/><Relationship Id="rId900" Type="http://schemas.openxmlformats.org/officeDocument/2006/relationships/tags" Target="../tags/tag1171.xml"/><Relationship Id="rId125" Type="http://schemas.openxmlformats.org/officeDocument/2006/relationships/tags" Target="../tags/tag396.xml"/><Relationship Id="rId332" Type="http://schemas.openxmlformats.org/officeDocument/2006/relationships/tags" Target="../tags/tag603.xml"/><Relationship Id="rId777" Type="http://schemas.openxmlformats.org/officeDocument/2006/relationships/tags" Target="../tags/tag1048.xml"/><Relationship Id="rId984" Type="http://schemas.openxmlformats.org/officeDocument/2006/relationships/tags" Target="../tags/tag1255.xml"/><Relationship Id="rId637" Type="http://schemas.openxmlformats.org/officeDocument/2006/relationships/tags" Target="../tags/tag908.xml"/><Relationship Id="rId844" Type="http://schemas.openxmlformats.org/officeDocument/2006/relationships/tags" Target="../tags/tag1115.xml"/><Relationship Id="rId276" Type="http://schemas.openxmlformats.org/officeDocument/2006/relationships/tags" Target="../tags/tag547.xml"/><Relationship Id="rId483" Type="http://schemas.openxmlformats.org/officeDocument/2006/relationships/tags" Target="../tags/tag754.xml"/><Relationship Id="rId690" Type="http://schemas.openxmlformats.org/officeDocument/2006/relationships/tags" Target="../tags/tag961.xml"/><Relationship Id="rId704" Type="http://schemas.openxmlformats.org/officeDocument/2006/relationships/tags" Target="../tags/tag975.xml"/><Relationship Id="rId911" Type="http://schemas.openxmlformats.org/officeDocument/2006/relationships/tags" Target="../tags/tag1182.xml"/><Relationship Id="rId40" Type="http://schemas.openxmlformats.org/officeDocument/2006/relationships/tags" Target="../tags/tag311.xml"/><Relationship Id="rId136" Type="http://schemas.openxmlformats.org/officeDocument/2006/relationships/tags" Target="../tags/tag407.xml"/><Relationship Id="rId343" Type="http://schemas.openxmlformats.org/officeDocument/2006/relationships/tags" Target="../tags/tag614.xml"/><Relationship Id="rId550" Type="http://schemas.openxmlformats.org/officeDocument/2006/relationships/tags" Target="../tags/tag821.xml"/><Relationship Id="rId788" Type="http://schemas.openxmlformats.org/officeDocument/2006/relationships/tags" Target="../tags/tag1059.xml"/><Relationship Id="rId995" Type="http://schemas.openxmlformats.org/officeDocument/2006/relationships/tags" Target="../tags/tag1266.xml"/><Relationship Id="rId203" Type="http://schemas.openxmlformats.org/officeDocument/2006/relationships/tags" Target="../tags/tag474.xml"/><Relationship Id="rId648" Type="http://schemas.openxmlformats.org/officeDocument/2006/relationships/tags" Target="../tags/tag919.xml"/><Relationship Id="rId855" Type="http://schemas.openxmlformats.org/officeDocument/2006/relationships/tags" Target="../tags/tag1126.xml"/><Relationship Id="rId1040" Type="http://schemas.openxmlformats.org/officeDocument/2006/relationships/tags" Target="../tags/tag1311.xml"/><Relationship Id="rId287" Type="http://schemas.openxmlformats.org/officeDocument/2006/relationships/tags" Target="../tags/tag558.xml"/><Relationship Id="rId410" Type="http://schemas.openxmlformats.org/officeDocument/2006/relationships/tags" Target="../tags/tag681.xml"/><Relationship Id="rId494" Type="http://schemas.openxmlformats.org/officeDocument/2006/relationships/tags" Target="../tags/tag765.xml"/><Relationship Id="rId508" Type="http://schemas.openxmlformats.org/officeDocument/2006/relationships/tags" Target="../tags/tag779.xml"/><Relationship Id="rId715" Type="http://schemas.openxmlformats.org/officeDocument/2006/relationships/tags" Target="../tags/tag986.xml"/><Relationship Id="rId922" Type="http://schemas.openxmlformats.org/officeDocument/2006/relationships/tags" Target="../tags/tag1193.xml"/><Relationship Id="rId147" Type="http://schemas.openxmlformats.org/officeDocument/2006/relationships/tags" Target="../tags/tag418.xml"/><Relationship Id="rId354" Type="http://schemas.openxmlformats.org/officeDocument/2006/relationships/tags" Target="../tags/tag625.xml"/><Relationship Id="rId799" Type="http://schemas.openxmlformats.org/officeDocument/2006/relationships/tags" Target="../tags/tag1070.xml"/><Relationship Id="rId51" Type="http://schemas.openxmlformats.org/officeDocument/2006/relationships/tags" Target="../tags/tag322.xml"/><Relationship Id="rId561" Type="http://schemas.openxmlformats.org/officeDocument/2006/relationships/tags" Target="../tags/tag832.xml"/><Relationship Id="rId659" Type="http://schemas.openxmlformats.org/officeDocument/2006/relationships/tags" Target="../tags/tag930.xml"/><Relationship Id="rId866" Type="http://schemas.openxmlformats.org/officeDocument/2006/relationships/tags" Target="../tags/tag1137.xml"/><Relationship Id="rId214" Type="http://schemas.openxmlformats.org/officeDocument/2006/relationships/tags" Target="../tags/tag485.xml"/><Relationship Id="rId298" Type="http://schemas.openxmlformats.org/officeDocument/2006/relationships/tags" Target="../tags/tag569.xml"/><Relationship Id="rId421" Type="http://schemas.openxmlformats.org/officeDocument/2006/relationships/tags" Target="../tags/tag692.xml"/><Relationship Id="rId519" Type="http://schemas.openxmlformats.org/officeDocument/2006/relationships/tags" Target="../tags/tag790.xml"/><Relationship Id="rId1051" Type="http://schemas.openxmlformats.org/officeDocument/2006/relationships/tags" Target="../tags/tag1322.xml"/><Relationship Id="rId158" Type="http://schemas.openxmlformats.org/officeDocument/2006/relationships/tags" Target="../tags/tag429.xml"/><Relationship Id="rId726" Type="http://schemas.openxmlformats.org/officeDocument/2006/relationships/tags" Target="../tags/tag997.xml"/><Relationship Id="rId933" Type="http://schemas.openxmlformats.org/officeDocument/2006/relationships/tags" Target="../tags/tag1204.xml"/><Relationship Id="rId1009" Type="http://schemas.openxmlformats.org/officeDocument/2006/relationships/tags" Target="../tags/tag1280.xml"/><Relationship Id="rId62" Type="http://schemas.openxmlformats.org/officeDocument/2006/relationships/tags" Target="../tags/tag333.xml"/><Relationship Id="rId365" Type="http://schemas.openxmlformats.org/officeDocument/2006/relationships/tags" Target="../tags/tag636.xml"/><Relationship Id="rId572" Type="http://schemas.openxmlformats.org/officeDocument/2006/relationships/tags" Target="../tags/tag843.xml"/><Relationship Id="rId225" Type="http://schemas.openxmlformats.org/officeDocument/2006/relationships/tags" Target="../tags/tag496.xml"/><Relationship Id="rId432" Type="http://schemas.openxmlformats.org/officeDocument/2006/relationships/tags" Target="../tags/tag703.xml"/><Relationship Id="rId877" Type="http://schemas.openxmlformats.org/officeDocument/2006/relationships/tags" Target="../tags/tag1148.xml"/><Relationship Id="rId1062" Type="http://schemas.openxmlformats.org/officeDocument/2006/relationships/tags" Target="../tags/tag1333.xml"/><Relationship Id="rId737" Type="http://schemas.openxmlformats.org/officeDocument/2006/relationships/tags" Target="../tags/tag1008.xml"/><Relationship Id="rId944" Type="http://schemas.openxmlformats.org/officeDocument/2006/relationships/tags" Target="../tags/tag1215.xml"/><Relationship Id="rId73" Type="http://schemas.openxmlformats.org/officeDocument/2006/relationships/tags" Target="../tags/tag344.xml"/><Relationship Id="rId169" Type="http://schemas.openxmlformats.org/officeDocument/2006/relationships/tags" Target="../tags/tag440.xml"/><Relationship Id="rId376" Type="http://schemas.openxmlformats.org/officeDocument/2006/relationships/tags" Target="../tags/tag647.xml"/><Relationship Id="rId583" Type="http://schemas.openxmlformats.org/officeDocument/2006/relationships/tags" Target="../tags/tag854.xml"/><Relationship Id="rId790" Type="http://schemas.openxmlformats.org/officeDocument/2006/relationships/tags" Target="../tags/tag1061.xml"/><Relationship Id="rId804" Type="http://schemas.openxmlformats.org/officeDocument/2006/relationships/tags" Target="../tags/tag1075.xml"/><Relationship Id="rId4" Type="http://schemas.openxmlformats.org/officeDocument/2006/relationships/tags" Target="../tags/tag275.xml"/><Relationship Id="rId236" Type="http://schemas.openxmlformats.org/officeDocument/2006/relationships/tags" Target="../tags/tag507.xml"/><Relationship Id="rId443" Type="http://schemas.openxmlformats.org/officeDocument/2006/relationships/tags" Target="../tags/tag714.xml"/><Relationship Id="rId650" Type="http://schemas.openxmlformats.org/officeDocument/2006/relationships/tags" Target="../tags/tag921.xml"/><Relationship Id="rId888" Type="http://schemas.openxmlformats.org/officeDocument/2006/relationships/tags" Target="../tags/tag1159.xml"/><Relationship Id="rId1073" Type="http://schemas.openxmlformats.org/officeDocument/2006/relationships/tags" Target="../tags/tag1344.xml"/><Relationship Id="rId303" Type="http://schemas.openxmlformats.org/officeDocument/2006/relationships/tags" Target="../tags/tag574.xml"/><Relationship Id="rId748" Type="http://schemas.openxmlformats.org/officeDocument/2006/relationships/tags" Target="../tags/tag1019.xml"/><Relationship Id="rId955" Type="http://schemas.openxmlformats.org/officeDocument/2006/relationships/tags" Target="../tags/tag1226.xml"/><Relationship Id="rId84" Type="http://schemas.openxmlformats.org/officeDocument/2006/relationships/tags" Target="../tags/tag355.xml"/><Relationship Id="rId387" Type="http://schemas.openxmlformats.org/officeDocument/2006/relationships/tags" Target="../tags/tag658.xml"/><Relationship Id="rId510" Type="http://schemas.openxmlformats.org/officeDocument/2006/relationships/tags" Target="../tags/tag781.xml"/><Relationship Id="rId594" Type="http://schemas.openxmlformats.org/officeDocument/2006/relationships/tags" Target="../tags/tag865.xml"/><Relationship Id="rId608" Type="http://schemas.openxmlformats.org/officeDocument/2006/relationships/tags" Target="../tags/tag879.xml"/><Relationship Id="rId815" Type="http://schemas.openxmlformats.org/officeDocument/2006/relationships/tags" Target="../tags/tag1086.xml"/><Relationship Id="rId247" Type="http://schemas.openxmlformats.org/officeDocument/2006/relationships/tags" Target="../tags/tag518.xml"/><Relationship Id="rId899" Type="http://schemas.openxmlformats.org/officeDocument/2006/relationships/tags" Target="../tags/tag1170.xml"/><Relationship Id="rId1000" Type="http://schemas.openxmlformats.org/officeDocument/2006/relationships/tags" Target="../tags/tag1271.xml"/><Relationship Id="rId1084" Type="http://schemas.openxmlformats.org/officeDocument/2006/relationships/tags" Target="../tags/tag1355.xml"/><Relationship Id="rId107" Type="http://schemas.openxmlformats.org/officeDocument/2006/relationships/tags" Target="../tags/tag378.xml"/><Relationship Id="rId454" Type="http://schemas.openxmlformats.org/officeDocument/2006/relationships/tags" Target="../tags/tag725.xml"/><Relationship Id="rId661" Type="http://schemas.openxmlformats.org/officeDocument/2006/relationships/tags" Target="../tags/tag932.xml"/><Relationship Id="rId759" Type="http://schemas.openxmlformats.org/officeDocument/2006/relationships/tags" Target="../tags/tag1030.xml"/><Relationship Id="rId966" Type="http://schemas.openxmlformats.org/officeDocument/2006/relationships/tags" Target="../tags/tag1237.xml"/><Relationship Id="rId11" Type="http://schemas.openxmlformats.org/officeDocument/2006/relationships/tags" Target="../tags/tag282.xml"/><Relationship Id="rId314" Type="http://schemas.openxmlformats.org/officeDocument/2006/relationships/tags" Target="../tags/tag585.xml"/><Relationship Id="rId398" Type="http://schemas.openxmlformats.org/officeDocument/2006/relationships/tags" Target="../tags/tag669.xml"/><Relationship Id="rId521" Type="http://schemas.openxmlformats.org/officeDocument/2006/relationships/tags" Target="../tags/tag792.xml"/><Relationship Id="rId619" Type="http://schemas.openxmlformats.org/officeDocument/2006/relationships/tags" Target="../tags/tag890.xml"/><Relationship Id="rId95" Type="http://schemas.openxmlformats.org/officeDocument/2006/relationships/tags" Target="../tags/tag366.xml"/><Relationship Id="rId160" Type="http://schemas.openxmlformats.org/officeDocument/2006/relationships/tags" Target="../tags/tag431.xml"/><Relationship Id="rId826" Type="http://schemas.openxmlformats.org/officeDocument/2006/relationships/tags" Target="../tags/tag1097.xml"/><Relationship Id="rId1011" Type="http://schemas.openxmlformats.org/officeDocument/2006/relationships/tags" Target="../tags/tag1282.xml"/><Relationship Id="rId1109" Type="http://schemas.openxmlformats.org/officeDocument/2006/relationships/tags" Target="../tags/tag1380.xml"/><Relationship Id="rId258" Type="http://schemas.openxmlformats.org/officeDocument/2006/relationships/tags" Target="../tags/tag529.xml"/><Relationship Id="rId465" Type="http://schemas.openxmlformats.org/officeDocument/2006/relationships/tags" Target="../tags/tag736.xml"/><Relationship Id="rId672" Type="http://schemas.openxmlformats.org/officeDocument/2006/relationships/tags" Target="../tags/tag943.xml"/><Relationship Id="rId1095" Type="http://schemas.openxmlformats.org/officeDocument/2006/relationships/tags" Target="../tags/tag1366.xml"/><Relationship Id="rId22" Type="http://schemas.openxmlformats.org/officeDocument/2006/relationships/tags" Target="../tags/tag293.xml"/><Relationship Id="rId118" Type="http://schemas.openxmlformats.org/officeDocument/2006/relationships/tags" Target="../tags/tag389.xml"/><Relationship Id="rId325" Type="http://schemas.openxmlformats.org/officeDocument/2006/relationships/tags" Target="../tags/tag596.xml"/><Relationship Id="rId532" Type="http://schemas.openxmlformats.org/officeDocument/2006/relationships/tags" Target="../tags/tag803.xml"/><Relationship Id="rId977" Type="http://schemas.openxmlformats.org/officeDocument/2006/relationships/tags" Target="../tags/tag1248.xml"/><Relationship Id="rId171" Type="http://schemas.openxmlformats.org/officeDocument/2006/relationships/tags" Target="../tags/tag442.xml"/><Relationship Id="rId837" Type="http://schemas.openxmlformats.org/officeDocument/2006/relationships/tags" Target="../tags/tag1108.xml"/><Relationship Id="rId1022" Type="http://schemas.openxmlformats.org/officeDocument/2006/relationships/tags" Target="../tags/tag1293.xml"/><Relationship Id="rId269" Type="http://schemas.openxmlformats.org/officeDocument/2006/relationships/tags" Target="../tags/tag540.xml"/><Relationship Id="rId476" Type="http://schemas.openxmlformats.org/officeDocument/2006/relationships/tags" Target="../tags/tag747.xml"/><Relationship Id="rId683" Type="http://schemas.openxmlformats.org/officeDocument/2006/relationships/tags" Target="../tags/tag954.xml"/><Relationship Id="rId890" Type="http://schemas.openxmlformats.org/officeDocument/2006/relationships/tags" Target="../tags/tag1161.xml"/><Relationship Id="rId904" Type="http://schemas.openxmlformats.org/officeDocument/2006/relationships/tags" Target="../tags/tag1175.xml"/><Relationship Id="rId33" Type="http://schemas.openxmlformats.org/officeDocument/2006/relationships/tags" Target="../tags/tag304.xml"/><Relationship Id="rId129" Type="http://schemas.openxmlformats.org/officeDocument/2006/relationships/tags" Target="../tags/tag400.xml"/><Relationship Id="rId336" Type="http://schemas.openxmlformats.org/officeDocument/2006/relationships/tags" Target="../tags/tag607.xml"/><Relationship Id="rId543" Type="http://schemas.openxmlformats.org/officeDocument/2006/relationships/tags" Target="../tags/tag814.xml"/><Relationship Id="rId988" Type="http://schemas.openxmlformats.org/officeDocument/2006/relationships/tags" Target="../tags/tag1259.xml"/><Relationship Id="rId182" Type="http://schemas.openxmlformats.org/officeDocument/2006/relationships/tags" Target="../tags/tag453.xml"/><Relationship Id="rId403" Type="http://schemas.openxmlformats.org/officeDocument/2006/relationships/tags" Target="../tags/tag674.xml"/><Relationship Id="rId750" Type="http://schemas.openxmlformats.org/officeDocument/2006/relationships/tags" Target="../tags/tag1021.xml"/><Relationship Id="rId848" Type="http://schemas.openxmlformats.org/officeDocument/2006/relationships/tags" Target="../tags/tag1119.xml"/><Relationship Id="rId1033" Type="http://schemas.openxmlformats.org/officeDocument/2006/relationships/tags" Target="../tags/tag1304.xml"/><Relationship Id="rId487" Type="http://schemas.openxmlformats.org/officeDocument/2006/relationships/tags" Target="../tags/tag758.xml"/><Relationship Id="rId610" Type="http://schemas.openxmlformats.org/officeDocument/2006/relationships/tags" Target="../tags/tag881.xml"/><Relationship Id="rId694" Type="http://schemas.openxmlformats.org/officeDocument/2006/relationships/tags" Target="../tags/tag965.xml"/><Relationship Id="rId708" Type="http://schemas.openxmlformats.org/officeDocument/2006/relationships/tags" Target="../tags/tag979.xml"/><Relationship Id="rId915" Type="http://schemas.openxmlformats.org/officeDocument/2006/relationships/tags" Target="../tags/tag1186.xml"/><Relationship Id="rId347" Type="http://schemas.openxmlformats.org/officeDocument/2006/relationships/tags" Target="../tags/tag618.xml"/><Relationship Id="rId999" Type="http://schemas.openxmlformats.org/officeDocument/2006/relationships/tags" Target="../tags/tag1270.xml"/><Relationship Id="rId1100" Type="http://schemas.openxmlformats.org/officeDocument/2006/relationships/tags" Target="../tags/tag1371.xml"/><Relationship Id="rId44" Type="http://schemas.openxmlformats.org/officeDocument/2006/relationships/tags" Target="../tags/tag315.xml"/><Relationship Id="rId554" Type="http://schemas.openxmlformats.org/officeDocument/2006/relationships/tags" Target="../tags/tag825.xml"/><Relationship Id="rId761" Type="http://schemas.openxmlformats.org/officeDocument/2006/relationships/tags" Target="../tags/tag1032.xml"/><Relationship Id="rId859" Type="http://schemas.openxmlformats.org/officeDocument/2006/relationships/tags" Target="../tags/tag1130.xml"/><Relationship Id="rId193" Type="http://schemas.openxmlformats.org/officeDocument/2006/relationships/tags" Target="../tags/tag464.xml"/><Relationship Id="rId207" Type="http://schemas.openxmlformats.org/officeDocument/2006/relationships/tags" Target="../tags/tag478.xml"/><Relationship Id="rId414" Type="http://schemas.openxmlformats.org/officeDocument/2006/relationships/tags" Target="../tags/tag685.xml"/><Relationship Id="rId498" Type="http://schemas.openxmlformats.org/officeDocument/2006/relationships/tags" Target="../tags/tag769.xml"/><Relationship Id="rId621" Type="http://schemas.openxmlformats.org/officeDocument/2006/relationships/tags" Target="../tags/tag892.xml"/><Relationship Id="rId1044" Type="http://schemas.openxmlformats.org/officeDocument/2006/relationships/tags" Target="../tags/tag1315.xml"/><Relationship Id="rId260" Type="http://schemas.openxmlformats.org/officeDocument/2006/relationships/tags" Target="../tags/tag531.xml"/><Relationship Id="rId719" Type="http://schemas.openxmlformats.org/officeDocument/2006/relationships/tags" Target="../tags/tag990.xml"/><Relationship Id="rId926" Type="http://schemas.openxmlformats.org/officeDocument/2006/relationships/tags" Target="../tags/tag1197.xml"/><Relationship Id="rId1111" Type="http://schemas.openxmlformats.org/officeDocument/2006/relationships/tags" Target="../tags/tag1382.xml"/><Relationship Id="rId55" Type="http://schemas.openxmlformats.org/officeDocument/2006/relationships/tags" Target="../tags/tag326.xml"/><Relationship Id="rId120" Type="http://schemas.openxmlformats.org/officeDocument/2006/relationships/tags" Target="../tags/tag391.xml"/><Relationship Id="rId358" Type="http://schemas.openxmlformats.org/officeDocument/2006/relationships/tags" Target="../tags/tag629.xml"/><Relationship Id="rId565" Type="http://schemas.openxmlformats.org/officeDocument/2006/relationships/tags" Target="../tags/tag836.xml"/><Relationship Id="rId772" Type="http://schemas.openxmlformats.org/officeDocument/2006/relationships/tags" Target="../tags/tag1043.xml"/><Relationship Id="rId218" Type="http://schemas.openxmlformats.org/officeDocument/2006/relationships/tags" Target="../tags/tag489.xml"/><Relationship Id="rId425" Type="http://schemas.openxmlformats.org/officeDocument/2006/relationships/tags" Target="../tags/tag696.xml"/><Relationship Id="rId632" Type="http://schemas.openxmlformats.org/officeDocument/2006/relationships/tags" Target="../tags/tag903.xml"/><Relationship Id="rId1055" Type="http://schemas.openxmlformats.org/officeDocument/2006/relationships/tags" Target="../tags/tag1326.xml"/><Relationship Id="rId271" Type="http://schemas.openxmlformats.org/officeDocument/2006/relationships/tags" Target="../tags/tag542.xml"/><Relationship Id="rId937" Type="http://schemas.openxmlformats.org/officeDocument/2006/relationships/tags" Target="../tags/tag1208.xml"/><Relationship Id="rId66" Type="http://schemas.openxmlformats.org/officeDocument/2006/relationships/tags" Target="../tags/tag337.xml"/><Relationship Id="rId131" Type="http://schemas.openxmlformats.org/officeDocument/2006/relationships/tags" Target="../tags/tag402.xml"/><Relationship Id="rId369" Type="http://schemas.openxmlformats.org/officeDocument/2006/relationships/tags" Target="../tags/tag640.xml"/><Relationship Id="rId576" Type="http://schemas.openxmlformats.org/officeDocument/2006/relationships/tags" Target="../tags/tag847.xml"/><Relationship Id="rId783" Type="http://schemas.openxmlformats.org/officeDocument/2006/relationships/tags" Target="../tags/tag1054.xml"/><Relationship Id="rId990" Type="http://schemas.openxmlformats.org/officeDocument/2006/relationships/tags" Target="../tags/tag1261.xml"/><Relationship Id="rId229" Type="http://schemas.openxmlformats.org/officeDocument/2006/relationships/tags" Target="../tags/tag500.xml"/><Relationship Id="rId436" Type="http://schemas.openxmlformats.org/officeDocument/2006/relationships/tags" Target="../tags/tag707.xml"/><Relationship Id="rId643" Type="http://schemas.openxmlformats.org/officeDocument/2006/relationships/tags" Target="../tags/tag914.xml"/><Relationship Id="rId1066" Type="http://schemas.openxmlformats.org/officeDocument/2006/relationships/tags" Target="../tags/tag1337.xml"/><Relationship Id="rId850" Type="http://schemas.openxmlformats.org/officeDocument/2006/relationships/tags" Target="../tags/tag1121.xml"/><Relationship Id="rId948" Type="http://schemas.openxmlformats.org/officeDocument/2006/relationships/tags" Target="../tags/tag1219.xml"/><Relationship Id="rId77" Type="http://schemas.openxmlformats.org/officeDocument/2006/relationships/tags" Target="../tags/tag348.xml"/><Relationship Id="rId282" Type="http://schemas.openxmlformats.org/officeDocument/2006/relationships/tags" Target="../tags/tag553.xml"/><Relationship Id="rId503" Type="http://schemas.openxmlformats.org/officeDocument/2006/relationships/tags" Target="../tags/tag774.xml"/><Relationship Id="rId587" Type="http://schemas.openxmlformats.org/officeDocument/2006/relationships/tags" Target="../tags/tag858.xml"/><Relationship Id="rId710" Type="http://schemas.openxmlformats.org/officeDocument/2006/relationships/tags" Target="../tags/tag981.xml"/><Relationship Id="rId808" Type="http://schemas.openxmlformats.org/officeDocument/2006/relationships/tags" Target="../tags/tag1079.xml"/><Relationship Id="rId8" Type="http://schemas.openxmlformats.org/officeDocument/2006/relationships/tags" Target="../tags/tag279.xml"/><Relationship Id="rId142" Type="http://schemas.openxmlformats.org/officeDocument/2006/relationships/tags" Target="../tags/tag413.xml"/><Relationship Id="rId447" Type="http://schemas.openxmlformats.org/officeDocument/2006/relationships/tags" Target="../tags/tag718.xml"/><Relationship Id="rId794" Type="http://schemas.openxmlformats.org/officeDocument/2006/relationships/tags" Target="../tags/tag1065.xml"/><Relationship Id="rId1077" Type="http://schemas.openxmlformats.org/officeDocument/2006/relationships/tags" Target="../tags/tag1348.xml"/><Relationship Id="rId654" Type="http://schemas.openxmlformats.org/officeDocument/2006/relationships/tags" Target="../tags/tag925.xml"/><Relationship Id="rId861" Type="http://schemas.openxmlformats.org/officeDocument/2006/relationships/tags" Target="../tags/tag1132.xml"/><Relationship Id="rId959" Type="http://schemas.openxmlformats.org/officeDocument/2006/relationships/tags" Target="../tags/tag1230.xml"/><Relationship Id="rId293" Type="http://schemas.openxmlformats.org/officeDocument/2006/relationships/tags" Target="../tags/tag564.xml"/><Relationship Id="rId307" Type="http://schemas.openxmlformats.org/officeDocument/2006/relationships/tags" Target="../tags/tag578.xml"/><Relationship Id="rId514" Type="http://schemas.openxmlformats.org/officeDocument/2006/relationships/tags" Target="../tags/tag785.xml"/><Relationship Id="rId721" Type="http://schemas.openxmlformats.org/officeDocument/2006/relationships/tags" Target="../tags/tag992.xml"/><Relationship Id="rId88" Type="http://schemas.openxmlformats.org/officeDocument/2006/relationships/tags" Target="../tags/tag359.xml"/><Relationship Id="rId153" Type="http://schemas.openxmlformats.org/officeDocument/2006/relationships/tags" Target="../tags/tag424.xml"/><Relationship Id="rId360" Type="http://schemas.openxmlformats.org/officeDocument/2006/relationships/tags" Target="../tags/tag631.xml"/><Relationship Id="rId598" Type="http://schemas.openxmlformats.org/officeDocument/2006/relationships/tags" Target="../tags/tag869.xml"/><Relationship Id="rId819" Type="http://schemas.openxmlformats.org/officeDocument/2006/relationships/tags" Target="../tags/tag1090.xml"/><Relationship Id="rId1004" Type="http://schemas.openxmlformats.org/officeDocument/2006/relationships/tags" Target="../tags/tag1275.xml"/><Relationship Id="rId220" Type="http://schemas.openxmlformats.org/officeDocument/2006/relationships/tags" Target="../tags/tag491.xml"/><Relationship Id="rId458" Type="http://schemas.openxmlformats.org/officeDocument/2006/relationships/tags" Target="../tags/tag729.xml"/><Relationship Id="rId665" Type="http://schemas.openxmlformats.org/officeDocument/2006/relationships/tags" Target="../tags/tag936.xml"/><Relationship Id="rId872" Type="http://schemas.openxmlformats.org/officeDocument/2006/relationships/tags" Target="../tags/tag1143.xml"/><Relationship Id="rId1088" Type="http://schemas.openxmlformats.org/officeDocument/2006/relationships/tags" Target="../tags/tag1359.xml"/><Relationship Id="rId15" Type="http://schemas.openxmlformats.org/officeDocument/2006/relationships/tags" Target="../tags/tag286.xml"/><Relationship Id="rId318" Type="http://schemas.openxmlformats.org/officeDocument/2006/relationships/tags" Target="../tags/tag589.xml"/><Relationship Id="rId525" Type="http://schemas.openxmlformats.org/officeDocument/2006/relationships/tags" Target="../tags/tag796.xml"/><Relationship Id="rId732" Type="http://schemas.openxmlformats.org/officeDocument/2006/relationships/tags" Target="../tags/tag1003.xml"/><Relationship Id="rId99" Type="http://schemas.openxmlformats.org/officeDocument/2006/relationships/tags" Target="../tags/tag370.xml"/><Relationship Id="rId164" Type="http://schemas.openxmlformats.org/officeDocument/2006/relationships/tags" Target="../tags/tag435.xml"/><Relationship Id="rId371" Type="http://schemas.openxmlformats.org/officeDocument/2006/relationships/tags" Target="../tags/tag642.xml"/><Relationship Id="rId1015" Type="http://schemas.openxmlformats.org/officeDocument/2006/relationships/tags" Target="../tags/tag1286.xml"/><Relationship Id="rId469" Type="http://schemas.openxmlformats.org/officeDocument/2006/relationships/tags" Target="../tags/tag740.xml"/><Relationship Id="rId676" Type="http://schemas.openxmlformats.org/officeDocument/2006/relationships/tags" Target="../tags/tag947.xml"/><Relationship Id="rId883" Type="http://schemas.openxmlformats.org/officeDocument/2006/relationships/tags" Target="../tags/tag1154.xml"/><Relationship Id="rId1099" Type="http://schemas.openxmlformats.org/officeDocument/2006/relationships/tags" Target="../tags/tag1370.xml"/><Relationship Id="rId26" Type="http://schemas.openxmlformats.org/officeDocument/2006/relationships/tags" Target="../tags/tag297.xml"/><Relationship Id="rId231" Type="http://schemas.openxmlformats.org/officeDocument/2006/relationships/tags" Target="../tags/tag502.xml"/><Relationship Id="rId329" Type="http://schemas.openxmlformats.org/officeDocument/2006/relationships/tags" Target="../tags/tag600.xml"/><Relationship Id="rId536" Type="http://schemas.openxmlformats.org/officeDocument/2006/relationships/tags" Target="../tags/tag807.xml"/><Relationship Id="rId175" Type="http://schemas.openxmlformats.org/officeDocument/2006/relationships/tags" Target="../tags/tag446.xml"/><Relationship Id="rId743" Type="http://schemas.openxmlformats.org/officeDocument/2006/relationships/tags" Target="../tags/tag1014.xml"/><Relationship Id="rId950" Type="http://schemas.openxmlformats.org/officeDocument/2006/relationships/tags" Target="../tags/tag1221.xml"/><Relationship Id="rId1026" Type="http://schemas.openxmlformats.org/officeDocument/2006/relationships/tags" Target="../tags/tag1297.xml"/><Relationship Id="rId382" Type="http://schemas.openxmlformats.org/officeDocument/2006/relationships/tags" Target="../tags/tag653.xml"/><Relationship Id="rId603" Type="http://schemas.openxmlformats.org/officeDocument/2006/relationships/tags" Target="../tags/tag874.xml"/><Relationship Id="rId687" Type="http://schemas.openxmlformats.org/officeDocument/2006/relationships/tags" Target="../tags/tag958.xml"/><Relationship Id="rId810" Type="http://schemas.openxmlformats.org/officeDocument/2006/relationships/tags" Target="../tags/tag1081.xml"/><Relationship Id="rId908" Type="http://schemas.openxmlformats.org/officeDocument/2006/relationships/tags" Target="../tags/tag1179.xml"/><Relationship Id="rId242" Type="http://schemas.openxmlformats.org/officeDocument/2006/relationships/tags" Target="../tags/tag513.xml"/><Relationship Id="rId894" Type="http://schemas.openxmlformats.org/officeDocument/2006/relationships/tags" Target="../tags/tag1165.xml"/><Relationship Id="rId37" Type="http://schemas.openxmlformats.org/officeDocument/2006/relationships/tags" Target="../tags/tag308.xml"/><Relationship Id="rId102" Type="http://schemas.openxmlformats.org/officeDocument/2006/relationships/tags" Target="../tags/tag373.xml"/><Relationship Id="rId547" Type="http://schemas.openxmlformats.org/officeDocument/2006/relationships/tags" Target="../tags/tag818.xml"/><Relationship Id="rId754" Type="http://schemas.openxmlformats.org/officeDocument/2006/relationships/tags" Target="../tags/tag1025.xml"/><Relationship Id="rId961" Type="http://schemas.openxmlformats.org/officeDocument/2006/relationships/tags" Target="../tags/tag1232.xml"/><Relationship Id="rId90" Type="http://schemas.openxmlformats.org/officeDocument/2006/relationships/tags" Target="../tags/tag361.xml"/><Relationship Id="rId186" Type="http://schemas.openxmlformats.org/officeDocument/2006/relationships/tags" Target="../tags/tag457.xml"/><Relationship Id="rId393" Type="http://schemas.openxmlformats.org/officeDocument/2006/relationships/tags" Target="../tags/tag664.xml"/><Relationship Id="rId407" Type="http://schemas.openxmlformats.org/officeDocument/2006/relationships/tags" Target="../tags/tag678.xml"/><Relationship Id="rId614" Type="http://schemas.openxmlformats.org/officeDocument/2006/relationships/tags" Target="../tags/tag885.xml"/><Relationship Id="rId821" Type="http://schemas.openxmlformats.org/officeDocument/2006/relationships/tags" Target="../tags/tag1092.xml"/><Relationship Id="rId1037" Type="http://schemas.openxmlformats.org/officeDocument/2006/relationships/tags" Target="../tags/tag1308.xml"/><Relationship Id="rId253" Type="http://schemas.openxmlformats.org/officeDocument/2006/relationships/tags" Target="../tags/tag524.xml"/><Relationship Id="rId460" Type="http://schemas.openxmlformats.org/officeDocument/2006/relationships/tags" Target="../tags/tag731.xml"/><Relationship Id="rId698" Type="http://schemas.openxmlformats.org/officeDocument/2006/relationships/tags" Target="../tags/tag969.xml"/><Relationship Id="rId919" Type="http://schemas.openxmlformats.org/officeDocument/2006/relationships/tags" Target="../tags/tag1190.xml"/><Relationship Id="rId1090" Type="http://schemas.openxmlformats.org/officeDocument/2006/relationships/tags" Target="../tags/tag1361.xml"/><Relationship Id="rId1104" Type="http://schemas.openxmlformats.org/officeDocument/2006/relationships/tags" Target="../tags/tag1375.xml"/><Relationship Id="rId48" Type="http://schemas.openxmlformats.org/officeDocument/2006/relationships/tags" Target="../tags/tag319.xml"/><Relationship Id="rId113" Type="http://schemas.openxmlformats.org/officeDocument/2006/relationships/tags" Target="../tags/tag384.xml"/><Relationship Id="rId320" Type="http://schemas.openxmlformats.org/officeDocument/2006/relationships/tags" Target="../tags/tag591.xml"/><Relationship Id="rId558" Type="http://schemas.openxmlformats.org/officeDocument/2006/relationships/tags" Target="../tags/tag829.xml"/><Relationship Id="rId765" Type="http://schemas.openxmlformats.org/officeDocument/2006/relationships/tags" Target="../tags/tag1036.xml"/><Relationship Id="rId972" Type="http://schemas.openxmlformats.org/officeDocument/2006/relationships/tags" Target="../tags/tag1243.xml"/><Relationship Id="rId197" Type="http://schemas.openxmlformats.org/officeDocument/2006/relationships/tags" Target="../tags/tag468.xml"/><Relationship Id="rId418" Type="http://schemas.openxmlformats.org/officeDocument/2006/relationships/tags" Target="../tags/tag689.xml"/><Relationship Id="rId625" Type="http://schemas.openxmlformats.org/officeDocument/2006/relationships/tags" Target="../tags/tag896.xml"/><Relationship Id="rId832" Type="http://schemas.openxmlformats.org/officeDocument/2006/relationships/tags" Target="../tags/tag1103.xml"/><Relationship Id="rId1048" Type="http://schemas.openxmlformats.org/officeDocument/2006/relationships/tags" Target="../tags/tag1319.xml"/><Relationship Id="rId264" Type="http://schemas.openxmlformats.org/officeDocument/2006/relationships/tags" Target="../tags/tag535.xml"/><Relationship Id="rId471" Type="http://schemas.openxmlformats.org/officeDocument/2006/relationships/tags" Target="../tags/tag742.xml"/><Relationship Id="rId1115" Type="http://schemas.openxmlformats.org/officeDocument/2006/relationships/image" Target="../media/image46.jpeg"/><Relationship Id="rId59" Type="http://schemas.openxmlformats.org/officeDocument/2006/relationships/tags" Target="../tags/tag330.xml"/><Relationship Id="rId124" Type="http://schemas.openxmlformats.org/officeDocument/2006/relationships/tags" Target="../tags/tag395.xml"/><Relationship Id="rId569" Type="http://schemas.openxmlformats.org/officeDocument/2006/relationships/tags" Target="../tags/tag840.xml"/><Relationship Id="rId776" Type="http://schemas.openxmlformats.org/officeDocument/2006/relationships/tags" Target="../tags/tag1047.xml"/><Relationship Id="rId983" Type="http://schemas.openxmlformats.org/officeDocument/2006/relationships/tags" Target="../tags/tag1254.xml"/><Relationship Id="rId331" Type="http://schemas.openxmlformats.org/officeDocument/2006/relationships/tags" Target="../tags/tag602.xml"/><Relationship Id="rId429" Type="http://schemas.openxmlformats.org/officeDocument/2006/relationships/tags" Target="../tags/tag700.xml"/><Relationship Id="rId636" Type="http://schemas.openxmlformats.org/officeDocument/2006/relationships/tags" Target="../tags/tag907.xml"/><Relationship Id="rId1059" Type="http://schemas.openxmlformats.org/officeDocument/2006/relationships/tags" Target="../tags/tag1330.xml"/><Relationship Id="rId843" Type="http://schemas.openxmlformats.org/officeDocument/2006/relationships/tags" Target="../tags/tag1114.xml"/><Relationship Id="rId275" Type="http://schemas.openxmlformats.org/officeDocument/2006/relationships/tags" Target="../tags/tag546.xml"/><Relationship Id="rId482" Type="http://schemas.openxmlformats.org/officeDocument/2006/relationships/tags" Target="../tags/tag753.xml"/><Relationship Id="rId703" Type="http://schemas.openxmlformats.org/officeDocument/2006/relationships/tags" Target="../tags/tag974.xml"/><Relationship Id="rId910" Type="http://schemas.openxmlformats.org/officeDocument/2006/relationships/tags" Target="../tags/tag1181.xml"/><Relationship Id="rId135" Type="http://schemas.openxmlformats.org/officeDocument/2006/relationships/tags" Target="../tags/tag406.xml"/><Relationship Id="rId342" Type="http://schemas.openxmlformats.org/officeDocument/2006/relationships/tags" Target="../tags/tag613.xml"/><Relationship Id="rId787" Type="http://schemas.openxmlformats.org/officeDocument/2006/relationships/tags" Target="../tags/tag1058.xml"/><Relationship Id="rId994" Type="http://schemas.openxmlformats.org/officeDocument/2006/relationships/tags" Target="../tags/tag1265.xml"/><Relationship Id="rId202" Type="http://schemas.openxmlformats.org/officeDocument/2006/relationships/tags" Target="../tags/tag473.xml"/><Relationship Id="rId647" Type="http://schemas.openxmlformats.org/officeDocument/2006/relationships/tags" Target="../tags/tag918.xml"/><Relationship Id="rId854" Type="http://schemas.openxmlformats.org/officeDocument/2006/relationships/tags" Target="../tags/tag1125.xml"/><Relationship Id="rId286" Type="http://schemas.openxmlformats.org/officeDocument/2006/relationships/tags" Target="../tags/tag557.xml"/><Relationship Id="rId493" Type="http://schemas.openxmlformats.org/officeDocument/2006/relationships/tags" Target="../tags/tag764.xml"/><Relationship Id="rId507" Type="http://schemas.openxmlformats.org/officeDocument/2006/relationships/tags" Target="../tags/tag778.xml"/><Relationship Id="rId714" Type="http://schemas.openxmlformats.org/officeDocument/2006/relationships/tags" Target="../tags/tag985.xml"/><Relationship Id="rId921" Type="http://schemas.openxmlformats.org/officeDocument/2006/relationships/tags" Target="../tags/tag1192.xml"/><Relationship Id="rId50" Type="http://schemas.openxmlformats.org/officeDocument/2006/relationships/tags" Target="../tags/tag321.xml"/><Relationship Id="rId146" Type="http://schemas.openxmlformats.org/officeDocument/2006/relationships/tags" Target="../tags/tag417.xml"/><Relationship Id="rId353" Type="http://schemas.openxmlformats.org/officeDocument/2006/relationships/tags" Target="../tags/tag624.xml"/><Relationship Id="rId560" Type="http://schemas.openxmlformats.org/officeDocument/2006/relationships/tags" Target="../tags/tag831.xml"/><Relationship Id="rId798" Type="http://schemas.openxmlformats.org/officeDocument/2006/relationships/tags" Target="../tags/tag1069.xml"/><Relationship Id="rId213" Type="http://schemas.openxmlformats.org/officeDocument/2006/relationships/tags" Target="../tags/tag484.xml"/><Relationship Id="rId420" Type="http://schemas.openxmlformats.org/officeDocument/2006/relationships/tags" Target="../tags/tag691.xml"/><Relationship Id="rId658" Type="http://schemas.openxmlformats.org/officeDocument/2006/relationships/tags" Target="../tags/tag929.xml"/><Relationship Id="rId865" Type="http://schemas.openxmlformats.org/officeDocument/2006/relationships/tags" Target="../tags/tag1136.xml"/><Relationship Id="rId1050" Type="http://schemas.openxmlformats.org/officeDocument/2006/relationships/tags" Target="../tags/tag1321.xml"/><Relationship Id="rId297" Type="http://schemas.openxmlformats.org/officeDocument/2006/relationships/tags" Target="../tags/tag568.xml"/><Relationship Id="rId518" Type="http://schemas.openxmlformats.org/officeDocument/2006/relationships/tags" Target="../tags/tag789.xml"/><Relationship Id="rId725" Type="http://schemas.openxmlformats.org/officeDocument/2006/relationships/tags" Target="../tags/tag996.xml"/><Relationship Id="rId932" Type="http://schemas.openxmlformats.org/officeDocument/2006/relationships/tags" Target="../tags/tag1203.xml"/><Relationship Id="rId157" Type="http://schemas.openxmlformats.org/officeDocument/2006/relationships/tags" Target="../tags/tag428.xml"/><Relationship Id="rId364" Type="http://schemas.openxmlformats.org/officeDocument/2006/relationships/tags" Target="../tags/tag635.xml"/><Relationship Id="rId1008" Type="http://schemas.openxmlformats.org/officeDocument/2006/relationships/tags" Target="../tags/tag1279.xml"/><Relationship Id="rId61" Type="http://schemas.openxmlformats.org/officeDocument/2006/relationships/tags" Target="../tags/tag332.xml"/><Relationship Id="rId571" Type="http://schemas.openxmlformats.org/officeDocument/2006/relationships/tags" Target="../tags/tag842.xml"/><Relationship Id="rId669" Type="http://schemas.openxmlformats.org/officeDocument/2006/relationships/tags" Target="../tags/tag940.xml"/><Relationship Id="rId876" Type="http://schemas.openxmlformats.org/officeDocument/2006/relationships/tags" Target="../tags/tag1147.xml"/><Relationship Id="rId19" Type="http://schemas.openxmlformats.org/officeDocument/2006/relationships/tags" Target="../tags/tag290.xml"/><Relationship Id="rId224" Type="http://schemas.openxmlformats.org/officeDocument/2006/relationships/tags" Target="../tags/tag495.xml"/><Relationship Id="rId431" Type="http://schemas.openxmlformats.org/officeDocument/2006/relationships/tags" Target="../tags/tag702.xml"/><Relationship Id="rId529" Type="http://schemas.openxmlformats.org/officeDocument/2006/relationships/tags" Target="../tags/tag800.xml"/><Relationship Id="rId736" Type="http://schemas.openxmlformats.org/officeDocument/2006/relationships/tags" Target="../tags/tag1007.xml"/><Relationship Id="rId1061" Type="http://schemas.openxmlformats.org/officeDocument/2006/relationships/tags" Target="../tags/tag1332.xml"/><Relationship Id="rId168" Type="http://schemas.openxmlformats.org/officeDocument/2006/relationships/tags" Target="../tags/tag439.xml"/><Relationship Id="rId943" Type="http://schemas.openxmlformats.org/officeDocument/2006/relationships/tags" Target="../tags/tag1214.xml"/><Relationship Id="rId1019" Type="http://schemas.openxmlformats.org/officeDocument/2006/relationships/tags" Target="../tags/tag1290.xml"/><Relationship Id="rId72" Type="http://schemas.openxmlformats.org/officeDocument/2006/relationships/tags" Target="../tags/tag343.xml"/><Relationship Id="rId375" Type="http://schemas.openxmlformats.org/officeDocument/2006/relationships/tags" Target="../tags/tag646.xml"/><Relationship Id="rId582" Type="http://schemas.openxmlformats.org/officeDocument/2006/relationships/tags" Target="../tags/tag853.xml"/><Relationship Id="rId803" Type="http://schemas.openxmlformats.org/officeDocument/2006/relationships/tags" Target="../tags/tag1074.xml"/><Relationship Id="rId3" Type="http://schemas.openxmlformats.org/officeDocument/2006/relationships/tags" Target="../tags/tag274.xml"/><Relationship Id="rId235" Type="http://schemas.openxmlformats.org/officeDocument/2006/relationships/tags" Target="../tags/tag506.xml"/><Relationship Id="rId442" Type="http://schemas.openxmlformats.org/officeDocument/2006/relationships/tags" Target="../tags/tag713.xml"/><Relationship Id="rId887" Type="http://schemas.openxmlformats.org/officeDocument/2006/relationships/tags" Target="../tags/tag1158.xml"/><Relationship Id="rId1072" Type="http://schemas.openxmlformats.org/officeDocument/2006/relationships/tags" Target="../tags/tag1343.xml"/><Relationship Id="rId302" Type="http://schemas.openxmlformats.org/officeDocument/2006/relationships/tags" Target="../tags/tag573.xml"/><Relationship Id="rId747" Type="http://schemas.openxmlformats.org/officeDocument/2006/relationships/tags" Target="../tags/tag1018.xml"/><Relationship Id="rId954" Type="http://schemas.openxmlformats.org/officeDocument/2006/relationships/tags" Target="../tags/tag1225.xml"/><Relationship Id="rId83" Type="http://schemas.openxmlformats.org/officeDocument/2006/relationships/tags" Target="../tags/tag354.xml"/><Relationship Id="rId179" Type="http://schemas.openxmlformats.org/officeDocument/2006/relationships/tags" Target="../tags/tag450.xml"/><Relationship Id="rId386" Type="http://schemas.openxmlformats.org/officeDocument/2006/relationships/tags" Target="../tags/tag657.xml"/><Relationship Id="rId593" Type="http://schemas.openxmlformats.org/officeDocument/2006/relationships/tags" Target="../tags/tag864.xml"/><Relationship Id="rId607" Type="http://schemas.openxmlformats.org/officeDocument/2006/relationships/tags" Target="../tags/tag878.xml"/><Relationship Id="rId814" Type="http://schemas.openxmlformats.org/officeDocument/2006/relationships/tags" Target="../tags/tag1085.xml"/><Relationship Id="rId246" Type="http://schemas.openxmlformats.org/officeDocument/2006/relationships/tags" Target="../tags/tag517.xml"/><Relationship Id="rId453" Type="http://schemas.openxmlformats.org/officeDocument/2006/relationships/tags" Target="../tags/tag724.xml"/><Relationship Id="rId660" Type="http://schemas.openxmlformats.org/officeDocument/2006/relationships/tags" Target="../tags/tag931.xml"/><Relationship Id="rId898" Type="http://schemas.openxmlformats.org/officeDocument/2006/relationships/tags" Target="../tags/tag1169.xml"/><Relationship Id="rId1083" Type="http://schemas.openxmlformats.org/officeDocument/2006/relationships/tags" Target="../tags/tag1354.xml"/><Relationship Id="rId106" Type="http://schemas.openxmlformats.org/officeDocument/2006/relationships/tags" Target="../tags/tag377.xml"/><Relationship Id="rId313" Type="http://schemas.openxmlformats.org/officeDocument/2006/relationships/tags" Target="../tags/tag584.xml"/><Relationship Id="rId758" Type="http://schemas.openxmlformats.org/officeDocument/2006/relationships/tags" Target="../tags/tag1029.xml"/><Relationship Id="rId965" Type="http://schemas.openxmlformats.org/officeDocument/2006/relationships/tags" Target="../tags/tag1236.xml"/><Relationship Id="rId10" Type="http://schemas.openxmlformats.org/officeDocument/2006/relationships/tags" Target="../tags/tag281.xml"/><Relationship Id="rId94" Type="http://schemas.openxmlformats.org/officeDocument/2006/relationships/tags" Target="../tags/tag365.xml"/><Relationship Id="rId397" Type="http://schemas.openxmlformats.org/officeDocument/2006/relationships/tags" Target="../tags/tag668.xml"/><Relationship Id="rId520" Type="http://schemas.openxmlformats.org/officeDocument/2006/relationships/tags" Target="../tags/tag791.xml"/><Relationship Id="rId618" Type="http://schemas.openxmlformats.org/officeDocument/2006/relationships/tags" Target="../tags/tag889.xml"/><Relationship Id="rId825" Type="http://schemas.openxmlformats.org/officeDocument/2006/relationships/tags" Target="../tags/tag1096.xml"/><Relationship Id="rId257" Type="http://schemas.openxmlformats.org/officeDocument/2006/relationships/tags" Target="../tags/tag528.xml"/><Relationship Id="rId464" Type="http://schemas.openxmlformats.org/officeDocument/2006/relationships/tags" Target="../tags/tag735.xml"/><Relationship Id="rId1010" Type="http://schemas.openxmlformats.org/officeDocument/2006/relationships/tags" Target="../tags/tag1281.xml"/><Relationship Id="rId1094" Type="http://schemas.openxmlformats.org/officeDocument/2006/relationships/tags" Target="../tags/tag1365.xml"/><Relationship Id="rId1108" Type="http://schemas.openxmlformats.org/officeDocument/2006/relationships/tags" Target="../tags/tag1379.xml"/><Relationship Id="rId117" Type="http://schemas.openxmlformats.org/officeDocument/2006/relationships/tags" Target="../tags/tag388.xml"/><Relationship Id="rId671" Type="http://schemas.openxmlformats.org/officeDocument/2006/relationships/tags" Target="../tags/tag942.xml"/><Relationship Id="rId769" Type="http://schemas.openxmlformats.org/officeDocument/2006/relationships/tags" Target="../tags/tag1040.xml"/><Relationship Id="rId976" Type="http://schemas.openxmlformats.org/officeDocument/2006/relationships/tags" Target="../tags/tag1247.xml"/><Relationship Id="rId324" Type="http://schemas.openxmlformats.org/officeDocument/2006/relationships/tags" Target="../tags/tag595.xml"/><Relationship Id="rId531" Type="http://schemas.openxmlformats.org/officeDocument/2006/relationships/tags" Target="../tags/tag802.xml"/><Relationship Id="rId629" Type="http://schemas.openxmlformats.org/officeDocument/2006/relationships/tags" Target="../tags/tag900.xml"/><Relationship Id="rId836" Type="http://schemas.openxmlformats.org/officeDocument/2006/relationships/tags" Target="../tags/tag1107.xml"/><Relationship Id="rId1021" Type="http://schemas.openxmlformats.org/officeDocument/2006/relationships/tags" Target="../tags/tag1292.xml"/><Relationship Id="rId903" Type="http://schemas.openxmlformats.org/officeDocument/2006/relationships/tags" Target="../tags/tag1174.xml"/><Relationship Id="rId32" Type="http://schemas.openxmlformats.org/officeDocument/2006/relationships/tags" Target="../tags/tag303.xml"/><Relationship Id="rId181" Type="http://schemas.openxmlformats.org/officeDocument/2006/relationships/tags" Target="../tags/tag452.xml"/><Relationship Id="rId279" Type="http://schemas.openxmlformats.org/officeDocument/2006/relationships/tags" Target="../tags/tag550.xml"/><Relationship Id="rId486" Type="http://schemas.openxmlformats.org/officeDocument/2006/relationships/tags" Target="../tags/tag757.xml"/><Relationship Id="rId693" Type="http://schemas.openxmlformats.org/officeDocument/2006/relationships/tags" Target="../tags/tag964.xml"/><Relationship Id="rId139" Type="http://schemas.openxmlformats.org/officeDocument/2006/relationships/tags" Target="../tags/tag410.xml"/><Relationship Id="rId346" Type="http://schemas.openxmlformats.org/officeDocument/2006/relationships/tags" Target="../tags/tag617.xml"/><Relationship Id="rId553" Type="http://schemas.openxmlformats.org/officeDocument/2006/relationships/tags" Target="../tags/tag824.xml"/><Relationship Id="rId760" Type="http://schemas.openxmlformats.org/officeDocument/2006/relationships/tags" Target="../tags/tag1031.xml"/><Relationship Id="rId998" Type="http://schemas.openxmlformats.org/officeDocument/2006/relationships/tags" Target="../tags/tag1269.xml"/><Relationship Id="rId206" Type="http://schemas.openxmlformats.org/officeDocument/2006/relationships/tags" Target="../tags/tag477.xml"/><Relationship Id="rId413" Type="http://schemas.openxmlformats.org/officeDocument/2006/relationships/tags" Target="../tags/tag684.xml"/><Relationship Id="rId858" Type="http://schemas.openxmlformats.org/officeDocument/2006/relationships/tags" Target="../tags/tag1129.xml"/><Relationship Id="rId1043" Type="http://schemas.openxmlformats.org/officeDocument/2006/relationships/tags" Target="../tags/tag1314.xml"/><Relationship Id="rId620" Type="http://schemas.openxmlformats.org/officeDocument/2006/relationships/tags" Target="../tags/tag891.xml"/><Relationship Id="rId718" Type="http://schemas.openxmlformats.org/officeDocument/2006/relationships/tags" Target="../tags/tag989.xml"/><Relationship Id="rId925" Type="http://schemas.openxmlformats.org/officeDocument/2006/relationships/tags" Target="../tags/tag1196.xml"/><Relationship Id="rId1110" Type="http://schemas.openxmlformats.org/officeDocument/2006/relationships/tags" Target="../tags/tag1381.xml"/><Relationship Id="rId54" Type="http://schemas.openxmlformats.org/officeDocument/2006/relationships/tags" Target="../tags/tag325.xml"/><Relationship Id="rId270" Type="http://schemas.openxmlformats.org/officeDocument/2006/relationships/tags" Target="../tags/tag541.xml"/><Relationship Id="rId130" Type="http://schemas.openxmlformats.org/officeDocument/2006/relationships/tags" Target="../tags/tag401.xml"/><Relationship Id="rId368" Type="http://schemas.openxmlformats.org/officeDocument/2006/relationships/tags" Target="../tags/tag639.xml"/><Relationship Id="rId575" Type="http://schemas.openxmlformats.org/officeDocument/2006/relationships/tags" Target="../tags/tag846.xml"/><Relationship Id="rId782" Type="http://schemas.openxmlformats.org/officeDocument/2006/relationships/tags" Target="../tags/tag1053.xml"/><Relationship Id="rId228" Type="http://schemas.openxmlformats.org/officeDocument/2006/relationships/tags" Target="../tags/tag499.xml"/><Relationship Id="rId435" Type="http://schemas.openxmlformats.org/officeDocument/2006/relationships/tags" Target="../tags/tag706.xml"/><Relationship Id="rId642" Type="http://schemas.openxmlformats.org/officeDocument/2006/relationships/tags" Target="../tags/tag913.xml"/><Relationship Id="rId1065" Type="http://schemas.openxmlformats.org/officeDocument/2006/relationships/tags" Target="../tags/tag1336.xml"/><Relationship Id="rId502" Type="http://schemas.openxmlformats.org/officeDocument/2006/relationships/tags" Target="../tags/tag773.xml"/><Relationship Id="rId947" Type="http://schemas.openxmlformats.org/officeDocument/2006/relationships/tags" Target="../tags/tag1218.xml"/><Relationship Id="rId76" Type="http://schemas.openxmlformats.org/officeDocument/2006/relationships/tags" Target="../tags/tag347.xml"/><Relationship Id="rId807" Type="http://schemas.openxmlformats.org/officeDocument/2006/relationships/tags" Target="../tags/tag1078.xml"/><Relationship Id="rId292" Type="http://schemas.openxmlformats.org/officeDocument/2006/relationships/tags" Target="../tags/tag563.xml"/><Relationship Id="rId597" Type="http://schemas.openxmlformats.org/officeDocument/2006/relationships/tags" Target="../tags/tag868.xml"/><Relationship Id="rId152" Type="http://schemas.openxmlformats.org/officeDocument/2006/relationships/tags" Target="../tags/tag423.xml"/><Relationship Id="rId457" Type="http://schemas.openxmlformats.org/officeDocument/2006/relationships/tags" Target="../tags/tag728.xml"/><Relationship Id="rId1087" Type="http://schemas.openxmlformats.org/officeDocument/2006/relationships/tags" Target="../tags/tag1358.xml"/><Relationship Id="rId664" Type="http://schemas.openxmlformats.org/officeDocument/2006/relationships/tags" Target="../tags/tag935.xml"/><Relationship Id="rId871" Type="http://schemas.openxmlformats.org/officeDocument/2006/relationships/tags" Target="../tags/tag1142.xml"/><Relationship Id="rId969" Type="http://schemas.openxmlformats.org/officeDocument/2006/relationships/tags" Target="../tags/tag1240.xml"/><Relationship Id="rId317" Type="http://schemas.openxmlformats.org/officeDocument/2006/relationships/tags" Target="../tags/tag588.xml"/><Relationship Id="rId524" Type="http://schemas.openxmlformats.org/officeDocument/2006/relationships/tags" Target="../tags/tag795.xml"/><Relationship Id="rId731" Type="http://schemas.openxmlformats.org/officeDocument/2006/relationships/tags" Target="../tags/tag100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6.xml"/><Relationship Id="rId1" Type="http://schemas.openxmlformats.org/officeDocument/2006/relationships/tags" Target="../tags/tag1385.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89.xml"/><Relationship Id="rId7" Type="http://schemas.openxmlformats.org/officeDocument/2006/relationships/image" Target="../media/image34.png"/><Relationship Id="rId2" Type="http://schemas.openxmlformats.org/officeDocument/2006/relationships/tags" Target="../tags/tag1388.xml"/><Relationship Id="rId1" Type="http://schemas.openxmlformats.org/officeDocument/2006/relationships/tags" Target="../tags/tag1387.xml"/><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1390.xml"/><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93.xml"/><Relationship Id="rId7" Type="http://schemas.openxmlformats.org/officeDocument/2006/relationships/image" Target="../media/image34.png"/><Relationship Id="rId2" Type="http://schemas.openxmlformats.org/officeDocument/2006/relationships/tags" Target="../tags/tag1392.xml"/><Relationship Id="rId1" Type="http://schemas.openxmlformats.org/officeDocument/2006/relationships/tags" Target="../tags/tag1391.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1394.xm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tags" Target="../tags/tag1402.xml"/><Relationship Id="rId13" Type="http://schemas.openxmlformats.org/officeDocument/2006/relationships/image" Target="../media/image34.png"/><Relationship Id="rId3" Type="http://schemas.openxmlformats.org/officeDocument/2006/relationships/tags" Target="../tags/tag1397.xml"/><Relationship Id="rId7" Type="http://schemas.openxmlformats.org/officeDocument/2006/relationships/tags" Target="../tags/tag1401.xml"/><Relationship Id="rId12" Type="http://schemas.openxmlformats.org/officeDocument/2006/relationships/notesSlide" Target="../notesSlides/notesSlide19.xml"/><Relationship Id="rId2" Type="http://schemas.openxmlformats.org/officeDocument/2006/relationships/tags" Target="../tags/tag1396.xml"/><Relationship Id="rId1" Type="http://schemas.openxmlformats.org/officeDocument/2006/relationships/tags" Target="../tags/tag1395.xml"/><Relationship Id="rId6" Type="http://schemas.openxmlformats.org/officeDocument/2006/relationships/tags" Target="../tags/tag1400.xml"/><Relationship Id="rId11" Type="http://schemas.openxmlformats.org/officeDocument/2006/relationships/slideLayout" Target="../slideLayouts/slideLayout7.xml"/><Relationship Id="rId5" Type="http://schemas.openxmlformats.org/officeDocument/2006/relationships/tags" Target="../tags/tag1399.xml"/><Relationship Id="rId15" Type="http://schemas.openxmlformats.org/officeDocument/2006/relationships/image" Target="../media/image1.png"/><Relationship Id="rId10" Type="http://schemas.openxmlformats.org/officeDocument/2006/relationships/tags" Target="../tags/tag1404.xml"/><Relationship Id="rId4" Type="http://schemas.openxmlformats.org/officeDocument/2006/relationships/tags" Target="../tags/tag1398.xml"/><Relationship Id="rId9" Type="http://schemas.openxmlformats.org/officeDocument/2006/relationships/tags" Target="../tags/tag1403.xml"/><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3.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slideLayout" Target="../slideLayouts/slideLayout7.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image" Target="../media/image1.png"/><Relationship Id="rId10" Type="http://schemas.openxmlformats.org/officeDocument/2006/relationships/tags" Target="../tags/tag61.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tags" Target="../tags/tag1412.xml"/><Relationship Id="rId13" Type="http://schemas.openxmlformats.org/officeDocument/2006/relationships/tags" Target="../tags/tag1417.xml"/><Relationship Id="rId18" Type="http://schemas.openxmlformats.org/officeDocument/2006/relationships/image" Target="../media/image2.png"/><Relationship Id="rId3" Type="http://schemas.openxmlformats.org/officeDocument/2006/relationships/tags" Target="../tags/tag1407.xml"/><Relationship Id="rId7" Type="http://schemas.openxmlformats.org/officeDocument/2006/relationships/tags" Target="../tags/tag1411.xml"/><Relationship Id="rId12" Type="http://schemas.openxmlformats.org/officeDocument/2006/relationships/tags" Target="../tags/tag1416.xml"/><Relationship Id="rId17" Type="http://schemas.openxmlformats.org/officeDocument/2006/relationships/image" Target="../media/image3.png"/><Relationship Id="rId2" Type="http://schemas.openxmlformats.org/officeDocument/2006/relationships/tags" Target="../tags/tag1406.xml"/><Relationship Id="rId16" Type="http://schemas.openxmlformats.org/officeDocument/2006/relationships/notesSlide" Target="../notesSlides/notesSlide20.xml"/><Relationship Id="rId1" Type="http://schemas.openxmlformats.org/officeDocument/2006/relationships/tags" Target="../tags/tag1405.xml"/><Relationship Id="rId6" Type="http://schemas.openxmlformats.org/officeDocument/2006/relationships/tags" Target="../tags/tag1410.xml"/><Relationship Id="rId11" Type="http://schemas.openxmlformats.org/officeDocument/2006/relationships/tags" Target="../tags/tag1415.xml"/><Relationship Id="rId5" Type="http://schemas.openxmlformats.org/officeDocument/2006/relationships/tags" Target="../tags/tag1409.xml"/><Relationship Id="rId15" Type="http://schemas.openxmlformats.org/officeDocument/2006/relationships/slideLayout" Target="../slideLayouts/slideLayout7.xml"/><Relationship Id="rId10" Type="http://schemas.openxmlformats.org/officeDocument/2006/relationships/tags" Target="../tags/tag1414.xml"/><Relationship Id="rId19" Type="http://schemas.openxmlformats.org/officeDocument/2006/relationships/image" Target="../media/image1.png"/><Relationship Id="rId4" Type="http://schemas.openxmlformats.org/officeDocument/2006/relationships/tags" Target="../tags/tag1408.xml"/><Relationship Id="rId9" Type="http://schemas.openxmlformats.org/officeDocument/2006/relationships/tags" Target="../tags/tag1413.xml"/><Relationship Id="rId14" Type="http://schemas.openxmlformats.org/officeDocument/2006/relationships/tags" Target="../tags/tag1418.xml"/></Relationships>
</file>

<file path=ppt/slides/_rels/slide31.xml.rels><?xml version="1.0" encoding="UTF-8" standalone="yes"?>
<Relationships xmlns="http://schemas.openxmlformats.org/package/2006/relationships"><Relationship Id="rId3" Type="http://schemas.openxmlformats.org/officeDocument/2006/relationships/tags" Target="../tags/tag1421.xml"/><Relationship Id="rId2" Type="http://schemas.openxmlformats.org/officeDocument/2006/relationships/tags" Target="../tags/tag1420.xml"/><Relationship Id="rId1" Type="http://schemas.openxmlformats.org/officeDocument/2006/relationships/tags" Target="../tags/tag14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65.xml"/><Relationship Id="rId7"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image" Target="../media/image6.png"/><Relationship Id="rId4" Type="http://schemas.openxmlformats.org/officeDocument/2006/relationships/tags" Target="../tags/tag66.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1.xml"/><Relationship Id="rId7" Type="http://schemas.openxmlformats.org/officeDocument/2006/relationships/notesSlide" Target="../notesSlides/notesSlide4.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7.xml"/><Relationship Id="rId5" Type="http://schemas.openxmlformats.org/officeDocument/2006/relationships/tags" Target="../tags/tag73.xml"/><Relationship Id="rId10" Type="http://schemas.openxmlformats.org/officeDocument/2006/relationships/image" Target="../media/image8.svg"/><Relationship Id="rId4" Type="http://schemas.openxmlformats.org/officeDocument/2006/relationships/tags" Target="../tags/tag7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9.png"/><Relationship Id="rId5" Type="http://schemas.openxmlformats.org/officeDocument/2006/relationships/tags" Target="../tags/tag78.xml"/><Relationship Id="rId10" Type="http://schemas.openxmlformats.org/officeDocument/2006/relationships/image" Target="../media/image2.png"/><Relationship Id="rId4" Type="http://schemas.openxmlformats.org/officeDocument/2006/relationships/tags" Target="../tags/tag77.xml"/><Relationship Id="rId9"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83.xml"/><Relationship Id="rId7" Type="http://schemas.openxmlformats.org/officeDocument/2006/relationships/slideLayout" Target="../slideLayouts/slideLayout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11.svg"/><Relationship Id="rId5" Type="http://schemas.openxmlformats.org/officeDocument/2006/relationships/tags" Target="../tags/tag85.xml"/><Relationship Id="rId10" Type="http://schemas.openxmlformats.org/officeDocument/2006/relationships/image" Target="../media/image10.png"/><Relationship Id="rId4" Type="http://schemas.openxmlformats.org/officeDocument/2006/relationships/tags" Target="../tags/tag84.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9.xml"/><Relationship Id="rId7" Type="http://schemas.openxmlformats.org/officeDocument/2006/relationships/notesSlide" Target="../notesSlides/notesSlide7.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7.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94.xml"/><Relationship Id="rId7" Type="http://schemas.openxmlformats.org/officeDocument/2006/relationships/notesSlide" Target="../notesSlides/notesSlide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7.xml"/><Relationship Id="rId5" Type="http://schemas.openxmlformats.org/officeDocument/2006/relationships/tags" Target="../tags/tag96.xml"/><Relationship Id="rId10" Type="http://schemas.openxmlformats.org/officeDocument/2006/relationships/image" Target="../media/image14.svg"/><Relationship Id="rId4" Type="http://schemas.openxmlformats.org/officeDocument/2006/relationships/tags" Target="../tags/tag95.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p:cNvGrpSpPr/>
        <p:nvPr/>
      </p:nvGrpSpPr>
      <p:grpSpPr>
        <a:xfrm>
          <a:off x="0" y="0"/>
          <a:ext cx="0" cy="0"/>
          <a:chOff x="0" y="0"/>
          <a:chExt cx="0" cy="0"/>
        </a:xfrm>
      </p:grpSpPr>
      <p:pic>
        <p:nvPicPr>
          <p:cNvPr id="1026" name="Picture 2" descr="Canva New Logo">
            <a:extLst>
              <a:ext uri="{FF2B5EF4-FFF2-40B4-BE49-F238E27FC236}">
                <a16:creationId xmlns:a16="http://schemas.microsoft.com/office/drawing/2014/main" id="{A05291BF-4347-850B-03BB-3521A1958082}"/>
              </a:ext>
            </a:extLst>
          </p:cNvPr>
          <p:cNvPicPr>
            <a:picLocks noChangeAspect="1" noChangeArrowheads="1"/>
          </p:cNvPicPr>
          <p:nvPr>
            <p:custDataLst>
              <p:tags r:id="rId1"/>
            </p:custDataLst>
          </p:nvPr>
        </p:nvPicPr>
        <p:blipFill>
          <a:blip r:embed="rId12">
            <a:alphaModFix amt="50000"/>
            <a:extLst>
              <a:ext uri="{28A0092B-C50C-407E-A947-70E740481C1C}">
                <a14:useLocalDpi xmlns:a14="http://schemas.microsoft.com/office/drawing/2010/main" val="0"/>
              </a:ext>
            </a:extLst>
          </a:blip>
          <a:srcRect/>
          <a:stretch>
            <a:fillRect/>
          </a:stretch>
        </p:blipFill>
        <p:spPr bwMode="auto">
          <a:xfrm>
            <a:off x="6305625" y="-404812"/>
            <a:ext cx="7125417" cy="401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33AB00-C08C-11C8-6134-D5CCCE1AD586}"/>
              </a:ext>
            </a:extLst>
          </p:cNvPr>
          <p:cNvPicPr>
            <a:picLocks noChangeAspect="1" noChangeArrowheads="1"/>
          </p:cNvPicPr>
          <p:nvPr>
            <p:custDataLst>
              <p:tags r:id="rId2"/>
            </p:custDataLst>
          </p:nvPr>
        </p:nvPicPr>
        <p:blipFill>
          <a:blip r:embed="rId13">
            <a:alphaModFix amt="35000"/>
            <a:extLst>
              <a:ext uri="{28A0092B-C50C-407E-A947-70E740481C1C}">
                <a14:useLocalDpi xmlns:a14="http://schemas.microsoft.com/office/drawing/2010/main" val="0"/>
              </a:ext>
            </a:extLst>
          </a:blip>
          <a:srcRect/>
          <a:stretch>
            <a:fillRect/>
          </a:stretch>
        </p:blipFill>
        <p:spPr bwMode="auto">
          <a:xfrm>
            <a:off x="3524043" y="-562758"/>
            <a:ext cx="5563164" cy="5541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01C8D0-CB0B-1349-1F21-DC56023FA371}"/>
              </a:ext>
            </a:extLst>
          </p:cNvPr>
          <p:cNvPicPr>
            <a:picLocks noChangeAspect="1" noChangeArrowheads="1"/>
          </p:cNvPicPr>
          <p:nvPr>
            <p:custDataLst>
              <p:tags r:id="rId3"/>
            </p:custDataLst>
          </p:nvPr>
        </p:nvPicPr>
        <p:blipFill>
          <a:blip r:embed="rId14">
            <a:alphaModFix amt="50000"/>
            <a:extLst>
              <a:ext uri="{28A0092B-C50C-407E-A947-70E740481C1C}">
                <a14:useLocalDpi xmlns:a14="http://schemas.microsoft.com/office/drawing/2010/main" val="0"/>
              </a:ext>
            </a:extLst>
          </a:blip>
          <a:srcRect/>
          <a:stretch>
            <a:fillRect/>
          </a:stretch>
        </p:blipFill>
        <p:spPr bwMode="auto">
          <a:xfrm>
            <a:off x="-389351" y="-171024"/>
            <a:ext cx="7030657" cy="680538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F5A6F25F-951D-D3D5-34FA-EB4A55964755}"/>
              </a:ext>
            </a:extLst>
          </p:cNvPr>
          <p:cNvSpPr>
            <a:spLocks noGrp="1"/>
          </p:cNvSpPr>
          <p:nvPr>
            <p:ph type="ctrTitle"/>
            <p:custDataLst>
              <p:tags r:id="rId4"/>
            </p:custDataLst>
          </p:nvPr>
        </p:nvSpPr>
        <p:spPr>
          <a:xfrm>
            <a:off x="6140669" y="2500568"/>
            <a:ext cx="6051331" cy="3583244"/>
          </a:xfrm>
        </p:spPr>
        <p:txBody>
          <a:bodyPr>
            <a:normAutofit/>
          </a:bodyPr>
          <a:lstStyle/>
          <a:p>
            <a:r>
              <a:rPr lang="fr-FR" dirty="0">
                <a:latin typeface="Arial Rounded MT Bold" panose="020F0704030504030204" pitchFamily="34" charset="0"/>
              </a:rPr>
              <a:t>PowerPoint, Genially, </a:t>
            </a:r>
            <a:r>
              <a:rPr lang="fr-FR" dirty="0" err="1">
                <a:latin typeface="Arial Rounded MT Bold" panose="020F0704030504030204" pitchFamily="34" charset="0"/>
              </a:rPr>
              <a:t>Canva</a:t>
            </a:r>
            <a:r>
              <a:rPr lang="fr-FR" dirty="0">
                <a:latin typeface="Arial Rounded MT Bold" panose="020F0704030504030204" pitchFamily="34" charset="0"/>
              </a:rPr>
              <a:t> ? </a:t>
            </a:r>
            <a:endParaRPr lang="fr-BE" dirty="0">
              <a:latin typeface="Arial Rounded MT Bold" panose="020F0704030504030204" pitchFamily="34" charset="0"/>
            </a:endParaRPr>
          </a:p>
        </p:txBody>
      </p:sp>
      <p:sp>
        <p:nvSpPr>
          <p:cNvPr id="3" name="Sous-titre 2">
            <a:extLst>
              <a:ext uri="{FF2B5EF4-FFF2-40B4-BE49-F238E27FC236}">
                <a16:creationId xmlns:a16="http://schemas.microsoft.com/office/drawing/2014/main" id="{35D90543-6AC4-FB80-5A4E-D62702AC8CC8}"/>
              </a:ext>
            </a:extLst>
          </p:cNvPr>
          <p:cNvSpPr>
            <a:spLocks noGrp="1"/>
          </p:cNvSpPr>
          <p:nvPr>
            <p:ph type="subTitle" idx="1"/>
            <p:custDataLst>
              <p:tags r:id="rId5"/>
            </p:custDataLst>
          </p:nvPr>
        </p:nvSpPr>
        <p:spPr>
          <a:xfrm>
            <a:off x="5400931" y="6019007"/>
            <a:ext cx="7530806" cy="516730"/>
          </a:xfrm>
        </p:spPr>
        <p:txBody>
          <a:bodyPr/>
          <a:lstStyle/>
          <a:p>
            <a:r>
              <a:rPr lang="fr-FR" dirty="0"/>
              <a:t>Quel outil pour ma pratique d’enseignant ? </a:t>
            </a:r>
            <a:endParaRPr lang="fr-BE" dirty="0"/>
          </a:p>
        </p:txBody>
      </p:sp>
      <p:sp>
        <p:nvSpPr>
          <p:cNvPr id="4" name="Rectangle : coins arrondis 3">
            <a:extLst>
              <a:ext uri="{FF2B5EF4-FFF2-40B4-BE49-F238E27FC236}">
                <a16:creationId xmlns:a16="http://schemas.microsoft.com/office/drawing/2014/main" id="{9704C051-7AF0-4EC6-0663-B18B046B522F}"/>
              </a:ext>
            </a:extLst>
          </p:cNvPr>
          <p:cNvSpPr/>
          <p:nvPr>
            <p:custDataLst>
              <p:tags r:id="rId6"/>
            </p:custDataLst>
          </p:nvPr>
        </p:nvSpPr>
        <p:spPr>
          <a:xfrm>
            <a:off x="2723471" y="3391948"/>
            <a:ext cx="3417197" cy="3948652"/>
          </a:xfrm>
          <a:prstGeom prst="roundRect">
            <a:avLst>
              <a:gd name="adj" fmla="val 24100"/>
            </a:avLst>
          </a:prstGeom>
          <a:solidFill>
            <a:schemeClr val="bg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ZoneTexte 4">
            <a:extLst>
              <a:ext uri="{FF2B5EF4-FFF2-40B4-BE49-F238E27FC236}">
                <a16:creationId xmlns:a16="http://schemas.microsoft.com/office/drawing/2014/main" id="{68CCE2E6-7B9F-29B7-AAF3-D8F881B12F3F}"/>
              </a:ext>
            </a:extLst>
          </p:cNvPr>
          <p:cNvSpPr txBox="1"/>
          <p:nvPr>
            <p:custDataLst>
              <p:tags r:id="rId7"/>
            </p:custDataLst>
          </p:nvPr>
        </p:nvSpPr>
        <p:spPr>
          <a:xfrm>
            <a:off x="2931406" y="3719658"/>
            <a:ext cx="3209261" cy="1938992"/>
          </a:xfrm>
          <a:prstGeom prst="rect">
            <a:avLst/>
          </a:prstGeom>
          <a:noFill/>
        </p:spPr>
        <p:txBody>
          <a:bodyPr wrap="square" rtlCol="0">
            <a:spAutoFit/>
          </a:bodyPr>
          <a:lstStyle/>
          <a:p>
            <a:r>
              <a:rPr lang="fr-FR" sz="2000" dirty="0">
                <a:solidFill>
                  <a:srgbClr val="3F3FE5"/>
                </a:solidFill>
                <a:latin typeface="Arial Rounded MT Bold" panose="020F0704030504030204" pitchFamily="34" charset="0"/>
              </a:rPr>
              <a:t>Dans le cadre de la </a:t>
            </a:r>
            <a:r>
              <a:rPr lang="fr-FR" sz="2000" dirty="0" err="1">
                <a:solidFill>
                  <a:srgbClr val="3F3FE5"/>
                </a:solidFill>
                <a:latin typeface="Forte" panose="03060902040502070203" pitchFamily="66" charset="0"/>
              </a:rPr>
              <a:t>Skills</a:t>
            </a:r>
            <a:r>
              <a:rPr lang="fr-FR" sz="2000" dirty="0">
                <a:solidFill>
                  <a:srgbClr val="3F3FE5"/>
                </a:solidFill>
                <a:latin typeface="Forte" panose="03060902040502070203" pitchFamily="66" charset="0"/>
              </a:rPr>
              <a:t>-up Week 2026</a:t>
            </a:r>
          </a:p>
          <a:p>
            <a:endParaRPr lang="fr-FR" sz="2000" dirty="0">
              <a:solidFill>
                <a:srgbClr val="3F3FE5"/>
              </a:solidFill>
              <a:latin typeface="Forte" panose="03060902040502070203" pitchFamily="66" charset="0"/>
            </a:endParaRPr>
          </a:p>
          <a:p>
            <a:r>
              <a:rPr lang="fr-FR" sz="2000" dirty="0">
                <a:solidFill>
                  <a:srgbClr val="3F3FE5"/>
                </a:solidFill>
                <a:latin typeface="Abadi" panose="020B0604020104020204" pitchFamily="34" charset="0"/>
              </a:rPr>
              <a:t>Une semaine de formation à la carte proposée par les services intégrés</a:t>
            </a:r>
            <a:endParaRPr lang="fr-BE" sz="2000" dirty="0">
              <a:solidFill>
                <a:srgbClr val="3F3FE5"/>
              </a:solidFill>
              <a:latin typeface="Abadi" panose="020B0604020104020204" pitchFamily="34" charset="0"/>
            </a:endParaRPr>
          </a:p>
        </p:txBody>
      </p:sp>
      <p:pic>
        <p:nvPicPr>
          <p:cNvPr id="7" name="Image 6" descr="Une image contenant texte, Graphique, graphisme, Police&#10;&#10;Le contenu généré par l’IA peut être incorrect.">
            <a:extLst>
              <a:ext uri="{FF2B5EF4-FFF2-40B4-BE49-F238E27FC236}">
                <a16:creationId xmlns:a16="http://schemas.microsoft.com/office/drawing/2014/main" id="{44E72231-BFB7-4767-098D-B876089ED77B}"/>
              </a:ext>
            </a:extLst>
          </p:cNvPr>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2907086" y="5922709"/>
            <a:ext cx="624956" cy="709325"/>
          </a:xfrm>
          <a:prstGeom prst="rect">
            <a:avLst/>
          </a:prstGeom>
        </p:spPr>
      </p:pic>
      <p:pic>
        <p:nvPicPr>
          <p:cNvPr id="9" name="Image 8" descr="Une image contenant Graphique, cercle, Police, logo&#10;&#10;Le contenu généré par l’IA peut être incorrect.">
            <a:extLst>
              <a:ext uri="{FF2B5EF4-FFF2-40B4-BE49-F238E27FC236}">
                <a16:creationId xmlns:a16="http://schemas.microsoft.com/office/drawing/2014/main" id="{E3A9CC99-D4ED-A469-9DD1-11064116FF6E}"/>
              </a:ext>
            </a:extLst>
          </p:cNvPr>
          <p:cNvPicPr>
            <a:picLocks noChangeAspect="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3729562" y="5954682"/>
            <a:ext cx="1170731" cy="709325"/>
          </a:xfrm>
          <a:prstGeom prst="rect">
            <a:avLst/>
          </a:prstGeom>
        </p:spPr>
      </p:pic>
    </p:spTree>
    <p:extLst>
      <p:ext uri="{BB962C8B-B14F-4D97-AF65-F5344CB8AC3E}">
        <p14:creationId xmlns:p14="http://schemas.microsoft.com/office/powerpoint/2010/main" val="373808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482D14D4-A980-330B-0627-230640815AF9}"/>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8ED271B2-9C73-CC1E-9406-F9868EE68732}"/>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8B72E126-7D4C-2B01-8307-4705C928A688}"/>
              </a:ext>
            </a:extLst>
          </p:cNvPr>
          <p:cNvSpPr/>
          <p:nvPr>
            <p:custDataLst>
              <p:tags r:id="rId2"/>
            </p:custDataLst>
          </p:nvPr>
        </p:nvSpPr>
        <p:spPr>
          <a:xfrm rot="16213860">
            <a:off x="-462430" y="2784046"/>
            <a:ext cx="5436352" cy="369011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4" name="Picture 6">
            <a:extLst>
              <a:ext uri="{FF2B5EF4-FFF2-40B4-BE49-F238E27FC236}">
                <a16:creationId xmlns:a16="http://schemas.microsoft.com/office/drawing/2014/main" id="{75D5699B-2437-D13A-1D50-2CF791060B2A}"/>
              </a:ext>
            </a:extLst>
          </p:cNvPr>
          <p:cNvPicPr>
            <a:picLocks noChangeAspect="1" noChangeArrowheads="1"/>
          </p:cNvPicPr>
          <p:nvPr>
            <p:custDataLst>
              <p:tags r:id="rId3"/>
            </p:custDataLst>
          </p:nvPr>
        </p:nvPicPr>
        <p:blipFill>
          <a:blip r:embed="rId17">
            <a:alphaModFix amt="85000"/>
            <a:extLst>
              <a:ext uri="{28A0092B-C50C-407E-A947-70E740481C1C}">
                <a14:useLocalDpi xmlns:a14="http://schemas.microsoft.com/office/drawing/2010/main" val="0"/>
              </a:ext>
            </a:extLst>
          </a:blip>
          <a:srcRect/>
          <a:stretch>
            <a:fillRect/>
          </a:stretch>
        </p:blipFill>
        <p:spPr bwMode="auto">
          <a:xfrm>
            <a:off x="207331" y="1778562"/>
            <a:ext cx="1495950" cy="145151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B97CA91F-81CB-C30E-1C05-2A19271F3A0E}"/>
              </a:ext>
            </a:extLst>
          </p:cNvPr>
          <p:cNvSpPr txBox="1"/>
          <p:nvPr>
            <p:custDataLst>
              <p:tags r:id="rId4"/>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sp>
        <p:nvSpPr>
          <p:cNvPr id="17" name="Rectangle : coins arrondis 16">
            <a:extLst>
              <a:ext uri="{FF2B5EF4-FFF2-40B4-BE49-F238E27FC236}">
                <a16:creationId xmlns:a16="http://schemas.microsoft.com/office/drawing/2014/main" id="{D738EFA8-A3C7-74A5-6448-FBA3F3F78760}"/>
              </a:ext>
            </a:extLst>
          </p:cNvPr>
          <p:cNvSpPr/>
          <p:nvPr>
            <p:custDataLst>
              <p:tags r:id="rId5"/>
            </p:custDataLst>
          </p:nvPr>
        </p:nvSpPr>
        <p:spPr>
          <a:xfrm rot="16206335">
            <a:off x="3374959" y="2723091"/>
            <a:ext cx="5447548" cy="3815862"/>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4">
            <a:extLst>
              <a:ext uri="{FF2B5EF4-FFF2-40B4-BE49-F238E27FC236}">
                <a16:creationId xmlns:a16="http://schemas.microsoft.com/office/drawing/2014/main" id="{380E3A6F-9440-9BD9-CE1F-CCD8A89F0547}"/>
              </a:ext>
            </a:extLst>
          </p:cNvPr>
          <p:cNvPicPr>
            <a:picLocks noChangeAspect="1" noChangeArrowheads="1"/>
          </p:cNvPicPr>
          <p:nvPr>
            <p:custDataLst>
              <p:tags r:id="rId6"/>
            </p:custDataLst>
          </p:nvPr>
        </p:nvPicPr>
        <p:blipFill>
          <a:blip r:embed="rId18">
            <a:alphaModFix/>
            <a:extLst>
              <a:ext uri="{28A0092B-C50C-407E-A947-70E740481C1C}">
                <a14:useLocalDpi xmlns:a14="http://schemas.microsoft.com/office/drawing/2010/main" val="0"/>
              </a:ext>
            </a:extLst>
          </a:blip>
          <a:srcRect/>
          <a:stretch>
            <a:fillRect/>
          </a:stretch>
        </p:blipFill>
        <p:spPr bwMode="auto">
          <a:xfrm rot="17499370">
            <a:off x="4113358" y="1795233"/>
            <a:ext cx="1446944" cy="14250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 coins arrondis 8">
            <a:extLst>
              <a:ext uri="{FF2B5EF4-FFF2-40B4-BE49-F238E27FC236}">
                <a16:creationId xmlns:a16="http://schemas.microsoft.com/office/drawing/2014/main" id="{D33951A0-DE05-505B-7AF5-D44127CA1E5C}"/>
              </a:ext>
            </a:extLst>
          </p:cNvPr>
          <p:cNvSpPr/>
          <p:nvPr>
            <p:custDataLst>
              <p:tags r:id="rId7"/>
            </p:custDataLst>
          </p:nvPr>
        </p:nvSpPr>
        <p:spPr>
          <a:xfrm rot="16216476">
            <a:off x="7211305" y="2875287"/>
            <a:ext cx="5651511" cy="3798701"/>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Picture 2" descr="Canva New Logo">
            <a:extLst>
              <a:ext uri="{FF2B5EF4-FFF2-40B4-BE49-F238E27FC236}">
                <a16:creationId xmlns:a16="http://schemas.microsoft.com/office/drawing/2014/main" id="{9A15D73D-0F20-2F03-08C3-0A721E2BEB01}"/>
              </a:ext>
            </a:extLst>
          </p:cNvPr>
          <p:cNvPicPr>
            <a:picLocks noChangeAspect="1" noChangeArrowheads="1"/>
          </p:cNvPicPr>
          <p:nvPr>
            <p:custDataLst>
              <p:tags r:id="rId8"/>
            </p:custDataLst>
          </p:nvPr>
        </p:nvPicPr>
        <p:blipFill>
          <a:blip r:embed="rId19">
            <a:alphaModFix amt="85000"/>
            <a:extLst>
              <a:ext uri="{28A0092B-C50C-407E-A947-70E740481C1C}">
                <a14:useLocalDpi xmlns:a14="http://schemas.microsoft.com/office/drawing/2010/main" val="0"/>
              </a:ext>
            </a:extLst>
          </a:blip>
          <a:srcRect/>
          <a:stretch>
            <a:fillRect/>
          </a:stretch>
        </p:blipFill>
        <p:spPr bwMode="auto">
          <a:xfrm rot="21575767">
            <a:off x="7717062" y="1829084"/>
            <a:ext cx="2295903" cy="13504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7D35028-2682-4B74-EC04-287F704941B1}"/>
              </a:ext>
            </a:extLst>
          </p:cNvPr>
          <p:cNvSpPr txBox="1"/>
          <p:nvPr>
            <p:custDataLst>
              <p:tags r:id="rId9"/>
            </p:custDataLst>
          </p:nvPr>
        </p:nvSpPr>
        <p:spPr>
          <a:xfrm>
            <a:off x="677674" y="4628219"/>
            <a:ext cx="3003783" cy="1200329"/>
          </a:xfrm>
          <a:prstGeom prst="rect">
            <a:avLst/>
          </a:prstGeom>
          <a:noFill/>
        </p:spPr>
        <p:txBody>
          <a:bodyPr wrap="square" rtlCol="0">
            <a:spAutoFit/>
          </a:bodyPr>
          <a:lstStyle/>
          <a:p>
            <a:r>
              <a:rPr lang="fr-FR" dirty="0"/>
              <a:t>Pour la présentation en synchrone de contenus dont l’organisation</a:t>
            </a:r>
            <a:r>
              <a:rPr lang="fr-FR" b="1" dirty="0"/>
              <a:t> est linéaire</a:t>
            </a:r>
          </a:p>
          <a:p>
            <a:endParaRPr lang="fr-FR" b="1" dirty="0"/>
          </a:p>
        </p:txBody>
      </p:sp>
      <p:sp>
        <p:nvSpPr>
          <p:cNvPr id="6" name="ZoneTexte 5">
            <a:extLst>
              <a:ext uri="{FF2B5EF4-FFF2-40B4-BE49-F238E27FC236}">
                <a16:creationId xmlns:a16="http://schemas.microsoft.com/office/drawing/2014/main" id="{304BDDD2-5684-C13E-315F-DF2ED35C800F}"/>
              </a:ext>
            </a:extLst>
          </p:cNvPr>
          <p:cNvSpPr txBox="1"/>
          <p:nvPr>
            <p:custDataLst>
              <p:tags r:id="rId10"/>
            </p:custDataLst>
          </p:nvPr>
        </p:nvSpPr>
        <p:spPr>
          <a:xfrm>
            <a:off x="4372312" y="4629104"/>
            <a:ext cx="3340018" cy="1754326"/>
          </a:xfrm>
          <a:prstGeom prst="rect">
            <a:avLst/>
          </a:prstGeom>
          <a:noFill/>
        </p:spPr>
        <p:txBody>
          <a:bodyPr wrap="square" rtlCol="0">
            <a:spAutoFit/>
          </a:bodyPr>
          <a:lstStyle/>
          <a:p>
            <a:r>
              <a:rPr lang="fr-FR" dirty="0"/>
              <a:t>Pour la diffusion de contenus de nature variée (Page web, fiche, média, contenu textuel) dont l’organisation</a:t>
            </a:r>
            <a:r>
              <a:rPr lang="fr-FR" b="1" dirty="0"/>
              <a:t> est tentaculaire et rendue possible par de l’interactivité</a:t>
            </a:r>
          </a:p>
        </p:txBody>
      </p:sp>
      <p:sp>
        <p:nvSpPr>
          <p:cNvPr id="11" name="ZoneTexte 10">
            <a:extLst>
              <a:ext uri="{FF2B5EF4-FFF2-40B4-BE49-F238E27FC236}">
                <a16:creationId xmlns:a16="http://schemas.microsoft.com/office/drawing/2014/main" id="{52E9D181-1007-6D20-BE28-FBAC14C92A1B}"/>
              </a:ext>
            </a:extLst>
          </p:cNvPr>
          <p:cNvSpPr txBox="1"/>
          <p:nvPr>
            <p:custDataLst>
              <p:tags r:id="rId11"/>
            </p:custDataLst>
          </p:nvPr>
        </p:nvSpPr>
        <p:spPr>
          <a:xfrm>
            <a:off x="8685527" y="4628220"/>
            <a:ext cx="3003783" cy="1200329"/>
          </a:xfrm>
          <a:prstGeom prst="rect">
            <a:avLst/>
          </a:prstGeom>
          <a:noFill/>
        </p:spPr>
        <p:txBody>
          <a:bodyPr wrap="square" rtlCol="0">
            <a:spAutoFit/>
          </a:bodyPr>
          <a:lstStyle/>
          <a:p>
            <a:r>
              <a:rPr lang="fr-FR" dirty="0"/>
              <a:t>Pour la conception </a:t>
            </a:r>
            <a:r>
              <a:rPr lang="fr-FR" b="1" dirty="0"/>
              <a:t>facilitée de </a:t>
            </a:r>
            <a:r>
              <a:rPr lang="fr-FR" dirty="0"/>
              <a:t>contenus et supports visuels attractifs et de nature diverse</a:t>
            </a:r>
          </a:p>
        </p:txBody>
      </p:sp>
      <p:sp>
        <p:nvSpPr>
          <p:cNvPr id="12" name="ZoneTexte 11">
            <a:extLst>
              <a:ext uri="{FF2B5EF4-FFF2-40B4-BE49-F238E27FC236}">
                <a16:creationId xmlns:a16="http://schemas.microsoft.com/office/drawing/2014/main" id="{10291BC1-FAF1-A819-BFA6-D95180580B0B}"/>
              </a:ext>
            </a:extLst>
          </p:cNvPr>
          <p:cNvSpPr txBox="1"/>
          <p:nvPr>
            <p:custDataLst>
              <p:tags r:id="rId12"/>
            </p:custDataLst>
          </p:nvPr>
        </p:nvSpPr>
        <p:spPr>
          <a:xfrm>
            <a:off x="1777317" y="2220649"/>
            <a:ext cx="1979782" cy="954107"/>
          </a:xfrm>
          <a:prstGeom prst="rect">
            <a:avLst/>
          </a:prstGeom>
          <a:noFill/>
        </p:spPr>
        <p:txBody>
          <a:bodyPr wrap="square" rtlCol="0">
            <a:spAutoFit/>
          </a:bodyPr>
          <a:lstStyle/>
          <a:p>
            <a:pPr marL="285750" indent="-285750">
              <a:buFont typeface="Wingdings" panose="05000000000000000000" pitchFamily="2" charset="2"/>
              <a:buChar char="ü"/>
            </a:pPr>
            <a:r>
              <a:rPr lang="fr-FR" sz="1400" dirty="0"/>
              <a:t>Présentation diaporama</a:t>
            </a:r>
          </a:p>
          <a:p>
            <a:pPr marL="285750" indent="-285750">
              <a:buFont typeface="Wingdings" panose="05000000000000000000" pitchFamily="2" charset="2"/>
              <a:buChar char="ü"/>
            </a:pPr>
            <a:r>
              <a:rPr lang="fr-FR" sz="1400" dirty="0"/>
              <a:t>Vidéo pédagogique</a:t>
            </a:r>
          </a:p>
          <a:p>
            <a:pPr marL="285750" indent="-285750">
              <a:buFont typeface="Wingdings" panose="05000000000000000000" pitchFamily="2" charset="2"/>
              <a:buChar char="ü"/>
            </a:pPr>
            <a:r>
              <a:rPr lang="fr-FR" sz="1400" dirty="0"/>
              <a:t>Création de visuels </a:t>
            </a:r>
            <a:endParaRPr lang="fr-BE" sz="1400" dirty="0"/>
          </a:p>
        </p:txBody>
      </p:sp>
      <p:sp>
        <p:nvSpPr>
          <p:cNvPr id="13" name="ZoneTexte 12">
            <a:extLst>
              <a:ext uri="{FF2B5EF4-FFF2-40B4-BE49-F238E27FC236}">
                <a16:creationId xmlns:a16="http://schemas.microsoft.com/office/drawing/2014/main" id="{C5DFA206-5B8D-0987-9E36-35376CD7FDF7}"/>
              </a:ext>
            </a:extLst>
          </p:cNvPr>
          <p:cNvSpPr txBox="1"/>
          <p:nvPr>
            <p:custDataLst>
              <p:tags r:id="rId13"/>
            </p:custDataLst>
          </p:nvPr>
        </p:nvSpPr>
        <p:spPr>
          <a:xfrm>
            <a:off x="5581241" y="2120625"/>
            <a:ext cx="2131089" cy="2246769"/>
          </a:xfrm>
          <a:prstGeom prst="rect">
            <a:avLst/>
          </a:prstGeom>
          <a:noFill/>
        </p:spPr>
        <p:txBody>
          <a:bodyPr wrap="square" rtlCol="0">
            <a:spAutoFit/>
          </a:bodyPr>
          <a:lstStyle/>
          <a:p>
            <a:pPr marL="285750" indent="-285750">
              <a:buFont typeface="Wingdings" panose="05000000000000000000" pitchFamily="2" charset="2"/>
              <a:buChar char="ü"/>
            </a:pPr>
            <a:r>
              <a:rPr lang="fr-FR" sz="1400" dirty="0"/>
              <a:t>Présentation diaporama</a:t>
            </a:r>
          </a:p>
          <a:p>
            <a:pPr marL="285750" indent="-285750">
              <a:buFont typeface="Wingdings" panose="05000000000000000000" pitchFamily="2" charset="2"/>
              <a:buChar char="ü"/>
            </a:pPr>
            <a:r>
              <a:rPr lang="fr-FR" sz="1400" dirty="0"/>
              <a:t>Vidéo pédagogique</a:t>
            </a:r>
          </a:p>
          <a:p>
            <a:pPr marL="285750" indent="-285750">
              <a:buFont typeface="Wingdings" panose="05000000000000000000" pitchFamily="2" charset="2"/>
              <a:buChar char="ü"/>
            </a:pPr>
            <a:r>
              <a:rPr lang="fr-FR" sz="1400" dirty="0"/>
              <a:t>Création de visuels </a:t>
            </a:r>
          </a:p>
          <a:p>
            <a:pPr marL="285750" indent="-285750">
              <a:buFont typeface="Wingdings" panose="05000000000000000000" pitchFamily="2" charset="2"/>
              <a:buChar char="ü"/>
            </a:pPr>
            <a:r>
              <a:rPr lang="fr-FR" sz="1400" dirty="0"/>
              <a:t>Escape Game numérique </a:t>
            </a:r>
          </a:p>
          <a:p>
            <a:pPr marL="285750" indent="-285750">
              <a:buFont typeface="Wingdings" panose="05000000000000000000" pitchFamily="2" charset="2"/>
              <a:buChar char="ü"/>
            </a:pPr>
            <a:r>
              <a:rPr lang="fr-FR" sz="1400" dirty="0"/>
              <a:t>Parcours interactifs</a:t>
            </a:r>
          </a:p>
          <a:p>
            <a:pPr marL="285750" indent="-285750">
              <a:buFont typeface="Wingdings" panose="05000000000000000000" pitchFamily="2" charset="2"/>
              <a:buChar char="ü"/>
            </a:pPr>
            <a:r>
              <a:rPr lang="fr-FR" sz="1400" dirty="0" err="1"/>
              <a:t>Branching</a:t>
            </a:r>
            <a:r>
              <a:rPr lang="fr-FR" sz="1400" dirty="0"/>
              <a:t> scénarios </a:t>
            </a:r>
          </a:p>
          <a:p>
            <a:pPr marL="285750" indent="-285750">
              <a:buFont typeface="Wingdings" panose="05000000000000000000" pitchFamily="2" charset="2"/>
              <a:buChar char="ü"/>
            </a:pPr>
            <a:r>
              <a:rPr lang="fr-FR" sz="1400" dirty="0"/>
              <a:t>Quiz</a:t>
            </a:r>
          </a:p>
          <a:p>
            <a:pPr marL="285750" indent="-285750">
              <a:buFont typeface="Wingdings" panose="05000000000000000000" pitchFamily="2" charset="2"/>
              <a:buChar char="ü"/>
            </a:pPr>
            <a:r>
              <a:rPr lang="fr-FR" sz="1400" dirty="0"/>
              <a:t>Site web</a:t>
            </a:r>
          </a:p>
        </p:txBody>
      </p:sp>
      <p:sp>
        <p:nvSpPr>
          <p:cNvPr id="14" name="ZoneTexte 13">
            <a:extLst>
              <a:ext uri="{FF2B5EF4-FFF2-40B4-BE49-F238E27FC236}">
                <a16:creationId xmlns:a16="http://schemas.microsoft.com/office/drawing/2014/main" id="{CEC7A574-4895-4DE6-CD3B-5E68A8AF0DEB}"/>
              </a:ext>
            </a:extLst>
          </p:cNvPr>
          <p:cNvSpPr txBox="1"/>
          <p:nvPr>
            <p:custDataLst>
              <p:tags r:id="rId14"/>
            </p:custDataLst>
          </p:nvPr>
        </p:nvSpPr>
        <p:spPr>
          <a:xfrm>
            <a:off x="9613009" y="2239352"/>
            <a:ext cx="2076301" cy="1815882"/>
          </a:xfrm>
          <a:prstGeom prst="rect">
            <a:avLst/>
          </a:prstGeom>
          <a:noFill/>
        </p:spPr>
        <p:txBody>
          <a:bodyPr wrap="square" rtlCol="0">
            <a:spAutoFit/>
          </a:bodyPr>
          <a:lstStyle/>
          <a:p>
            <a:pPr marL="285750" indent="-285750">
              <a:buFont typeface="Wingdings" panose="05000000000000000000" pitchFamily="2" charset="2"/>
              <a:buChar char="ü"/>
            </a:pPr>
            <a:r>
              <a:rPr lang="fr-FR" sz="1400" dirty="0"/>
              <a:t>Présentation diaporama</a:t>
            </a:r>
          </a:p>
          <a:p>
            <a:pPr marL="285750" indent="-285750">
              <a:buFont typeface="Wingdings" panose="05000000000000000000" pitchFamily="2" charset="2"/>
              <a:buChar char="ü"/>
            </a:pPr>
            <a:r>
              <a:rPr lang="fr-FR" sz="1400" dirty="0"/>
              <a:t>Vidéo pédagogique</a:t>
            </a:r>
          </a:p>
          <a:p>
            <a:pPr marL="285750" indent="-285750">
              <a:buFont typeface="Wingdings" panose="05000000000000000000" pitchFamily="2" charset="2"/>
              <a:buChar char="ü"/>
            </a:pPr>
            <a:r>
              <a:rPr lang="fr-FR" sz="1400" dirty="0"/>
              <a:t>Création de visuels </a:t>
            </a:r>
          </a:p>
          <a:p>
            <a:pPr marL="285750" indent="-285750">
              <a:buFont typeface="Wingdings" panose="05000000000000000000" pitchFamily="2" charset="2"/>
              <a:buChar char="ü"/>
            </a:pPr>
            <a:r>
              <a:rPr lang="fr-FR" sz="1400" dirty="0"/>
              <a:t>Création de docs</a:t>
            </a:r>
          </a:p>
          <a:p>
            <a:pPr marL="285750" indent="-285750">
              <a:buFont typeface="Wingdings" panose="05000000000000000000" pitchFamily="2" charset="2"/>
              <a:buChar char="ü"/>
            </a:pPr>
            <a:r>
              <a:rPr lang="fr-FR" sz="1400" dirty="0"/>
              <a:t>Site </a:t>
            </a:r>
            <a:r>
              <a:rPr lang="fr-FR" sz="1400" dirty="0" err="1"/>
              <a:t>Webs</a:t>
            </a:r>
            <a:endParaRPr lang="fr-FR" sz="1400" dirty="0"/>
          </a:p>
          <a:p>
            <a:pPr marL="285750" indent="-285750">
              <a:buFont typeface="Wingdings" panose="05000000000000000000" pitchFamily="2" charset="2"/>
              <a:buChar char="ü"/>
            </a:pPr>
            <a:r>
              <a:rPr lang="fr-FR" sz="1400" dirty="0"/>
              <a:t>Tableau blanc interactif</a:t>
            </a:r>
          </a:p>
        </p:txBody>
      </p:sp>
    </p:spTree>
    <p:extLst>
      <p:ext uri="{BB962C8B-B14F-4D97-AF65-F5344CB8AC3E}">
        <p14:creationId xmlns:p14="http://schemas.microsoft.com/office/powerpoint/2010/main" val="1164684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D47707DC-33F1-C1A9-0CB2-4E41CC61124C}"/>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39C77BA6-9D28-0480-B6EB-E8B90973C013}"/>
              </a:ext>
            </a:extLst>
          </p:cNvPr>
          <p:cNvPicPr>
            <a:picLocks noChangeAspect="1" noChangeArrowheads="1"/>
          </p:cNvPicPr>
          <p:nvPr>
            <p:custDataLst>
              <p:tags r:id="rId1"/>
            </p:custDataLst>
          </p:nvPr>
        </p:nvPicPr>
        <p:blipFill>
          <a:blip r:embed="rId12">
            <a:alphaModFix/>
            <a:extLst>
              <a:ext uri="{28A0092B-C50C-407E-A947-70E740481C1C}">
                <a14:useLocalDpi xmlns:a14="http://schemas.microsoft.com/office/drawing/2010/main" val="0"/>
              </a:ext>
            </a:extLst>
          </a:blip>
          <a:srcRect/>
          <a:stretch>
            <a:fillRect/>
          </a:stretch>
        </p:blipFill>
        <p:spPr bwMode="auto">
          <a:xfrm rot="17499370">
            <a:off x="309347" y="287616"/>
            <a:ext cx="1446944" cy="1425096"/>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9657F3DD-F76B-8977-9C1F-1C350BB733BE}"/>
              </a:ext>
            </a:extLst>
          </p:cNvPr>
          <p:cNvSpPr/>
          <p:nvPr>
            <p:custDataLst>
              <p:tags r:id="rId2"/>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ACF9DF0A-E0C1-B61A-BB93-BD6F209C18FF}"/>
              </a:ext>
            </a:extLst>
          </p:cNvPr>
          <p:cNvSpPr txBox="1"/>
          <p:nvPr>
            <p:custDataLst>
              <p:tags r:id="rId3"/>
            </p:custDataLst>
          </p:nvPr>
        </p:nvSpPr>
        <p:spPr>
          <a:xfrm>
            <a:off x="6289023" y="676998"/>
            <a:ext cx="5188985" cy="646331"/>
          </a:xfrm>
          <a:prstGeom prst="rect">
            <a:avLst/>
          </a:prstGeom>
          <a:noFill/>
        </p:spPr>
        <p:txBody>
          <a:bodyPr wrap="none" rtlCol="0">
            <a:spAutoFit/>
          </a:bodyPr>
          <a:lstStyle/>
          <a:p>
            <a:r>
              <a:rPr lang="fr-FR" sz="3600" dirty="0">
                <a:latin typeface="Arial Rounded MT Bold" panose="020F0704030504030204" pitchFamily="34" charset="0"/>
              </a:rPr>
              <a:t>Interactivité optimisée</a:t>
            </a:r>
            <a:endParaRPr lang="fr-BE" sz="3600" dirty="0">
              <a:latin typeface="Arial Rounded MT Bold" panose="020F0704030504030204" pitchFamily="34" charset="0"/>
            </a:endParaRPr>
          </a:p>
        </p:txBody>
      </p:sp>
      <p:pic>
        <p:nvPicPr>
          <p:cNvPr id="6" name="Image 5" descr="Une image contenant capture d’écran, logiciel, texte, Logiciel multimédia&#10;&#10;Le contenu généré par l’IA peut être incorrect.">
            <a:extLst>
              <a:ext uri="{FF2B5EF4-FFF2-40B4-BE49-F238E27FC236}">
                <a16:creationId xmlns:a16="http://schemas.microsoft.com/office/drawing/2014/main" id="{9EDA3606-B9EA-DBE7-1CA4-7CC23E03948D}"/>
              </a:ext>
            </a:extLst>
          </p:cNvPr>
          <p:cNvPicPr>
            <a:picLocks noChangeAspect="1"/>
          </p:cNvPicPr>
          <p:nvPr>
            <p:custDataLst>
              <p:tags r:id="rId4"/>
            </p:custDataLst>
          </p:nvPr>
        </p:nvPicPr>
        <p:blipFill>
          <a:blip r:embed="rId13"/>
          <a:stretch>
            <a:fillRect/>
          </a:stretch>
        </p:blipFill>
        <p:spPr>
          <a:xfrm>
            <a:off x="1677453" y="1500211"/>
            <a:ext cx="7105799" cy="4735137"/>
          </a:xfrm>
          <a:prstGeom prst="rect">
            <a:avLst/>
          </a:prstGeom>
        </p:spPr>
      </p:pic>
      <p:pic>
        <p:nvPicPr>
          <p:cNvPr id="16" name="Graphique 15" descr="Photos Polaroid avec un remplissage uni">
            <a:extLst>
              <a:ext uri="{FF2B5EF4-FFF2-40B4-BE49-F238E27FC236}">
                <a16:creationId xmlns:a16="http://schemas.microsoft.com/office/drawing/2014/main" id="{6919AFD7-11F7-C87C-5794-A25C75D62271}"/>
              </a:ext>
            </a:extLst>
          </p:cNvPr>
          <p:cNvPicPr>
            <a:picLocks noChangeAspect="1"/>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5216872" y="2666600"/>
            <a:ext cx="914400" cy="914400"/>
          </a:xfrm>
          <a:prstGeom prst="rect">
            <a:avLst/>
          </a:prstGeom>
        </p:spPr>
      </p:pic>
      <p:pic>
        <p:nvPicPr>
          <p:cNvPr id="18" name="Graphique 17" descr="Logement avec un remplissage uni">
            <a:extLst>
              <a:ext uri="{FF2B5EF4-FFF2-40B4-BE49-F238E27FC236}">
                <a16:creationId xmlns:a16="http://schemas.microsoft.com/office/drawing/2014/main" id="{394E2F94-5CC7-9B22-7CE1-027843FC2465}"/>
              </a:ext>
            </a:extLst>
          </p:cNvPr>
          <p:cNvPicPr>
            <a:picLocks noChangeAspect="1"/>
          </p:cNvPicPr>
          <p:nvPr>
            <p:custDataLst>
              <p:tags r:id="rId6"/>
            </p:custDataLst>
          </p:nvPr>
        </p:nvPicPr>
        <p:blipFill>
          <a:blip r:embed="rId16">
            <a:extLst>
              <a:ext uri="{96DAC541-7B7A-43D3-8B79-37D633B846F1}">
                <asvg:svgBlip xmlns:asvg="http://schemas.microsoft.com/office/drawing/2016/SVG/main" r:embed="rId17"/>
              </a:ext>
            </a:extLst>
          </a:blip>
          <a:stretch>
            <a:fillRect/>
          </a:stretch>
        </p:blipFill>
        <p:spPr>
          <a:xfrm>
            <a:off x="4400679" y="4089614"/>
            <a:ext cx="914400" cy="914400"/>
          </a:xfrm>
          <a:prstGeom prst="rect">
            <a:avLst/>
          </a:prstGeom>
        </p:spPr>
      </p:pic>
      <p:pic>
        <p:nvPicPr>
          <p:cNvPr id="20" name="Graphique 19" descr="Canard en plastique avec un remplissage uni">
            <a:extLst>
              <a:ext uri="{FF2B5EF4-FFF2-40B4-BE49-F238E27FC236}">
                <a16:creationId xmlns:a16="http://schemas.microsoft.com/office/drawing/2014/main" id="{816AA805-69FF-ABEF-5D4B-FCC3CE2028F3}"/>
              </a:ext>
            </a:extLst>
          </p:cNvPr>
          <p:cNvPicPr>
            <a:picLocks noChangeAspect="1"/>
          </p:cNvPicPr>
          <p:nvPr>
            <p:custDataLst>
              <p:tags r:id="rId7"/>
            </p:custDataLst>
          </p:nvPr>
        </p:nvPicPr>
        <p:blipFill>
          <a:blip r:embed="rId18">
            <a:extLst>
              <a:ext uri="{96DAC541-7B7A-43D3-8B79-37D633B846F1}">
                <asvg:svgBlip xmlns:asvg="http://schemas.microsoft.com/office/drawing/2016/SVG/main" r:embed="rId19"/>
              </a:ext>
            </a:extLst>
          </a:blip>
          <a:stretch>
            <a:fillRect/>
          </a:stretch>
        </p:blipFill>
        <p:spPr>
          <a:xfrm>
            <a:off x="6371596" y="4380858"/>
            <a:ext cx="914400" cy="914400"/>
          </a:xfrm>
          <a:prstGeom prst="rect">
            <a:avLst/>
          </a:prstGeom>
        </p:spPr>
      </p:pic>
      <p:pic>
        <p:nvPicPr>
          <p:cNvPr id="22" name="Graphique 21" descr="Vlog avec un remplissage uni">
            <a:extLst>
              <a:ext uri="{FF2B5EF4-FFF2-40B4-BE49-F238E27FC236}">
                <a16:creationId xmlns:a16="http://schemas.microsoft.com/office/drawing/2014/main" id="{08E8494C-6E24-BFD2-30DD-C007CFF3B5EC}"/>
              </a:ext>
            </a:extLst>
          </p:cNvPr>
          <p:cNvPicPr>
            <a:picLocks noChangeAspect="1"/>
          </p:cNvPicPr>
          <p:nvPr>
            <p:custDataLst>
              <p:tags r:id="rId8"/>
            </p:custDataLst>
          </p:nvPr>
        </p:nvPicPr>
        <p:blipFill>
          <a:blip r:embed="rId20">
            <a:extLst>
              <a:ext uri="{96DAC541-7B7A-43D3-8B79-37D633B846F1}">
                <asvg:svgBlip xmlns:asvg="http://schemas.microsoft.com/office/drawing/2016/SVG/main" r:embed="rId21"/>
              </a:ext>
            </a:extLst>
          </a:blip>
          <a:stretch>
            <a:fillRect/>
          </a:stretch>
        </p:blipFill>
        <p:spPr>
          <a:xfrm>
            <a:off x="3486279" y="2858280"/>
            <a:ext cx="914400" cy="914400"/>
          </a:xfrm>
          <a:prstGeom prst="rect">
            <a:avLst/>
          </a:prstGeom>
        </p:spPr>
      </p:pic>
      <p:sp>
        <p:nvSpPr>
          <p:cNvPr id="23" name="ZoneTexte 22">
            <a:extLst>
              <a:ext uri="{FF2B5EF4-FFF2-40B4-BE49-F238E27FC236}">
                <a16:creationId xmlns:a16="http://schemas.microsoft.com/office/drawing/2014/main" id="{08FC4322-806D-162F-41A0-E6CFF74E8DF1}"/>
              </a:ext>
            </a:extLst>
          </p:cNvPr>
          <p:cNvSpPr txBox="1"/>
          <p:nvPr>
            <p:custDataLst>
              <p:tags r:id="rId9"/>
            </p:custDataLst>
          </p:nvPr>
        </p:nvSpPr>
        <p:spPr>
          <a:xfrm>
            <a:off x="6023177" y="3431839"/>
            <a:ext cx="1771639" cy="923330"/>
          </a:xfrm>
          <a:prstGeom prst="rect">
            <a:avLst/>
          </a:prstGeom>
          <a:noFill/>
        </p:spPr>
        <p:txBody>
          <a:bodyPr wrap="none" rtlCol="0">
            <a:spAutoFit/>
          </a:bodyPr>
          <a:lstStyle/>
          <a:p>
            <a:r>
              <a:rPr lang="fr-FR" dirty="0"/>
              <a:t>______________</a:t>
            </a:r>
          </a:p>
          <a:p>
            <a:r>
              <a:rPr lang="fr-FR" dirty="0"/>
              <a:t>_______________</a:t>
            </a:r>
          </a:p>
          <a:p>
            <a:r>
              <a:rPr lang="fr-FR" dirty="0"/>
              <a:t>_______________</a:t>
            </a:r>
            <a:endParaRPr lang="fr-BE" dirty="0"/>
          </a:p>
        </p:txBody>
      </p:sp>
      <p:pic>
        <p:nvPicPr>
          <p:cNvPr id="25" name="Image 24" descr="Une image contenant texte, capture d’écran, nombre, Police&#10;&#10;Le contenu généré par l’IA peut être incorrect.">
            <a:extLst>
              <a:ext uri="{FF2B5EF4-FFF2-40B4-BE49-F238E27FC236}">
                <a16:creationId xmlns:a16="http://schemas.microsoft.com/office/drawing/2014/main" id="{2522A2A1-AF53-0726-5A0A-26E4C2231839}"/>
              </a:ext>
            </a:extLst>
          </p:cNvPr>
          <p:cNvPicPr>
            <a:picLocks noChangeAspect="1"/>
          </p:cNvPicPr>
          <p:nvPr>
            <p:custDataLst>
              <p:tags r:id="rId10"/>
            </p:custDataLst>
          </p:nvPr>
        </p:nvPicPr>
        <p:blipFill>
          <a:blip r:embed="rId22"/>
          <a:stretch>
            <a:fillRect/>
          </a:stretch>
        </p:blipFill>
        <p:spPr>
          <a:xfrm>
            <a:off x="8946506" y="1500211"/>
            <a:ext cx="2125431" cy="4735137"/>
          </a:xfrm>
          <a:prstGeom prst="rect">
            <a:avLst/>
          </a:prstGeom>
        </p:spPr>
      </p:pic>
    </p:spTree>
    <p:extLst>
      <p:ext uri="{BB962C8B-B14F-4D97-AF65-F5344CB8AC3E}">
        <p14:creationId xmlns:p14="http://schemas.microsoft.com/office/powerpoint/2010/main" val="312641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ABAAD17F-A707-1406-1BA5-4B954D0B5B94}"/>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C89069E1-78C9-8379-110C-A0F60D216AA6}"/>
              </a:ext>
            </a:extLst>
          </p:cNvPr>
          <p:cNvPicPr>
            <a:picLocks noChangeAspect="1" noChangeArrowheads="1"/>
          </p:cNvPicPr>
          <p:nvPr>
            <p:custDataLst>
              <p:tags r:id="rId1"/>
            </p:custDataLst>
          </p:nvPr>
        </p:nvPicPr>
        <p:blipFill>
          <a:blip r:embed="rId10">
            <a:alphaModFix/>
            <a:extLst>
              <a:ext uri="{28A0092B-C50C-407E-A947-70E740481C1C}">
                <a14:useLocalDpi xmlns:a14="http://schemas.microsoft.com/office/drawing/2010/main" val="0"/>
              </a:ext>
            </a:extLst>
          </a:blip>
          <a:srcRect/>
          <a:stretch>
            <a:fillRect/>
          </a:stretch>
        </p:blipFill>
        <p:spPr bwMode="auto">
          <a:xfrm rot="17499370">
            <a:off x="309347" y="287616"/>
            <a:ext cx="1446944" cy="1425096"/>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C805E03B-6CBA-41D0-5D82-CE06B878BCF1}"/>
              </a:ext>
            </a:extLst>
          </p:cNvPr>
          <p:cNvSpPr/>
          <p:nvPr>
            <p:custDataLst>
              <p:tags r:id="rId2"/>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06CEF9E1-C8AB-118C-B485-C83522C2914A}"/>
              </a:ext>
            </a:extLst>
          </p:cNvPr>
          <p:cNvSpPr txBox="1"/>
          <p:nvPr>
            <p:custDataLst>
              <p:tags r:id="rId3"/>
            </p:custDataLst>
          </p:nvPr>
        </p:nvSpPr>
        <p:spPr>
          <a:xfrm>
            <a:off x="6797158" y="676998"/>
            <a:ext cx="4525726" cy="646331"/>
          </a:xfrm>
          <a:prstGeom prst="rect">
            <a:avLst/>
          </a:prstGeom>
          <a:noFill/>
        </p:spPr>
        <p:txBody>
          <a:bodyPr wrap="none" rtlCol="0">
            <a:spAutoFit/>
          </a:bodyPr>
          <a:lstStyle/>
          <a:p>
            <a:r>
              <a:rPr lang="fr-FR" sz="3600" dirty="0">
                <a:latin typeface="Arial Rounded MT Bold" panose="020F0704030504030204" pitchFamily="34" charset="0"/>
              </a:rPr>
              <a:t>Intégration multiple</a:t>
            </a:r>
            <a:endParaRPr lang="fr-BE" sz="3600" dirty="0">
              <a:latin typeface="Arial Rounded MT Bold" panose="020F0704030504030204" pitchFamily="34" charset="0"/>
            </a:endParaRPr>
          </a:p>
        </p:txBody>
      </p:sp>
      <p:pic>
        <p:nvPicPr>
          <p:cNvPr id="6" name="Image 5" descr="Une image contenant capture d’écran, logiciel, texte, Logiciel multimédia&#10;&#10;Le contenu généré par l’IA peut être incorrect.">
            <a:extLst>
              <a:ext uri="{FF2B5EF4-FFF2-40B4-BE49-F238E27FC236}">
                <a16:creationId xmlns:a16="http://schemas.microsoft.com/office/drawing/2014/main" id="{B5ABDCE3-B887-24CA-4C25-794DD1C93D78}"/>
              </a:ext>
            </a:extLst>
          </p:cNvPr>
          <p:cNvPicPr>
            <a:picLocks noChangeAspect="1"/>
          </p:cNvPicPr>
          <p:nvPr>
            <p:custDataLst>
              <p:tags r:id="rId4"/>
            </p:custDataLst>
          </p:nvPr>
        </p:nvPicPr>
        <p:blipFill>
          <a:blip r:embed="rId11"/>
          <a:stretch>
            <a:fillRect/>
          </a:stretch>
        </p:blipFill>
        <p:spPr>
          <a:xfrm>
            <a:off x="3124140" y="1712368"/>
            <a:ext cx="5943719" cy="3960754"/>
          </a:xfrm>
          <a:prstGeom prst="rect">
            <a:avLst/>
          </a:prstGeom>
        </p:spPr>
      </p:pic>
      <p:pic>
        <p:nvPicPr>
          <p:cNvPr id="8" name="Image 7" descr="Une image contenant capture d’écran, Caractère coloré, Rectangle, Bleu électrique&#10;&#10;Le contenu généré par l’IA peut être incorrect.">
            <a:extLst>
              <a:ext uri="{FF2B5EF4-FFF2-40B4-BE49-F238E27FC236}">
                <a16:creationId xmlns:a16="http://schemas.microsoft.com/office/drawing/2014/main" id="{FC878C28-AC2B-490C-BC33-8922C1C6962D}"/>
              </a:ext>
            </a:extLst>
          </p:cNvPr>
          <p:cNvPicPr>
            <a:picLocks noChangeAspect="1"/>
          </p:cNvPicPr>
          <p:nvPr>
            <p:custDataLst>
              <p:tags r:id="rId5"/>
            </p:custDataLst>
          </p:nvPr>
        </p:nvPicPr>
        <p:blipFill>
          <a:blip r:embed="rId12"/>
          <a:stretch>
            <a:fillRect/>
          </a:stretch>
        </p:blipFill>
        <p:spPr>
          <a:xfrm>
            <a:off x="553453" y="3165865"/>
            <a:ext cx="1756610" cy="1756610"/>
          </a:xfrm>
          <a:prstGeom prst="rect">
            <a:avLst/>
          </a:prstGeom>
        </p:spPr>
      </p:pic>
      <p:pic>
        <p:nvPicPr>
          <p:cNvPr id="10" name="Image 9" descr="Une image contenant capture d’écran, Caractère coloré, Graphique, Rectangle&#10;&#10;Le contenu généré par l’IA peut être incorrect.">
            <a:extLst>
              <a:ext uri="{FF2B5EF4-FFF2-40B4-BE49-F238E27FC236}">
                <a16:creationId xmlns:a16="http://schemas.microsoft.com/office/drawing/2014/main" id="{B3D9B380-92A3-55BB-F1B7-23BA05FF6F68}"/>
              </a:ext>
            </a:extLst>
          </p:cNvPr>
          <p:cNvPicPr>
            <a:picLocks noChangeAspect="1"/>
          </p:cNvPicPr>
          <p:nvPr>
            <p:custDataLst>
              <p:tags r:id="rId6"/>
            </p:custDataLst>
          </p:nvPr>
        </p:nvPicPr>
        <p:blipFill>
          <a:blip r:embed="rId13"/>
          <a:stretch>
            <a:fillRect/>
          </a:stretch>
        </p:blipFill>
        <p:spPr>
          <a:xfrm>
            <a:off x="9951540" y="3298658"/>
            <a:ext cx="1623817" cy="1623817"/>
          </a:xfrm>
          <a:prstGeom prst="rect">
            <a:avLst/>
          </a:prstGeom>
        </p:spPr>
      </p:pic>
      <p:pic>
        <p:nvPicPr>
          <p:cNvPr id="12" name="Graphique 11" descr="Flèche : pivoter à droite avec un remplissage uni">
            <a:extLst>
              <a:ext uri="{FF2B5EF4-FFF2-40B4-BE49-F238E27FC236}">
                <a16:creationId xmlns:a16="http://schemas.microsoft.com/office/drawing/2014/main" id="{0995C5E5-68CF-DA8C-BE88-85390F78DFF1}"/>
              </a:ext>
            </a:extLst>
          </p:cNvPr>
          <p:cNvPicPr>
            <a:picLocks noChangeAspect="1"/>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rot="19411652">
            <a:off x="2296255" y="1792014"/>
            <a:ext cx="2351777" cy="2351777"/>
          </a:xfrm>
          <a:prstGeom prst="rect">
            <a:avLst/>
          </a:prstGeom>
        </p:spPr>
      </p:pic>
      <p:pic>
        <p:nvPicPr>
          <p:cNvPr id="13" name="Graphique 12" descr="Flèche : pivoter à droite avec un remplissage uni">
            <a:extLst>
              <a:ext uri="{FF2B5EF4-FFF2-40B4-BE49-F238E27FC236}">
                <a16:creationId xmlns:a16="http://schemas.microsoft.com/office/drawing/2014/main" id="{68F6012D-BC53-888F-2A11-2211F4D3AF24}"/>
              </a:ext>
            </a:extLst>
          </p:cNvPr>
          <p:cNvPicPr>
            <a:picLocks noChangeAspect="1"/>
          </p:cNvPicPr>
          <p:nvPr>
            <p:custDataLst>
              <p:tags r:id="rId8"/>
            </p:custDataLst>
          </p:nvPr>
        </p:nvPicPr>
        <p:blipFill>
          <a:blip r:embed="rId14">
            <a:extLst>
              <a:ext uri="{96DAC541-7B7A-43D3-8B79-37D633B846F1}">
                <asvg:svgBlip xmlns:asvg="http://schemas.microsoft.com/office/drawing/2016/SVG/main" r:embed="rId15"/>
              </a:ext>
            </a:extLst>
          </a:blip>
          <a:stretch>
            <a:fillRect/>
          </a:stretch>
        </p:blipFill>
        <p:spPr>
          <a:xfrm rot="19411652">
            <a:off x="8233505" y="1468848"/>
            <a:ext cx="2351777" cy="2351777"/>
          </a:xfrm>
          <a:prstGeom prst="rect">
            <a:avLst/>
          </a:prstGeom>
        </p:spPr>
      </p:pic>
    </p:spTree>
    <p:extLst>
      <p:ext uri="{BB962C8B-B14F-4D97-AF65-F5344CB8AC3E}">
        <p14:creationId xmlns:p14="http://schemas.microsoft.com/office/powerpoint/2010/main" val="114510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D447F457-9149-5B61-15B7-DE296D657ED3}"/>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85F4B167-1502-1AC0-7BB1-048B271BE7CC}"/>
              </a:ext>
            </a:extLst>
          </p:cNvPr>
          <p:cNvPicPr>
            <a:picLocks noChangeAspect="1" noChangeArrowheads="1"/>
          </p:cNvPicPr>
          <p:nvPr>
            <p:custDataLst>
              <p:tags r:id="rId1"/>
            </p:custDataLst>
          </p:nvPr>
        </p:nvPicPr>
        <p:blipFill>
          <a:blip r:embed="rId6">
            <a:alphaModFix/>
            <a:extLst>
              <a:ext uri="{28A0092B-C50C-407E-A947-70E740481C1C}">
                <a14:useLocalDpi xmlns:a14="http://schemas.microsoft.com/office/drawing/2010/main" val="0"/>
              </a:ext>
            </a:extLst>
          </a:blip>
          <a:srcRect/>
          <a:stretch>
            <a:fillRect/>
          </a:stretch>
        </p:blipFill>
        <p:spPr bwMode="auto">
          <a:xfrm rot="17499370">
            <a:off x="309347" y="287616"/>
            <a:ext cx="1446944" cy="1425096"/>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27E93F98-F809-CB9B-3236-20756CF17837}"/>
              </a:ext>
            </a:extLst>
          </p:cNvPr>
          <p:cNvSpPr/>
          <p:nvPr>
            <p:custDataLst>
              <p:tags r:id="rId2"/>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2F4DF9C7-BBA4-43F8-D3F5-3E2444ABBC1B}"/>
              </a:ext>
            </a:extLst>
          </p:cNvPr>
          <p:cNvSpPr txBox="1"/>
          <p:nvPr>
            <p:custDataLst>
              <p:tags r:id="rId3"/>
            </p:custDataLst>
          </p:nvPr>
        </p:nvSpPr>
        <p:spPr>
          <a:xfrm>
            <a:off x="7480870" y="676998"/>
            <a:ext cx="3842014" cy="646331"/>
          </a:xfrm>
          <a:prstGeom prst="rect">
            <a:avLst/>
          </a:prstGeom>
          <a:noFill/>
        </p:spPr>
        <p:txBody>
          <a:bodyPr wrap="none" rtlCol="0">
            <a:spAutoFit/>
          </a:bodyPr>
          <a:lstStyle/>
          <a:p>
            <a:r>
              <a:rPr lang="fr-FR" sz="3600" dirty="0">
                <a:latin typeface="Arial Rounded MT Bold" panose="020F0704030504030204" pitchFamily="34" charset="0"/>
              </a:rPr>
              <a:t>Galerie d’usage </a:t>
            </a:r>
            <a:endParaRPr lang="fr-BE" sz="3600" dirty="0">
              <a:latin typeface="Arial Rounded MT Bold" panose="020F0704030504030204" pitchFamily="34" charset="0"/>
            </a:endParaRPr>
          </a:p>
        </p:txBody>
      </p:sp>
      <p:pic>
        <p:nvPicPr>
          <p:cNvPr id="7" name="Image 6" descr="Une image contenant texte, capture d’écran, Bleu électrique, Police&#10;&#10;Le contenu généré par l’IA peut être incorrect.">
            <a:extLst>
              <a:ext uri="{FF2B5EF4-FFF2-40B4-BE49-F238E27FC236}">
                <a16:creationId xmlns:a16="http://schemas.microsoft.com/office/drawing/2014/main" id="{A55C3D5E-34C0-3702-0AF1-9D2AF13C564A}"/>
              </a:ext>
            </a:extLst>
          </p:cNvPr>
          <p:cNvPicPr>
            <a:picLocks noChangeAspect="1"/>
          </p:cNvPicPr>
          <p:nvPr>
            <p:custDataLst>
              <p:tags r:id="rId4"/>
            </p:custDataLst>
          </p:nvPr>
        </p:nvPicPr>
        <p:blipFill>
          <a:blip r:embed="rId7"/>
          <a:stretch>
            <a:fillRect/>
          </a:stretch>
        </p:blipFill>
        <p:spPr>
          <a:xfrm>
            <a:off x="2057400" y="1471564"/>
            <a:ext cx="8763000" cy="49171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4194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0865A800-C564-6339-75D2-3A0C035B3ACD}"/>
            </a:ext>
          </a:extLst>
        </p:cNvPr>
        <p:cNvGrpSpPr/>
        <p:nvPr/>
      </p:nvGrpSpPr>
      <p:grpSpPr>
        <a:xfrm>
          <a:off x="0" y="0"/>
          <a:ext cx="0" cy="0"/>
          <a:chOff x="0" y="0"/>
          <a:chExt cx="0" cy="0"/>
        </a:xfrm>
      </p:grpSpPr>
      <p:sp>
        <p:nvSpPr>
          <p:cNvPr id="5" name="Ellipse 4">
            <a:extLst>
              <a:ext uri="{FF2B5EF4-FFF2-40B4-BE49-F238E27FC236}">
                <a16:creationId xmlns:a16="http://schemas.microsoft.com/office/drawing/2014/main" id="{DC974FD4-9F25-7E39-A7D3-829A8D188A9E}"/>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F9F0D1DA-20F8-DDC1-DE6B-E731467514D1}"/>
              </a:ext>
            </a:extLst>
          </p:cNvPr>
          <p:cNvSpPr/>
          <p:nvPr>
            <p:custDataLst>
              <p:tags r:id="rId2"/>
            </p:custDataLst>
          </p:nvPr>
        </p:nvSpPr>
        <p:spPr>
          <a:xfrm rot="18826469">
            <a:off x="-1091139" y="2255365"/>
            <a:ext cx="4430315" cy="2160714"/>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8" name="Picture 6">
            <a:extLst>
              <a:ext uri="{FF2B5EF4-FFF2-40B4-BE49-F238E27FC236}">
                <a16:creationId xmlns:a16="http://schemas.microsoft.com/office/drawing/2014/main" id="{C2896520-A60C-24FD-F3F5-9034A28DFA3C}"/>
              </a:ext>
            </a:extLst>
          </p:cNvPr>
          <p:cNvPicPr>
            <a:picLocks noChangeAspect="1" noChangeArrowheads="1"/>
          </p:cNvPicPr>
          <p:nvPr>
            <p:custDataLst>
              <p:tags r:id="rId3"/>
            </p:custDataLst>
          </p:nvPr>
        </p:nvPicPr>
        <p:blipFill>
          <a:blip r:embed="rId20">
            <a:alphaModFix amt="85000"/>
            <a:extLst>
              <a:ext uri="{28A0092B-C50C-407E-A947-70E740481C1C}">
                <a14:useLocalDpi xmlns:a14="http://schemas.microsoft.com/office/drawing/2010/main" val="0"/>
              </a:ext>
            </a:extLst>
          </a:blip>
          <a:srcRect/>
          <a:stretch>
            <a:fillRect/>
          </a:stretch>
        </p:blipFill>
        <p:spPr bwMode="auto">
          <a:xfrm>
            <a:off x="907352" y="1791829"/>
            <a:ext cx="1851429" cy="17964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 coins arrondis 9">
            <a:extLst>
              <a:ext uri="{FF2B5EF4-FFF2-40B4-BE49-F238E27FC236}">
                <a16:creationId xmlns:a16="http://schemas.microsoft.com/office/drawing/2014/main" id="{6BA93F79-051B-4766-5B22-17F754D02F96}"/>
              </a:ext>
            </a:extLst>
          </p:cNvPr>
          <p:cNvSpPr/>
          <p:nvPr>
            <p:custDataLst>
              <p:tags r:id="rId4"/>
            </p:custDataLst>
          </p:nvPr>
        </p:nvSpPr>
        <p:spPr>
          <a:xfrm rot="20522461">
            <a:off x="-452464" y="3260972"/>
            <a:ext cx="4392402" cy="2123294"/>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4">
            <a:extLst>
              <a:ext uri="{FF2B5EF4-FFF2-40B4-BE49-F238E27FC236}">
                <a16:creationId xmlns:a16="http://schemas.microsoft.com/office/drawing/2014/main" id="{5F3FCA2D-B8FC-174C-0DAD-4DABF8CD9398}"/>
              </a:ext>
            </a:extLst>
          </p:cNvPr>
          <p:cNvPicPr>
            <a:picLocks noChangeAspect="1" noChangeArrowheads="1"/>
          </p:cNvPicPr>
          <p:nvPr>
            <p:custDataLst>
              <p:tags r:id="rId5"/>
            </p:custDataLst>
          </p:nvPr>
        </p:nvPicPr>
        <p:blipFill>
          <a:blip r:embed="rId21">
            <a:alphaModFix/>
            <a:extLst>
              <a:ext uri="{28A0092B-C50C-407E-A947-70E740481C1C}">
                <a14:useLocalDpi xmlns:a14="http://schemas.microsoft.com/office/drawing/2010/main" val="0"/>
              </a:ext>
            </a:extLst>
          </a:blip>
          <a:srcRect/>
          <a:stretch>
            <a:fillRect/>
          </a:stretch>
        </p:blipFill>
        <p:spPr bwMode="auto">
          <a:xfrm rot="215496">
            <a:off x="1781224" y="3140495"/>
            <a:ext cx="1708849" cy="16830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 coins arrondis 12">
            <a:extLst>
              <a:ext uri="{FF2B5EF4-FFF2-40B4-BE49-F238E27FC236}">
                <a16:creationId xmlns:a16="http://schemas.microsoft.com/office/drawing/2014/main" id="{C652BBCD-97CD-3047-C46E-0B420F04202C}"/>
              </a:ext>
            </a:extLst>
          </p:cNvPr>
          <p:cNvSpPr/>
          <p:nvPr>
            <p:custDataLst>
              <p:tags r:id="rId6"/>
            </p:custDataLst>
          </p:nvPr>
        </p:nvSpPr>
        <p:spPr>
          <a:xfrm rot="463380">
            <a:off x="-635610" y="4436414"/>
            <a:ext cx="4523677" cy="2166695"/>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2" descr="Canva New Logo">
            <a:extLst>
              <a:ext uri="{FF2B5EF4-FFF2-40B4-BE49-F238E27FC236}">
                <a16:creationId xmlns:a16="http://schemas.microsoft.com/office/drawing/2014/main" id="{DBA9EDA2-4038-7C91-5D79-1B3633B3A16E}"/>
              </a:ext>
            </a:extLst>
          </p:cNvPr>
          <p:cNvPicPr>
            <a:picLocks noChangeAspect="1" noChangeArrowheads="1"/>
          </p:cNvPicPr>
          <p:nvPr>
            <p:custDataLst>
              <p:tags r:id="rId7"/>
            </p:custDataLst>
          </p:nvPr>
        </p:nvPicPr>
        <p:blipFill>
          <a:blip r:embed="rId22">
            <a:alphaModFix amt="85000"/>
            <a:extLst>
              <a:ext uri="{28A0092B-C50C-407E-A947-70E740481C1C}">
                <a14:useLocalDpi xmlns:a14="http://schemas.microsoft.com/office/drawing/2010/main" val="0"/>
              </a:ext>
            </a:extLst>
          </a:blip>
          <a:srcRect/>
          <a:stretch>
            <a:fillRect/>
          </a:stretch>
        </p:blipFill>
        <p:spPr bwMode="auto">
          <a:xfrm rot="171344">
            <a:off x="1157866" y="4714353"/>
            <a:ext cx="3114508" cy="183197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008D9860-EFAD-C263-0073-583A79F8A13B}"/>
              </a:ext>
            </a:extLst>
          </p:cNvPr>
          <p:cNvSpPr txBox="1"/>
          <p:nvPr>
            <p:custDataLst>
              <p:tags r:id="rId8"/>
            </p:custDataLst>
          </p:nvPr>
        </p:nvSpPr>
        <p:spPr>
          <a:xfrm>
            <a:off x="9165430" y="878152"/>
            <a:ext cx="2358210" cy="584775"/>
          </a:xfrm>
          <a:prstGeom prst="rect">
            <a:avLst/>
          </a:prstGeom>
          <a:noFill/>
        </p:spPr>
        <p:txBody>
          <a:bodyPr wrap="none" rtlCol="0">
            <a:spAutoFit/>
          </a:bodyPr>
          <a:lstStyle/>
          <a:p>
            <a:r>
              <a:rPr lang="fr-FR" sz="3200" dirty="0">
                <a:latin typeface="Arial Rounded MT Bold" panose="020F0704030504030204" pitchFamily="34" charset="0"/>
              </a:rPr>
              <a:t>Intégration</a:t>
            </a:r>
            <a:endParaRPr lang="fr-BE" sz="3200" dirty="0">
              <a:latin typeface="Arial Rounded MT Bold" panose="020F0704030504030204" pitchFamily="34" charset="0"/>
            </a:endParaRPr>
          </a:p>
        </p:txBody>
      </p:sp>
      <p:cxnSp>
        <p:nvCxnSpPr>
          <p:cNvPr id="18" name="Connecteur droit 17">
            <a:extLst>
              <a:ext uri="{FF2B5EF4-FFF2-40B4-BE49-F238E27FC236}">
                <a16:creationId xmlns:a16="http://schemas.microsoft.com/office/drawing/2014/main" id="{047F9C92-EB41-7289-3961-FC041AB2851F}"/>
              </a:ext>
            </a:extLst>
          </p:cNvPr>
          <p:cNvCxnSpPr/>
          <p:nvPr>
            <p:custDataLst>
              <p:tags r:id="rId9"/>
            </p:custDataLst>
          </p:nvPr>
        </p:nvCxnSpPr>
        <p:spPr>
          <a:xfrm>
            <a:off x="4316076" y="1876189"/>
            <a:ext cx="0" cy="81385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53C9DE92-A089-61B9-E2DE-4FB3053EAFCF}"/>
              </a:ext>
            </a:extLst>
          </p:cNvPr>
          <p:cNvCxnSpPr>
            <a:cxnSpLocks/>
          </p:cNvCxnSpPr>
          <p:nvPr>
            <p:custDataLst>
              <p:tags r:id="rId10"/>
            </p:custDataLst>
          </p:nvPr>
        </p:nvCxnSpPr>
        <p:spPr>
          <a:xfrm>
            <a:off x="2335696" y="1876189"/>
            <a:ext cx="198038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E9D4ED72-9426-CA07-516D-DE98D021989D}"/>
              </a:ext>
            </a:extLst>
          </p:cNvPr>
          <p:cNvCxnSpPr>
            <a:cxnSpLocks/>
          </p:cNvCxnSpPr>
          <p:nvPr>
            <p:custDataLst>
              <p:tags r:id="rId11"/>
            </p:custDataLst>
          </p:nvPr>
        </p:nvCxnSpPr>
        <p:spPr>
          <a:xfrm>
            <a:off x="3325886" y="3588262"/>
            <a:ext cx="1518194" cy="0"/>
          </a:xfrm>
          <a:prstGeom prst="line">
            <a:avLst/>
          </a:prstGeom>
          <a:ln w="1905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92A34C90-AE36-0B0F-978B-E4D5DC123AF4}"/>
              </a:ext>
            </a:extLst>
          </p:cNvPr>
          <p:cNvCxnSpPr/>
          <p:nvPr>
            <p:custDataLst>
              <p:tags r:id="rId12"/>
            </p:custDataLst>
          </p:nvPr>
        </p:nvCxnSpPr>
        <p:spPr>
          <a:xfrm>
            <a:off x="4859882" y="3575090"/>
            <a:ext cx="0" cy="813856"/>
          </a:xfrm>
          <a:prstGeom prst="line">
            <a:avLst/>
          </a:prstGeom>
          <a:ln w="38100">
            <a:solidFill>
              <a:srgbClr val="F15480"/>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CCC28330-6A27-AA81-501D-1C39BE3E1728}"/>
              </a:ext>
            </a:extLst>
          </p:cNvPr>
          <p:cNvSpPr txBox="1"/>
          <p:nvPr>
            <p:custDataLst>
              <p:tags r:id="rId13"/>
            </p:custDataLst>
          </p:nvPr>
        </p:nvSpPr>
        <p:spPr>
          <a:xfrm>
            <a:off x="4983111" y="3542878"/>
            <a:ext cx="6940066" cy="1477328"/>
          </a:xfrm>
          <a:prstGeom prst="rect">
            <a:avLst/>
          </a:prstGeom>
          <a:noFill/>
        </p:spPr>
        <p:txBody>
          <a:bodyPr wrap="square" rtlCol="0">
            <a:spAutoFit/>
          </a:bodyPr>
          <a:lstStyle/>
          <a:p>
            <a:r>
              <a:rPr lang="fr-FR" dirty="0"/>
              <a:t>Intègre un grand nombre de contenus externes et s’intègre sur n’importe quel page web pour laquelle le code HTML est accessible (exemple sur un espace de cours WebCampus) via le code d’intégration fournit via l’interface. Ne peut pas intégrer de PowerPoint </a:t>
            </a:r>
          </a:p>
        </p:txBody>
      </p:sp>
      <p:cxnSp>
        <p:nvCxnSpPr>
          <p:cNvPr id="30" name="Connecteur droit 29">
            <a:extLst>
              <a:ext uri="{FF2B5EF4-FFF2-40B4-BE49-F238E27FC236}">
                <a16:creationId xmlns:a16="http://schemas.microsoft.com/office/drawing/2014/main" id="{30B56D29-A416-022C-19A6-43AA0BA3D646}"/>
              </a:ext>
            </a:extLst>
          </p:cNvPr>
          <p:cNvCxnSpPr>
            <a:cxnSpLocks/>
          </p:cNvCxnSpPr>
          <p:nvPr>
            <p:custDataLst>
              <p:tags r:id="rId14"/>
            </p:custDataLst>
          </p:nvPr>
        </p:nvCxnSpPr>
        <p:spPr>
          <a:xfrm>
            <a:off x="3534881" y="5463372"/>
            <a:ext cx="1407475" cy="0"/>
          </a:xfrm>
          <a:prstGeom prst="line">
            <a:avLst/>
          </a:prstGeom>
          <a:ln w="9525">
            <a:solidFill>
              <a:srgbClr val="3F3FE5"/>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BCA39C39-44CC-A713-26F3-1EA435880939}"/>
              </a:ext>
            </a:extLst>
          </p:cNvPr>
          <p:cNvCxnSpPr/>
          <p:nvPr>
            <p:custDataLst>
              <p:tags r:id="rId15"/>
            </p:custDataLst>
          </p:nvPr>
        </p:nvCxnSpPr>
        <p:spPr>
          <a:xfrm>
            <a:off x="4942356" y="5463372"/>
            <a:ext cx="0" cy="813856"/>
          </a:xfrm>
          <a:prstGeom prst="line">
            <a:avLst/>
          </a:prstGeom>
          <a:ln w="38100">
            <a:solidFill>
              <a:srgbClr val="3F3FE5"/>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B1236C90-0CC9-C9EC-2E6E-4642032CFD75}"/>
              </a:ext>
            </a:extLst>
          </p:cNvPr>
          <p:cNvSpPr txBox="1"/>
          <p:nvPr>
            <p:custDataLst>
              <p:tags r:id="rId16"/>
            </p:custDataLst>
          </p:nvPr>
        </p:nvSpPr>
        <p:spPr>
          <a:xfrm>
            <a:off x="5223573" y="5270135"/>
            <a:ext cx="6940066" cy="1477328"/>
          </a:xfrm>
          <a:prstGeom prst="rect">
            <a:avLst/>
          </a:prstGeom>
          <a:noFill/>
        </p:spPr>
        <p:txBody>
          <a:bodyPr wrap="square" rtlCol="0">
            <a:spAutoFit/>
          </a:bodyPr>
          <a:lstStyle/>
          <a:p>
            <a:r>
              <a:rPr lang="fr-FR" dirty="0"/>
              <a:t>Intègre un grand nombre de contenus externes et s’intègre sur n’importe quel page web pour laquelle le code HTML est accessible (exemple sur un espace de cours WebCampus) via le code d’intégration fournit par l’interface. Ne peut pas intégrer de PowerPoint </a:t>
            </a:r>
          </a:p>
        </p:txBody>
      </p:sp>
      <p:sp>
        <p:nvSpPr>
          <p:cNvPr id="2" name="ZoneTexte 1">
            <a:extLst>
              <a:ext uri="{FF2B5EF4-FFF2-40B4-BE49-F238E27FC236}">
                <a16:creationId xmlns:a16="http://schemas.microsoft.com/office/drawing/2014/main" id="{BB7B7769-69D7-13EF-56B0-E64199341C7D}"/>
              </a:ext>
            </a:extLst>
          </p:cNvPr>
          <p:cNvSpPr txBox="1"/>
          <p:nvPr>
            <p:custDataLst>
              <p:tags r:id="rId17"/>
            </p:custDataLst>
          </p:nvPr>
        </p:nvSpPr>
        <p:spPr>
          <a:xfrm>
            <a:off x="4391321" y="1798260"/>
            <a:ext cx="7307194" cy="1200329"/>
          </a:xfrm>
          <a:prstGeom prst="rect">
            <a:avLst/>
          </a:prstGeom>
          <a:noFill/>
        </p:spPr>
        <p:txBody>
          <a:bodyPr wrap="square" rtlCol="0">
            <a:spAutoFit/>
          </a:bodyPr>
          <a:lstStyle/>
          <a:p>
            <a:r>
              <a:rPr lang="fr-FR" dirty="0"/>
              <a:t>Ne s’intègre dans aucune autre plateforme</a:t>
            </a:r>
          </a:p>
          <a:p>
            <a:r>
              <a:rPr lang="fr-FR" dirty="0"/>
              <a:t>Intègre peu de médias externes (Vidéo </a:t>
            </a:r>
            <a:r>
              <a:rPr lang="fr-FR" dirty="0" err="1"/>
              <a:t>Youtube</a:t>
            </a:r>
            <a:r>
              <a:rPr lang="fr-FR" dirty="0"/>
              <a:t>, vidéo locale, questionnaire </a:t>
            </a:r>
            <a:r>
              <a:rPr lang="fr-FR" dirty="0" err="1"/>
              <a:t>Wooclap</a:t>
            </a:r>
            <a:r>
              <a:rPr lang="fr-FR" dirty="0"/>
              <a:t>, audio, lien vers ressources externes, outils de la suite Office)</a:t>
            </a:r>
          </a:p>
        </p:txBody>
      </p:sp>
    </p:spTree>
    <p:extLst>
      <p:ext uri="{BB962C8B-B14F-4D97-AF65-F5344CB8AC3E}">
        <p14:creationId xmlns:p14="http://schemas.microsoft.com/office/powerpoint/2010/main" val="342735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0907CD55-27B2-7693-51AE-01166F5307E1}"/>
            </a:ext>
          </a:extLst>
        </p:cNvPr>
        <p:cNvGrpSpPr/>
        <p:nvPr/>
      </p:nvGrpSpPr>
      <p:grpSpPr>
        <a:xfrm>
          <a:off x="0" y="0"/>
          <a:ext cx="0" cy="0"/>
          <a:chOff x="0" y="0"/>
          <a:chExt cx="0" cy="0"/>
        </a:xfrm>
      </p:grpSpPr>
      <p:sp>
        <p:nvSpPr>
          <p:cNvPr id="3" name="Ellipse 2">
            <a:extLst>
              <a:ext uri="{FF2B5EF4-FFF2-40B4-BE49-F238E27FC236}">
                <a16:creationId xmlns:a16="http://schemas.microsoft.com/office/drawing/2014/main" id="{4CF7E471-4B53-07C4-DABF-F1B25F1FD175}"/>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A7930237-D412-48C2-F210-205FF402C5F8}"/>
              </a:ext>
            </a:extLst>
          </p:cNvPr>
          <p:cNvSpPr txBox="1"/>
          <p:nvPr>
            <p:custDataLst>
              <p:tags r:id="rId2"/>
            </p:custDataLst>
          </p:nvPr>
        </p:nvSpPr>
        <p:spPr>
          <a:xfrm>
            <a:off x="8275336" y="613384"/>
            <a:ext cx="3126049" cy="646331"/>
          </a:xfrm>
          <a:prstGeom prst="rect">
            <a:avLst/>
          </a:prstGeom>
          <a:noFill/>
        </p:spPr>
        <p:txBody>
          <a:bodyPr wrap="none" rtlCol="0">
            <a:spAutoFit/>
          </a:bodyPr>
          <a:lstStyle/>
          <a:p>
            <a:r>
              <a:rPr lang="fr-FR" sz="3600" dirty="0">
                <a:latin typeface="Arial Rounded MT Bold" panose="020F0704030504030204" pitchFamily="34" charset="0"/>
              </a:rPr>
              <a:t>convertibilité</a:t>
            </a:r>
            <a:endParaRPr lang="fr-BE" sz="3600" dirty="0">
              <a:latin typeface="Arial Rounded MT Bold" panose="020F0704030504030204" pitchFamily="34" charset="0"/>
            </a:endParaRPr>
          </a:p>
        </p:txBody>
      </p:sp>
      <p:pic>
        <p:nvPicPr>
          <p:cNvPr id="14" name="Picture 2" descr="Canva New Logo">
            <a:extLst>
              <a:ext uri="{FF2B5EF4-FFF2-40B4-BE49-F238E27FC236}">
                <a16:creationId xmlns:a16="http://schemas.microsoft.com/office/drawing/2014/main" id="{23E0AF41-53E6-354B-DD33-9BC8BC5732B6}"/>
              </a:ext>
            </a:extLst>
          </p:cNvPr>
          <p:cNvPicPr>
            <a:picLocks noChangeAspect="1" noChangeArrowheads="1"/>
          </p:cNvPicPr>
          <p:nvPr>
            <p:custDataLst>
              <p:tags r:id="rId3"/>
            </p:custDataLst>
          </p:nvPr>
        </p:nvPicPr>
        <p:blipFill>
          <a:blip r:embed="rId17">
            <a:alphaModFix amt="85000"/>
            <a:extLst>
              <a:ext uri="{28A0092B-C50C-407E-A947-70E740481C1C}">
                <a14:useLocalDpi xmlns:a14="http://schemas.microsoft.com/office/drawing/2010/main" val="0"/>
              </a:ext>
            </a:extLst>
          </a:blip>
          <a:srcRect/>
          <a:stretch>
            <a:fillRect/>
          </a:stretch>
        </p:blipFill>
        <p:spPr bwMode="auto">
          <a:xfrm>
            <a:off x="4884801" y="1712368"/>
            <a:ext cx="4461212" cy="26241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EDBB36F-A777-24C7-D872-208309C58B81}"/>
              </a:ext>
            </a:extLst>
          </p:cNvPr>
          <p:cNvPicPr>
            <a:picLocks noChangeAspect="1" noChangeArrowheads="1"/>
          </p:cNvPicPr>
          <p:nvPr>
            <p:custDataLst>
              <p:tags r:id="rId4"/>
            </p:custDataLst>
          </p:nvPr>
        </p:nvPicPr>
        <p:blipFill>
          <a:blip r:embed="rId18">
            <a:alphaModFix amt="85000"/>
            <a:extLst>
              <a:ext uri="{28A0092B-C50C-407E-A947-70E740481C1C}">
                <a14:useLocalDpi xmlns:a14="http://schemas.microsoft.com/office/drawing/2010/main" val="0"/>
              </a:ext>
            </a:extLst>
          </a:blip>
          <a:srcRect/>
          <a:stretch>
            <a:fillRect/>
          </a:stretch>
        </p:blipFill>
        <p:spPr bwMode="auto">
          <a:xfrm>
            <a:off x="4705772" y="3683636"/>
            <a:ext cx="2546792" cy="2471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7CFFFDE-0D6F-F21C-C25A-91D3BE0C03B6}"/>
              </a:ext>
            </a:extLst>
          </p:cNvPr>
          <p:cNvPicPr>
            <a:picLocks noChangeAspect="1" noChangeArrowheads="1"/>
          </p:cNvPicPr>
          <p:nvPr>
            <p:custDataLst>
              <p:tags r:id="rId5"/>
            </p:custDataLst>
          </p:nvPr>
        </p:nvPicPr>
        <p:blipFill>
          <a:blip r:embed="rId19">
            <a:alphaModFix/>
            <a:extLst>
              <a:ext uri="{28A0092B-C50C-407E-A947-70E740481C1C}">
                <a14:useLocalDpi xmlns:a14="http://schemas.microsoft.com/office/drawing/2010/main" val="0"/>
              </a:ext>
            </a:extLst>
          </a:blip>
          <a:srcRect/>
          <a:stretch>
            <a:fillRect/>
          </a:stretch>
        </p:blipFill>
        <p:spPr bwMode="auto">
          <a:xfrm rot="215496">
            <a:off x="3111302" y="1802306"/>
            <a:ext cx="2801089" cy="2758794"/>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que 26" descr="Ligne fléchée : incurvée sens des aiguilles d’une montre avec un remplissage uni">
            <a:extLst>
              <a:ext uri="{FF2B5EF4-FFF2-40B4-BE49-F238E27FC236}">
                <a16:creationId xmlns:a16="http://schemas.microsoft.com/office/drawing/2014/main" id="{9DA353DC-E224-6CF6-12A0-0204EA1BA340}"/>
              </a:ext>
            </a:extLst>
          </p:cNvPr>
          <p:cNvPicPr>
            <a:picLocks noChangeAspect="1"/>
          </p:cNvPicPr>
          <p:nvPr>
            <p:custDataLst>
              <p:tags r:id="rId6"/>
            </p:custDataLst>
          </p:nvPr>
        </p:nvPicPr>
        <p:blipFill>
          <a:blip r:embed="rId20">
            <a:extLst>
              <a:ext uri="{96DAC541-7B7A-43D3-8B79-37D633B846F1}">
                <asvg:svgBlip xmlns:asvg="http://schemas.microsoft.com/office/drawing/2016/SVG/main" r:embed="rId21"/>
              </a:ext>
            </a:extLst>
          </a:blip>
          <a:stretch>
            <a:fillRect/>
          </a:stretch>
        </p:blipFill>
        <p:spPr>
          <a:xfrm rot="14981315">
            <a:off x="7382839" y="4788432"/>
            <a:ext cx="914400" cy="914400"/>
          </a:xfrm>
          <a:prstGeom prst="rect">
            <a:avLst/>
          </a:prstGeom>
        </p:spPr>
      </p:pic>
      <p:pic>
        <p:nvPicPr>
          <p:cNvPr id="29" name="Graphique 28" descr="Ligne fléchée : incurvée dans le sens des aiguilles d’une montre avec un remplissage uni">
            <a:extLst>
              <a:ext uri="{FF2B5EF4-FFF2-40B4-BE49-F238E27FC236}">
                <a16:creationId xmlns:a16="http://schemas.microsoft.com/office/drawing/2014/main" id="{1F937586-05D8-49A0-208D-68880C37C1A1}"/>
              </a:ext>
            </a:extLst>
          </p:cNvPr>
          <p:cNvPicPr>
            <a:picLocks noChangeAspect="1"/>
          </p:cNvPicPr>
          <p:nvPr>
            <p:custDataLst>
              <p:tags r:id="rId7"/>
            </p:custDataLst>
          </p:nvPr>
        </p:nvPicPr>
        <p:blipFill>
          <a:blip r:embed="rId22">
            <a:extLst>
              <a:ext uri="{96DAC541-7B7A-43D3-8B79-37D633B846F1}">
                <asvg:svgBlip xmlns:asvg="http://schemas.microsoft.com/office/drawing/2016/SVG/main" r:embed="rId23"/>
              </a:ext>
            </a:extLst>
          </a:blip>
          <a:stretch>
            <a:fillRect/>
          </a:stretch>
        </p:blipFill>
        <p:spPr>
          <a:xfrm rot="1816049">
            <a:off x="7467347" y="4064647"/>
            <a:ext cx="914400" cy="914400"/>
          </a:xfrm>
          <a:prstGeom prst="rect">
            <a:avLst/>
          </a:prstGeom>
        </p:spPr>
      </p:pic>
      <p:pic>
        <p:nvPicPr>
          <p:cNvPr id="30" name="Graphique 29" descr="Ligne fléchée : incurvée dans le sens des aiguilles d’une montre avec un remplissage uni">
            <a:extLst>
              <a:ext uri="{FF2B5EF4-FFF2-40B4-BE49-F238E27FC236}">
                <a16:creationId xmlns:a16="http://schemas.microsoft.com/office/drawing/2014/main" id="{AB4C6245-F145-52F5-4082-1B600274F1FE}"/>
              </a:ext>
            </a:extLst>
          </p:cNvPr>
          <p:cNvPicPr>
            <a:picLocks noChangeAspect="1"/>
          </p:cNvPicPr>
          <p:nvPr>
            <p:custDataLst>
              <p:tags r:id="rId8"/>
            </p:custDataLst>
          </p:nvPr>
        </p:nvPicPr>
        <p:blipFill>
          <a:blip r:embed="rId22">
            <a:extLst>
              <a:ext uri="{96DAC541-7B7A-43D3-8B79-37D633B846F1}">
                <asvg:svgBlip xmlns:asvg="http://schemas.microsoft.com/office/drawing/2016/SVG/main" r:embed="rId23"/>
              </a:ext>
            </a:extLst>
          </a:blip>
          <a:stretch>
            <a:fillRect/>
          </a:stretch>
        </p:blipFill>
        <p:spPr>
          <a:xfrm rot="9222687">
            <a:off x="3599690" y="4777958"/>
            <a:ext cx="914400" cy="914400"/>
          </a:xfrm>
          <a:prstGeom prst="rect">
            <a:avLst/>
          </a:prstGeom>
        </p:spPr>
      </p:pic>
      <p:pic>
        <p:nvPicPr>
          <p:cNvPr id="31" name="Graphique 30" descr="Ligne fléchée : incurvée sens des aiguilles d’une montre avec un remplissage uni">
            <a:extLst>
              <a:ext uri="{FF2B5EF4-FFF2-40B4-BE49-F238E27FC236}">
                <a16:creationId xmlns:a16="http://schemas.microsoft.com/office/drawing/2014/main" id="{BABC9B91-DB6F-4D34-5F9D-DA76E087BBA7}"/>
              </a:ext>
            </a:extLst>
          </p:cNvPr>
          <p:cNvPicPr>
            <a:picLocks noChangeAspect="1"/>
          </p:cNvPicPr>
          <p:nvPr>
            <p:custDataLst>
              <p:tags r:id="rId9"/>
            </p:custDataLst>
          </p:nvPr>
        </p:nvPicPr>
        <p:blipFill>
          <a:blip r:embed="rId20">
            <a:extLst>
              <a:ext uri="{96DAC541-7B7A-43D3-8B79-37D633B846F1}">
                <asvg:svgBlip xmlns:asvg="http://schemas.microsoft.com/office/drawing/2016/SVG/main" r:embed="rId21"/>
              </a:ext>
            </a:extLst>
          </a:blip>
          <a:stretch>
            <a:fillRect/>
          </a:stretch>
        </p:blipFill>
        <p:spPr>
          <a:xfrm rot="1238600">
            <a:off x="3034034" y="4260345"/>
            <a:ext cx="914400" cy="914400"/>
          </a:xfrm>
          <a:prstGeom prst="rect">
            <a:avLst/>
          </a:prstGeom>
        </p:spPr>
      </p:pic>
      <p:pic>
        <p:nvPicPr>
          <p:cNvPr id="32" name="Graphique 31" descr="Ligne fléchée : incurvée sens des aiguilles d’une montre avec un remplissage uni">
            <a:extLst>
              <a:ext uri="{FF2B5EF4-FFF2-40B4-BE49-F238E27FC236}">
                <a16:creationId xmlns:a16="http://schemas.microsoft.com/office/drawing/2014/main" id="{78122F90-1D9C-1C3C-802B-A8F27CCAB89D}"/>
              </a:ext>
            </a:extLst>
          </p:cNvPr>
          <p:cNvPicPr>
            <a:picLocks noChangeAspect="1"/>
          </p:cNvPicPr>
          <p:nvPr>
            <p:custDataLst>
              <p:tags r:id="rId10"/>
            </p:custDataLst>
          </p:nvPr>
        </p:nvPicPr>
        <p:blipFill>
          <a:blip r:embed="rId20">
            <a:extLst>
              <a:ext uri="{96DAC541-7B7A-43D3-8B79-37D633B846F1}">
                <asvg:svgBlip xmlns:asvg="http://schemas.microsoft.com/office/drawing/2016/SVG/main" r:embed="rId21"/>
              </a:ext>
            </a:extLst>
          </a:blip>
          <a:stretch>
            <a:fillRect/>
          </a:stretch>
        </p:blipFill>
        <p:spPr>
          <a:xfrm rot="7082476">
            <a:off x="5740323" y="1213181"/>
            <a:ext cx="914400" cy="914400"/>
          </a:xfrm>
          <a:prstGeom prst="rect">
            <a:avLst/>
          </a:prstGeom>
        </p:spPr>
      </p:pic>
      <p:pic>
        <p:nvPicPr>
          <p:cNvPr id="33" name="Graphique 32" descr="Ligne fléchée : incurvée sens des aiguilles d’une montre avec un remplissage uni">
            <a:extLst>
              <a:ext uri="{FF2B5EF4-FFF2-40B4-BE49-F238E27FC236}">
                <a16:creationId xmlns:a16="http://schemas.microsoft.com/office/drawing/2014/main" id="{44BA0CB6-5B49-F310-6162-8C9C8CB023E1}"/>
              </a:ext>
            </a:extLst>
          </p:cNvPr>
          <p:cNvPicPr>
            <a:picLocks noChangeAspect="1"/>
          </p:cNvPicPr>
          <p:nvPr>
            <p:custDataLst>
              <p:tags r:id="rId11"/>
            </p:custDataLst>
          </p:nvPr>
        </p:nvPicPr>
        <p:blipFill>
          <a:blip r:embed="rId20">
            <a:extLst>
              <a:ext uri="{96DAC541-7B7A-43D3-8B79-37D633B846F1}">
                <asvg:svgBlip xmlns:asvg="http://schemas.microsoft.com/office/drawing/2016/SVG/main" r:embed="rId21"/>
              </a:ext>
            </a:extLst>
          </a:blip>
          <a:stretch>
            <a:fillRect/>
          </a:stretch>
        </p:blipFill>
        <p:spPr>
          <a:xfrm rot="3764835" flipV="1">
            <a:off x="4925603" y="1055612"/>
            <a:ext cx="914400" cy="1134199"/>
          </a:xfrm>
          <a:prstGeom prst="rect">
            <a:avLst/>
          </a:prstGeom>
        </p:spPr>
      </p:pic>
      <p:sp>
        <p:nvSpPr>
          <p:cNvPr id="34" name="ZoneTexte 33">
            <a:extLst>
              <a:ext uri="{FF2B5EF4-FFF2-40B4-BE49-F238E27FC236}">
                <a16:creationId xmlns:a16="http://schemas.microsoft.com/office/drawing/2014/main" id="{179B2116-73A7-C572-3C94-EC52B959FF30}"/>
              </a:ext>
            </a:extLst>
          </p:cNvPr>
          <p:cNvSpPr txBox="1"/>
          <p:nvPr>
            <p:custDataLst>
              <p:tags r:id="rId12"/>
            </p:custDataLst>
          </p:nvPr>
        </p:nvSpPr>
        <p:spPr>
          <a:xfrm>
            <a:off x="1920132" y="4940766"/>
            <a:ext cx="1450846" cy="369332"/>
          </a:xfrm>
          <a:prstGeom prst="rect">
            <a:avLst/>
          </a:prstGeom>
          <a:noFill/>
        </p:spPr>
        <p:txBody>
          <a:bodyPr wrap="none" rtlCol="0">
            <a:spAutoFit/>
          </a:bodyPr>
          <a:lstStyle/>
          <a:p>
            <a:r>
              <a:rPr lang="fr-FR" dirty="0"/>
              <a:t>Convertibles</a:t>
            </a:r>
            <a:endParaRPr lang="fr-BE" dirty="0"/>
          </a:p>
        </p:txBody>
      </p:sp>
      <p:sp>
        <p:nvSpPr>
          <p:cNvPr id="35" name="ZoneTexte 34">
            <a:extLst>
              <a:ext uri="{FF2B5EF4-FFF2-40B4-BE49-F238E27FC236}">
                <a16:creationId xmlns:a16="http://schemas.microsoft.com/office/drawing/2014/main" id="{234E42CC-6059-D606-21A1-C26AD6067C9F}"/>
              </a:ext>
            </a:extLst>
          </p:cNvPr>
          <p:cNvSpPr txBox="1"/>
          <p:nvPr>
            <p:custDataLst>
              <p:tags r:id="rId13"/>
            </p:custDataLst>
          </p:nvPr>
        </p:nvSpPr>
        <p:spPr>
          <a:xfrm>
            <a:off x="5410818" y="936549"/>
            <a:ext cx="1295547" cy="369332"/>
          </a:xfrm>
          <a:prstGeom prst="rect">
            <a:avLst/>
          </a:prstGeom>
          <a:noFill/>
        </p:spPr>
        <p:txBody>
          <a:bodyPr wrap="none" rtlCol="0">
            <a:spAutoFit/>
          </a:bodyPr>
          <a:lstStyle/>
          <a:p>
            <a:r>
              <a:rPr lang="fr-FR" dirty="0"/>
              <a:t>Intégrables</a:t>
            </a:r>
            <a:endParaRPr lang="fr-BE" dirty="0"/>
          </a:p>
        </p:txBody>
      </p:sp>
      <p:sp>
        <p:nvSpPr>
          <p:cNvPr id="36" name="ZoneTexte 35">
            <a:extLst>
              <a:ext uri="{FF2B5EF4-FFF2-40B4-BE49-F238E27FC236}">
                <a16:creationId xmlns:a16="http://schemas.microsoft.com/office/drawing/2014/main" id="{D278C25F-B1EB-5D03-1747-7B401F43DA61}"/>
              </a:ext>
            </a:extLst>
          </p:cNvPr>
          <p:cNvSpPr txBox="1"/>
          <p:nvPr>
            <p:custDataLst>
              <p:tags r:id="rId14"/>
            </p:custDataLst>
          </p:nvPr>
        </p:nvSpPr>
        <p:spPr>
          <a:xfrm>
            <a:off x="8474176" y="4691634"/>
            <a:ext cx="1450846" cy="369332"/>
          </a:xfrm>
          <a:prstGeom prst="rect">
            <a:avLst/>
          </a:prstGeom>
          <a:noFill/>
        </p:spPr>
        <p:txBody>
          <a:bodyPr wrap="none" rtlCol="0">
            <a:spAutoFit/>
          </a:bodyPr>
          <a:lstStyle/>
          <a:p>
            <a:r>
              <a:rPr lang="fr-FR" dirty="0"/>
              <a:t>Convertibles</a:t>
            </a:r>
            <a:endParaRPr lang="fr-BE" dirty="0"/>
          </a:p>
        </p:txBody>
      </p:sp>
    </p:spTree>
    <p:extLst>
      <p:ext uri="{BB962C8B-B14F-4D97-AF65-F5344CB8AC3E}">
        <p14:creationId xmlns:p14="http://schemas.microsoft.com/office/powerpoint/2010/main" val="39571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E4E10E2B-5361-226C-7861-66F17EEBC545}"/>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9C5566A7-81E7-9E86-B864-6D1448E37437}"/>
              </a:ext>
            </a:extLst>
          </p:cNvPr>
          <p:cNvSpPr/>
          <p:nvPr>
            <p:custDataLst>
              <p:tags r:id="rId1"/>
            </p:custDataLst>
          </p:nvPr>
        </p:nvSpPr>
        <p:spPr>
          <a:xfrm rot="18826469">
            <a:off x="-1091139" y="2255365"/>
            <a:ext cx="4430315" cy="2160714"/>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8" name="Picture 6">
            <a:extLst>
              <a:ext uri="{FF2B5EF4-FFF2-40B4-BE49-F238E27FC236}">
                <a16:creationId xmlns:a16="http://schemas.microsoft.com/office/drawing/2014/main" id="{258733A7-465E-3AEE-A302-CB964275814C}"/>
              </a:ext>
            </a:extLst>
          </p:cNvPr>
          <p:cNvPicPr>
            <a:picLocks noChangeAspect="1" noChangeArrowheads="1"/>
          </p:cNvPicPr>
          <p:nvPr>
            <p:custDataLst>
              <p:tags r:id="rId2"/>
            </p:custDataLst>
          </p:nvPr>
        </p:nvPicPr>
        <p:blipFill>
          <a:blip r:embed="rId20">
            <a:alphaModFix amt="85000"/>
            <a:extLst>
              <a:ext uri="{28A0092B-C50C-407E-A947-70E740481C1C}">
                <a14:useLocalDpi xmlns:a14="http://schemas.microsoft.com/office/drawing/2010/main" val="0"/>
              </a:ext>
            </a:extLst>
          </a:blip>
          <a:srcRect/>
          <a:stretch>
            <a:fillRect/>
          </a:stretch>
        </p:blipFill>
        <p:spPr bwMode="auto">
          <a:xfrm>
            <a:off x="907352" y="1791829"/>
            <a:ext cx="1851429" cy="17964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 coins arrondis 9">
            <a:extLst>
              <a:ext uri="{FF2B5EF4-FFF2-40B4-BE49-F238E27FC236}">
                <a16:creationId xmlns:a16="http://schemas.microsoft.com/office/drawing/2014/main" id="{E6627CC4-4933-A416-68DD-DC3072F8E6C7}"/>
              </a:ext>
            </a:extLst>
          </p:cNvPr>
          <p:cNvSpPr/>
          <p:nvPr>
            <p:custDataLst>
              <p:tags r:id="rId3"/>
            </p:custDataLst>
          </p:nvPr>
        </p:nvSpPr>
        <p:spPr>
          <a:xfrm rot="20522461">
            <a:off x="-452464" y="3260972"/>
            <a:ext cx="4392402" cy="2123294"/>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4">
            <a:extLst>
              <a:ext uri="{FF2B5EF4-FFF2-40B4-BE49-F238E27FC236}">
                <a16:creationId xmlns:a16="http://schemas.microsoft.com/office/drawing/2014/main" id="{D3B18C61-7671-2F05-178C-05C9B0B0E322}"/>
              </a:ext>
            </a:extLst>
          </p:cNvPr>
          <p:cNvPicPr>
            <a:picLocks noChangeAspect="1" noChangeArrowheads="1"/>
          </p:cNvPicPr>
          <p:nvPr>
            <p:custDataLst>
              <p:tags r:id="rId4"/>
            </p:custDataLst>
          </p:nvPr>
        </p:nvPicPr>
        <p:blipFill>
          <a:blip r:embed="rId21">
            <a:alphaModFix/>
            <a:extLst>
              <a:ext uri="{28A0092B-C50C-407E-A947-70E740481C1C}">
                <a14:useLocalDpi xmlns:a14="http://schemas.microsoft.com/office/drawing/2010/main" val="0"/>
              </a:ext>
            </a:extLst>
          </a:blip>
          <a:srcRect/>
          <a:stretch>
            <a:fillRect/>
          </a:stretch>
        </p:blipFill>
        <p:spPr bwMode="auto">
          <a:xfrm rot="215496">
            <a:off x="1781224" y="3140495"/>
            <a:ext cx="1708849" cy="16830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 coins arrondis 12">
            <a:extLst>
              <a:ext uri="{FF2B5EF4-FFF2-40B4-BE49-F238E27FC236}">
                <a16:creationId xmlns:a16="http://schemas.microsoft.com/office/drawing/2014/main" id="{3E7253B4-FDB6-D764-44B4-834ED29B1A29}"/>
              </a:ext>
            </a:extLst>
          </p:cNvPr>
          <p:cNvSpPr/>
          <p:nvPr>
            <p:custDataLst>
              <p:tags r:id="rId5"/>
            </p:custDataLst>
          </p:nvPr>
        </p:nvSpPr>
        <p:spPr>
          <a:xfrm rot="463380">
            <a:off x="-635610" y="4436414"/>
            <a:ext cx="4523677" cy="2166695"/>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2" descr="Canva New Logo">
            <a:extLst>
              <a:ext uri="{FF2B5EF4-FFF2-40B4-BE49-F238E27FC236}">
                <a16:creationId xmlns:a16="http://schemas.microsoft.com/office/drawing/2014/main" id="{DDC0400E-2EDA-6854-8EB9-1D59FC776939}"/>
              </a:ext>
            </a:extLst>
          </p:cNvPr>
          <p:cNvPicPr>
            <a:picLocks noChangeAspect="1" noChangeArrowheads="1"/>
          </p:cNvPicPr>
          <p:nvPr>
            <p:custDataLst>
              <p:tags r:id="rId6"/>
            </p:custDataLst>
          </p:nvPr>
        </p:nvPicPr>
        <p:blipFill>
          <a:blip r:embed="rId22">
            <a:alphaModFix amt="85000"/>
            <a:extLst>
              <a:ext uri="{28A0092B-C50C-407E-A947-70E740481C1C}">
                <a14:useLocalDpi xmlns:a14="http://schemas.microsoft.com/office/drawing/2010/main" val="0"/>
              </a:ext>
            </a:extLst>
          </a:blip>
          <a:srcRect/>
          <a:stretch>
            <a:fillRect/>
          </a:stretch>
        </p:blipFill>
        <p:spPr bwMode="auto">
          <a:xfrm rot="171344">
            <a:off x="1157866" y="4714353"/>
            <a:ext cx="3114508" cy="183197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17">
            <a:extLst>
              <a:ext uri="{FF2B5EF4-FFF2-40B4-BE49-F238E27FC236}">
                <a16:creationId xmlns:a16="http://schemas.microsoft.com/office/drawing/2014/main" id="{6722D7EE-84F7-41DE-F8AA-CDE7E671744D}"/>
              </a:ext>
            </a:extLst>
          </p:cNvPr>
          <p:cNvCxnSpPr/>
          <p:nvPr>
            <p:custDataLst>
              <p:tags r:id="rId7"/>
            </p:custDataLst>
          </p:nvPr>
        </p:nvCxnSpPr>
        <p:spPr>
          <a:xfrm>
            <a:off x="4316076" y="1876189"/>
            <a:ext cx="0" cy="81385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52641B25-9106-8D83-1897-E64B2DC22105}"/>
              </a:ext>
            </a:extLst>
          </p:cNvPr>
          <p:cNvCxnSpPr>
            <a:cxnSpLocks/>
          </p:cNvCxnSpPr>
          <p:nvPr>
            <p:custDataLst>
              <p:tags r:id="rId8"/>
            </p:custDataLst>
          </p:nvPr>
        </p:nvCxnSpPr>
        <p:spPr>
          <a:xfrm>
            <a:off x="2335696" y="1876189"/>
            <a:ext cx="198038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EF633CF5-B8D1-DCF0-3713-698C31595E33}"/>
              </a:ext>
            </a:extLst>
          </p:cNvPr>
          <p:cNvCxnSpPr>
            <a:cxnSpLocks/>
          </p:cNvCxnSpPr>
          <p:nvPr>
            <p:custDataLst>
              <p:tags r:id="rId9"/>
            </p:custDataLst>
          </p:nvPr>
        </p:nvCxnSpPr>
        <p:spPr>
          <a:xfrm>
            <a:off x="3325886" y="3588262"/>
            <a:ext cx="1518194" cy="0"/>
          </a:xfrm>
          <a:prstGeom prst="line">
            <a:avLst/>
          </a:prstGeom>
          <a:ln w="1905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3B462C98-BC3B-8C5C-B1A8-62A221D64591}"/>
              </a:ext>
            </a:extLst>
          </p:cNvPr>
          <p:cNvCxnSpPr/>
          <p:nvPr>
            <p:custDataLst>
              <p:tags r:id="rId10"/>
            </p:custDataLst>
          </p:nvPr>
        </p:nvCxnSpPr>
        <p:spPr>
          <a:xfrm>
            <a:off x="4859882" y="3575090"/>
            <a:ext cx="0" cy="813856"/>
          </a:xfrm>
          <a:prstGeom prst="line">
            <a:avLst/>
          </a:prstGeom>
          <a:ln w="3810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6D9BA4D9-1DED-900E-58BD-F487EAEB0B8A}"/>
              </a:ext>
            </a:extLst>
          </p:cNvPr>
          <p:cNvCxnSpPr>
            <a:cxnSpLocks/>
          </p:cNvCxnSpPr>
          <p:nvPr>
            <p:custDataLst>
              <p:tags r:id="rId11"/>
            </p:custDataLst>
          </p:nvPr>
        </p:nvCxnSpPr>
        <p:spPr>
          <a:xfrm>
            <a:off x="3534881" y="5463372"/>
            <a:ext cx="1407475" cy="0"/>
          </a:xfrm>
          <a:prstGeom prst="line">
            <a:avLst/>
          </a:prstGeom>
          <a:ln w="9525">
            <a:solidFill>
              <a:srgbClr val="3F3FE5"/>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3F9FA86F-41E3-9047-A436-9B41221D7190}"/>
              </a:ext>
            </a:extLst>
          </p:cNvPr>
          <p:cNvCxnSpPr/>
          <p:nvPr>
            <p:custDataLst>
              <p:tags r:id="rId12"/>
            </p:custDataLst>
          </p:nvPr>
        </p:nvCxnSpPr>
        <p:spPr>
          <a:xfrm>
            <a:off x="4942356" y="5463372"/>
            <a:ext cx="0" cy="813856"/>
          </a:xfrm>
          <a:prstGeom prst="line">
            <a:avLst/>
          </a:prstGeom>
          <a:ln w="38100">
            <a:solidFill>
              <a:srgbClr val="3F3FE5"/>
            </a:solidFill>
          </a:ln>
        </p:spPr>
        <p:style>
          <a:lnRef idx="2">
            <a:schemeClr val="accent1"/>
          </a:lnRef>
          <a:fillRef idx="0">
            <a:schemeClr val="accent1"/>
          </a:fillRef>
          <a:effectRef idx="1">
            <a:schemeClr val="accent1"/>
          </a:effectRef>
          <a:fontRef idx="minor">
            <a:schemeClr val="tx1"/>
          </a:fontRef>
        </p:style>
      </p:cxnSp>
      <p:sp>
        <p:nvSpPr>
          <p:cNvPr id="2" name="Ellipse 1">
            <a:extLst>
              <a:ext uri="{FF2B5EF4-FFF2-40B4-BE49-F238E27FC236}">
                <a16:creationId xmlns:a16="http://schemas.microsoft.com/office/drawing/2014/main" id="{68FD4E7B-5A7E-2469-AB63-56B96978107E}"/>
              </a:ext>
            </a:extLst>
          </p:cNvPr>
          <p:cNvSpPr/>
          <p:nvPr>
            <p:custDataLst>
              <p:tags r:id="rId13"/>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a:extLst>
              <a:ext uri="{FF2B5EF4-FFF2-40B4-BE49-F238E27FC236}">
                <a16:creationId xmlns:a16="http://schemas.microsoft.com/office/drawing/2014/main" id="{B3C1EBD6-574C-B771-ED3F-AD6FAFFB2629}"/>
              </a:ext>
            </a:extLst>
          </p:cNvPr>
          <p:cNvSpPr txBox="1"/>
          <p:nvPr>
            <p:custDataLst>
              <p:tags r:id="rId14"/>
            </p:custDataLst>
          </p:nvPr>
        </p:nvSpPr>
        <p:spPr>
          <a:xfrm>
            <a:off x="6843145" y="615252"/>
            <a:ext cx="4771306" cy="584775"/>
          </a:xfrm>
          <a:prstGeom prst="rect">
            <a:avLst/>
          </a:prstGeom>
          <a:noFill/>
        </p:spPr>
        <p:txBody>
          <a:bodyPr wrap="none" rtlCol="0">
            <a:spAutoFit/>
          </a:bodyPr>
          <a:lstStyle/>
          <a:p>
            <a:r>
              <a:rPr lang="fr-FR" sz="3200" dirty="0">
                <a:latin typeface="Arial Rounded MT Bold" panose="020F0704030504030204" pitchFamily="34" charset="0"/>
              </a:rPr>
              <a:t>Évolution de l’interface</a:t>
            </a:r>
            <a:endParaRPr lang="fr-BE" sz="3200" dirty="0">
              <a:latin typeface="Arial Rounded MT Bold" panose="020F0704030504030204" pitchFamily="34" charset="0"/>
            </a:endParaRPr>
          </a:p>
        </p:txBody>
      </p:sp>
      <p:sp>
        <p:nvSpPr>
          <p:cNvPr id="4" name="ZoneTexte 3">
            <a:extLst>
              <a:ext uri="{FF2B5EF4-FFF2-40B4-BE49-F238E27FC236}">
                <a16:creationId xmlns:a16="http://schemas.microsoft.com/office/drawing/2014/main" id="{1336B1E7-0562-079D-6DF0-704149AB4BDF}"/>
              </a:ext>
            </a:extLst>
          </p:cNvPr>
          <p:cNvSpPr txBox="1"/>
          <p:nvPr>
            <p:custDataLst>
              <p:tags r:id="rId15"/>
            </p:custDataLst>
          </p:nvPr>
        </p:nvSpPr>
        <p:spPr>
          <a:xfrm>
            <a:off x="4391320" y="1798260"/>
            <a:ext cx="7223131" cy="923330"/>
          </a:xfrm>
          <a:prstGeom prst="rect">
            <a:avLst/>
          </a:prstGeom>
          <a:noFill/>
        </p:spPr>
        <p:txBody>
          <a:bodyPr wrap="none" rtlCol="0">
            <a:spAutoFit/>
          </a:bodyPr>
          <a:lstStyle/>
          <a:p>
            <a:r>
              <a:rPr lang="fr-FR" dirty="0"/>
              <a:t>Interface très stable</a:t>
            </a:r>
            <a:r>
              <a:rPr lang="fr-BE" dirty="0"/>
              <a:t> dans le temps</a:t>
            </a:r>
          </a:p>
          <a:p>
            <a:r>
              <a:rPr lang="fr-BE" dirty="0"/>
              <a:t>Variations entre version PC et version MAC pour l’application de Bureau</a:t>
            </a:r>
          </a:p>
          <a:p>
            <a:r>
              <a:rPr lang="fr-BE" dirty="0"/>
              <a:t>Variations entre version Application de bureau et Service Web</a:t>
            </a:r>
            <a:endParaRPr lang="fr-FR" dirty="0"/>
          </a:p>
        </p:txBody>
      </p:sp>
      <p:sp>
        <p:nvSpPr>
          <p:cNvPr id="6" name="ZoneTexte 5">
            <a:extLst>
              <a:ext uri="{FF2B5EF4-FFF2-40B4-BE49-F238E27FC236}">
                <a16:creationId xmlns:a16="http://schemas.microsoft.com/office/drawing/2014/main" id="{CF4D48E6-E19D-B82E-F483-4E5ADD82D24E}"/>
              </a:ext>
            </a:extLst>
          </p:cNvPr>
          <p:cNvSpPr txBox="1"/>
          <p:nvPr>
            <p:custDataLst>
              <p:tags r:id="rId16"/>
            </p:custDataLst>
          </p:nvPr>
        </p:nvSpPr>
        <p:spPr>
          <a:xfrm>
            <a:off x="4983112" y="3429000"/>
            <a:ext cx="6940066" cy="923330"/>
          </a:xfrm>
          <a:prstGeom prst="rect">
            <a:avLst/>
          </a:prstGeom>
          <a:noFill/>
        </p:spPr>
        <p:txBody>
          <a:bodyPr wrap="square" rtlCol="0">
            <a:spAutoFit/>
          </a:bodyPr>
          <a:lstStyle/>
          <a:p>
            <a:r>
              <a:rPr lang="fr-FR" dirty="0"/>
              <a:t>Interface en constante évolution </a:t>
            </a:r>
          </a:p>
          <a:p>
            <a:r>
              <a:rPr lang="fr-FR" dirty="0"/>
              <a:t>Nouvelles fonctionnalités annexées à rythme régulier pour renforcer la concurrence</a:t>
            </a:r>
          </a:p>
        </p:txBody>
      </p:sp>
      <p:sp>
        <p:nvSpPr>
          <p:cNvPr id="9" name="ZoneTexte 8">
            <a:extLst>
              <a:ext uri="{FF2B5EF4-FFF2-40B4-BE49-F238E27FC236}">
                <a16:creationId xmlns:a16="http://schemas.microsoft.com/office/drawing/2014/main" id="{17CCE690-9033-C5F7-EA05-1CCE3323D746}"/>
              </a:ext>
            </a:extLst>
          </p:cNvPr>
          <p:cNvSpPr txBox="1"/>
          <p:nvPr>
            <p:custDataLst>
              <p:tags r:id="rId17"/>
            </p:custDataLst>
          </p:nvPr>
        </p:nvSpPr>
        <p:spPr>
          <a:xfrm>
            <a:off x="5006303" y="5353898"/>
            <a:ext cx="6940066" cy="923330"/>
          </a:xfrm>
          <a:prstGeom prst="rect">
            <a:avLst/>
          </a:prstGeom>
          <a:noFill/>
        </p:spPr>
        <p:txBody>
          <a:bodyPr wrap="square" rtlCol="0">
            <a:spAutoFit/>
          </a:bodyPr>
          <a:lstStyle/>
          <a:p>
            <a:r>
              <a:rPr lang="fr-FR" dirty="0"/>
              <a:t>Interface en constante évolution </a:t>
            </a:r>
          </a:p>
          <a:p>
            <a:r>
              <a:rPr lang="fr-FR" dirty="0"/>
              <a:t>De plus en plus de restrictions d’accès suite à la popularité du service</a:t>
            </a:r>
          </a:p>
        </p:txBody>
      </p:sp>
    </p:spTree>
    <p:extLst>
      <p:ext uri="{BB962C8B-B14F-4D97-AF65-F5344CB8AC3E}">
        <p14:creationId xmlns:p14="http://schemas.microsoft.com/office/powerpoint/2010/main" val="3640084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2B883FE8-AD77-454B-8F32-C5A0A360667F}"/>
            </a:ext>
          </a:extLst>
        </p:cNvPr>
        <p:cNvGrpSpPr/>
        <p:nvPr/>
      </p:nvGrpSpPr>
      <p:grpSpPr>
        <a:xfrm>
          <a:off x="0" y="0"/>
          <a:ext cx="0" cy="0"/>
          <a:chOff x="0" y="0"/>
          <a:chExt cx="0" cy="0"/>
        </a:xfrm>
      </p:grpSpPr>
      <p:sp>
        <p:nvSpPr>
          <p:cNvPr id="5" name="Ellipse 4">
            <a:extLst>
              <a:ext uri="{FF2B5EF4-FFF2-40B4-BE49-F238E27FC236}">
                <a16:creationId xmlns:a16="http://schemas.microsoft.com/office/drawing/2014/main" id="{E41B3DFD-9F48-22F4-8354-8630B19AF071}"/>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623E6BB5-E7DC-A46B-26CE-F26833E6372B}"/>
              </a:ext>
            </a:extLst>
          </p:cNvPr>
          <p:cNvGrpSpPr/>
          <p:nvPr>
            <p:custDataLst>
              <p:tags r:id="rId2"/>
            </p:custDataLst>
          </p:nvPr>
        </p:nvGrpSpPr>
        <p:grpSpPr>
          <a:xfrm>
            <a:off x="43661" y="1120565"/>
            <a:ext cx="2715120" cy="4430315"/>
            <a:chOff x="-169832" y="71214"/>
            <a:chExt cx="3009340" cy="4898571"/>
          </a:xfrm>
        </p:grpSpPr>
        <p:sp>
          <p:nvSpPr>
            <p:cNvPr id="7" name="Rectangle : coins arrondis 6">
              <a:extLst>
                <a:ext uri="{FF2B5EF4-FFF2-40B4-BE49-F238E27FC236}">
                  <a16:creationId xmlns:a16="http://schemas.microsoft.com/office/drawing/2014/main" id="{2B2CB8C3-223F-F1AE-72F4-D30E0AFD782E}"/>
                </a:ext>
              </a:extLst>
            </p:cNvPr>
            <p:cNvSpPr/>
            <p:nvPr/>
          </p:nvSpPr>
          <p:spPr>
            <a:xfrm rot="18826469">
              <a:off x="-1421689" y="1323071"/>
              <a:ext cx="4898571" cy="239485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8" name="Picture 6">
              <a:extLst>
                <a:ext uri="{FF2B5EF4-FFF2-40B4-BE49-F238E27FC236}">
                  <a16:creationId xmlns:a16="http://schemas.microsoft.com/office/drawing/2014/main" id="{B897849A-061A-6D83-7219-11D8BC85FA57}"/>
                </a:ext>
              </a:extLst>
            </p:cNvPr>
            <p:cNvPicPr>
              <a:picLocks noChangeAspect="1" noChangeArrowheads="1"/>
            </p:cNvPicPr>
            <p:nvPr/>
          </p:nvPicPr>
          <p:blipFill>
            <a:blip r:embed="rId18">
              <a:alphaModFix amt="85000"/>
              <a:extLst>
                <a:ext uri="{28A0092B-C50C-407E-A947-70E740481C1C}">
                  <a14:useLocalDpi xmlns:a14="http://schemas.microsoft.com/office/drawing/2010/main" val="0"/>
                </a:ext>
              </a:extLst>
            </a:blip>
            <a:srcRect/>
            <a:stretch>
              <a:fillRect/>
            </a:stretch>
          </p:blipFill>
          <p:spPr bwMode="auto">
            <a:xfrm>
              <a:off x="787452" y="813426"/>
              <a:ext cx="2052056" cy="1986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44FA78BF-EC94-D9E8-54C0-BCA77422DB50}"/>
              </a:ext>
            </a:extLst>
          </p:cNvPr>
          <p:cNvGrpSpPr/>
          <p:nvPr>
            <p:custDataLst>
              <p:tags r:id="rId3"/>
            </p:custDataLst>
          </p:nvPr>
        </p:nvGrpSpPr>
        <p:grpSpPr>
          <a:xfrm rot="215496">
            <a:off x="-446961" y="3085463"/>
            <a:ext cx="4392402" cy="2298976"/>
            <a:chOff x="-609711" y="2635596"/>
            <a:chExt cx="4898571" cy="2593008"/>
          </a:xfrm>
        </p:grpSpPr>
        <p:sp>
          <p:nvSpPr>
            <p:cNvPr id="10" name="Rectangle : coins arrondis 9">
              <a:extLst>
                <a:ext uri="{FF2B5EF4-FFF2-40B4-BE49-F238E27FC236}">
                  <a16:creationId xmlns:a16="http://schemas.microsoft.com/office/drawing/2014/main" id="{A2501F87-7384-7D91-D30F-AF1721CC478F}"/>
                </a:ext>
              </a:extLst>
            </p:cNvPr>
            <p:cNvSpPr/>
            <p:nvPr/>
          </p:nvSpPr>
          <p:spPr>
            <a:xfrm rot="20306965">
              <a:off x="-609711" y="2833747"/>
              <a:ext cx="4898571" cy="2394857"/>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4">
              <a:extLst>
                <a:ext uri="{FF2B5EF4-FFF2-40B4-BE49-F238E27FC236}">
                  <a16:creationId xmlns:a16="http://schemas.microsoft.com/office/drawing/2014/main" id="{6D8108DA-ACFD-8D91-0188-F1CF6C13E6D0}"/>
                </a:ext>
              </a:extLst>
            </p:cNvPr>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855632" y="2635596"/>
              <a:ext cx="1905772" cy="1898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3F75D7DE-9E75-2315-BE6B-DE3507D7F698}"/>
              </a:ext>
            </a:extLst>
          </p:cNvPr>
          <p:cNvGrpSpPr/>
          <p:nvPr>
            <p:custDataLst>
              <p:tags r:id="rId4"/>
            </p:custDataLst>
          </p:nvPr>
        </p:nvGrpSpPr>
        <p:grpSpPr>
          <a:xfrm rot="171344">
            <a:off x="-635851" y="4446091"/>
            <a:ext cx="4912141" cy="2166695"/>
            <a:chOff x="-1092544" y="4259572"/>
            <a:chExt cx="5319228" cy="2245137"/>
          </a:xfrm>
        </p:grpSpPr>
        <p:sp>
          <p:nvSpPr>
            <p:cNvPr id="13" name="Rectangle : coins arrondis 12">
              <a:extLst>
                <a:ext uri="{FF2B5EF4-FFF2-40B4-BE49-F238E27FC236}">
                  <a16:creationId xmlns:a16="http://schemas.microsoft.com/office/drawing/2014/main" id="{A7DF616D-BB4D-9F16-488F-EBDFA09F2D1A}"/>
                </a:ext>
              </a:extLst>
            </p:cNvPr>
            <p:cNvSpPr/>
            <p:nvPr/>
          </p:nvSpPr>
          <p:spPr>
            <a:xfrm rot="292036">
              <a:off x="-1092544" y="4259572"/>
              <a:ext cx="4898571" cy="2245137"/>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2" descr="Canva New Logo">
              <a:extLst>
                <a:ext uri="{FF2B5EF4-FFF2-40B4-BE49-F238E27FC236}">
                  <a16:creationId xmlns:a16="http://schemas.microsoft.com/office/drawing/2014/main" id="{1D7A610F-5A5B-4935-818B-0D9F43FAE015}"/>
                </a:ext>
              </a:extLst>
            </p:cNvPr>
            <p:cNvPicPr>
              <a:picLocks noChangeAspect="1" noChangeArrowheads="1"/>
            </p:cNvPicPr>
            <p:nvPr/>
          </p:nvPicPr>
          <p:blipFill>
            <a:blip r:embed="rId20">
              <a:alphaModFix amt="85000"/>
              <a:extLst>
                <a:ext uri="{28A0092B-C50C-407E-A947-70E740481C1C}">
                  <a14:useLocalDpi xmlns:a14="http://schemas.microsoft.com/office/drawing/2010/main" val="0"/>
                </a:ext>
              </a:extLst>
            </a:blip>
            <a:srcRect/>
            <a:stretch>
              <a:fillRect/>
            </a:stretch>
          </p:blipFill>
          <p:spPr bwMode="auto">
            <a:xfrm>
              <a:off x="854065" y="4491217"/>
              <a:ext cx="3372619" cy="189830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ZoneTexte 14">
            <a:extLst>
              <a:ext uri="{FF2B5EF4-FFF2-40B4-BE49-F238E27FC236}">
                <a16:creationId xmlns:a16="http://schemas.microsoft.com/office/drawing/2014/main" id="{C28D06AC-ADA3-BBC4-7921-9D0DA399D651}"/>
              </a:ext>
            </a:extLst>
          </p:cNvPr>
          <p:cNvSpPr txBox="1"/>
          <p:nvPr>
            <p:custDataLst>
              <p:tags r:id="rId5"/>
            </p:custDataLst>
          </p:nvPr>
        </p:nvSpPr>
        <p:spPr>
          <a:xfrm>
            <a:off x="6494801" y="822318"/>
            <a:ext cx="5064207" cy="584775"/>
          </a:xfrm>
          <a:prstGeom prst="rect">
            <a:avLst/>
          </a:prstGeom>
          <a:noFill/>
        </p:spPr>
        <p:txBody>
          <a:bodyPr wrap="none" rtlCol="0">
            <a:spAutoFit/>
          </a:bodyPr>
          <a:lstStyle/>
          <a:p>
            <a:r>
              <a:rPr lang="fr-FR" sz="3200" dirty="0">
                <a:latin typeface="Arial Rounded MT Bold" panose="020F0704030504030204" pitchFamily="34" charset="0"/>
              </a:rPr>
              <a:t>Prise en main - intuitivité</a:t>
            </a:r>
            <a:endParaRPr lang="fr-BE" sz="3200" dirty="0">
              <a:latin typeface="Arial Rounded MT Bold" panose="020F0704030504030204" pitchFamily="34" charset="0"/>
            </a:endParaRPr>
          </a:p>
        </p:txBody>
      </p:sp>
      <p:cxnSp>
        <p:nvCxnSpPr>
          <p:cNvPr id="18" name="Connecteur droit 17">
            <a:extLst>
              <a:ext uri="{FF2B5EF4-FFF2-40B4-BE49-F238E27FC236}">
                <a16:creationId xmlns:a16="http://schemas.microsoft.com/office/drawing/2014/main" id="{B6EC2B15-6983-FF0C-0A73-9D99CD0B4F11}"/>
              </a:ext>
            </a:extLst>
          </p:cNvPr>
          <p:cNvCxnSpPr/>
          <p:nvPr>
            <p:custDataLst>
              <p:tags r:id="rId6"/>
            </p:custDataLst>
          </p:nvPr>
        </p:nvCxnSpPr>
        <p:spPr>
          <a:xfrm>
            <a:off x="4316076" y="1876189"/>
            <a:ext cx="0" cy="81385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E2C8F6DA-7BF2-CB8E-DF2F-3E3A555AC20A}"/>
              </a:ext>
            </a:extLst>
          </p:cNvPr>
          <p:cNvCxnSpPr>
            <a:cxnSpLocks/>
          </p:cNvCxnSpPr>
          <p:nvPr>
            <p:custDataLst>
              <p:tags r:id="rId7"/>
            </p:custDataLst>
          </p:nvPr>
        </p:nvCxnSpPr>
        <p:spPr>
          <a:xfrm>
            <a:off x="2335696" y="1876189"/>
            <a:ext cx="198038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986DB99A-4301-ACE9-35AA-E8FAAEBCCA61}"/>
              </a:ext>
            </a:extLst>
          </p:cNvPr>
          <p:cNvCxnSpPr>
            <a:cxnSpLocks/>
          </p:cNvCxnSpPr>
          <p:nvPr>
            <p:custDataLst>
              <p:tags r:id="rId8"/>
            </p:custDataLst>
          </p:nvPr>
        </p:nvCxnSpPr>
        <p:spPr>
          <a:xfrm>
            <a:off x="3325886" y="3588262"/>
            <a:ext cx="1518194" cy="0"/>
          </a:xfrm>
          <a:prstGeom prst="line">
            <a:avLst/>
          </a:prstGeom>
          <a:ln w="1905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AE30C565-BA2A-4EAD-622E-789ABBB2B84F}"/>
              </a:ext>
            </a:extLst>
          </p:cNvPr>
          <p:cNvCxnSpPr/>
          <p:nvPr>
            <p:custDataLst>
              <p:tags r:id="rId9"/>
            </p:custDataLst>
          </p:nvPr>
        </p:nvCxnSpPr>
        <p:spPr>
          <a:xfrm>
            <a:off x="4859882" y="3575090"/>
            <a:ext cx="0" cy="813856"/>
          </a:xfrm>
          <a:prstGeom prst="line">
            <a:avLst/>
          </a:prstGeom>
          <a:ln w="38100">
            <a:solidFill>
              <a:srgbClr val="F15480"/>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AC0BEBD0-166D-43F5-BF24-E3882344494E}"/>
              </a:ext>
            </a:extLst>
          </p:cNvPr>
          <p:cNvSpPr txBox="1"/>
          <p:nvPr>
            <p:custDataLst>
              <p:tags r:id="rId10"/>
            </p:custDataLst>
          </p:nvPr>
        </p:nvSpPr>
        <p:spPr>
          <a:xfrm>
            <a:off x="5016761" y="3588262"/>
            <a:ext cx="4146374" cy="369332"/>
          </a:xfrm>
          <a:prstGeom prst="rect">
            <a:avLst/>
          </a:prstGeom>
          <a:noFill/>
        </p:spPr>
        <p:txBody>
          <a:bodyPr wrap="square" rtlCol="0">
            <a:spAutoFit/>
          </a:bodyPr>
          <a:lstStyle/>
          <a:p>
            <a:r>
              <a:rPr lang="fr-FR" dirty="0"/>
              <a:t>Interface chaleureuse et intuitive</a:t>
            </a:r>
          </a:p>
        </p:txBody>
      </p:sp>
      <p:cxnSp>
        <p:nvCxnSpPr>
          <p:cNvPr id="30" name="Connecteur droit 29">
            <a:extLst>
              <a:ext uri="{FF2B5EF4-FFF2-40B4-BE49-F238E27FC236}">
                <a16:creationId xmlns:a16="http://schemas.microsoft.com/office/drawing/2014/main" id="{B40ABED0-8B55-4045-1CED-99E468D24A98}"/>
              </a:ext>
            </a:extLst>
          </p:cNvPr>
          <p:cNvCxnSpPr>
            <a:cxnSpLocks/>
          </p:cNvCxnSpPr>
          <p:nvPr>
            <p:custDataLst>
              <p:tags r:id="rId11"/>
            </p:custDataLst>
          </p:nvPr>
        </p:nvCxnSpPr>
        <p:spPr>
          <a:xfrm>
            <a:off x="3534881" y="5463372"/>
            <a:ext cx="1407475" cy="0"/>
          </a:xfrm>
          <a:prstGeom prst="line">
            <a:avLst/>
          </a:prstGeom>
          <a:ln w="9525">
            <a:solidFill>
              <a:srgbClr val="3F3FE5"/>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73728441-2610-A785-AE9E-ED435B476678}"/>
              </a:ext>
            </a:extLst>
          </p:cNvPr>
          <p:cNvCxnSpPr/>
          <p:nvPr>
            <p:custDataLst>
              <p:tags r:id="rId12"/>
            </p:custDataLst>
          </p:nvPr>
        </p:nvCxnSpPr>
        <p:spPr>
          <a:xfrm>
            <a:off x="4942356" y="5463372"/>
            <a:ext cx="0" cy="813856"/>
          </a:xfrm>
          <a:prstGeom prst="line">
            <a:avLst/>
          </a:prstGeom>
          <a:ln w="38100">
            <a:solidFill>
              <a:srgbClr val="3F3FE5"/>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20F1F6C2-B6EF-028C-04D9-99C01980C620}"/>
              </a:ext>
            </a:extLst>
          </p:cNvPr>
          <p:cNvSpPr txBox="1"/>
          <p:nvPr>
            <p:custDataLst>
              <p:tags r:id="rId13"/>
            </p:custDataLst>
          </p:nvPr>
        </p:nvSpPr>
        <p:spPr>
          <a:xfrm>
            <a:off x="5083605" y="5481635"/>
            <a:ext cx="4041862" cy="369332"/>
          </a:xfrm>
          <a:prstGeom prst="rect">
            <a:avLst/>
          </a:prstGeom>
          <a:noFill/>
        </p:spPr>
        <p:txBody>
          <a:bodyPr wrap="square" rtlCol="0">
            <a:spAutoFit/>
          </a:bodyPr>
          <a:lstStyle/>
          <a:p>
            <a:r>
              <a:rPr lang="fr-FR" dirty="0"/>
              <a:t>Interface chaleureuse et intuitive</a:t>
            </a:r>
          </a:p>
        </p:txBody>
      </p:sp>
      <p:pic>
        <p:nvPicPr>
          <p:cNvPr id="2" name="Graphique 1" descr="Culturiste avec un remplissage uni">
            <a:extLst>
              <a:ext uri="{FF2B5EF4-FFF2-40B4-BE49-F238E27FC236}">
                <a16:creationId xmlns:a16="http://schemas.microsoft.com/office/drawing/2014/main" id="{69401E1F-0900-BD9F-0B0C-B12401644451}"/>
              </a:ext>
            </a:extLst>
          </p:cNvPr>
          <p:cNvPicPr>
            <a:picLocks noChangeAspect="1"/>
          </p:cNvPicPr>
          <p:nvPr>
            <p:custDataLst>
              <p:tags r:id="rId14"/>
            </p:custDataLst>
          </p:nvPr>
        </p:nvPicPr>
        <p:blipFill>
          <a:blip r:embed="rId21">
            <a:extLst>
              <a:ext uri="{96DAC541-7B7A-43D3-8B79-37D633B846F1}">
                <asvg:svgBlip xmlns:asvg="http://schemas.microsoft.com/office/drawing/2016/SVG/main" r:embed="rId22"/>
              </a:ext>
            </a:extLst>
          </a:blip>
          <a:stretch>
            <a:fillRect/>
          </a:stretch>
        </p:blipFill>
        <p:spPr>
          <a:xfrm>
            <a:off x="8557657" y="3175978"/>
            <a:ext cx="1328929" cy="1328929"/>
          </a:xfrm>
          <a:prstGeom prst="rect">
            <a:avLst/>
          </a:prstGeom>
        </p:spPr>
      </p:pic>
      <p:sp>
        <p:nvSpPr>
          <p:cNvPr id="3" name="ZoneTexte 2">
            <a:extLst>
              <a:ext uri="{FF2B5EF4-FFF2-40B4-BE49-F238E27FC236}">
                <a16:creationId xmlns:a16="http://schemas.microsoft.com/office/drawing/2014/main" id="{8B87ED81-AC59-F7BE-B676-3B1E50B285BC}"/>
              </a:ext>
            </a:extLst>
          </p:cNvPr>
          <p:cNvSpPr txBox="1"/>
          <p:nvPr>
            <p:custDataLst>
              <p:tags r:id="rId15"/>
            </p:custDataLst>
          </p:nvPr>
        </p:nvSpPr>
        <p:spPr>
          <a:xfrm>
            <a:off x="4471874" y="1781161"/>
            <a:ext cx="7451302" cy="1200329"/>
          </a:xfrm>
          <a:prstGeom prst="rect">
            <a:avLst/>
          </a:prstGeom>
          <a:noFill/>
        </p:spPr>
        <p:txBody>
          <a:bodyPr wrap="square" rtlCol="0">
            <a:spAutoFit/>
          </a:bodyPr>
          <a:lstStyle/>
          <a:p>
            <a:r>
              <a:rPr lang="fr-FR" dirty="0"/>
              <a:t>Véritable « Chasse au trésor » </a:t>
            </a:r>
          </a:p>
          <a:p>
            <a:r>
              <a:rPr lang="fr-FR" dirty="0"/>
              <a:t>Plusieurs clics avant de tomber sur la bonne fonctionnalité</a:t>
            </a:r>
          </a:p>
          <a:p>
            <a:r>
              <a:rPr lang="fr-FR" dirty="0"/>
              <a:t>Exemple des onglets conditionnels ne s’ouvrant que lorsqu’un objet a été sélectionné</a:t>
            </a:r>
          </a:p>
        </p:txBody>
      </p:sp>
      <p:pic>
        <p:nvPicPr>
          <p:cNvPr id="4" name="Graphique 3" descr="Culturiste avec un remplissage uni">
            <a:extLst>
              <a:ext uri="{FF2B5EF4-FFF2-40B4-BE49-F238E27FC236}">
                <a16:creationId xmlns:a16="http://schemas.microsoft.com/office/drawing/2014/main" id="{EA8BED72-C267-7B8D-EBFA-8FBAEC23BD7D}"/>
              </a:ext>
            </a:extLst>
          </p:cNvPr>
          <p:cNvPicPr>
            <a:picLocks noChangeAspect="1"/>
          </p:cNvPicPr>
          <p:nvPr>
            <p:custDataLst>
              <p:tags r:id="rId16"/>
            </p:custDataLst>
          </p:nvPr>
        </p:nvPicPr>
        <p:blipFill>
          <a:blip r:embed="rId21">
            <a:extLst>
              <a:ext uri="{96DAC541-7B7A-43D3-8B79-37D633B846F1}">
                <asvg:svgBlip xmlns:asvg="http://schemas.microsoft.com/office/drawing/2016/SVG/main" r:embed="rId22"/>
              </a:ext>
            </a:extLst>
          </a:blip>
          <a:stretch>
            <a:fillRect/>
          </a:stretch>
        </p:blipFill>
        <p:spPr>
          <a:xfrm>
            <a:off x="8610288" y="5150543"/>
            <a:ext cx="1328929" cy="1328929"/>
          </a:xfrm>
          <a:prstGeom prst="rect">
            <a:avLst/>
          </a:prstGeom>
        </p:spPr>
      </p:pic>
    </p:spTree>
    <p:extLst>
      <p:ext uri="{BB962C8B-B14F-4D97-AF65-F5344CB8AC3E}">
        <p14:creationId xmlns:p14="http://schemas.microsoft.com/office/powerpoint/2010/main" val="1980237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F29EA3EC-9251-4202-C3F1-C9237AC210C4}"/>
            </a:ext>
          </a:extLst>
        </p:cNvPr>
        <p:cNvGrpSpPr/>
        <p:nvPr/>
      </p:nvGrpSpPr>
      <p:grpSpPr>
        <a:xfrm>
          <a:off x="0" y="0"/>
          <a:ext cx="0" cy="0"/>
          <a:chOff x="0" y="0"/>
          <a:chExt cx="0" cy="0"/>
        </a:xfrm>
      </p:grpSpPr>
      <p:sp>
        <p:nvSpPr>
          <p:cNvPr id="5" name="Ellipse 4">
            <a:extLst>
              <a:ext uri="{FF2B5EF4-FFF2-40B4-BE49-F238E27FC236}">
                <a16:creationId xmlns:a16="http://schemas.microsoft.com/office/drawing/2014/main" id="{3CC17E74-84AF-460C-168F-ED87CC8BDB3F}"/>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6D560344-03C2-36F8-67A2-02079BF8B213}"/>
              </a:ext>
            </a:extLst>
          </p:cNvPr>
          <p:cNvGrpSpPr/>
          <p:nvPr>
            <p:custDataLst>
              <p:tags r:id="rId2"/>
            </p:custDataLst>
          </p:nvPr>
        </p:nvGrpSpPr>
        <p:grpSpPr>
          <a:xfrm>
            <a:off x="43661" y="1120565"/>
            <a:ext cx="2715120" cy="4430315"/>
            <a:chOff x="-169832" y="71214"/>
            <a:chExt cx="3009340" cy="4898571"/>
          </a:xfrm>
        </p:grpSpPr>
        <p:sp>
          <p:nvSpPr>
            <p:cNvPr id="7" name="Rectangle : coins arrondis 6">
              <a:extLst>
                <a:ext uri="{FF2B5EF4-FFF2-40B4-BE49-F238E27FC236}">
                  <a16:creationId xmlns:a16="http://schemas.microsoft.com/office/drawing/2014/main" id="{9A5A4D61-72E7-8F7D-D2E5-685EE5D60798}"/>
                </a:ext>
              </a:extLst>
            </p:cNvPr>
            <p:cNvSpPr/>
            <p:nvPr/>
          </p:nvSpPr>
          <p:spPr>
            <a:xfrm rot="18826469">
              <a:off x="-1421689" y="1323071"/>
              <a:ext cx="4898571" cy="239485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8" name="Picture 6">
              <a:extLst>
                <a:ext uri="{FF2B5EF4-FFF2-40B4-BE49-F238E27FC236}">
                  <a16:creationId xmlns:a16="http://schemas.microsoft.com/office/drawing/2014/main" id="{D7F3A7F7-5E1E-AD14-B233-5CAD9988F156}"/>
                </a:ext>
              </a:extLst>
            </p:cNvPr>
            <p:cNvPicPr>
              <a:picLocks noChangeAspect="1" noChangeArrowheads="1"/>
            </p:cNvPicPr>
            <p:nvPr/>
          </p:nvPicPr>
          <p:blipFill>
            <a:blip r:embed="rId17">
              <a:alphaModFix amt="85000"/>
              <a:extLst>
                <a:ext uri="{28A0092B-C50C-407E-A947-70E740481C1C}">
                  <a14:useLocalDpi xmlns:a14="http://schemas.microsoft.com/office/drawing/2010/main" val="0"/>
                </a:ext>
              </a:extLst>
            </a:blip>
            <a:srcRect/>
            <a:stretch>
              <a:fillRect/>
            </a:stretch>
          </p:blipFill>
          <p:spPr bwMode="auto">
            <a:xfrm>
              <a:off x="787452" y="813426"/>
              <a:ext cx="2052056" cy="1986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BCD3DE23-81E0-970A-E3A6-600891F1409C}"/>
              </a:ext>
            </a:extLst>
          </p:cNvPr>
          <p:cNvGrpSpPr/>
          <p:nvPr>
            <p:custDataLst>
              <p:tags r:id="rId3"/>
            </p:custDataLst>
          </p:nvPr>
        </p:nvGrpSpPr>
        <p:grpSpPr>
          <a:xfrm rot="215496">
            <a:off x="-446961" y="3085463"/>
            <a:ext cx="4392402" cy="2298976"/>
            <a:chOff x="-609711" y="2635596"/>
            <a:chExt cx="4898571" cy="2593008"/>
          </a:xfrm>
        </p:grpSpPr>
        <p:sp>
          <p:nvSpPr>
            <p:cNvPr id="10" name="Rectangle : coins arrondis 9">
              <a:extLst>
                <a:ext uri="{FF2B5EF4-FFF2-40B4-BE49-F238E27FC236}">
                  <a16:creationId xmlns:a16="http://schemas.microsoft.com/office/drawing/2014/main" id="{637404D8-7E31-1C9E-383C-42485B78D098}"/>
                </a:ext>
              </a:extLst>
            </p:cNvPr>
            <p:cNvSpPr/>
            <p:nvPr/>
          </p:nvSpPr>
          <p:spPr>
            <a:xfrm rot="20306965">
              <a:off x="-609711" y="2833747"/>
              <a:ext cx="4898571" cy="2394857"/>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4">
              <a:extLst>
                <a:ext uri="{FF2B5EF4-FFF2-40B4-BE49-F238E27FC236}">
                  <a16:creationId xmlns:a16="http://schemas.microsoft.com/office/drawing/2014/main" id="{9FEA354F-9300-3863-B23F-7B49AA25DE18}"/>
                </a:ext>
              </a:extLst>
            </p:cNvPr>
            <p:cNvPicPr>
              <a:picLocks noChangeAspect="1" noChangeArrowheads="1"/>
            </p:cNvPicPr>
            <p:nvPr/>
          </p:nvPicPr>
          <p:blipFill>
            <a:blip r:embed="rId18">
              <a:alphaModFix/>
              <a:extLst>
                <a:ext uri="{28A0092B-C50C-407E-A947-70E740481C1C}">
                  <a14:useLocalDpi xmlns:a14="http://schemas.microsoft.com/office/drawing/2010/main" val="0"/>
                </a:ext>
              </a:extLst>
            </a:blip>
            <a:srcRect/>
            <a:stretch>
              <a:fillRect/>
            </a:stretch>
          </p:blipFill>
          <p:spPr bwMode="auto">
            <a:xfrm>
              <a:off x="1855632" y="2635596"/>
              <a:ext cx="1905772" cy="1898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27BB8305-148B-C8A5-319B-011E2CEA55D6}"/>
              </a:ext>
            </a:extLst>
          </p:cNvPr>
          <p:cNvGrpSpPr/>
          <p:nvPr>
            <p:custDataLst>
              <p:tags r:id="rId4"/>
            </p:custDataLst>
          </p:nvPr>
        </p:nvGrpSpPr>
        <p:grpSpPr>
          <a:xfrm rot="171344">
            <a:off x="-635851" y="4446091"/>
            <a:ext cx="4912141" cy="2166695"/>
            <a:chOff x="-1092544" y="4259572"/>
            <a:chExt cx="5319228" cy="2245137"/>
          </a:xfrm>
        </p:grpSpPr>
        <p:sp>
          <p:nvSpPr>
            <p:cNvPr id="13" name="Rectangle : coins arrondis 12">
              <a:extLst>
                <a:ext uri="{FF2B5EF4-FFF2-40B4-BE49-F238E27FC236}">
                  <a16:creationId xmlns:a16="http://schemas.microsoft.com/office/drawing/2014/main" id="{15871094-CDBD-71BD-91BD-21E0E297E0B5}"/>
                </a:ext>
              </a:extLst>
            </p:cNvPr>
            <p:cNvSpPr/>
            <p:nvPr/>
          </p:nvSpPr>
          <p:spPr>
            <a:xfrm rot="292036">
              <a:off x="-1092544" y="4259572"/>
              <a:ext cx="4898571" cy="2245137"/>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2" descr="Canva New Logo">
              <a:extLst>
                <a:ext uri="{FF2B5EF4-FFF2-40B4-BE49-F238E27FC236}">
                  <a16:creationId xmlns:a16="http://schemas.microsoft.com/office/drawing/2014/main" id="{F92316CF-C969-5C0D-A7C3-E5782FB95C70}"/>
                </a:ext>
              </a:extLst>
            </p:cNvPr>
            <p:cNvPicPr>
              <a:picLocks noChangeAspect="1" noChangeArrowheads="1"/>
            </p:cNvPicPr>
            <p:nvPr/>
          </p:nvPicPr>
          <p:blipFill>
            <a:blip r:embed="rId19">
              <a:alphaModFix amt="85000"/>
              <a:extLst>
                <a:ext uri="{28A0092B-C50C-407E-A947-70E740481C1C}">
                  <a14:useLocalDpi xmlns:a14="http://schemas.microsoft.com/office/drawing/2010/main" val="0"/>
                </a:ext>
              </a:extLst>
            </a:blip>
            <a:srcRect/>
            <a:stretch>
              <a:fillRect/>
            </a:stretch>
          </p:blipFill>
          <p:spPr bwMode="auto">
            <a:xfrm>
              <a:off x="854065" y="4491217"/>
              <a:ext cx="3372619" cy="189830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ZoneTexte 14">
            <a:extLst>
              <a:ext uri="{FF2B5EF4-FFF2-40B4-BE49-F238E27FC236}">
                <a16:creationId xmlns:a16="http://schemas.microsoft.com/office/drawing/2014/main" id="{0DE6719B-ED83-4785-5805-2FBBB81E47E0}"/>
              </a:ext>
            </a:extLst>
          </p:cNvPr>
          <p:cNvSpPr txBox="1"/>
          <p:nvPr>
            <p:custDataLst>
              <p:tags r:id="rId5"/>
            </p:custDataLst>
          </p:nvPr>
        </p:nvSpPr>
        <p:spPr>
          <a:xfrm>
            <a:off x="7031830" y="731073"/>
            <a:ext cx="4161909" cy="584775"/>
          </a:xfrm>
          <a:prstGeom prst="rect">
            <a:avLst/>
          </a:prstGeom>
          <a:noFill/>
        </p:spPr>
        <p:txBody>
          <a:bodyPr wrap="none" rtlCol="0">
            <a:spAutoFit/>
          </a:bodyPr>
          <a:lstStyle/>
          <a:p>
            <a:r>
              <a:rPr lang="fr-FR" sz="3200" dirty="0">
                <a:latin typeface="Arial Rounded MT Bold" panose="020F0704030504030204" pitchFamily="34" charset="0"/>
              </a:rPr>
              <a:t>Dépendance au Wifi</a:t>
            </a:r>
            <a:endParaRPr lang="fr-BE" sz="3200" dirty="0">
              <a:latin typeface="Arial Rounded MT Bold" panose="020F0704030504030204" pitchFamily="34" charset="0"/>
            </a:endParaRPr>
          </a:p>
        </p:txBody>
      </p:sp>
      <p:cxnSp>
        <p:nvCxnSpPr>
          <p:cNvPr id="18" name="Connecteur droit 17">
            <a:extLst>
              <a:ext uri="{FF2B5EF4-FFF2-40B4-BE49-F238E27FC236}">
                <a16:creationId xmlns:a16="http://schemas.microsoft.com/office/drawing/2014/main" id="{4A593F31-AE2B-A1AB-27DD-93CA9EF03D02}"/>
              </a:ext>
            </a:extLst>
          </p:cNvPr>
          <p:cNvCxnSpPr/>
          <p:nvPr>
            <p:custDataLst>
              <p:tags r:id="rId6"/>
            </p:custDataLst>
          </p:nvPr>
        </p:nvCxnSpPr>
        <p:spPr>
          <a:xfrm>
            <a:off x="4316076" y="1876189"/>
            <a:ext cx="0" cy="81385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2A3B24DC-1961-4B1D-5110-C4C57E16AECB}"/>
              </a:ext>
            </a:extLst>
          </p:cNvPr>
          <p:cNvCxnSpPr>
            <a:cxnSpLocks/>
          </p:cNvCxnSpPr>
          <p:nvPr>
            <p:custDataLst>
              <p:tags r:id="rId7"/>
            </p:custDataLst>
          </p:nvPr>
        </p:nvCxnSpPr>
        <p:spPr>
          <a:xfrm>
            <a:off x="2335696" y="1876189"/>
            <a:ext cx="198038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1B0E260C-6591-2413-54AA-2D6C0B91827B}"/>
              </a:ext>
            </a:extLst>
          </p:cNvPr>
          <p:cNvCxnSpPr>
            <a:cxnSpLocks/>
          </p:cNvCxnSpPr>
          <p:nvPr>
            <p:custDataLst>
              <p:tags r:id="rId8"/>
            </p:custDataLst>
          </p:nvPr>
        </p:nvCxnSpPr>
        <p:spPr>
          <a:xfrm>
            <a:off x="3325886" y="3588262"/>
            <a:ext cx="1518194" cy="0"/>
          </a:xfrm>
          <a:prstGeom prst="line">
            <a:avLst/>
          </a:prstGeom>
          <a:ln w="1905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E8CE5D14-35E4-DB37-6A0D-03BFC01EC8CC}"/>
              </a:ext>
            </a:extLst>
          </p:cNvPr>
          <p:cNvCxnSpPr/>
          <p:nvPr>
            <p:custDataLst>
              <p:tags r:id="rId9"/>
            </p:custDataLst>
          </p:nvPr>
        </p:nvCxnSpPr>
        <p:spPr>
          <a:xfrm>
            <a:off x="4859882" y="3575090"/>
            <a:ext cx="0" cy="813856"/>
          </a:xfrm>
          <a:prstGeom prst="line">
            <a:avLst/>
          </a:prstGeom>
          <a:ln w="38100">
            <a:solidFill>
              <a:srgbClr val="F15480"/>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28A6C48D-8899-E975-E312-1487F29C7515}"/>
              </a:ext>
            </a:extLst>
          </p:cNvPr>
          <p:cNvSpPr txBox="1"/>
          <p:nvPr>
            <p:custDataLst>
              <p:tags r:id="rId10"/>
            </p:custDataLst>
          </p:nvPr>
        </p:nvSpPr>
        <p:spPr>
          <a:xfrm>
            <a:off x="4983112" y="3429000"/>
            <a:ext cx="6940066" cy="1200329"/>
          </a:xfrm>
          <a:prstGeom prst="rect">
            <a:avLst/>
          </a:prstGeom>
          <a:noFill/>
        </p:spPr>
        <p:txBody>
          <a:bodyPr wrap="square" rtlCol="0">
            <a:spAutoFit/>
          </a:bodyPr>
          <a:lstStyle/>
          <a:p>
            <a:r>
              <a:rPr lang="fr-FR" dirty="0"/>
              <a:t>Diffusion en synchrone dépendante d’un bon réseau Wifi. </a:t>
            </a:r>
          </a:p>
          <a:p>
            <a:r>
              <a:rPr lang="fr-FR" dirty="0"/>
              <a:t>Les formats d’export en PDF dont la consultation ne nécessite pas une connexion internet, entrainent une perte d’une grande partie des interactions.</a:t>
            </a:r>
          </a:p>
        </p:txBody>
      </p:sp>
      <p:cxnSp>
        <p:nvCxnSpPr>
          <p:cNvPr id="30" name="Connecteur droit 29">
            <a:extLst>
              <a:ext uri="{FF2B5EF4-FFF2-40B4-BE49-F238E27FC236}">
                <a16:creationId xmlns:a16="http://schemas.microsoft.com/office/drawing/2014/main" id="{C2DD135F-E010-E26E-4E35-1B82C0343BD3}"/>
              </a:ext>
            </a:extLst>
          </p:cNvPr>
          <p:cNvCxnSpPr>
            <a:cxnSpLocks/>
          </p:cNvCxnSpPr>
          <p:nvPr>
            <p:custDataLst>
              <p:tags r:id="rId11"/>
            </p:custDataLst>
          </p:nvPr>
        </p:nvCxnSpPr>
        <p:spPr>
          <a:xfrm>
            <a:off x="3534881" y="5463372"/>
            <a:ext cx="1407475" cy="0"/>
          </a:xfrm>
          <a:prstGeom prst="line">
            <a:avLst/>
          </a:prstGeom>
          <a:ln w="9525">
            <a:solidFill>
              <a:srgbClr val="3F3FE5"/>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19DF1DC8-8062-CBE0-A279-FA4FD209F5CD}"/>
              </a:ext>
            </a:extLst>
          </p:cNvPr>
          <p:cNvCxnSpPr/>
          <p:nvPr>
            <p:custDataLst>
              <p:tags r:id="rId12"/>
            </p:custDataLst>
          </p:nvPr>
        </p:nvCxnSpPr>
        <p:spPr>
          <a:xfrm>
            <a:off x="4942356" y="5463372"/>
            <a:ext cx="0" cy="813856"/>
          </a:xfrm>
          <a:prstGeom prst="line">
            <a:avLst/>
          </a:prstGeom>
          <a:ln w="38100">
            <a:solidFill>
              <a:srgbClr val="3F3FE5"/>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191F50F0-B45A-3C0F-86D3-C0815EB53D15}"/>
              </a:ext>
            </a:extLst>
          </p:cNvPr>
          <p:cNvSpPr txBox="1"/>
          <p:nvPr>
            <p:custDataLst>
              <p:tags r:id="rId13"/>
            </p:custDataLst>
          </p:nvPr>
        </p:nvSpPr>
        <p:spPr>
          <a:xfrm>
            <a:off x="5052959" y="5463372"/>
            <a:ext cx="6940066" cy="646331"/>
          </a:xfrm>
          <a:prstGeom prst="rect">
            <a:avLst/>
          </a:prstGeom>
          <a:noFill/>
        </p:spPr>
        <p:txBody>
          <a:bodyPr wrap="square" rtlCol="0">
            <a:spAutoFit/>
          </a:bodyPr>
          <a:lstStyle/>
          <a:p>
            <a:r>
              <a:rPr lang="fr-FR" dirty="0"/>
              <a:t>Diffusion en synchrone d’une présentation </a:t>
            </a:r>
            <a:r>
              <a:rPr lang="fr-FR" dirty="0" err="1"/>
              <a:t>Canva</a:t>
            </a:r>
            <a:r>
              <a:rPr lang="fr-FR" dirty="0"/>
              <a:t> est dépendante d’une bonne connexion à internet</a:t>
            </a:r>
          </a:p>
        </p:txBody>
      </p:sp>
      <p:pic>
        <p:nvPicPr>
          <p:cNvPr id="2" name="Graphique 1" descr="Culturiste avec un remplissage uni">
            <a:extLst>
              <a:ext uri="{FF2B5EF4-FFF2-40B4-BE49-F238E27FC236}">
                <a16:creationId xmlns:a16="http://schemas.microsoft.com/office/drawing/2014/main" id="{48FF782B-CB5E-5925-35F4-AE0AB544D996}"/>
              </a:ext>
            </a:extLst>
          </p:cNvPr>
          <p:cNvPicPr>
            <a:picLocks noChangeAspect="1"/>
          </p:cNvPicPr>
          <p:nvPr>
            <p:custDataLst>
              <p:tags r:id="rId14"/>
            </p:custDataLst>
          </p:nvPr>
        </p:nvPicPr>
        <p:blipFill>
          <a:blip r:embed="rId20">
            <a:extLst>
              <a:ext uri="{96DAC541-7B7A-43D3-8B79-37D633B846F1}">
                <asvg:svgBlip xmlns:asvg="http://schemas.microsoft.com/office/drawing/2016/SVG/main" r:embed="rId21"/>
              </a:ext>
            </a:extLst>
          </a:blip>
          <a:stretch>
            <a:fillRect/>
          </a:stretch>
        </p:blipFill>
        <p:spPr>
          <a:xfrm>
            <a:off x="10522856" y="1700648"/>
            <a:ext cx="1328929" cy="1328929"/>
          </a:xfrm>
          <a:prstGeom prst="rect">
            <a:avLst/>
          </a:prstGeom>
        </p:spPr>
      </p:pic>
      <p:sp>
        <p:nvSpPr>
          <p:cNvPr id="3" name="ZoneTexte 2">
            <a:extLst>
              <a:ext uri="{FF2B5EF4-FFF2-40B4-BE49-F238E27FC236}">
                <a16:creationId xmlns:a16="http://schemas.microsoft.com/office/drawing/2014/main" id="{73B9FE40-10B2-CFEE-0613-256D05EF3AD8}"/>
              </a:ext>
            </a:extLst>
          </p:cNvPr>
          <p:cNvSpPr txBox="1"/>
          <p:nvPr>
            <p:custDataLst>
              <p:tags r:id="rId15"/>
            </p:custDataLst>
          </p:nvPr>
        </p:nvSpPr>
        <p:spPr>
          <a:xfrm>
            <a:off x="4587469" y="1852925"/>
            <a:ext cx="5935387" cy="923330"/>
          </a:xfrm>
          <a:prstGeom prst="rect">
            <a:avLst/>
          </a:prstGeom>
          <a:noFill/>
        </p:spPr>
        <p:txBody>
          <a:bodyPr wrap="square" rtlCol="0">
            <a:spAutoFit/>
          </a:bodyPr>
          <a:lstStyle/>
          <a:p>
            <a:r>
              <a:rPr lang="fr-FR" dirty="0"/>
              <a:t>Même stocké sur le cloud, PowerPoint peut être utilisé même hors connexion (veiller à disposer de la version de bureau) </a:t>
            </a:r>
          </a:p>
        </p:txBody>
      </p:sp>
    </p:spTree>
    <p:extLst>
      <p:ext uri="{BB962C8B-B14F-4D97-AF65-F5344CB8AC3E}">
        <p14:creationId xmlns:p14="http://schemas.microsoft.com/office/powerpoint/2010/main" val="3261900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2481717A-23EE-E602-560C-D5FBA4F21BFA}"/>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3094E271-6472-F9C9-9C69-91FDEDF08FEC}"/>
              </a:ext>
            </a:extLst>
          </p:cNvPr>
          <p:cNvGrpSpPr/>
          <p:nvPr>
            <p:custDataLst>
              <p:tags r:id="rId1"/>
            </p:custDataLst>
          </p:nvPr>
        </p:nvGrpSpPr>
        <p:grpSpPr>
          <a:xfrm>
            <a:off x="43661" y="1120565"/>
            <a:ext cx="2715120" cy="4430315"/>
            <a:chOff x="-169832" y="71214"/>
            <a:chExt cx="3009340" cy="4898571"/>
          </a:xfrm>
        </p:grpSpPr>
        <p:sp>
          <p:nvSpPr>
            <p:cNvPr id="7" name="Rectangle : coins arrondis 6">
              <a:extLst>
                <a:ext uri="{FF2B5EF4-FFF2-40B4-BE49-F238E27FC236}">
                  <a16:creationId xmlns:a16="http://schemas.microsoft.com/office/drawing/2014/main" id="{32CA9630-EBE3-2CED-87EC-991609B8FB5B}"/>
                </a:ext>
              </a:extLst>
            </p:cNvPr>
            <p:cNvSpPr/>
            <p:nvPr/>
          </p:nvSpPr>
          <p:spPr>
            <a:xfrm rot="18826469">
              <a:off x="-1421689" y="1323071"/>
              <a:ext cx="4898571" cy="239485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8" name="Picture 6">
              <a:extLst>
                <a:ext uri="{FF2B5EF4-FFF2-40B4-BE49-F238E27FC236}">
                  <a16:creationId xmlns:a16="http://schemas.microsoft.com/office/drawing/2014/main" id="{5D27F17D-879D-58F4-8C7A-BD262FA28807}"/>
                </a:ext>
              </a:extLst>
            </p:cNvPr>
            <p:cNvPicPr>
              <a:picLocks noChangeAspect="1" noChangeArrowheads="1"/>
            </p:cNvPicPr>
            <p:nvPr/>
          </p:nvPicPr>
          <p:blipFill>
            <a:blip r:embed="rId17">
              <a:alphaModFix amt="85000"/>
              <a:extLst>
                <a:ext uri="{28A0092B-C50C-407E-A947-70E740481C1C}">
                  <a14:useLocalDpi xmlns:a14="http://schemas.microsoft.com/office/drawing/2010/main" val="0"/>
                </a:ext>
              </a:extLst>
            </a:blip>
            <a:srcRect/>
            <a:stretch>
              <a:fillRect/>
            </a:stretch>
          </p:blipFill>
          <p:spPr bwMode="auto">
            <a:xfrm>
              <a:off x="787452" y="813426"/>
              <a:ext cx="2052056" cy="1986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DA159BAE-CBC8-E3FB-92A5-EA649E8DEB2C}"/>
              </a:ext>
            </a:extLst>
          </p:cNvPr>
          <p:cNvGrpSpPr/>
          <p:nvPr>
            <p:custDataLst>
              <p:tags r:id="rId2"/>
            </p:custDataLst>
          </p:nvPr>
        </p:nvGrpSpPr>
        <p:grpSpPr>
          <a:xfrm rot="215496">
            <a:off x="-446961" y="3085463"/>
            <a:ext cx="4392402" cy="2298976"/>
            <a:chOff x="-609711" y="2635596"/>
            <a:chExt cx="4898571" cy="2593008"/>
          </a:xfrm>
        </p:grpSpPr>
        <p:sp>
          <p:nvSpPr>
            <p:cNvPr id="10" name="Rectangle : coins arrondis 9">
              <a:extLst>
                <a:ext uri="{FF2B5EF4-FFF2-40B4-BE49-F238E27FC236}">
                  <a16:creationId xmlns:a16="http://schemas.microsoft.com/office/drawing/2014/main" id="{86ABC23B-1546-FA77-C016-B40016EE68A8}"/>
                </a:ext>
              </a:extLst>
            </p:cNvPr>
            <p:cNvSpPr/>
            <p:nvPr/>
          </p:nvSpPr>
          <p:spPr>
            <a:xfrm rot="20306965">
              <a:off x="-609711" y="2833747"/>
              <a:ext cx="4898571" cy="2394857"/>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4">
              <a:extLst>
                <a:ext uri="{FF2B5EF4-FFF2-40B4-BE49-F238E27FC236}">
                  <a16:creationId xmlns:a16="http://schemas.microsoft.com/office/drawing/2014/main" id="{84BEE102-4574-D81E-9129-4231C68300B0}"/>
                </a:ext>
              </a:extLst>
            </p:cNvPr>
            <p:cNvPicPr>
              <a:picLocks noChangeAspect="1" noChangeArrowheads="1"/>
            </p:cNvPicPr>
            <p:nvPr/>
          </p:nvPicPr>
          <p:blipFill>
            <a:blip r:embed="rId18">
              <a:alphaModFix/>
              <a:extLst>
                <a:ext uri="{28A0092B-C50C-407E-A947-70E740481C1C}">
                  <a14:useLocalDpi xmlns:a14="http://schemas.microsoft.com/office/drawing/2010/main" val="0"/>
                </a:ext>
              </a:extLst>
            </a:blip>
            <a:srcRect/>
            <a:stretch>
              <a:fillRect/>
            </a:stretch>
          </p:blipFill>
          <p:spPr bwMode="auto">
            <a:xfrm>
              <a:off x="1855632" y="2635596"/>
              <a:ext cx="1905772" cy="1898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94355CE4-91B7-C291-3036-8D086F54E4E5}"/>
              </a:ext>
            </a:extLst>
          </p:cNvPr>
          <p:cNvGrpSpPr/>
          <p:nvPr>
            <p:custDataLst>
              <p:tags r:id="rId3"/>
            </p:custDataLst>
          </p:nvPr>
        </p:nvGrpSpPr>
        <p:grpSpPr>
          <a:xfrm rot="171344">
            <a:off x="-635851" y="4446091"/>
            <a:ext cx="4912141" cy="2166695"/>
            <a:chOff x="-1092544" y="4259572"/>
            <a:chExt cx="5319228" cy="2245137"/>
          </a:xfrm>
        </p:grpSpPr>
        <p:sp>
          <p:nvSpPr>
            <p:cNvPr id="13" name="Rectangle : coins arrondis 12">
              <a:extLst>
                <a:ext uri="{FF2B5EF4-FFF2-40B4-BE49-F238E27FC236}">
                  <a16:creationId xmlns:a16="http://schemas.microsoft.com/office/drawing/2014/main" id="{EAEC16D4-D118-4953-A27E-63A8746D5B5B}"/>
                </a:ext>
              </a:extLst>
            </p:cNvPr>
            <p:cNvSpPr/>
            <p:nvPr/>
          </p:nvSpPr>
          <p:spPr>
            <a:xfrm rot="292036">
              <a:off x="-1092544" y="4259572"/>
              <a:ext cx="4898571" cy="2245137"/>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2" descr="Canva New Logo">
              <a:extLst>
                <a:ext uri="{FF2B5EF4-FFF2-40B4-BE49-F238E27FC236}">
                  <a16:creationId xmlns:a16="http://schemas.microsoft.com/office/drawing/2014/main" id="{549F45EE-F177-3AC5-3C99-0FEC9AC828F1}"/>
                </a:ext>
              </a:extLst>
            </p:cNvPr>
            <p:cNvPicPr>
              <a:picLocks noChangeAspect="1" noChangeArrowheads="1"/>
            </p:cNvPicPr>
            <p:nvPr/>
          </p:nvPicPr>
          <p:blipFill>
            <a:blip r:embed="rId19">
              <a:alphaModFix amt="85000"/>
              <a:extLst>
                <a:ext uri="{28A0092B-C50C-407E-A947-70E740481C1C}">
                  <a14:useLocalDpi xmlns:a14="http://schemas.microsoft.com/office/drawing/2010/main" val="0"/>
                </a:ext>
              </a:extLst>
            </a:blip>
            <a:srcRect/>
            <a:stretch>
              <a:fillRect/>
            </a:stretch>
          </p:blipFill>
          <p:spPr bwMode="auto">
            <a:xfrm>
              <a:off x="854065" y="4491217"/>
              <a:ext cx="3372619" cy="189830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Connecteur droit 17">
            <a:extLst>
              <a:ext uri="{FF2B5EF4-FFF2-40B4-BE49-F238E27FC236}">
                <a16:creationId xmlns:a16="http://schemas.microsoft.com/office/drawing/2014/main" id="{E28C644A-0E42-5154-5D95-CD2D43F62333}"/>
              </a:ext>
            </a:extLst>
          </p:cNvPr>
          <p:cNvCxnSpPr/>
          <p:nvPr>
            <p:custDataLst>
              <p:tags r:id="rId4"/>
            </p:custDataLst>
          </p:nvPr>
        </p:nvCxnSpPr>
        <p:spPr>
          <a:xfrm>
            <a:off x="4316076" y="1876189"/>
            <a:ext cx="0" cy="81385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0E6E90D8-C81E-0948-BFD5-3D7F35455FBD}"/>
              </a:ext>
            </a:extLst>
          </p:cNvPr>
          <p:cNvCxnSpPr>
            <a:cxnSpLocks/>
          </p:cNvCxnSpPr>
          <p:nvPr>
            <p:custDataLst>
              <p:tags r:id="rId5"/>
            </p:custDataLst>
          </p:nvPr>
        </p:nvCxnSpPr>
        <p:spPr>
          <a:xfrm>
            <a:off x="2335696" y="1876189"/>
            <a:ext cx="198038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2599FA5B-04BD-2457-D724-98509156D9DB}"/>
              </a:ext>
            </a:extLst>
          </p:cNvPr>
          <p:cNvCxnSpPr>
            <a:cxnSpLocks/>
          </p:cNvCxnSpPr>
          <p:nvPr>
            <p:custDataLst>
              <p:tags r:id="rId6"/>
            </p:custDataLst>
          </p:nvPr>
        </p:nvCxnSpPr>
        <p:spPr>
          <a:xfrm>
            <a:off x="3325886" y="3588262"/>
            <a:ext cx="1518194" cy="0"/>
          </a:xfrm>
          <a:prstGeom prst="line">
            <a:avLst/>
          </a:prstGeom>
          <a:ln w="1905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3EBA5246-0413-B1AD-5605-559E202D2BCC}"/>
              </a:ext>
            </a:extLst>
          </p:cNvPr>
          <p:cNvCxnSpPr/>
          <p:nvPr>
            <p:custDataLst>
              <p:tags r:id="rId7"/>
            </p:custDataLst>
          </p:nvPr>
        </p:nvCxnSpPr>
        <p:spPr>
          <a:xfrm>
            <a:off x="4859882" y="3575090"/>
            <a:ext cx="0" cy="813856"/>
          </a:xfrm>
          <a:prstGeom prst="line">
            <a:avLst/>
          </a:prstGeom>
          <a:ln w="38100">
            <a:solidFill>
              <a:srgbClr val="F15480"/>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DC15960F-1263-F851-228C-617282DA082F}"/>
              </a:ext>
            </a:extLst>
          </p:cNvPr>
          <p:cNvSpPr txBox="1"/>
          <p:nvPr>
            <p:custDataLst>
              <p:tags r:id="rId8"/>
            </p:custDataLst>
          </p:nvPr>
        </p:nvSpPr>
        <p:spPr>
          <a:xfrm>
            <a:off x="4983112" y="3429000"/>
            <a:ext cx="6940066" cy="1200329"/>
          </a:xfrm>
          <a:prstGeom prst="rect">
            <a:avLst/>
          </a:prstGeom>
          <a:noFill/>
        </p:spPr>
        <p:txBody>
          <a:bodyPr wrap="square" rtlCol="0">
            <a:spAutoFit/>
          </a:bodyPr>
          <a:lstStyle/>
          <a:p>
            <a:r>
              <a:rPr lang="fr-FR" dirty="0"/>
              <a:t>Malgré les efforts, produit « Genially » toujours actuellement très peu accessible.</a:t>
            </a:r>
          </a:p>
          <a:p>
            <a:r>
              <a:rPr lang="fr-FR" dirty="0"/>
              <a:t>Impératif de créer une alternative linéaire et accessible pour chaque projet</a:t>
            </a:r>
          </a:p>
        </p:txBody>
      </p:sp>
      <p:cxnSp>
        <p:nvCxnSpPr>
          <p:cNvPr id="30" name="Connecteur droit 29">
            <a:extLst>
              <a:ext uri="{FF2B5EF4-FFF2-40B4-BE49-F238E27FC236}">
                <a16:creationId xmlns:a16="http://schemas.microsoft.com/office/drawing/2014/main" id="{AE778FE5-1BE7-2B69-7828-95046F9FC8B0}"/>
              </a:ext>
            </a:extLst>
          </p:cNvPr>
          <p:cNvCxnSpPr>
            <a:cxnSpLocks/>
          </p:cNvCxnSpPr>
          <p:nvPr>
            <p:custDataLst>
              <p:tags r:id="rId9"/>
            </p:custDataLst>
          </p:nvPr>
        </p:nvCxnSpPr>
        <p:spPr>
          <a:xfrm>
            <a:off x="3534881" y="5463372"/>
            <a:ext cx="1407475" cy="0"/>
          </a:xfrm>
          <a:prstGeom prst="line">
            <a:avLst/>
          </a:prstGeom>
          <a:ln w="9525">
            <a:solidFill>
              <a:srgbClr val="3F3FE5"/>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FB035531-5C9A-49AC-5415-D0791D3FB2AB}"/>
              </a:ext>
            </a:extLst>
          </p:cNvPr>
          <p:cNvCxnSpPr/>
          <p:nvPr>
            <p:custDataLst>
              <p:tags r:id="rId10"/>
            </p:custDataLst>
          </p:nvPr>
        </p:nvCxnSpPr>
        <p:spPr>
          <a:xfrm>
            <a:off x="4942356" y="5463372"/>
            <a:ext cx="0" cy="813856"/>
          </a:xfrm>
          <a:prstGeom prst="line">
            <a:avLst/>
          </a:prstGeom>
          <a:ln w="38100">
            <a:solidFill>
              <a:srgbClr val="3F3FE5"/>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B764FD22-B405-B87B-276F-4C86482EF301}"/>
              </a:ext>
            </a:extLst>
          </p:cNvPr>
          <p:cNvSpPr txBox="1"/>
          <p:nvPr>
            <p:custDataLst>
              <p:tags r:id="rId11"/>
            </p:custDataLst>
          </p:nvPr>
        </p:nvSpPr>
        <p:spPr>
          <a:xfrm>
            <a:off x="5040632" y="5277549"/>
            <a:ext cx="6940066" cy="1200329"/>
          </a:xfrm>
          <a:prstGeom prst="rect">
            <a:avLst/>
          </a:prstGeom>
          <a:noFill/>
        </p:spPr>
        <p:txBody>
          <a:bodyPr wrap="square" rtlCol="0">
            <a:spAutoFit/>
          </a:bodyPr>
          <a:lstStyle/>
          <a:p>
            <a:r>
              <a:rPr lang="fr-FR" dirty="0"/>
              <a:t>Malgré les efforts, produit « Genially » toujours actuellement très peu accessible.</a:t>
            </a:r>
          </a:p>
          <a:p>
            <a:r>
              <a:rPr lang="fr-FR" dirty="0"/>
              <a:t>Impératif de créer une alternative linéaire et accessible pour chaque projet</a:t>
            </a:r>
          </a:p>
        </p:txBody>
      </p:sp>
      <p:pic>
        <p:nvPicPr>
          <p:cNvPr id="2" name="Graphique 1" descr="Culturiste avec un remplissage uni">
            <a:extLst>
              <a:ext uri="{FF2B5EF4-FFF2-40B4-BE49-F238E27FC236}">
                <a16:creationId xmlns:a16="http://schemas.microsoft.com/office/drawing/2014/main" id="{F5CFAC0B-6780-559E-1B65-CAFDBC0F9975}"/>
              </a:ext>
            </a:extLst>
          </p:cNvPr>
          <p:cNvPicPr>
            <a:picLocks noChangeAspect="1"/>
          </p:cNvPicPr>
          <p:nvPr>
            <p:custDataLst>
              <p:tags r:id="rId12"/>
            </p:custDataLst>
          </p:nvPr>
        </p:nvPicPr>
        <p:blipFill>
          <a:blip r:embed="rId20">
            <a:extLst>
              <a:ext uri="{96DAC541-7B7A-43D3-8B79-37D633B846F1}">
                <asvg:svgBlip xmlns:asvg="http://schemas.microsoft.com/office/drawing/2016/SVG/main" r:embed="rId21"/>
              </a:ext>
            </a:extLst>
          </a:blip>
          <a:stretch>
            <a:fillRect/>
          </a:stretch>
        </p:blipFill>
        <p:spPr>
          <a:xfrm>
            <a:off x="10522856" y="1700648"/>
            <a:ext cx="1328929" cy="1328929"/>
          </a:xfrm>
          <a:prstGeom prst="rect">
            <a:avLst/>
          </a:prstGeom>
        </p:spPr>
      </p:pic>
      <p:sp>
        <p:nvSpPr>
          <p:cNvPr id="3" name="ZoneTexte 2">
            <a:extLst>
              <a:ext uri="{FF2B5EF4-FFF2-40B4-BE49-F238E27FC236}">
                <a16:creationId xmlns:a16="http://schemas.microsoft.com/office/drawing/2014/main" id="{C15C8079-E960-A073-3AFA-F2C543918B0C}"/>
              </a:ext>
            </a:extLst>
          </p:cNvPr>
          <p:cNvSpPr txBox="1"/>
          <p:nvPr>
            <p:custDataLst>
              <p:tags r:id="rId13"/>
            </p:custDataLst>
          </p:nvPr>
        </p:nvSpPr>
        <p:spPr>
          <a:xfrm>
            <a:off x="4471875" y="1791829"/>
            <a:ext cx="5935387" cy="1200329"/>
          </a:xfrm>
          <a:prstGeom prst="rect">
            <a:avLst/>
          </a:prstGeom>
          <a:noFill/>
        </p:spPr>
        <p:txBody>
          <a:bodyPr wrap="square" rtlCol="0">
            <a:spAutoFit/>
          </a:bodyPr>
          <a:lstStyle/>
          <a:p>
            <a:r>
              <a:rPr lang="fr-FR" dirty="0"/>
              <a:t>Vérificateur d’accessibilité </a:t>
            </a:r>
          </a:p>
          <a:p>
            <a:r>
              <a:rPr lang="fr-FR" dirty="0"/>
              <a:t>Onglet conditionnel « Accessibilité » </a:t>
            </a:r>
          </a:p>
          <a:p>
            <a:r>
              <a:rPr lang="fr-FR" dirty="0"/>
              <a:t>Toutes les fonctionnalités pour assurer l’accès à l’information disponible sur les diapositives. </a:t>
            </a:r>
          </a:p>
        </p:txBody>
      </p:sp>
      <p:sp>
        <p:nvSpPr>
          <p:cNvPr id="4" name="Ellipse 3">
            <a:extLst>
              <a:ext uri="{FF2B5EF4-FFF2-40B4-BE49-F238E27FC236}">
                <a16:creationId xmlns:a16="http://schemas.microsoft.com/office/drawing/2014/main" id="{30D273CA-5FC8-E01A-E3B6-B1DA0E50D5F8}"/>
              </a:ext>
            </a:extLst>
          </p:cNvPr>
          <p:cNvSpPr/>
          <p:nvPr>
            <p:custDataLst>
              <p:tags r:id="rId14"/>
            </p:custDataLst>
          </p:nvPr>
        </p:nvSpPr>
        <p:spPr>
          <a:xfrm>
            <a:off x="10792440" y="252298"/>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ZoneTexte 15">
            <a:extLst>
              <a:ext uri="{FF2B5EF4-FFF2-40B4-BE49-F238E27FC236}">
                <a16:creationId xmlns:a16="http://schemas.microsoft.com/office/drawing/2014/main" id="{396D97A7-16F4-B9F9-D83B-92139A045D4B}"/>
              </a:ext>
            </a:extLst>
          </p:cNvPr>
          <p:cNvSpPr txBox="1"/>
          <p:nvPr>
            <p:custDataLst>
              <p:tags r:id="rId15"/>
            </p:custDataLst>
          </p:nvPr>
        </p:nvSpPr>
        <p:spPr>
          <a:xfrm>
            <a:off x="8755397" y="596253"/>
            <a:ext cx="2744662" cy="584775"/>
          </a:xfrm>
          <a:prstGeom prst="rect">
            <a:avLst/>
          </a:prstGeom>
          <a:noFill/>
        </p:spPr>
        <p:txBody>
          <a:bodyPr wrap="none" rtlCol="0">
            <a:spAutoFit/>
          </a:bodyPr>
          <a:lstStyle/>
          <a:p>
            <a:r>
              <a:rPr lang="fr-FR" sz="3200" dirty="0">
                <a:latin typeface="Arial Rounded MT Bold" panose="020F0704030504030204" pitchFamily="34" charset="0"/>
              </a:rPr>
              <a:t>Accessibilité</a:t>
            </a:r>
            <a:endParaRPr lang="fr-BE" sz="3200" dirty="0">
              <a:latin typeface="Arial Rounded MT Bold" panose="020F0704030504030204" pitchFamily="34" charset="0"/>
            </a:endParaRPr>
          </a:p>
        </p:txBody>
      </p:sp>
    </p:spTree>
    <p:extLst>
      <p:ext uri="{BB962C8B-B14F-4D97-AF65-F5344CB8AC3E}">
        <p14:creationId xmlns:p14="http://schemas.microsoft.com/office/powerpoint/2010/main" val="46102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p:cNvGrpSpPr/>
        <p:nvPr/>
      </p:nvGrpSpPr>
      <p:grpSpPr>
        <a:xfrm>
          <a:off x="0" y="0"/>
          <a:ext cx="0" cy="0"/>
          <a:chOff x="0" y="0"/>
          <a:chExt cx="0" cy="0"/>
        </a:xfrm>
      </p:grpSpPr>
      <p:sp>
        <p:nvSpPr>
          <p:cNvPr id="56" name="Ellipse 55">
            <a:extLst>
              <a:ext uri="{FF2B5EF4-FFF2-40B4-BE49-F238E27FC236}">
                <a16:creationId xmlns:a16="http://schemas.microsoft.com/office/drawing/2014/main" id="{AB4A74D4-DBD9-7F38-186F-F60F2B8943B5}"/>
              </a:ext>
            </a:extLst>
          </p:cNvPr>
          <p:cNvSpPr/>
          <p:nvPr>
            <p:custDataLst>
              <p:tags r:id="rId1"/>
            </p:custDataLst>
          </p:nvPr>
        </p:nvSpPr>
        <p:spPr>
          <a:xfrm>
            <a:off x="7346369" y="2773143"/>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Picture 2" descr="Canva New Logo">
            <a:extLst>
              <a:ext uri="{FF2B5EF4-FFF2-40B4-BE49-F238E27FC236}">
                <a16:creationId xmlns:a16="http://schemas.microsoft.com/office/drawing/2014/main" id="{1707B778-8776-CE51-BF77-81E139608C2C}"/>
              </a:ext>
            </a:extLst>
          </p:cNvPr>
          <p:cNvPicPr>
            <a:picLocks noChangeAspect="1" noChangeArrowheads="1"/>
          </p:cNvPicPr>
          <p:nvPr>
            <p:custDataLst>
              <p:tags r:id="rId2"/>
            </p:custDataLst>
          </p:nvPr>
        </p:nvPicPr>
        <p:blipFill>
          <a:blip r:embed="rId45">
            <a:alphaModFix amt="85000"/>
            <a:extLst>
              <a:ext uri="{28A0092B-C50C-407E-A947-70E740481C1C}">
                <a14:useLocalDpi xmlns:a14="http://schemas.microsoft.com/office/drawing/2010/main" val="0"/>
              </a:ext>
            </a:extLst>
          </a:blip>
          <a:srcRect/>
          <a:stretch>
            <a:fillRect/>
          </a:stretch>
        </p:blipFill>
        <p:spPr bwMode="auto">
          <a:xfrm>
            <a:off x="758438" y="651136"/>
            <a:ext cx="5862989" cy="3300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ED6DAC7-82E8-74FB-4153-B04A24F9CD50}"/>
              </a:ext>
            </a:extLst>
          </p:cNvPr>
          <p:cNvPicPr>
            <a:picLocks noChangeAspect="1" noChangeArrowheads="1"/>
          </p:cNvPicPr>
          <p:nvPr>
            <p:custDataLst>
              <p:tags r:id="rId3"/>
            </p:custDataLst>
          </p:nvPr>
        </p:nvPicPr>
        <p:blipFill>
          <a:blip r:embed="rId46">
            <a:alphaModFix amt="50000"/>
            <a:extLst>
              <a:ext uri="{28A0092B-C50C-407E-A947-70E740481C1C}">
                <a14:useLocalDpi xmlns:a14="http://schemas.microsoft.com/office/drawing/2010/main" val="0"/>
              </a:ext>
            </a:extLst>
          </a:blip>
          <a:srcRect/>
          <a:stretch>
            <a:fillRect/>
          </a:stretch>
        </p:blipFill>
        <p:spPr bwMode="auto">
          <a:xfrm>
            <a:off x="1839575" y="528763"/>
            <a:ext cx="3435865" cy="3422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7A2F599F-1B02-E035-F984-3F400D6E9F61}"/>
              </a:ext>
            </a:extLst>
          </p:cNvPr>
          <p:cNvPicPr>
            <a:picLocks noChangeAspect="1" noChangeArrowheads="1"/>
          </p:cNvPicPr>
          <p:nvPr>
            <p:custDataLst>
              <p:tags r:id="rId4"/>
            </p:custDataLst>
          </p:nvPr>
        </p:nvPicPr>
        <p:blipFill>
          <a:blip r:embed="rId47">
            <a:alphaModFix amt="85000"/>
            <a:extLst>
              <a:ext uri="{28A0092B-C50C-407E-A947-70E740481C1C}">
                <a14:useLocalDpi xmlns:a14="http://schemas.microsoft.com/office/drawing/2010/main" val="0"/>
              </a:ext>
            </a:extLst>
          </a:blip>
          <a:srcRect/>
          <a:stretch>
            <a:fillRect/>
          </a:stretch>
        </p:blipFill>
        <p:spPr bwMode="auto">
          <a:xfrm>
            <a:off x="1908273" y="660957"/>
            <a:ext cx="3251457" cy="314727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4704786-6F1C-3D4D-BCE1-A5D6294BBB06}"/>
              </a:ext>
            </a:extLst>
          </p:cNvPr>
          <p:cNvSpPr txBox="1"/>
          <p:nvPr>
            <p:custDataLst>
              <p:tags r:id="rId5"/>
            </p:custDataLst>
          </p:nvPr>
        </p:nvSpPr>
        <p:spPr>
          <a:xfrm>
            <a:off x="7261890" y="2055296"/>
            <a:ext cx="1200585" cy="369332"/>
          </a:xfrm>
          <a:prstGeom prst="rect">
            <a:avLst/>
          </a:prstGeom>
          <a:noFill/>
        </p:spPr>
        <p:txBody>
          <a:bodyPr wrap="none" rtlCol="0">
            <a:spAutoFit/>
          </a:bodyPr>
          <a:lstStyle/>
          <a:p>
            <a:r>
              <a:rPr lang="fr-FR" dirty="0"/>
              <a:t>La licence</a:t>
            </a:r>
            <a:endParaRPr lang="fr-BE" dirty="0"/>
          </a:p>
        </p:txBody>
      </p:sp>
      <p:sp>
        <p:nvSpPr>
          <p:cNvPr id="11" name="ZoneTexte 10">
            <a:extLst>
              <a:ext uri="{FF2B5EF4-FFF2-40B4-BE49-F238E27FC236}">
                <a16:creationId xmlns:a16="http://schemas.microsoft.com/office/drawing/2014/main" id="{381615EE-D878-DAF5-55D9-C0BE1DB89245}"/>
              </a:ext>
            </a:extLst>
          </p:cNvPr>
          <p:cNvSpPr txBox="1"/>
          <p:nvPr>
            <p:custDataLst>
              <p:tags r:id="rId6"/>
            </p:custDataLst>
          </p:nvPr>
        </p:nvSpPr>
        <p:spPr>
          <a:xfrm>
            <a:off x="7618039" y="2611898"/>
            <a:ext cx="1403205" cy="369332"/>
          </a:xfrm>
          <a:prstGeom prst="rect">
            <a:avLst/>
          </a:prstGeom>
          <a:noFill/>
        </p:spPr>
        <p:txBody>
          <a:bodyPr wrap="none" rtlCol="0">
            <a:spAutoFit/>
          </a:bodyPr>
          <a:lstStyle/>
          <a:p>
            <a:r>
              <a:rPr lang="fr-FR" dirty="0"/>
              <a:t>Cas d’usage</a:t>
            </a:r>
            <a:endParaRPr lang="fr-BE" dirty="0"/>
          </a:p>
        </p:txBody>
      </p:sp>
      <p:sp>
        <p:nvSpPr>
          <p:cNvPr id="12" name="ZoneTexte 11">
            <a:extLst>
              <a:ext uri="{FF2B5EF4-FFF2-40B4-BE49-F238E27FC236}">
                <a16:creationId xmlns:a16="http://schemas.microsoft.com/office/drawing/2014/main" id="{D4267F69-A1BB-60F6-7CD1-6DAA36587809}"/>
              </a:ext>
            </a:extLst>
          </p:cNvPr>
          <p:cNvSpPr txBox="1"/>
          <p:nvPr>
            <p:custDataLst>
              <p:tags r:id="rId7"/>
            </p:custDataLst>
          </p:nvPr>
        </p:nvSpPr>
        <p:spPr>
          <a:xfrm>
            <a:off x="3330441" y="5376635"/>
            <a:ext cx="1592808" cy="369332"/>
          </a:xfrm>
          <a:prstGeom prst="rect">
            <a:avLst/>
          </a:prstGeom>
          <a:noFill/>
        </p:spPr>
        <p:txBody>
          <a:bodyPr wrap="none" rtlCol="0">
            <a:spAutoFit/>
          </a:bodyPr>
          <a:lstStyle/>
          <a:p>
            <a:r>
              <a:rPr lang="fr-FR" dirty="0"/>
              <a:t>L’accessibilité</a:t>
            </a:r>
            <a:endParaRPr lang="fr-BE" dirty="0"/>
          </a:p>
        </p:txBody>
      </p:sp>
      <p:sp>
        <p:nvSpPr>
          <p:cNvPr id="13" name="ZoneTexte 12">
            <a:extLst>
              <a:ext uri="{FF2B5EF4-FFF2-40B4-BE49-F238E27FC236}">
                <a16:creationId xmlns:a16="http://schemas.microsoft.com/office/drawing/2014/main" id="{411C552E-6CCC-07EE-AAE6-C647AD0E8328}"/>
              </a:ext>
            </a:extLst>
          </p:cNvPr>
          <p:cNvSpPr txBox="1"/>
          <p:nvPr>
            <p:custDataLst>
              <p:tags r:id="rId8"/>
            </p:custDataLst>
          </p:nvPr>
        </p:nvSpPr>
        <p:spPr>
          <a:xfrm>
            <a:off x="8100967" y="3523119"/>
            <a:ext cx="3524838" cy="369332"/>
          </a:xfrm>
          <a:prstGeom prst="rect">
            <a:avLst/>
          </a:prstGeom>
          <a:noFill/>
        </p:spPr>
        <p:txBody>
          <a:bodyPr wrap="square" rtlCol="0">
            <a:spAutoFit/>
          </a:bodyPr>
          <a:lstStyle/>
          <a:p>
            <a:r>
              <a:rPr lang="fr-FR" dirty="0"/>
              <a:t>L’intégrabilité multiplateforme</a:t>
            </a:r>
            <a:endParaRPr lang="fr-BE" dirty="0"/>
          </a:p>
        </p:txBody>
      </p:sp>
      <p:sp>
        <p:nvSpPr>
          <p:cNvPr id="14" name="ZoneTexte 13">
            <a:extLst>
              <a:ext uri="{FF2B5EF4-FFF2-40B4-BE49-F238E27FC236}">
                <a16:creationId xmlns:a16="http://schemas.microsoft.com/office/drawing/2014/main" id="{9CC80CE8-0931-104A-D2FD-C4796D254BD8}"/>
              </a:ext>
            </a:extLst>
          </p:cNvPr>
          <p:cNvSpPr txBox="1"/>
          <p:nvPr>
            <p:custDataLst>
              <p:tags r:id="rId9"/>
            </p:custDataLst>
          </p:nvPr>
        </p:nvSpPr>
        <p:spPr>
          <a:xfrm>
            <a:off x="8414667" y="3970402"/>
            <a:ext cx="2210092" cy="369332"/>
          </a:xfrm>
          <a:prstGeom prst="rect">
            <a:avLst/>
          </a:prstGeom>
          <a:noFill/>
        </p:spPr>
        <p:txBody>
          <a:bodyPr wrap="none" rtlCol="0">
            <a:spAutoFit/>
          </a:bodyPr>
          <a:lstStyle/>
          <a:p>
            <a:r>
              <a:rPr lang="fr-FR" dirty="0"/>
              <a:t>Les formats d’export</a:t>
            </a:r>
            <a:endParaRPr lang="fr-BE" dirty="0"/>
          </a:p>
        </p:txBody>
      </p:sp>
      <p:sp>
        <p:nvSpPr>
          <p:cNvPr id="15" name="ZoneTexte 14">
            <a:extLst>
              <a:ext uri="{FF2B5EF4-FFF2-40B4-BE49-F238E27FC236}">
                <a16:creationId xmlns:a16="http://schemas.microsoft.com/office/drawing/2014/main" id="{A6660F60-80A3-A2F7-5C64-3C2FFC49E6FB}"/>
              </a:ext>
            </a:extLst>
          </p:cNvPr>
          <p:cNvSpPr txBox="1"/>
          <p:nvPr>
            <p:custDataLst>
              <p:tags r:id="rId10"/>
            </p:custDataLst>
          </p:nvPr>
        </p:nvSpPr>
        <p:spPr>
          <a:xfrm>
            <a:off x="7770659" y="3059181"/>
            <a:ext cx="1909427" cy="369332"/>
          </a:xfrm>
          <a:prstGeom prst="rect">
            <a:avLst/>
          </a:prstGeom>
          <a:noFill/>
        </p:spPr>
        <p:txBody>
          <a:bodyPr wrap="square" rtlCol="0">
            <a:spAutoFit/>
          </a:bodyPr>
          <a:lstStyle/>
          <a:p>
            <a:r>
              <a:rPr lang="fr-FR" dirty="0"/>
              <a:t>Les modèles</a:t>
            </a:r>
            <a:endParaRPr lang="fr-BE" dirty="0"/>
          </a:p>
        </p:txBody>
      </p:sp>
      <p:sp>
        <p:nvSpPr>
          <p:cNvPr id="16" name="ZoneTexte 15">
            <a:extLst>
              <a:ext uri="{FF2B5EF4-FFF2-40B4-BE49-F238E27FC236}">
                <a16:creationId xmlns:a16="http://schemas.microsoft.com/office/drawing/2014/main" id="{01AE2148-8E20-2626-9802-2DD26888B382}"/>
              </a:ext>
            </a:extLst>
          </p:cNvPr>
          <p:cNvSpPr txBox="1"/>
          <p:nvPr>
            <p:custDataLst>
              <p:tags r:id="rId11"/>
            </p:custDataLst>
          </p:nvPr>
        </p:nvSpPr>
        <p:spPr>
          <a:xfrm>
            <a:off x="1987341" y="4586236"/>
            <a:ext cx="2237536" cy="369332"/>
          </a:xfrm>
          <a:prstGeom prst="rect">
            <a:avLst/>
          </a:prstGeom>
          <a:noFill/>
        </p:spPr>
        <p:txBody>
          <a:bodyPr wrap="none" rtlCol="0">
            <a:spAutoFit/>
          </a:bodyPr>
          <a:lstStyle/>
          <a:p>
            <a:r>
              <a:rPr lang="fr-FR" dirty="0"/>
              <a:t>Évolution d’interface</a:t>
            </a:r>
            <a:endParaRPr lang="fr-BE" dirty="0"/>
          </a:p>
        </p:txBody>
      </p:sp>
      <p:sp>
        <p:nvSpPr>
          <p:cNvPr id="20" name="Graphique 18" descr="Loupe avec un remplissage uni">
            <a:extLst>
              <a:ext uri="{FF2B5EF4-FFF2-40B4-BE49-F238E27FC236}">
                <a16:creationId xmlns:a16="http://schemas.microsoft.com/office/drawing/2014/main" id="{6EC73CA4-880A-8D7B-E958-D322583A4E91}"/>
              </a:ext>
            </a:extLst>
          </p:cNvPr>
          <p:cNvSpPr/>
          <p:nvPr>
            <p:custDataLst>
              <p:tags r:id="rId12"/>
            </p:custDataLst>
          </p:nvPr>
        </p:nvSpPr>
        <p:spPr>
          <a:xfrm>
            <a:off x="1388957" y="122331"/>
            <a:ext cx="6473226" cy="6329237"/>
          </a:xfrm>
          <a:custGeom>
            <a:avLst/>
            <a:gdLst>
              <a:gd name="csX0" fmla="*/ 5477655 w 5622800"/>
              <a:gd name="csY0" fmla="*/ 4772469 h 5627239"/>
              <a:gd name="csX1" fmla="*/ 4587269 w 5622800"/>
              <a:gd name="csY1" fmla="*/ 3882083 h 5627239"/>
              <a:gd name="csX2" fmla="*/ 4145638 w 5622800"/>
              <a:gd name="csY2" fmla="*/ 3746745 h 5627239"/>
              <a:gd name="csX3" fmla="*/ 3832222 w 5622800"/>
              <a:gd name="csY3" fmla="*/ 3433329 h 5627239"/>
              <a:gd name="csX4" fmla="*/ 4273853 w 5622800"/>
              <a:gd name="csY4" fmla="*/ 2136927 h 5627239"/>
              <a:gd name="csX5" fmla="*/ 2136927 w 5622800"/>
              <a:gd name="csY5" fmla="*/ 0 h 5627239"/>
              <a:gd name="csX6" fmla="*/ 0 w 5622800"/>
              <a:gd name="csY6" fmla="*/ 2136927 h 5627239"/>
              <a:gd name="csX7" fmla="*/ 2136927 w 5622800"/>
              <a:gd name="csY7" fmla="*/ 4273853 h 5627239"/>
              <a:gd name="csX8" fmla="*/ 3433329 w 5622800"/>
              <a:gd name="csY8" fmla="*/ 3832222 h 5627239"/>
              <a:gd name="csX9" fmla="*/ 3746745 w 5622800"/>
              <a:gd name="csY9" fmla="*/ 4145638 h 5627239"/>
              <a:gd name="csX10" fmla="*/ 3882083 w 5622800"/>
              <a:gd name="csY10" fmla="*/ 4587269 h 5627239"/>
              <a:gd name="csX11" fmla="*/ 4772469 w 5622800"/>
              <a:gd name="csY11" fmla="*/ 5477655 h 5627239"/>
              <a:gd name="csX12" fmla="*/ 5128624 w 5622800"/>
              <a:gd name="csY12" fmla="*/ 5627240 h 5627239"/>
              <a:gd name="csX13" fmla="*/ 5484778 w 5622800"/>
              <a:gd name="csY13" fmla="*/ 5477655 h 5627239"/>
              <a:gd name="csX14" fmla="*/ 5477655 w 5622800"/>
              <a:gd name="csY14" fmla="*/ 4772469 h 5627239"/>
              <a:gd name="csX15" fmla="*/ 2129804 w 5622800"/>
              <a:gd name="csY15" fmla="*/ 3839345 h 5627239"/>
              <a:gd name="csX16" fmla="*/ 420262 w 5622800"/>
              <a:gd name="csY16" fmla="*/ 2129804 h 5627239"/>
              <a:gd name="csX17" fmla="*/ 2129804 w 5622800"/>
              <a:gd name="csY17" fmla="*/ 420262 h 5627239"/>
              <a:gd name="csX18" fmla="*/ 3839345 w 5622800"/>
              <a:gd name="csY18" fmla="*/ 2129804 h 5627239"/>
              <a:gd name="csX19" fmla="*/ 2129804 w 5622800"/>
              <a:gd name="csY19" fmla="*/ 3839345 h 5627239"/>
              <a:gd name="csX0" fmla="*/ 5477655 w 5622800"/>
              <a:gd name="csY0" fmla="*/ 4772469 h 5627240"/>
              <a:gd name="csX1" fmla="*/ 4587269 w 5622800"/>
              <a:gd name="csY1" fmla="*/ 3882083 h 5627240"/>
              <a:gd name="csX2" fmla="*/ 4145638 w 5622800"/>
              <a:gd name="csY2" fmla="*/ 3746745 h 5627240"/>
              <a:gd name="csX3" fmla="*/ 3832222 w 5622800"/>
              <a:gd name="csY3" fmla="*/ 3433329 h 5627240"/>
              <a:gd name="csX4" fmla="*/ 4273853 w 5622800"/>
              <a:gd name="csY4" fmla="*/ 2136927 h 5627240"/>
              <a:gd name="csX5" fmla="*/ 2136927 w 5622800"/>
              <a:gd name="csY5" fmla="*/ 0 h 5627240"/>
              <a:gd name="csX6" fmla="*/ 0 w 5622800"/>
              <a:gd name="csY6" fmla="*/ 2136927 h 5627240"/>
              <a:gd name="csX7" fmla="*/ 2136927 w 5622800"/>
              <a:gd name="csY7" fmla="*/ 4273853 h 5627240"/>
              <a:gd name="csX8" fmla="*/ 3433329 w 5622800"/>
              <a:gd name="csY8" fmla="*/ 3832222 h 5627240"/>
              <a:gd name="csX9" fmla="*/ 3746745 w 5622800"/>
              <a:gd name="csY9" fmla="*/ 4145638 h 5627240"/>
              <a:gd name="csX10" fmla="*/ 4199583 w 5622800"/>
              <a:gd name="csY10" fmla="*/ 4752369 h 5627240"/>
              <a:gd name="csX11" fmla="*/ 4772469 w 5622800"/>
              <a:gd name="csY11" fmla="*/ 5477655 h 5627240"/>
              <a:gd name="csX12" fmla="*/ 5128624 w 5622800"/>
              <a:gd name="csY12" fmla="*/ 5627240 h 5627240"/>
              <a:gd name="csX13" fmla="*/ 5484778 w 5622800"/>
              <a:gd name="csY13" fmla="*/ 5477655 h 5627240"/>
              <a:gd name="csX14" fmla="*/ 5477655 w 5622800"/>
              <a:gd name="csY14" fmla="*/ 4772469 h 5627240"/>
              <a:gd name="csX15" fmla="*/ 2129804 w 5622800"/>
              <a:gd name="csY15" fmla="*/ 3839345 h 5627240"/>
              <a:gd name="csX16" fmla="*/ 420262 w 5622800"/>
              <a:gd name="csY16" fmla="*/ 2129804 h 5627240"/>
              <a:gd name="csX17" fmla="*/ 2129804 w 5622800"/>
              <a:gd name="csY17" fmla="*/ 420262 h 5627240"/>
              <a:gd name="csX18" fmla="*/ 3839345 w 5622800"/>
              <a:gd name="csY18" fmla="*/ 2129804 h 5627240"/>
              <a:gd name="csX19" fmla="*/ 2129804 w 5622800"/>
              <a:gd name="csY19" fmla="*/ 3839345 h 5627240"/>
              <a:gd name="csX0" fmla="*/ 5477655 w 5622800"/>
              <a:gd name="csY0" fmla="*/ 4772469 h 5627240"/>
              <a:gd name="csX1" fmla="*/ 4587269 w 5622800"/>
              <a:gd name="csY1" fmla="*/ 3882083 h 5627240"/>
              <a:gd name="csX2" fmla="*/ 4145638 w 5622800"/>
              <a:gd name="csY2" fmla="*/ 3746745 h 5627240"/>
              <a:gd name="csX3" fmla="*/ 3832222 w 5622800"/>
              <a:gd name="csY3" fmla="*/ 3433329 h 5627240"/>
              <a:gd name="csX4" fmla="*/ 4273853 w 5622800"/>
              <a:gd name="csY4" fmla="*/ 2136927 h 5627240"/>
              <a:gd name="csX5" fmla="*/ 2136927 w 5622800"/>
              <a:gd name="csY5" fmla="*/ 0 h 5627240"/>
              <a:gd name="csX6" fmla="*/ 0 w 5622800"/>
              <a:gd name="csY6" fmla="*/ 2136927 h 5627240"/>
              <a:gd name="csX7" fmla="*/ 2136927 w 5622800"/>
              <a:gd name="csY7" fmla="*/ 4273853 h 5627240"/>
              <a:gd name="csX8" fmla="*/ 3433329 w 5622800"/>
              <a:gd name="csY8" fmla="*/ 3832222 h 5627240"/>
              <a:gd name="csX9" fmla="*/ 3746745 w 5622800"/>
              <a:gd name="csY9" fmla="*/ 4145638 h 5627240"/>
              <a:gd name="csX10" fmla="*/ 4199583 w 5622800"/>
              <a:gd name="csY10" fmla="*/ 4752369 h 5627240"/>
              <a:gd name="csX11" fmla="*/ 4962969 w 5622800"/>
              <a:gd name="csY11" fmla="*/ 5477655 h 5627240"/>
              <a:gd name="csX12" fmla="*/ 5128624 w 5622800"/>
              <a:gd name="csY12" fmla="*/ 5627240 h 5627240"/>
              <a:gd name="csX13" fmla="*/ 5484778 w 5622800"/>
              <a:gd name="csY13" fmla="*/ 5477655 h 5627240"/>
              <a:gd name="csX14" fmla="*/ 5477655 w 5622800"/>
              <a:gd name="csY14" fmla="*/ 4772469 h 5627240"/>
              <a:gd name="csX15" fmla="*/ 2129804 w 5622800"/>
              <a:gd name="csY15" fmla="*/ 3839345 h 5627240"/>
              <a:gd name="csX16" fmla="*/ 420262 w 5622800"/>
              <a:gd name="csY16" fmla="*/ 2129804 h 5627240"/>
              <a:gd name="csX17" fmla="*/ 2129804 w 5622800"/>
              <a:gd name="csY17" fmla="*/ 420262 h 5627240"/>
              <a:gd name="csX18" fmla="*/ 3839345 w 5622800"/>
              <a:gd name="csY18" fmla="*/ 2129804 h 5627240"/>
              <a:gd name="csX19" fmla="*/ 2129804 w 5622800"/>
              <a:gd name="csY19" fmla="*/ 3839345 h 5627240"/>
              <a:gd name="csX0" fmla="*/ 5477655 w 5622800"/>
              <a:gd name="csY0" fmla="*/ 4772469 h 5830440"/>
              <a:gd name="csX1" fmla="*/ 4587269 w 5622800"/>
              <a:gd name="csY1" fmla="*/ 3882083 h 5830440"/>
              <a:gd name="csX2" fmla="*/ 4145638 w 5622800"/>
              <a:gd name="csY2" fmla="*/ 3746745 h 5830440"/>
              <a:gd name="csX3" fmla="*/ 3832222 w 5622800"/>
              <a:gd name="csY3" fmla="*/ 3433329 h 5830440"/>
              <a:gd name="csX4" fmla="*/ 4273853 w 5622800"/>
              <a:gd name="csY4" fmla="*/ 2136927 h 5830440"/>
              <a:gd name="csX5" fmla="*/ 2136927 w 5622800"/>
              <a:gd name="csY5" fmla="*/ 0 h 5830440"/>
              <a:gd name="csX6" fmla="*/ 0 w 5622800"/>
              <a:gd name="csY6" fmla="*/ 2136927 h 5830440"/>
              <a:gd name="csX7" fmla="*/ 2136927 w 5622800"/>
              <a:gd name="csY7" fmla="*/ 4273853 h 5830440"/>
              <a:gd name="csX8" fmla="*/ 3433329 w 5622800"/>
              <a:gd name="csY8" fmla="*/ 3832222 h 5830440"/>
              <a:gd name="csX9" fmla="*/ 3746745 w 5622800"/>
              <a:gd name="csY9" fmla="*/ 4145638 h 5830440"/>
              <a:gd name="csX10" fmla="*/ 4199583 w 5622800"/>
              <a:gd name="csY10" fmla="*/ 4752369 h 5830440"/>
              <a:gd name="csX11" fmla="*/ 4962969 w 5622800"/>
              <a:gd name="csY11" fmla="*/ 5477655 h 5830440"/>
              <a:gd name="csX12" fmla="*/ 5446124 w 5622800"/>
              <a:gd name="csY12" fmla="*/ 5830440 h 5830440"/>
              <a:gd name="csX13" fmla="*/ 5484778 w 5622800"/>
              <a:gd name="csY13" fmla="*/ 5477655 h 5830440"/>
              <a:gd name="csX14" fmla="*/ 5477655 w 5622800"/>
              <a:gd name="csY14" fmla="*/ 4772469 h 5830440"/>
              <a:gd name="csX15" fmla="*/ 2129804 w 5622800"/>
              <a:gd name="csY15" fmla="*/ 3839345 h 5830440"/>
              <a:gd name="csX16" fmla="*/ 420262 w 5622800"/>
              <a:gd name="csY16" fmla="*/ 2129804 h 5830440"/>
              <a:gd name="csX17" fmla="*/ 2129804 w 5622800"/>
              <a:gd name="csY17" fmla="*/ 420262 h 5830440"/>
              <a:gd name="csX18" fmla="*/ 3839345 w 5622800"/>
              <a:gd name="csY18" fmla="*/ 2129804 h 5830440"/>
              <a:gd name="csX19" fmla="*/ 2129804 w 5622800"/>
              <a:gd name="csY19" fmla="*/ 3839345 h 5830440"/>
              <a:gd name="csX0" fmla="*/ 5477655 w 5824947"/>
              <a:gd name="csY0" fmla="*/ 4772469 h 5838090"/>
              <a:gd name="csX1" fmla="*/ 4587269 w 5824947"/>
              <a:gd name="csY1" fmla="*/ 3882083 h 5838090"/>
              <a:gd name="csX2" fmla="*/ 4145638 w 5824947"/>
              <a:gd name="csY2" fmla="*/ 37467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3746745 w 5824947"/>
              <a:gd name="csY9" fmla="*/ 4145638 h 5838090"/>
              <a:gd name="csX10" fmla="*/ 4199583 w 5824947"/>
              <a:gd name="csY10" fmla="*/ 47523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4599969 w 5824947"/>
              <a:gd name="csY1" fmla="*/ 4034483 h 5838090"/>
              <a:gd name="csX2" fmla="*/ 4145638 w 5824947"/>
              <a:gd name="csY2" fmla="*/ 37467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3746745 w 5824947"/>
              <a:gd name="csY9" fmla="*/ 4145638 h 5838090"/>
              <a:gd name="csX10" fmla="*/ 4199583 w 5824947"/>
              <a:gd name="csY10" fmla="*/ 47523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4599969 w 5824947"/>
              <a:gd name="csY1" fmla="*/ 4034483 h 5838090"/>
              <a:gd name="csX2" fmla="*/ 4577438 w 5824947"/>
              <a:gd name="csY2" fmla="*/ 42674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3746745 w 5824947"/>
              <a:gd name="csY9" fmla="*/ 4145638 h 5838090"/>
              <a:gd name="csX10" fmla="*/ 4199583 w 5824947"/>
              <a:gd name="csY10" fmla="*/ 47523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4599969 w 5824947"/>
              <a:gd name="csY1" fmla="*/ 4034483 h 5838090"/>
              <a:gd name="csX2" fmla="*/ 4577438 w 5824947"/>
              <a:gd name="csY2" fmla="*/ 42674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3886445 w 5824947"/>
              <a:gd name="csY9" fmla="*/ 4234538 h 5838090"/>
              <a:gd name="csX10" fmla="*/ 4199583 w 5824947"/>
              <a:gd name="csY10" fmla="*/ 47523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4599969 w 5824947"/>
              <a:gd name="csY1" fmla="*/ 4034483 h 5838090"/>
              <a:gd name="csX2" fmla="*/ 4577438 w 5824947"/>
              <a:gd name="csY2" fmla="*/ 42674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4457945 w 5824947"/>
              <a:gd name="csY9" fmla="*/ 4628238 h 5838090"/>
              <a:gd name="csX10" fmla="*/ 4199583 w 5824947"/>
              <a:gd name="csY10" fmla="*/ 47523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4599969 w 5824947"/>
              <a:gd name="csY1" fmla="*/ 4034483 h 5838090"/>
              <a:gd name="csX2" fmla="*/ 4577438 w 5824947"/>
              <a:gd name="csY2" fmla="*/ 42674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4457945 w 5824947"/>
              <a:gd name="csY9" fmla="*/ 4628238 h 5838090"/>
              <a:gd name="csX10" fmla="*/ 4631383 w 5824947"/>
              <a:gd name="csY10" fmla="*/ 50571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5095269 w 5824947"/>
              <a:gd name="csY1" fmla="*/ 4504383 h 5838090"/>
              <a:gd name="csX2" fmla="*/ 4577438 w 5824947"/>
              <a:gd name="csY2" fmla="*/ 42674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4457945 w 5824947"/>
              <a:gd name="csY9" fmla="*/ 4628238 h 5838090"/>
              <a:gd name="csX10" fmla="*/ 4631383 w 5824947"/>
              <a:gd name="csY10" fmla="*/ 50571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477655 w 5824947"/>
              <a:gd name="csY0" fmla="*/ 4772469 h 5838090"/>
              <a:gd name="csX1" fmla="*/ 5095269 w 5824947"/>
              <a:gd name="csY1" fmla="*/ 4504383 h 5838090"/>
              <a:gd name="csX2" fmla="*/ 4691738 w 5824947"/>
              <a:gd name="csY2" fmla="*/ 4407145 h 5838090"/>
              <a:gd name="csX3" fmla="*/ 3832222 w 5824947"/>
              <a:gd name="csY3" fmla="*/ 3433329 h 5838090"/>
              <a:gd name="csX4" fmla="*/ 4273853 w 5824947"/>
              <a:gd name="csY4" fmla="*/ 2136927 h 5838090"/>
              <a:gd name="csX5" fmla="*/ 2136927 w 5824947"/>
              <a:gd name="csY5" fmla="*/ 0 h 5838090"/>
              <a:gd name="csX6" fmla="*/ 0 w 5824947"/>
              <a:gd name="csY6" fmla="*/ 2136927 h 5838090"/>
              <a:gd name="csX7" fmla="*/ 2136927 w 5824947"/>
              <a:gd name="csY7" fmla="*/ 4273853 h 5838090"/>
              <a:gd name="csX8" fmla="*/ 3433329 w 5824947"/>
              <a:gd name="csY8" fmla="*/ 3832222 h 5838090"/>
              <a:gd name="csX9" fmla="*/ 4457945 w 5824947"/>
              <a:gd name="csY9" fmla="*/ 4628238 h 5838090"/>
              <a:gd name="csX10" fmla="*/ 4631383 w 5824947"/>
              <a:gd name="csY10" fmla="*/ 5057169 h 5838090"/>
              <a:gd name="csX11" fmla="*/ 4962969 w 5824947"/>
              <a:gd name="csY11" fmla="*/ 5477655 h 5838090"/>
              <a:gd name="csX12" fmla="*/ 5446124 w 5824947"/>
              <a:gd name="csY12" fmla="*/ 5830440 h 5838090"/>
              <a:gd name="csX13" fmla="*/ 5764178 w 5824947"/>
              <a:gd name="csY13" fmla="*/ 5680855 h 5838090"/>
              <a:gd name="csX14" fmla="*/ 5477655 w 5824947"/>
              <a:gd name="csY14" fmla="*/ 4772469 h 5838090"/>
              <a:gd name="csX15" fmla="*/ 2129804 w 5824947"/>
              <a:gd name="csY15" fmla="*/ 3839345 h 5838090"/>
              <a:gd name="csX16" fmla="*/ 420262 w 5824947"/>
              <a:gd name="csY16" fmla="*/ 2129804 h 5838090"/>
              <a:gd name="csX17" fmla="*/ 2129804 w 5824947"/>
              <a:gd name="csY17" fmla="*/ 420262 h 5838090"/>
              <a:gd name="csX18" fmla="*/ 3839345 w 5824947"/>
              <a:gd name="csY18" fmla="*/ 2129804 h 5838090"/>
              <a:gd name="csX19" fmla="*/ 2129804 w 5824947"/>
              <a:gd name="csY19" fmla="*/ 3839345 h 5838090"/>
              <a:gd name="csX0" fmla="*/ 5718955 w 5884850"/>
              <a:gd name="csY0" fmla="*/ 5039169 h 5838090"/>
              <a:gd name="csX1" fmla="*/ 5095269 w 5884850"/>
              <a:gd name="csY1" fmla="*/ 4504383 h 5838090"/>
              <a:gd name="csX2" fmla="*/ 4691738 w 5884850"/>
              <a:gd name="csY2" fmla="*/ 4407145 h 5838090"/>
              <a:gd name="csX3" fmla="*/ 3832222 w 5884850"/>
              <a:gd name="csY3" fmla="*/ 3433329 h 5838090"/>
              <a:gd name="csX4" fmla="*/ 4273853 w 5884850"/>
              <a:gd name="csY4" fmla="*/ 2136927 h 5838090"/>
              <a:gd name="csX5" fmla="*/ 2136927 w 5884850"/>
              <a:gd name="csY5" fmla="*/ 0 h 5838090"/>
              <a:gd name="csX6" fmla="*/ 0 w 5884850"/>
              <a:gd name="csY6" fmla="*/ 2136927 h 5838090"/>
              <a:gd name="csX7" fmla="*/ 2136927 w 5884850"/>
              <a:gd name="csY7" fmla="*/ 4273853 h 5838090"/>
              <a:gd name="csX8" fmla="*/ 3433329 w 5884850"/>
              <a:gd name="csY8" fmla="*/ 3832222 h 5838090"/>
              <a:gd name="csX9" fmla="*/ 4457945 w 5884850"/>
              <a:gd name="csY9" fmla="*/ 4628238 h 5838090"/>
              <a:gd name="csX10" fmla="*/ 4631383 w 5884850"/>
              <a:gd name="csY10" fmla="*/ 5057169 h 5838090"/>
              <a:gd name="csX11" fmla="*/ 4962969 w 5884850"/>
              <a:gd name="csY11" fmla="*/ 5477655 h 5838090"/>
              <a:gd name="csX12" fmla="*/ 5446124 w 5884850"/>
              <a:gd name="csY12" fmla="*/ 5830440 h 5838090"/>
              <a:gd name="csX13" fmla="*/ 5764178 w 5884850"/>
              <a:gd name="csY13" fmla="*/ 5680855 h 5838090"/>
              <a:gd name="csX14" fmla="*/ 5718955 w 5884850"/>
              <a:gd name="csY14" fmla="*/ 5039169 h 5838090"/>
              <a:gd name="csX15" fmla="*/ 2129804 w 5884850"/>
              <a:gd name="csY15" fmla="*/ 3839345 h 5838090"/>
              <a:gd name="csX16" fmla="*/ 420262 w 5884850"/>
              <a:gd name="csY16" fmla="*/ 2129804 h 5838090"/>
              <a:gd name="csX17" fmla="*/ 2129804 w 5884850"/>
              <a:gd name="csY17" fmla="*/ 420262 h 5838090"/>
              <a:gd name="csX18" fmla="*/ 3839345 w 5884850"/>
              <a:gd name="csY18" fmla="*/ 2129804 h 5838090"/>
              <a:gd name="csX19" fmla="*/ 2129804 w 5884850"/>
              <a:gd name="csY19" fmla="*/ 3839345 h 5838090"/>
              <a:gd name="csX0" fmla="*/ 5718955 w 6044477"/>
              <a:gd name="csY0" fmla="*/ 5039169 h 5982342"/>
              <a:gd name="csX1" fmla="*/ 5095269 w 6044477"/>
              <a:gd name="csY1" fmla="*/ 4504383 h 5982342"/>
              <a:gd name="csX2" fmla="*/ 4691738 w 6044477"/>
              <a:gd name="csY2" fmla="*/ 4407145 h 5982342"/>
              <a:gd name="csX3" fmla="*/ 3832222 w 6044477"/>
              <a:gd name="csY3" fmla="*/ 3433329 h 5982342"/>
              <a:gd name="csX4" fmla="*/ 4273853 w 6044477"/>
              <a:gd name="csY4" fmla="*/ 2136927 h 5982342"/>
              <a:gd name="csX5" fmla="*/ 2136927 w 6044477"/>
              <a:gd name="csY5" fmla="*/ 0 h 5982342"/>
              <a:gd name="csX6" fmla="*/ 0 w 6044477"/>
              <a:gd name="csY6" fmla="*/ 2136927 h 5982342"/>
              <a:gd name="csX7" fmla="*/ 2136927 w 6044477"/>
              <a:gd name="csY7" fmla="*/ 4273853 h 5982342"/>
              <a:gd name="csX8" fmla="*/ 3433329 w 6044477"/>
              <a:gd name="csY8" fmla="*/ 3832222 h 5982342"/>
              <a:gd name="csX9" fmla="*/ 4457945 w 6044477"/>
              <a:gd name="csY9" fmla="*/ 4628238 h 5982342"/>
              <a:gd name="csX10" fmla="*/ 4631383 w 6044477"/>
              <a:gd name="csY10" fmla="*/ 5057169 h 5982342"/>
              <a:gd name="csX11" fmla="*/ 4962969 w 6044477"/>
              <a:gd name="csY11" fmla="*/ 5477655 h 5982342"/>
              <a:gd name="csX12" fmla="*/ 5446124 w 6044477"/>
              <a:gd name="csY12" fmla="*/ 5830440 h 5982342"/>
              <a:gd name="csX13" fmla="*/ 5980078 w 6044477"/>
              <a:gd name="csY13" fmla="*/ 5947555 h 5982342"/>
              <a:gd name="csX14" fmla="*/ 5718955 w 6044477"/>
              <a:gd name="csY14" fmla="*/ 5039169 h 5982342"/>
              <a:gd name="csX15" fmla="*/ 2129804 w 6044477"/>
              <a:gd name="csY15" fmla="*/ 3839345 h 5982342"/>
              <a:gd name="csX16" fmla="*/ 420262 w 6044477"/>
              <a:gd name="csY16" fmla="*/ 2129804 h 5982342"/>
              <a:gd name="csX17" fmla="*/ 2129804 w 6044477"/>
              <a:gd name="csY17" fmla="*/ 420262 h 5982342"/>
              <a:gd name="csX18" fmla="*/ 3839345 w 6044477"/>
              <a:gd name="csY18" fmla="*/ 2129804 h 5982342"/>
              <a:gd name="csX19" fmla="*/ 2129804 w 6044477"/>
              <a:gd name="csY19" fmla="*/ 3839345 h 5982342"/>
              <a:gd name="csX0" fmla="*/ 5718955 w 6044477"/>
              <a:gd name="csY0" fmla="*/ 5039169 h 5981764"/>
              <a:gd name="csX1" fmla="*/ 5095269 w 6044477"/>
              <a:gd name="csY1" fmla="*/ 4504383 h 5981764"/>
              <a:gd name="csX2" fmla="*/ 4691738 w 6044477"/>
              <a:gd name="csY2" fmla="*/ 4407145 h 5981764"/>
              <a:gd name="csX3" fmla="*/ 3832222 w 6044477"/>
              <a:gd name="csY3" fmla="*/ 3433329 h 5981764"/>
              <a:gd name="csX4" fmla="*/ 4273853 w 6044477"/>
              <a:gd name="csY4" fmla="*/ 2136927 h 5981764"/>
              <a:gd name="csX5" fmla="*/ 2136927 w 6044477"/>
              <a:gd name="csY5" fmla="*/ 0 h 5981764"/>
              <a:gd name="csX6" fmla="*/ 0 w 6044477"/>
              <a:gd name="csY6" fmla="*/ 2136927 h 5981764"/>
              <a:gd name="csX7" fmla="*/ 2136927 w 6044477"/>
              <a:gd name="csY7" fmla="*/ 4273853 h 5981764"/>
              <a:gd name="csX8" fmla="*/ 3433329 w 6044477"/>
              <a:gd name="csY8" fmla="*/ 3832222 h 5981764"/>
              <a:gd name="csX9" fmla="*/ 4457945 w 6044477"/>
              <a:gd name="csY9" fmla="*/ 4628238 h 5981764"/>
              <a:gd name="csX10" fmla="*/ 4631383 w 6044477"/>
              <a:gd name="csY10" fmla="*/ 5057169 h 5981764"/>
              <a:gd name="csX11" fmla="*/ 5039169 w 6044477"/>
              <a:gd name="csY11" fmla="*/ 5503055 h 5981764"/>
              <a:gd name="csX12" fmla="*/ 5446124 w 6044477"/>
              <a:gd name="csY12" fmla="*/ 5830440 h 5981764"/>
              <a:gd name="csX13" fmla="*/ 5980078 w 6044477"/>
              <a:gd name="csY13" fmla="*/ 5947555 h 5981764"/>
              <a:gd name="csX14" fmla="*/ 5718955 w 6044477"/>
              <a:gd name="csY14" fmla="*/ 5039169 h 5981764"/>
              <a:gd name="csX15" fmla="*/ 2129804 w 6044477"/>
              <a:gd name="csY15" fmla="*/ 3839345 h 5981764"/>
              <a:gd name="csX16" fmla="*/ 420262 w 6044477"/>
              <a:gd name="csY16" fmla="*/ 2129804 h 5981764"/>
              <a:gd name="csX17" fmla="*/ 2129804 w 6044477"/>
              <a:gd name="csY17" fmla="*/ 420262 h 5981764"/>
              <a:gd name="csX18" fmla="*/ 3839345 w 6044477"/>
              <a:gd name="csY18" fmla="*/ 2129804 h 5981764"/>
              <a:gd name="csX19" fmla="*/ 2129804 w 6044477"/>
              <a:gd name="csY19" fmla="*/ 3839345 h 5981764"/>
              <a:gd name="csX0" fmla="*/ 5718955 w 6044477"/>
              <a:gd name="csY0" fmla="*/ 5039169 h 5988484"/>
              <a:gd name="csX1" fmla="*/ 5095269 w 6044477"/>
              <a:gd name="csY1" fmla="*/ 4504383 h 5988484"/>
              <a:gd name="csX2" fmla="*/ 4691738 w 6044477"/>
              <a:gd name="csY2" fmla="*/ 4407145 h 5988484"/>
              <a:gd name="csX3" fmla="*/ 3832222 w 6044477"/>
              <a:gd name="csY3" fmla="*/ 3433329 h 5988484"/>
              <a:gd name="csX4" fmla="*/ 4273853 w 6044477"/>
              <a:gd name="csY4" fmla="*/ 2136927 h 5988484"/>
              <a:gd name="csX5" fmla="*/ 2136927 w 6044477"/>
              <a:gd name="csY5" fmla="*/ 0 h 5988484"/>
              <a:gd name="csX6" fmla="*/ 0 w 6044477"/>
              <a:gd name="csY6" fmla="*/ 2136927 h 5988484"/>
              <a:gd name="csX7" fmla="*/ 2136927 w 6044477"/>
              <a:gd name="csY7" fmla="*/ 4273853 h 5988484"/>
              <a:gd name="csX8" fmla="*/ 3433329 w 6044477"/>
              <a:gd name="csY8" fmla="*/ 3832222 h 5988484"/>
              <a:gd name="csX9" fmla="*/ 4457945 w 6044477"/>
              <a:gd name="csY9" fmla="*/ 4628238 h 5988484"/>
              <a:gd name="csX10" fmla="*/ 4631383 w 6044477"/>
              <a:gd name="csY10" fmla="*/ 5057169 h 5988484"/>
              <a:gd name="csX11" fmla="*/ 5039169 w 6044477"/>
              <a:gd name="csY11" fmla="*/ 5503055 h 5988484"/>
              <a:gd name="csX12" fmla="*/ 5509624 w 6044477"/>
              <a:gd name="csY12" fmla="*/ 5868540 h 5988484"/>
              <a:gd name="csX13" fmla="*/ 5980078 w 6044477"/>
              <a:gd name="csY13" fmla="*/ 5947555 h 5988484"/>
              <a:gd name="csX14" fmla="*/ 5718955 w 6044477"/>
              <a:gd name="csY14" fmla="*/ 5039169 h 5988484"/>
              <a:gd name="csX15" fmla="*/ 2129804 w 6044477"/>
              <a:gd name="csY15" fmla="*/ 3839345 h 5988484"/>
              <a:gd name="csX16" fmla="*/ 420262 w 6044477"/>
              <a:gd name="csY16" fmla="*/ 2129804 h 5988484"/>
              <a:gd name="csX17" fmla="*/ 2129804 w 6044477"/>
              <a:gd name="csY17" fmla="*/ 420262 h 5988484"/>
              <a:gd name="csX18" fmla="*/ 3839345 w 6044477"/>
              <a:gd name="csY18" fmla="*/ 2129804 h 5988484"/>
              <a:gd name="csX19" fmla="*/ 2129804 w 6044477"/>
              <a:gd name="csY19" fmla="*/ 3839345 h 5988484"/>
              <a:gd name="csX0" fmla="*/ 5884055 w 6081839"/>
              <a:gd name="csY0" fmla="*/ 5293169 h 5988484"/>
              <a:gd name="csX1" fmla="*/ 5095269 w 6081839"/>
              <a:gd name="csY1" fmla="*/ 4504383 h 5988484"/>
              <a:gd name="csX2" fmla="*/ 4691738 w 6081839"/>
              <a:gd name="csY2" fmla="*/ 4407145 h 5988484"/>
              <a:gd name="csX3" fmla="*/ 3832222 w 6081839"/>
              <a:gd name="csY3" fmla="*/ 3433329 h 5988484"/>
              <a:gd name="csX4" fmla="*/ 4273853 w 6081839"/>
              <a:gd name="csY4" fmla="*/ 2136927 h 5988484"/>
              <a:gd name="csX5" fmla="*/ 2136927 w 6081839"/>
              <a:gd name="csY5" fmla="*/ 0 h 5988484"/>
              <a:gd name="csX6" fmla="*/ 0 w 6081839"/>
              <a:gd name="csY6" fmla="*/ 2136927 h 5988484"/>
              <a:gd name="csX7" fmla="*/ 2136927 w 6081839"/>
              <a:gd name="csY7" fmla="*/ 4273853 h 5988484"/>
              <a:gd name="csX8" fmla="*/ 3433329 w 6081839"/>
              <a:gd name="csY8" fmla="*/ 3832222 h 5988484"/>
              <a:gd name="csX9" fmla="*/ 4457945 w 6081839"/>
              <a:gd name="csY9" fmla="*/ 4628238 h 5988484"/>
              <a:gd name="csX10" fmla="*/ 4631383 w 6081839"/>
              <a:gd name="csY10" fmla="*/ 5057169 h 5988484"/>
              <a:gd name="csX11" fmla="*/ 5039169 w 6081839"/>
              <a:gd name="csY11" fmla="*/ 5503055 h 5988484"/>
              <a:gd name="csX12" fmla="*/ 5509624 w 6081839"/>
              <a:gd name="csY12" fmla="*/ 5868540 h 5988484"/>
              <a:gd name="csX13" fmla="*/ 5980078 w 6081839"/>
              <a:gd name="csY13" fmla="*/ 5947555 h 5988484"/>
              <a:gd name="csX14" fmla="*/ 5884055 w 6081839"/>
              <a:gd name="csY14" fmla="*/ 5293169 h 5988484"/>
              <a:gd name="csX15" fmla="*/ 2129804 w 6081839"/>
              <a:gd name="csY15" fmla="*/ 3839345 h 5988484"/>
              <a:gd name="csX16" fmla="*/ 420262 w 6081839"/>
              <a:gd name="csY16" fmla="*/ 2129804 h 5988484"/>
              <a:gd name="csX17" fmla="*/ 2129804 w 6081839"/>
              <a:gd name="csY17" fmla="*/ 420262 h 5988484"/>
              <a:gd name="csX18" fmla="*/ 3839345 w 6081839"/>
              <a:gd name="csY18" fmla="*/ 2129804 h 5988484"/>
              <a:gd name="csX19" fmla="*/ 2129804 w 6081839"/>
              <a:gd name="csY19" fmla="*/ 3839345 h 5988484"/>
              <a:gd name="csX0" fmla="*/ 5871355 w 6077793"/>
              <a:gd name="csY0" fmla="*/ 5229669 h 5988484"/>
              <a:gd name="csX1" fmla="*/ 5095269 w 6077793"/>
              <a:gd name="csY1" fmla="*/ 4504383 h 5988484"/>
              <a:gd name="csX2" fmla="*/ 4691738 w 6077793"/>
              <a:gd name="csY2" fmla="*/ 4407145 h 5988484"/>
              <a:gd name="csX3" fmla="*/ 3832222 w 6077793"/>
              <a:gd name="csY3" fmla="*/ 3433329 h 5988484"/>
              <a:gd name="csX4" fmla="*/ 4273853 w 6077793"/>
              <a:gd name="csY4" fmla="*/ 2136927 h 5988484"/>
              <a:gd name="csX5" fmla="*/ 2136927 w 6077793"/>
              <a:gd name="csY5" fmla="*/ 0 h 5988484"/>
              <a:gd name="csX6" fmla="*/ 0 w 6077793"/>
              <a:gd name="csY6" fmla="*/ 2136927 h 5988484"/>
              <a:gd name="csX7" fmla="*/ 2136927 w 6077793"/>
              <a:gd name="csY7" fmla="*/ 4273853 h 5988484"/>
              <a:gd name="csX8" fmla="*/ 3433329 w 6077793"/>
              <a:gd name="csY8" fmla="*/ 3832222 h 5988484"/>
              <a:gd name="csX9" fmla="*/ 4457945 w 6077793"/>
              <a:gd name="csY9" fmla="*/ 4628238 h 5988484"/>
              <a:gd name="csX10" fmla="*/ 4631383 w 6077793"/>
              <a:gd name="csY10" fmla="*/ 5057169 h 5988484"/>
              <a:gd name="csX11" fmla="*/ 5039169 w 6077793"/>
              <a:gd name="csY11" fmla="*/ 5503055 h 5988484"/>
              <a:gd name="csX12" fmla="*/ 5509624 w 6077793"/>
              <a:gd name="csY12" fmla="*/ 5868540 h 5988484"/>
              <a:gd name="csX13" fmla="*/ 5980078 w 6077793"/>
              <a:gd name="csY13" fmla="*/ 5947555 h 5988484"/>
              <a:gd name="csX14" fmla="*/ 5871355 w 6077793"/>
              <a:gd name="csY14" fmla="*/ 5229669 h 5988484"/>
              <a:gd name="csX15" fmla="*/ 2129804 w 6077793"/>
              <a:gd name="csY15" fmla="*/ 3839345 h 5988484"/>
              <a:gd name="csX16" fmla="*/ 420262 w 6077793"/>
              <a:gd name="csY16" fmla="*/ 2129804 h 5988484"/>
              <a:gd name="csX17" fmla="*/ 2129804 w 6077793"/>
              <a:gd name="csY17" fmla="*/ 420262 h 5988484"/>
              <a:gd name="csX18" fmla="*/ 3839345 w 6077793"/>
              <a:gd name="csY18" fmla="*/ 2129804 h 5988484"/>
              <a:gd name="csX19" fmla="*/ 2129804 w 6077793"/>
              <a:gd name="csY19" fmla="*/ 3839345 h 5988484"/>
              <a:gd name="csX0" fmla="*/ 5871355 w 6474364"/>
              <a:gd name="csY0" fmla="*/ 5229669 h 6418131"/>
              <a:gd name="csX1" fmla="*/ 5095269 w 6474364"/>
              <a:gd name="csY1" fmla="*/ 4504383 h 6418131"/>
              <a:gd name="csX2" fmla="*/ 4691738 w 6474364"/>
              <a:gd name="csY2" fmla="*/ 4407145 h 6418131"/>
              <a:gd name="csX3" fmla="*/ 3832222 w 6474364"/>
              <a:gd name="csY3" fmla="*/ 3433329 h 6418131"/>
              <a:gd name="csX4" fmla="*/ 4273853 w 6474364"/>
              <a:gd name="csY4" fmla="*/ 2136927 h 6418131"/>
              <a:gd name="csX5" fmla="*/ 2136927 w 6474364"/>
              <a:gd name="csY5" fmla="*/ 0 h 6418131"/>
              <a:gd name="csX6" fmla="*/ 0 w 6474364"/>
              <a:gd name="csY6" fmla="*/ 2136927 h 6418131"/>
              <a:gd name="csX7" fmla="*/ 2136927 w 6474364"/>
              <a:gd name="csY7" fmla="*/ 4273853 h 6418131"/>
              <a:gd name="csX8" fmla="*/ 3433329 w 6474364"/>
              <a:gd name="csY8" fmla="*/ 3832222 h 6418131"/>
              <a:gd name="csX9" fmla="*/ 4457945 w 6474364"/>
              <a:gd name="csY9" fmla="*/ 4628238 h 6418131"/>
              <a:gd name="csX10" fmla="*/ 4631383 w 6474364"/>
              <a:gd name="csY10" fmla="*/ 5057169 h 6418131"/>
              <a:gd name="csX11" fmla="*/ 5039169 w 6474364"/>
              <a:gd name="csY11" fmla="*/ 5503055 h 6418131"/>
              <a:gd name="csX12" fmla="*/ 5509624 w 6474364"/>
              <a:gd name="csY12" fmla="*/ 5868540 h 6418131"/>
              <a:gd name="csX13" fmla="*/ 6437278 w 6474364"/>
              <a:gd name="csY13" fmla="*/ 6404755 h 6418131"/>
              <a:gd name="csX14" fmla="*/ 5871355 w 6474364"/>
              <a:gd name="csY14" fmla="*/ 5229669 h 6418131"/>
              <a:gd name="csX15" fmla="*/ 2129804 w 6474364"/>
              <a:gd name="csY15" fmla="*/ 3839345 h 6418131"/>
              <a:gd name="csX16" fmla="*/ 420262 w 6474364"/>
              <a:gd name="csY16" fmla="*/ 2129804 h 6418131"/>
              <a:gd name="csX17" fmla="*/ 2129804 w 6474364"/>
              <a:gd name="csY17" fmla="*/ 420262 h 6418131"/>
              <a:gd name="csX18" fmla="*/ 3839345 w 6474364"/>
              <a:gd name="csY18" fmla="*/ 2129804 h 6418131"/>
              <a:gd name="csX19" fmla="*/ 2129804 w 6474364"/>
              <a:gd name="csY19" fmla="*/ 3839345 h 6418131"/>
              <a:gd name="csX0" fmla="*/ 5871355 w 6474364"/>
              <a:gd name="csY0" fmla="*/ 5229669 h 6437943"/>
              <a:gd name="csX1" fmla="*/ 5095269 w 6474364"/>
              <a:gd name="csY1" fmla="*/ 4504383 h 6437943"/>
              <a:gd name="csX2" fmla="*/ 4691738 w 6474364"/>
              <a:gd name="csY2" fmla="*/ 4407145 h 6437943"/>
              <a:gd name="csX3" fmla="*/ 3832222 w 6474364"/>
              <a:gd name="csY3" fmla="*/ 3433329 h 6437943"/>
              <a:gd name="csX4" fmla="*/ 4273853 w 6474364"/>
              <a:gd name="csY4" fmla="*/ 2136927 h 6437943"/>
              <a:gd name="csX5" fmla="*/ 2136927 w 6474364"/>
              <a:gd name="csY5" fmla="*/ 0 h 6437943"/>
              <a:gd name="csX6" fmla="*/ 0 w 6474364"/>
              <a:gd name="csY6" fmla="*/ 2136927 h 6437943"/>
              <a:gd name="csX7" fmla="*/ 2136927 w 6474364"/>
              <a:gd name="csY7" fmla="*/ 4273853 h 6437943"/>
              <a:gd name="csX8" fmla="*/ 3433329 w 6474364"/>
              <a:gd name="csY8" fmla="*/ 3832222 h 6437943"/>
              <a:gd name="csX9" fmla="*/ 4457945 w 6474364"/>
              <a:gd name="csY9" fmla="*/ 4628238 h 6437943"/>
              <a:gd name="csX10" fmla="*/ 4631383 w 6474364"/>
              <a:gd name="csY10" fmla="*/ 5057169 h 6437943"/>
              <a:gd name="csX11" fmla="*/ 5039169 w 6474364"/>
              <a:gd name="csY11" fmla="*/ 5503055 h 6437943"/>
              <a:gd name="csX12" fmla="*/ 5776324 w 6474364"/>
              <a:gd name="csY12" fmla="*/ 6211440 h 6437943"/>
              <a:gd name="csX13" fmla="*/ 6437278 w 6474364"/>
              <a:gd name="csY13" fmla="*/ 6404755 h 6437943"/>
              <a:gd name="csX14" fmla="*/ 5871355 w 6474364"/>
              <a:gd name="csY14" fmla="*/ 5229669 h 6437943"/>
              <a:gd name="csX15" fmla="*/ 2129804 w 6474364"/>
              <a:gd name="csY15" fmla="*/ 3839345 h 6437943"/>
              <a:gd name="csX16" fmla="*/ 420262 w 6474364"/>
              <a:gd name="csY16" fmla="*/ 2129804 h 6437943"/>
              <a:gd name="csX17" fmla="*/ 2129804 w 6474364"/>
              <a:gd name="csY17" fmla="*/ 420262 h 6437943"/>
              <a:gd name="csX18" fmla="*/ 3839345 w 6474364"/>
              <a:gd name="csY18" fmla="*/ 2129804 h 6437943"/>
              <a:gd name="csX19" fmla="*/ 2129804 w 6474364"/>
              <a:gd name="csY19" fmla="*/ 3839345 h 6437943"/>
              <a:gd name="csX0" fmla="*/ 6233305 w 6511480"/>
              <a:gd name="csY0" fmla="*/ 5705919 h 6437943"/>
              <a:gd name="csX1" fmla="*/ 5095269 w 6511480"/>
              <a:gd name="csY1" fmla="*/ 4504383 h 6437943"/>
              <a:gd name="csX2" fmla="*/ 4691738 w 6511480"/>
              <a:gd name="csY2" fmla="*/ 4407145 h 6437943"/>
              <a:gd name="csX3" fmla="*/ 3832222 w 6511480"/>
              <a:gd name="csY3" fmla="*/ 3433329 h 6437943"/>
              <a:gd name="csX4" fmla="*/ 4273853 w 6511480"/>
              <a:gd name="csY4" fmla="*/ 2136927 h 6437943"/>
              <a:gd name="csX5" fmla="*/ 2136927 w 6511480"/>
              <a:gd name="csY5" fmla="*/ 0 h 6437943"/>
              <a:gd name="csX6" fmla="*/ 0 w 6511480"/>
              <a:gd name="csY6" fmla="*/ 2136927 h 6437943"/>
              <a:gd name="csX7" fmla="*/ 2136927 w 6511480"/>
              <a:gd name="csY7" fmla="*/ 4273853 h 6437943"/>
              <a:gd name="csX8" fmla="*/ 3433329 w 6511480"/>
              <a:gd name="csY8" fmla="*/ 3832222 h 6437943"/>
              <a:gd name="csX9" fmla="*/ 4457945 w 6511480"/>
              <a:gd name="csY9" fmla="*/ 4628238 h 6437943"/>
              <a:gd name="csX10" fmla="*/ 4631383 w 6511480"/>
              <a:gd name="csY10" fmla="*/ 5057169 h 6437943"/>
              <a:gd name="csX11" fmla="*/ 5039169 w 6511480"/>
              <a:gd name="csY11" fmla="*/ 5503055 h 6437943"/>
              <a:gd name="csX12" fmla="*/ 5776324 w 6511480"/>
              <a:gd name="csY12" fmla="*/ 6211440 h 6437943"/>
              <a:gd name="csX13" fmla="*/ 6437278 w 6511480"/>
              <a:gd name="csY13" fmla="*/ 6404755 h 6437943"/>
              <a:gd name="csX14" fmla="*/ 6233305 w 6511480"/>
              <a:gd name="csY14" fmla="*/ 5705919 h 6437943"/>
              <a:gd name="csX15" fmla="*/ 2129804 w 6511480"/>
              <a:gd name="csY15" fmla="*/ 3839345 h 6437943"/>
              <a:gd name="csX16" fmla="*/ 420262 w 6511480"/>
              <a:gd name="csY16" fmla="*/ 2129804 h 6437943"/>
              <a:gd name="csX17" fmla="*/ 2129804 w 6511480"/>
              <a:gd name="csY17" fmla="*/ 420262 h 6437943"/>
              <a:gd name="csX18" fmla="*/ 3839345 w 6511480"/>
              <a:gd name="csY18" fmla="*/ 2129804 h 6437943"/>
              <a:gd name="csX19" fmla="*/ 2129804 w 6511480"/>
              <a:gd name="csY19" fmla="*/ 3839345 h 6437943"/>
              <a:gd name="csX0" fmla="*/ 6233305 w 6511480"/>
              <a:gd name="csY0" fmla="*/ 5705919 h 6433721"/>
              <a:gd name="csX1" fmla="*/ 5095269 w 6511480"/>
              <a:gd name="csY1" fmla="*/ 4504383 h 6433721"/>
              <a:gd name="csX2" fmla="*/ 4691738 w 6511480"/>
              <a:gd name="csY2" fmla="*/ 440714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457945 w 6511480"/>
              <a:gd name="csY9" fmla="*/ 4628238 h 6433721"/>
              <a:gd name="csX10" fmla="*/ 4631383 w 6511480"/>
              <a:gd name="csY10" fmla="*/ 50571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095269 w 6511480"/>
              <a:gd name="csY1" fmla="*/ 4504383 h 6433721"/>
              <a:gd name="csX2" fmla="*/ 4691738 w 6511480"/>
              <a:gd name="csY2" fmla="*/ 440714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457945 w 6511480"/>
              <a:gd name="csY9" fmla="*/ 4628238 h 6433721"/>
              <a:gd name="csX10" fmla="*/ 4840933 w 6511480"/>
              <a:gd name="csY10" fmla="*/ 52857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533419 w 6511480"/>
              <a:gd name="csY1" fmla="*/ 4942533 h 6433721"/>
              <a:gd name="csX2" fmla="*/ 4691738 w 6511480"/>
              <a:gd name="csY2" fmla="*/ 440714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457945 w 6511480"/>
              <a:gd name="csY9" fmla="*/ 4628238 h 6433721"/>
              <a:gd name="csX10" fmla="*/ 4840933 w 6511480"/>
              <a:gd name="csY10" fmla="*/ 52857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533419 w 6511480"/>
              <a:gd name="csY1" fmla="*/ 4942533 h 6433721"/>
              <a:gd name="csX2" fmla="*/ 4691738 w 6511480"/>
              <a:gd name="csY2" fmla="*/ 440714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457945 w 6511480"/>
              <a:gd name="csY9" fmla="*/ 4628238 h 6433721"/>
              <a:gd name="csX10" fmla="*/ 4840933 w 6511480"/>
              <a:gd name="csY10" fmla="*/ 52857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533419 w 6511480"/>
              <a:gd name="csY1" fmla="*/ 4942533 h 6433721"/>
              <a:gd name="csX2" fmla="*/ 4691738 w 6511480"/>
              <a:gd name="csY2" fmla="*/ 440714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877045 w 6511480"/>
              <a:gd name="csY9" fmla="*/ 5028288 h 6433721"/>
              <a:gd name="csX10" fmla="*/ 4840933 w 6511480"/>
              <a:gd name="csY10" fmla="*/ 52857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533419 w 6511480"/>
              <a:gd name="csY1" fmla="*/ 4942533 h 6433721"/>
              <a:gd name="csX2" fmla="*/ 5072738 w 6511480"/>
              <a:gd name="csY2" fmla="*/ 488339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877045 w 6511480"/>
              <a:gd name="csY9" fmla="*/ 5028288 h 6433721"/>
              <a:gd name="csX10" fmla="*/ 4840933 w 6511480"/>
              <a:gd name="csY10" fmla="*/ 52857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876319 w 6511480"/>
              <a:gd name="csY1" fmla="*/ 5304483 h 6433721"/>
              <a:gd name="csX2" fmla="*/ 5072738 w 6511480"/>
              <a:gd name="csY2" fmla="*/ 488339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877045 w 6511480"/>
              <a:gd name="csY9" fmla="*/ 5028288 h 6433721"/>
              <a:gd name="csX10" fmla="*/ 4840933 w 6511480"/>
              <a:gd name="csY10" fmla="*/ 5285769 h 6433721"/>
              <a:gd name="csX11" fmla="*/ 5267769 w 6511480"/>
              <a:gd name="csY11" fmla="*/ 5731655 h 6433721"/>
              <a:gd name="csX12" fmla="*/ 5776324 w 6511480"/>
              <a:gd name="csY12" fmla="*/ 6211440 h 6433721"/>
              <a:gd name="csX13" fmla="*/ 6437278 w 6511480"/>
              <a:gd name="csY13" fmla="*/ 6404755 h 6433721"/>
              <a:gd name="csX14" fmla="*/ 6233305 w 6511480"/>
              <a:gd name="csY14" fmla="*/ 5705919 h 6433721"/>
              <a:gd name="csX15" fmla="*/ 2129804 w 6511480"/>
              <a:gd name="csY15" fmla="*/ 3839345 h 6433721"/>
              <a:gd name="csX16" fmla="*/ 420262 w 6511480"/>
              <a:gd name="csY16" fmla="*/ 2129804 h 6433721"/>
              <a:gd name="csX17" fmla="*/ 2129804 w 6511480"/>
              <a:gd name="csY17" fmla="*/ 420262 h 6433721"/>
              <a:gd name="csX18" fmla="*/ 3839345 w 6511480"/>
              <a:gd name="csY18" fmla="*/ 2129804 h 6433721"/>
              <a:gd name="csX19" fmla="*/ 2129804 w 6511480"/>
              <a:gd name="csY19" fmla="*/ 3839345 h 6433721"/>
              <a:gd name="csX0" fmla="*/ 6233305 w 6511480"/>
              <a:gd name="csY0" fmla="*/ 5705919 h 6433721"/>
              <a:gd name="csX1" fmla="*/ 5876319 w 6511480"/>
              <a:gd name="csY1" fmla="*/ 5304483 h 6433721"/>
              <a:gd name="csX2" fmla="*/ 5072738 w 6511480"/>
              <a:gd name="csY2" fmla="*/ 488339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877045 w 6511480"/>
              <a:gd name="csY9" fmla="*/ 5028288 h 6433721"/>
              <a:gd name="csX10" fmla="*/ 5267769 w 6511480"/>
              <a:gd name="csY10" fmla="*/ 5731655 h 6433721"/>
              <a:gd name="csX11" fmla="*/ 5776324 w 6511480"/>
              <a:gd name="csY11" fmla="*/ 6211440 h 6433721"/>
              <a:gd name="csX12" fmla="*/ 6437278 w 6511480"/>
              <a:gd name="csY12" fmla="*/ 6404755 h 6433721"/>
              <a:gd name="csX13" fmla="*/ 6233305 w 6511480"/>
              <a:gd name="csY13" fmla="*/ 5705919 h 6433721"/>
              <a:gd name="csX14" fmla="*/ 2129804 w 6511480"/>
              <a:gd name="csY14" fmla="*/ 3839345 h 6433721"/>
              <a:gd name="csX15" fmla="*/ 420262 w 6511480"/>
              <a:gd name="csY15" fmla="*/ 2129804 h 6433721"/>
              <a:gd name="csX16" fmla="*/ 2129804 w 6511480"/>
              <a:gd name="csY16" fmla="*/ 420262 h 6433721"/>
              <a:gd name="csX17" fmla="*/ 3839345 w 6511480"/>
              <a:gd name="csY17" fmla="*/ 2129804 h 6433721"/>
              <a:gd name="csX18" fmla="*/ 2129804 w 6511480"/>
              <a:gd name="csY18" fmla="*/ 3839345 h 6433721"/>
              <a:gd name="csX0" fmla="*/ 6233305 w 6511480"/>
              <a:gd name="csY0" fmla="*/ 5705919 h 6433721"/>
              <a:gd name="csX1" fmla="*/ 5876319 w 6511480"/>
              <a:gd name="csY1" fmla="*/ 5304483 h 6433721"/>
              <a:gd name="csX2" fmla="*/ 5072738 w 6511480"/>
              <a:gd name="csY2" fmla="*/ 4883395 h 6433721"/>
              <a:gd name="csX3" fmla="*/ 3832222 w 6511480"/>
              <a:gd name="csY3" fmla="*/ 3433329 h 6433721"/>
              <a:gd name="csX4" fmla="*/ 4273853 w 6511480"/>
              <a:gd name="csY4" fmla="*/ 2136927 h 6433721"/>
              <a:gd name="csX5" fmla="*/ 2136927 w 6511480"/>
              <a:gd name="csY5" fmla="*/ 0 h 6433721"/>
              <a:gd name="csX6" fmla="*/ 0 w 6511480"/>
              <a:gd name="csY6" fmla="*/ 2136927 h 6433721"/>
              <a:gd name="csX7" fmla="*/ 2136927 w 6511480"/>
              <a:gd name="csY7" fmla="*/ 4273853 h 6433721"/>
              <a:gd name="csX8" fmla="*/ 3433329 w 6511480"/>
              <a:gd name="csY8" fmla="*/ 3832222 h 6433721"/>
              <a:gd name="csX9" fmla="*/ 4877045 w 6511480"/>
              <a:gd name="csY9" fmla="*/ 5028288 h 6433721"/>
              <a:gd name="csX10" fmla="*/ 5267769 w 6511480"/>
              <a:gd name="csY10" fmla="*/ 5731655 h 6433721"/>
              <a:gd name="csX11" fmla="*/ 5776324 w 6511480"/>
              <a:gd name="csY11" fmla="*/ 6211440 h 6433721"/>
              <a:gd name="csX12" fmla="*/ 6437278 w 6511480"/>
              <a:gd name="csY12" fmla="*/ 6404755 h 6433721"/>
              <a:gd name="csX13" fmla="*/ 6233305 w 6511480"/>
              <a:gd name="csY13" fmla="*/ 5705919 h 6433721"/>
              <a:gd name="csX14" fmla="*/ 2129804 w 6511480"/>
              <a:gd name="csY14" fmla="*/ 3839345 h 6433721"/>
              <a:gd name="csX15" fmla="*/ 420262 w 6511480"/>
              <a:gd name="csY15" fmla="*/ 2129804 h 6433721"/>
              <a:gd name="csX16" fmla="*/ 2129804 w 6511480"/>
              <a:gd name="csY16" fmla="*/ 420262 h 6433721"/>
              <a:gd name="csX17" fmla="*/ 3839345 w 6511480"/>
              <a:gd name="csY17" fmla="*/ 2129804 h 6433721"/>
              <a:gd name="csX18" fmla="*/ 2129804 w 6511480"/>
              <a:gd name="csY18" fmla="*/ 3839345 h 6433721"/>
              <a:gd name="csX0" fmla="*/ 6233305 w 6511480"/>
              <a:gd name="csY0" fmla="*/ 5705919 h 6459190"/>
              <a:gd name="csX1" fmla="*/ 5876319 w 6511480"/>
              <a:gd name="csY1" fmla="*/ 5304483 h 6459190"/>
              <a:gd name="csX2" fmla="*/ 5072738 w 6511480"/>
              <a:gd name="csY2" fmla="*/ 4883395 h 6459190"/>
              <a:gd name="csX3" fmla="*/ 3832222 w 6511480"/>
              <a:gd name="csY3" fmla="*/ 3433329 h 6459190"/>
              <a:gd name="csX4" fmla="*/ 4273853 w 6511480"/>
              <a:gd name="csY4" fmla="*/ 2136927 h 6459190"/>
              <a:gd name="csX5" fmla="*/ 2136927 w 6511480"/>
              <a:gd name="csY5" fmla="*/ 0 h 6459190"/>
              <a:gd name="csX6" fmla="*/ 0 w 6511480"/>
              <a:gd name="csY6" fmla="*/ 2136927 h 6459190"/>
              <a:gd name="csX7" fmla="*/ 2136927 w 6511480"/>
              <a:gd name="csY7" fmla="*/ 4273853 h 6459190"/>
              <a:gd name="csX8" fmla="*/ 3433329 w 6511480"/>
              <a:gd name="csY8" fmla="*/ 3832222 h 6459190"/>
              <a:gd name="csX9" fmla="*/ 4877045 w 6511480"/>
              <a:gd name="csY9" fmla="*/ 5028288 h 6459190"/>
              <a:gd name="csX10" fmla="*/ 5267769 w 6511480"/>
              <a:gd name="csY10" fmla="*/ 5731655 h 6459190"/>
              <a:gd name="csX11" fmla="*/ 5928724 w 6511480"/>
              <a:gd name="csY11" fmla="*/ 6344790 h 6459190"/>
              <a:gd name="csX12" fmla="*/ 6437278 w 6511480"/>
              <a:gd name="csY12" fmla="*/ 6404755 h 6459190"/>
              <a:gd name="csX13" fmla="*/ 6233305 w 6511480"/>
              <a:gd name="csY13" fmla="*/ 5705919 h 6459190"/>
              <a:gd name="csX14" fmla="*/ 2129804 w 6511480"/>
              <a:gd name="csY14" fmla="*/ 3839345 h 6459190"/>
              <a:gd name="csX15" fmla="*/ 420262 w 6511480"/>
              <a:gd name="csY15" fmla="*/ 2129804 h 6459190"/>
              <a:gd name="csX16" fmla="*/ 2129804 w 6511480"/>
              <a:gd name="csY16" fmla="*/ 420262 h 6459190"/>
              <a:gd name="csX17" fmla="*/ 3839345 w 6511480"/>
              <a:gd name="csY17" fmla="*/ 2129804 h 6459190"/>
              <a:gd name="csX18" fmla="*/ 2129804 w 6511480"/>
              <a:gd name="csY18" fmla="*/ 3839345 h 64591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6511480" h="6459190">
                <a:moveTo>
                  <a:pt x="6233305" y="5705919"/>
                </a:moveTo>
                <a:lnTo>
                  <a:pt x="5876319" y="5304483"/>
                </a:lnTo>
                <a:cubicBezTo>
                  <a:pt x="5640927" y="4992891"/>
                  <a:pt x="5229446" y="4854902"/>
                  <a:pt x="5072738" y="4883395"/>
                </a:cubicBezTo>
                <a:lnTo>
                  <a:pt x="3832222" y="3433329"/>
                </a:lnTo>
                <a:cubicBezTo>
                  <a:pt x="4110022" y="3077174"/>
                  <a:pt x="4273853" y="2621297"/>
                  <a:pt x="4273853" y="2136927"/>
                </a:cubicBezTo>
                <a:cubicBezTo>
                  <a:pt x="4273853" y="961617"/>
                  <a:pt x="3312236" y="0"/>
                  <a:pt x="2136927" y="0"/>
                </a:cubicBezTo>
                <a:cubicBezTo>
                  <a:pt x="961617" y="0"/>
                  <a:pt x="0" y="961617"/>
                  <a:pt x="0" y="2136927"/>
                </a:cubicBezTo>
                <a:cubicBezTo>
                  <a:pt x="0" y="3312236"/>
                  <a:pt x="961617" y="4273853"/>
                  <a:pt x="2136927" y="4273853"/>
                </a:cubicBezTo>
                <a:cubicBezTo>
                  <a:pt x="2621297" y="4273853"/>
                  <a:pt x="3070051" y="4110022"/>
                  <a:pt x="3433329" y="3832222"/>
                </a:cubicBezTo>
                <a:lnTo>
                  <a:pt x="4877045" y="5028288"/>
                </a:lnTo>
                <a:cubicBezTo>
                  <a:pt x="4839885" y="5363910"/>
                  <a:pt x="5092489" y="5512238"/>
                  <a:pt x="5267769" y="5731655"/>
                </a:cubicBezTo>
                <a:cubicBezTo>
                  <a:pt x="5443049" y="5951072"/>
                  <a:pt x="5733806" y="6232607"/>
                  <a:pt x="5928724" y="6344790"/>
                </a:cubicBezTo>
                <a:cubicBezTo>
                  <a:pt x="6123642" y="6456973"/>
                  <a:pt x="6337555" y="6504479"/>
                  <a:pt x="6437278" y="6404755"/>
                </a:cubicBezTo>
                <a:cubicBezTo>
                  <a:pt x="6622478" y="6205309"/>
                  <a:pt x="6425628" y="5898243"/>
                  <a:pt x="6233305" y="5705919"/>
                </a:cubicBezTo>
                <a:close/>
                <a:moveTo>
                  <a:pt x="2129804" y="3839345"/>
                </a:moveTo>
                <a:cubicBezTo>
                  <a:pt x="1189556" y="3839345"/>
                  <a:pt x="420262" y="3070051"/>
                  <a:pt x="420262" y="2129804"/>
                </a:cubicBezTo>
                <a:cubicBezTo>
                  <a:pt x="420262" y="1189556"/>
                  <a:pt x="1189556" y="420262"/>
                  <a:pt x="2129804" y="420262"/>
                </a:cubicBezTo>
                <a:cubicBezTo>
                  <a:pt x="3070051" y="420262"/>
                  <a:pt x="3839345" y="1189556"/>
                  <a:pt x="3839345" y="2129804"/>
                </a:cubicBezTo>
                <a:cubicBezTo>
                  <a:pt x="3839345" y="3070051"/>
                  <a:pt x="3070051" y="3839345"/>
                  <a:pt x="2129804" y="3839345"/>
                </a:cubicBezTo>
                <a:close/>
              </a:path>
            </a:pathLst>
          </a:custGeom>
          <a:gradFill>
            <a:gsLst>
              <a:gs pos="0">
                <a:schemeClr val="bg1">
                  <a:lumMod val="85000"/>
                </a:schemeClr>
              </a:gs>
              <a:gs pos="74000">
                <a:schemeClr val="bg1"/>
              </a:gs>
              <a:gs pos="83000">
                <a:schemeClr val="bg1"/>
              </a:gs>
              <a:gs pos="100000">
                <a:schemeClr val="bg2">
                  <a:lumMod val="90000"/>
                </a:schemeClr>
              </a:gs>
            </a:gsLst>
            <a:lin ang="3600000" scaled="0"/>
          </a:gradFill>
          <a:ln w="71140" cap="flat">
            <a:noFill/>
            <a:prstDash val="solid"/>
            <a:miter/>
          </a:ln>
          <a:effectLst>
            <a:outerShdw blurRad="76200" dir="13500000" sy="23000" kx="1200000" algn="br" rotWithShape="0">
              <a:prstClr val="black">
                <a:alpha val="20000"/>
              </a:prstClr>
            </a:outerShdw>
          </a:effectLst>
        </p:spPr>
        <p:txBody>
          <a:bodyPr/>
          <a:lstStyle/>
          <a:p>
            <a:endParaRPr lang="fr-BE" dirty="0"/>
          </a:p>
        </p:txBody>
      </p:sp>
      <p:sp>
        <p:nvSpPr>
          <p:cNvPr id="5" name="ZoneTexte 4">
            <a:extLst>
              <a:ext uri="{FF2B5EF4-FFF2-40B4-BE49-F238E27FC236}">
                <a16:creationId xmlns:a16="http://schemas.microsoft.com/office/drawing/2014/main" id="{11695033-173E-37CC-BD74-4BAFE5CA1431}"/>
              </a:ext>
            </a:extLst>
          </p:cNvPr>
          <p:cNvSpPr txBox="1"/>
          <p:nvPr>
            <p:custDataLst>
              <p:tags r:id="rId13"/>
            </p:custDataLst>
          </p:nvPr>
        </p:nvSpPr>
        <p:spPr>
          <a:xfrm>
            <a:off x="2771286" y="4955568"/>
            <a:ext cx="1811330" cy="369332"/>
          </a:xfrm>
          <a:prstGeom prst="rect">
            <a:avLst/>
          </a:prstGeom>
          <a:noFill/>
        </p:spPr>
        <p:txBody>
          <a:bodyPr wrap="none" rtlCol="0">
            <a:spAutoFit/>
          </a:bodyPr>
          <a:lstStyle/>
          <a:p>
            <a:r>
              <a:rPr lang="fr-FR" dirty="0"/>
              <a:t>La prise en main</a:t>
            </a:r>
            <a:endParaRPr lang="fr-BE" dirty="0"/>
          </a:p>
        </p:txBody>
      </p:sp>
      <p:sp>
        <p:nvSpPr>
          <p:cNvPr id="6" name="ZoneTexte 5">
            <a:extLst>
              <a:ext uri="{FF2B5EF4-FFF2-40B4-BE49-F238E27FC236}">
                <a16:creationId xmlns:a16="http://schemas.microsoft.com/office/drawing/2014/main" id="{65856529-6C0D-8BE1-E8E8-4A9BC8F7E202}"/>
              </a:ext>
            </a:extLst>
          </p:cNvPr>
          <p:cNvSpPr txBox="1"/>
          <p:nvPr>
            <p:custDataLst>
              <p:tags r:id="rId14"/>
            </p:custDataLst>
          </p:nvPr>
        </p:nvSpPr>
        <p:spPr>
          <a:xfrm>
            <a:off x="8669776" y="4397026"/>
            <a:ext cx="2747162" cy="369332"/>
          </a:xfrm>
          <a:prstGeom prst="rect">
            <a:avLst/>
          </a:prstGeom>
          <a:noFill/>
        </p:spPr>
        <p:txBody>
          <a:bodyPr wrap="none" rtlCol="0">
            <a:spAutoFit/>
          </a:bodyPr>
          <a:lstStyle/>
          <a:p>
            <a:r>
              <a:rPr lang="fr-FR" dirty="0"/>
              <a:t>Les outils de présentation</a:t>
            </a:r>
            <a:endParaRPr lang="fr-BE" dirty="0"/>
          </a:p>
        </p:txBody>
      </p:sp>
      <p:sp>
        <p:nvSpPr>
          <p:cNvPr id="7" name="ZoneTexte 6">
            <a:extLst>
              <a:ext uri="{FF2B5EF4-FFF2-40B4-BE49-F238E27FC236}">
                <a16:creationId xmlns:a16="http://schemas.microsoft.com/office/drawing/2014/main" id="{99D5BC47-E72B-8B98-E44A-2C1B12A70B83}"/>
              </a:ext>
            </a:extLst>
          </p:cNvPr>
          <p:cNvSpPr txBox="1"/>
          <p:nvPr>
            <p:custDataLst>
              <p:tags r:id="rId15"/>
            </p:custDataLst>
          </p:nvPr>
        </p:nvSpPr>
        <p:spPr>
          <a:xfrm>
            <a:off x="10054076" y="6767967"/>
            <a:ext cx="1337033" cy="369332"/>
          </a:xfrm>
          <a:prstGeom prst="rect">
            <a:avLst/>
          </a:prstGeom>
          <a:noFill/>
        </p:spPr>
        <p:txBody>
          <a:bodyPr wrap="none" rtlCol="0">
            <a:spAutoFit/>
          </a:bodyPr>
          <a:lstStyle/>
          <a:p>
            <a:r>
              <a:rPr lang="fr-FR" dirty="0"/>
              <a:t>L’animation</a:t>
            </a:r>
            <a:endParaRPr lang="fr-BE" dirty="0"/>
          </a:p>
        </p:txBody>
      </p:sp>
      <p:sp>
        <p:nvSpPr>
          <p:cNvPr id="18" name="ZoneTexte 17">
            <a:extLst>
              <a:ext uri="{FF2B5EF4-FFF2-40B4-BE49-F238E27FC236}">
                <a16:creationId xmlns:a16="http://schemas.microsoft.com/office/drawing/2014/main" id="{C02C79FD-067E-1D0D-3666-EBC2CC25614D}"/>
              </a:ext>
            </a:extLst>
          </p:cNvPr>
          <p:cNvSpPr txBox="1"/>
          <p:nvPr>
            <p:custDataLst>
              <p:tags r:id="rId16"/>
            </p:custDataLst>
          </p:nvPr>
        </p:nvSpPr>
        <p:spPr>
          <a:xfrm>
            <a:off x="2749540" y="5832324"/>
            <a:ext cx="2611677" cy="369332"/>
          </a:xfrm>
          <a:prstGeom prst="rect">
            <a:avLst/>
          </a:prstGeom>
          <a:noFill/>
        </p:spPr>
        <p:txBody>
          <a:bodyPr wrap="none" rtlCol="0">
            <a:spAutoFit/>
          </a:bodyPr>
          <a:lstStyle/>
          <a:p>
            <a:r>
              <a:rPr lang="fr-FR" dirty="0"/>
              <a:t>Hiérarchie des contenus</a:t>
            </a:r>
            <a:endParaRPr lang="fr-BE" dirty="0"/>
          </a:p>
        </p:txBody>
      </p:sp>
      <p:sp>
        <p:nvSpPr>
          <p:cNvPr id="19" name="ZoneTexte 18">
            <a:extLst>
              <a:ext uri="{FF2B5EF4-FFF2-40B4-BE49-F238E27FC236}">
                <a16:creationId xmlns:a16="http://schemas.microsoft.com/office/drawing/2014/main" id="{B145DE2C-7C2A-3CFA-384A-C54C0F95D0D4}"/>
              </a:ext>
            </a:extLst>
          </p:cNvPr>
          <p:cNvSpPr txBox="1"/>
          <p:nvPr>
            <p:custDataLst>
              <p:tags r:id="rId17"/>
            </p:custDataLst>
          </p:nvPr>
        </p:nvSpPr>
        <p:spPr>
          <a:xfrm>
            <a:off x="8956333" y="4879864"/>
            <a:ext cx="2156360" cy="369332"/>
          </a:xfrm>
          <a:prstGeom prst="rect">
            <a:avLst/>
          </a:prstGeom>
          <a:noFill/>
        </p:spPr>
        <p:txBody>
          <a:bodyPr wrap="none" rtlCol="0">
            <a:spAutoFit/>
          </a:bodyPr>
          <a:lstStyle/>
          <a:p>
            <a:r>
              <a:rPr lang="fr-FR" dirty="0"/>
              <a:t>Dépendance au wifi</a:t>
            </a:r>
            <a:endParaRPr lang="fr-BE" dirty="0"/>
          </a:p>
        </p:txBody>
      </p:sp>
      <p:sp>
        <p:nvSpPr>
          <p:cNvPr id="22" name="Arc 21">
            <a:extLst>
              <a:ext uri="{FF2B5EF4-FFF2-40B4-BE49-F238E27FC236}">
                <a16:creationId xmlns:a16="http://schemas.microsoft.com/office/drawing/2014/main" id="{BFA78284-AB4C-E790-E0F8-A1B232C7B511}"/>
              </a:ext>
            </a:extLst>
          </p:cNvPr>
          <p:cNvSpPr/>
          <p:nvPr>
            <p:custDataLst>
              <p:tags r:id="rId18"/>
            </p:custDataLst>
          </p:nvPr>
        </p:nvSpPr>
        <p:spPr>
          <a:xfrm rot="15866866">
            <a:off x="1423593" y="174882"/>
            <a:ext cx="4117369" cy="4130159"/>
          </a:xfrm>
          <a:prstGeom prst="arc">
            <a:avLst>
              <a:gd name="adj1" fmla="val 14967186"/>
              <a:gd name="adj2" fmla="val 0"/>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cxnSp>
        <p:nvCxnSpPr>
          <p:cNvPr id="24" name="Connecteur droit 23">
            <a:extLst>
              <a:ext uri="{FF2B5EF4-FFF2-40B4-BE49-F238E27FC236}">
                <a16:creationId xmlns:a16="http://schemas.microsoft.com/office/drawing/2014/main" id="{79E73D4E-CEE1-46E7-30CF-85676C69013B}"/>
              </a:ext>
            </a:extLst>
          </p:cNvPr>
          <p:cNvCxnSpPr>
            <a:cxnSpLocks/>
          </p:cNvCxnSpPr>
          <p:nvPr>
            <p:custDataLst>
              <p:tags r:id="rId19"/>
            </p:custDataLst>
          </p:nvPr>
        </p:nvCxnSpPr>
        <p:spPr>
          <a:xfrm flipV="1">
            <a:off x="5459917" y="2356152"/>
            <a:ext cx="1691848" cy="145935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104210B3-9B9F-1171-DB61-90B5FC1E078A}"/>
              </a:ext>
            </a:extLst>
          </p:cNvPr>
          <p:cNvCxnSpPr>
            <a:cxnSpLocks/>
          </p:cNvCxnSpPr>
          <p:nvPr>
            <p:custDataLst>
              <p:tags r:id="rId20"/>
            </p:custDataLst>
          </p:nvPr>
        </p:nvCxnSpPr>
        <p:spPr>
          <a:xfrm flipV="1">
            <a:off x="5778276" y="2873306"/>
            <a:ext cx="1615488" cy="13656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826EB806-E5D3-C309-5D29-2714EA35FFC6}"/>
              </a:ext>
            </a:extLst>
          </p:cNvPr>
          <p:cNvCxnSpPr>
            <a:cxnSpLocks/>
          </p:cNvCxnSpPr>
          <p:nvPr>
            <p:custDataLst>
              <p:tags r:id="rId21"/>
            </p:custDataLst>
          </p:nvPr>
        </p:nvCxnSpPr>
        <p:spPr>
          <a:xfrm flipV="1">
            <a:off x="6163543" y="3286949"/>
            <a:ext cx="1460869" cy="122881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FA22C58D-2BD0-91CD-EE32-65130CA78C82}"/>
              </a:ext>
            </a:extLst>
          </p:cNvPr>
          <p:cNvCxnSpPr>
            <a:cxnSpLocks/>
          </p:cNvCxnSpPr>
          <p:nvPr>
            <p:custDataLst>
              <p:tags r:id="rId22"/>
            </p:custDataLst>
          </p:nvPr>
        </p:nvCxnSpPr>
        <p:spPr>
          <a:xfrm flipV="1">
            <a:off x="6504178" y="3783668"/>
            <a:ext cx="1375869" cy="111970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590B9FA7-67D5-FB60-B1C4-7EF7EC846D97}"/>
              </a:ext>
            </a:extLst>
          </p:cNvPr>
          <p:cNvCxnSpPr>
            <a:cxnSpLocks/>
          </p:cNvCxnSpPr>
          <p:nvPr>
            <p:custDataLst>
              <p:tags r:id="rId23"/>
            </p:custDataLst>
          </p:nvPr>
        </p:nvCxnSpPr>
        <p:spPr>
          <a:xfrm flipV="1">
            <a:off x="6976825" y="4230951"/>
            <a:ext cx="1143847" cy="9235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8720C5F9-8A52-88DF-0DCC-F5250A74C920}"/>
              </a:ext>
            </a:extLst>
          </p:cNvPr>
          <p:cNvCxnSpPr>
            <a:cxnSpLocks/>
          </p:cNvCxnSpPr>
          <p:nvPr>
            <p:custDataLst>
              <p:tags r:id="rId24"/>
            </p:custDataLst>
          </p:nvPr>
        </p:nvCxnSpPr>
        <p:spPr>
          <a:xfrm flipV="1">
            <a:off x="7303086" y="4668491"/>
            <a:ext cx="1068711" cy="856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DA2DB3D7-BFB9-060A-8C4B-6608AAE7C3D0}"/>
              </a:ext>
            </a:extLst>
          </p:cNvPr>
          <p:cNvCxnSpPr/>
          <p:nvPr>
            <p:custDataLst>
              <p:tags r:id="rId25"/>
            </p:custDataLst>
          </p:nvPr>
        </p:nvCxnSpPr>
        <p:spPr>
          <a:xfrm flipV="1">
            <a:off x="4449701" y="4082181"/>
            <a:ext cx="692939" cy="59634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67C5DB4C-53D8-8AD8-8A80-282D34487954}"/>
              </a:ext>
            </a:extLst>
          </p:cNvPr>
          <p:cNvCxnSpPr/>
          <p:nvPr>
            <p:custDataLst>
              <p:tags r:id="rId26"/>
            </p:custDataLst>
          </p:nvPr>
        </p:nvCxnSpPr>
        <p:spPr>
          <a:xfrm flipV="1">
            <a:off x="4851710" y="4468186"/>
            <a:ext cx="692939" cy="59634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4079C523-612F-3A82-9253-90688CF590A7}"/>
              </a:ext>
            </a:extLst>
          </p:cNvPr>
          <p:cNvCxnSpPr/>
          <p:nvPr>
            <p:custDataLst>
              <p:tags r:id="rId27"/>
            </p:custDataLst>
          </p:nvPr>
        </p:nvCxnSpPr>
        <p:spPr>
          <a:xfrm flipV="1">
            <a:off x="5167152" y="4769526"/>
            <a:ext cx="692939" cy="59634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35A1730C-AA3E-8CDC-326A-D7DF7CF6857C}"/>
              </a:ext>
            </a:extLst>
          </p:cNvPr>
          <p:cNvCxnSpPr>
            <a:cxnSpLocks/>
          </p:cNvCxnSpPr>
          <p:nvPr>
            <p:custDataLst>
              <p:tags r:id="rId28"/>
            </p:custDataLst>
          </p:nvPr>
        </p:nvCxnSpPr>
        <p:spPr>
          <a:xfrm flipV="1">
            <a:off x="5544649" y="5194005"/>
            <a:ext cx="729563" cy="61649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F8F71487-9258-4E2A-42B7-04765CF40252}"/>
              </a:ext>
            </a:extLst>
          </p:cNvPr>
          <p:cNvCxnSpPr>
            <a:cxnSpLocks/>
            <a:endCxn id="64" idx="3"/>
          </p:cNvCxnSpPr>
          <p:nvPr>
            <p:custDataLst>
              <p:tags r:id="rId29"/>
            </p:custDataLst>
          </p:nvPr>
        </p:nvCxnSpPr>
        <p:spPr>
          <a:xfrm flipV="1">
            <a:off x="7618039" y="5133979"/>
            <a:ext cx="989449" cy="7190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5" name="Ellipse 54">
            <a:extLst>
              <a:ext uri="{FF2B5EF4-FFF2-40B4-BE49-F238E27FC236}">
                <a16:creationId xmlns:a16="http://schemas.microsoft.com/office/drawing/2014/main" id="{804DE9EF-A4DB-A75B-38A5-34934AEE155F}"/>
              </a:ext>
            </a:extLst>
          </p:cNvPr>
          <p:cNvSpPr/>
          <p:nvPr>
            <p:custDataLst>
              <p:tags r:id="rId30"/>
            </p:custDataLst>
          </p:nvPr>
        </p:nvSpPr>
        <p:spPr>
          <a:xfrm>
            <a:off x="7102979" y="2245395"/>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Ellipse 59">
            <a:extLst>
              <a:ext uri="{FF2B5EF4-FFF2-40B4-BE49-F238E27FC236}">
                <a16:creationId xmlns:a16="http://schemas.microsoft.com/office/drawing/2014/main" id="{B04F3FEE-D098-B986-7E47-DFD401EBD625}"/>
              </a:ext>
            </a:extLst>
          </p:cNvPr>
          <p:cNvSpPr/>
          <p:nvPr>
            <p:custDataLst>
              <p:tags r:id="rId31"/>
            </p:custDataLst>
          </p:nvPr>
        </p:nvSpPr>
        <p:spPr>
          <a:xfrm>
            <a:off x="7578779" y="3234153"/>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Ellipse 60">
            <a:extLst>
              <a:ext uri="{FF2B5EF4-FFF2-40B4-BE49-F238E27FC236}">
                <a16:creationId xmlns:a16="http://schemas.microsoft.com/office/drawing/2014/main" id="{00703CBC-688B-0C9C-DEE7-4E1941DAB2B6}"/>
              </a:ext>
            </a:extLst>
          </p:cNvPr>
          <p:cNvSpPr/>
          <p:nvPr>
            <p:custDataLst>
              <p:tags r:id="rId32"/>
            </p:custDataLst>
          </p:nvPr>
        </p:nvSpPr>
        <p:spPr>
          <a:xfrm>
            <a:off x="7845332" y="3662335"/>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Ellipse 61">
            <a:extLst>
              <a:ext uri="{FF2B5EF4-FFF2-40B4-BE49-F238E27FC236}">
                <a16:creationId xmlns:a16="http://schemas.microsoft.com/office/drawing/2014/main" id="{0F075361-6C30-4CCD-E496-A0E44CF9A295}"/>
              </a:ext>
            </a:extLst>
          </p:cNvPr>
          <p:cNvSpPr/>
          <p:nvPr>
            <p:custDataLst>
              <p:tags r:id="rId33"/>
            </p:custDataLst>
          </p:nvPr>
        </p:nvSpPr>
        <p:spPr>
          <a:xfrm>
            <a:off x="8090127" y="4109222"/>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Ellipse 62">
            <a:extLst>
              <a:ext uri="{FF2B5EF4-FFF2-40B4-BE49-F238E27FC236}">
                <a16:creationId xmlns:a16="http://schemas.microsoft.com/office/drawing/2014/main" id="{A3EBD76C-A92A-A7FA-4A04-1B25FB1DEA7A}"/>
              </a:ext>
            </a:extLst>
          </p:cNvPr>
          <p:cNvSpPr/>
          <p:nvPr>
            <p:custDataLst>
              <p:tags r:id="rId34"/>
            </p:custDataLst>
          </p:nvPr>
        </p:nvSpPr>
        <p:spPr>
          <a:xfrm>
            <a:off x="8360193" y="4514644"/>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Ellipse 63">
            <a:extLst>
              <a:ext uri="{FF2B5EF4-FFF2-40B4-BE49-F238E27FC236}">
                <a16:creationId xmlns:a16="http://schemas.microsoft.com/office/drawing/2014/main" id="{23B4576F-0462-FE61-A412-C56E07B79707}"/>
              </a:ext>
            </a:extLst>
          </p:cNvPr>
          <p:cNvSpPr/>
          <p:nvPr>
            <p:custDataLst>
              <p:tags r:id="rId35"/>
            </p:custDataLst>
          </p:nvPr>
        </p:nvSpPr>
        <p:spPr>
          <a:xfrm>
            <a:off x="8585328" y="5014113"/>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Ellipse 65">
            <a:extLst>
              <a:ext uri="{FF2B5EF4-FFF2-40B4-BE49-F238E27FC236}">
                <a16:creationId xmlns:a16="http://schemas.microsoft.com/office/drawing/2014/main" id="{8434523D-021A-95B1-8DBF-52C02ECEB884}"/>
              </a:ext>
            </a:extLst>
          </p:cNvPr>
          <p:cNvSpPr/>
          <p:nvPr>
            <p:custDataLst>
              <p:tags r:id="rId36"/>
            </p:custDataLst>
          </p:nvPr>
        </p:nvSpPr>
        <p:spPr>
          <a:xfrm>
            <a:off x="4340865" y="4600989"/>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Ellipse 66">
            <a:extLst>
              <a:ext uri="{FF2B5EF4-FFF2-40B4-BE49-F238E27FC236}">
                <a16:creationId xmlns:a16="http://schemas.microsoft.com/office/drawing/2014/main" id="{52F3D2B4-11DB-B2AB-466F-D4F7160C69BD}"/>
              </a:ext>
            </a:extLst>
          </p:cNvPr>
          <p:cNvSpPr/>
          <p:nvPr>
            <p:custDataLst>
              <p:tags r:id="rId37"/>
            </p:custDataLst>
          </p:nvPr>
        </p:nvSpPr>
        <p:spPr>
          <a:xfrm>
            <a:off x="4740741" y="5012272"/>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Ellipse 67">
            <a:extLst>
              <a:ext uri="{FF2B5EF4-FFF2-40B4-BE49-F238E27FC236}">
                <a16:creationId xmlns:a16="http://schemas.microsoft.com/office/drawing/2014/main" id="{7BFADA52-6839-DC89-73D0-EE1287865925}"/>
              </a:ext>
            </a:extLst>
          </p:cNvPr>
          <p:cNvSpPr/>
          <p:nvPr>
            <p:custDataLst>
              <p:tags r:id="rId38"/>
            </p:custDataLst>
          </p:nvPr>
        </p:nvSpPr>
        <p:spPr>
          <a:xfrm>
            <a:off x="5108640" y="5324403"/>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Ellipse 68">
            <a:extLst>
              <a:ext uri="{FF2B5EF4-FFF2-40B4-BE49-F238E27FC236}">
                <a16:creationId xmlns:a16="http://schemas.microsoft.com/office/drawing/2014/main" id="{D5AED066-5C4F-AF0A-7F03-AEB5A90C61D4}"/>
              </a:ext>
            </a:extLst>
          </p:cNvPr>
          <p:cNvSpPr/>
          <p:nvPr>
            <p:custDataLst>
              <p:tags r:id="rId39"/>
            </p:custDataLst>
          </p:nvPr>
        </p:nvSpPr>
        <p:spPr>
          <a:xfrm>
            <a:off x="5506888" y="5740287"/>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70" name="Connecteur droit 69">
            <a:extLst>
              <a:ext uri="{FF2B5EF4-FFF2-40B4-BE49-F238E27FC236}">
                <a16:creationId xmlns:a16="http://schemas.microsoft.com/office/drawing/2014/main" id="{FAB222F0-07C2-F8ED-0352-3A6D65D28907}"/>
              </a:ext>
            </a:extLst>
          </p:cNvPr>
          <p:cNvCxnSpPr>
            <a:cxnSpLocks/>
          </p:cNvCxnSpPr>
          <p:nvPr>
            <p:custDataLst>
              <p:tags r:id="rId40"/>
            </p:custDataLst>
          </p:nvPr>
        </p:nvCxnSpPr>
        <p:spPr>
          <a:xfrm flipV="1">
            <a:off x="7730029" y="5592085"/>
            <a:ext cx="989449" cy="7190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1" name="Ellipse 70">
            <a:extLst>
              <a:ext uri="{FF2B5EF4-FFF2-40B4-BE49-F238E27FC236}">
                <a16:creationId xmlns:a16="http://schemas.microsoft.com/office/drawing/2014/main" id="{1C87BF7B-EE70-218F-2C48-7C6564B0C511}"/>
              </a:ext>
            </a:extLst>
          </p:cNvPr>
          <p:cNvSpPr/>
          <p:nvPr>
            <p:custDataLst>
              <p:tags r:id="rId41"/>
            </p:custDataLst>
          </p:nvPr>
        </p:nvSpPr>
        <p:spPr>
          <a:xfrm>
            <a:off x="8755807" y="5451653"/>
            <a:ext cx="151321" cy="1404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ZoneTexte 71">
            <a:extLst>
              <a:ext uri="{FF2B5EF4-FFF2-40B4-BE49-F238E27FC236}">
                <a16:creationId xmlns:a16="http://schemas.microsoft.com/office/drawing/2014/main" id="{A9C1E40A-ECC3-3594-C3FD-E37F603ADCD3}"/>
              </a:ext>
            </a:extLst>
          </p:cNvPr>
          <p:cNvSpPr txBox="1"/>
          <p:nvPr>
            <p:custDataLst>
              <p:tags r:id="rId42"/>
            </p:custDataLst>
          </p:nvPr>
        </p:nvSpPr>
        <p:spPr>
          <a:xfrm>
            <a:off x="9152815" y="5337203"/>
            <a:ext cx="1720407" cy="369332"/>
          </a:xfrm>
          <a:prstGeom prst="rect">
            <a:avLst/>
          </a:prstGeom>
          <a:noFill/>
        </p:spPr>
        <p:txBody>
          <a:bodyPr wrap="none" rtlCol="0">
            <a:spAutoFit/>
          </a:bodyPr>
          <a:lstStyle/>
          <a:p>
            <a:r>
              <a:rPr lang="fr-FR" dirty="0"/>
              <a:t>Offre en visuels</a:t>
            </a:r>
            <a:endParaRPr lang="fr-BE" dirty="0"/>
          </a:p>
        </p:txBody>
      </p:sp>
    </p:spTree>
    <p:extLst>
      <p:ext uri="{BB962C8B-B14F-4D97-AF65-F5344CB8AC3E}">
        <p14:creationId xmlns:p14="http://schemas.microsoft.com/office/powerpoint/2010/main" val="4223058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childTnLst>
                          </p:cTn>
                        </p:par>
                        <p:par>
                          <p:cTn id="81" fill="hold">
                            <p:stCondLst>
                              <p:cond delay="3500"/>
                            </p:stCondLst>
                            <p:childTnLst>
                              <p:par>
                                <p:cTn id="82" presetID="10" presetClass="entr" presetSubtype="0" fill="hold" nodeType="after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500"/>
                                        <p:tgtEl>
                                          <p:spTgt spid="7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500"/>
                                        <p:tgtEl>
                                          <p:spTgt spid="72"/>
                                        </p:tgtEl>
                                      </p:cBhvr>
                                    </p:animEffect>
                                  </p:childTnLst>
                                </p:cTn>
                              </p:par>
                            </p:childTnLst>
                          </p:cTn>
                        </p:par>
                        <p:par>
                          <p:cTn id="91" fill="hold">
                            <p:stCondLst>
                              <p:cond delay="4000"/>
                            </p:stCondLst>
                            <p:childTnLst>
                              <p:par>
                                <p:cTn id="92" presetID="10" presetClass="entr" presetSubtype="0"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par>
                          <p:cTn id="101" fill="hold">
                            <p:stCondLst>
                              <p:cond delay="4500"/>
                            </p:stCondLst>
                            <p:childTnLst>
                              <p:par>
                                <p:cTn id="102" presetID="10" presetClass="entr" presetSubtype="0" fill="hold" grpId="0" nodeType="afterEffect">
                                  <p:stCondLst>
                                    <p:cond delay="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500"/>
                                        <p:tgtEl>
                                          <p:spTgt spid="67"/>
                                        </p:tgtEl>
                                      </p:cBhvr>
                                    </p:animEffect>
                                  </p:childTnLst>
                                </p:cTn>
                              </p:par>
                              <p:par>
                                <p:cTn id="105" presetID="10"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500"/>
                                        <p:tgtEl>
                                          <p:spTgt spid="5"/>
                                        </p:tgtEl>
                                      </p:cBhvr>
                                    </p:animEffect>
                                  </p:childTnLst>
                                </p:cTn>
                              </p:par>
                            </p:childTnLst>
                          </p:cTn>
                        </p:par>
                        <p:par>
                          <p:cTn id="111" fill="hold">
                            <p:stCondLst>
                              <p:cond delay="5000"/>
                            </p:stCondLst>
                            <p:childTnLst>
                              <p:par>
                                <p:cTn id="112" presetID="10" presetClass="entr" presetSubtype="0" fill="hold" grpId="0" nodeType="after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fade">
                                      <p:cBhvr>
                                        <p:cTn id="114" dur="500"/>
                                        <p:tgtEl>
                                          <p:spTgt spid="68"/>
                                        </p:tgtEl>
                                      </p:cBhvr>
                                    </p:animEffect>
                                  </p:childTnLst>
                                </p:cTn>
                              </p:par>
                              <p:par>
                                <p:cTn id="115" presetID="10" presetClass="entr" presetSubtype="0" fill="hold"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500"/>
                                        <p:tgtEl>
                                          <p:spTgt spid="3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500"/>
                                        <p:tgtEl>
                                          <p:spTgt spid="1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fade">
                                      <p:cBhvr>
                                        <p:cTn id="123" dur="500"/>
                                        <p:tgtEl>
                                          <p:spTgt spid="69"/>
                                        </p:tgtEl>
                                      </p:cBhvr>
                                    </p:animEffect>
                                  </p:childTnLst>
                                </p:cTn>
                              </p:par>
                              <p:par>
                                <p:cTn id="124" presetID="10" presetClass="entr" presetSubtype="0" fill="hold" nodeType="with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fade">
                                      <p:cBhvr>
                                        <p:cTn id="126" dur="500"/>
                                        <p:tgtEl>
                                          <p:spTgt spid="3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0" grpId="0"/>
      <p:bldP spid="11" grpId="0"/>
      <p:bldP spid="12" grpId="0"/>
      <p:bldP spid="13" grpId="0"/>
      <p:bldP spid="14" grpId="0"/>
      <p:bldP spid="15" grpId="0"/>
      <p:bldP spid="16" grpId="0"/>
      <p:bldP spid="20" grpId="0" animBg="1"/>
      <p:bldP spid="5" grpId="0"/>
      <p:bldP spid="6" grpId="0"/>
      <p:bldP spid="18" grpId="0"/>
      <p:bldP spid="19" grpId="0"/>
      <p:bldP spid="55" grpId="0" animBg="1"/>
      <p:bldP spid="60" grpId="0" animBg="1"/>
      <p:bldP spid="61" grpId="0" animBg="1"/>
      <p:bldP spid="62" grpId="0" animBg="1"/>
      <p:bldP spid="63" grpId="0" animBg="1"/>
      <p:bldP spid="64" grpId="0" animBg="1"/>
      <p:bldP spid="66" grpId="0" animBg="1"/>
      <p:bldP spid="67" grpId="0" animBg="1"/>
      <p:bldP spid="68" grpId="0" animBg="1"/>
      <p:bldP spid="69" grpId="0" animBg="1"/>
      <p:bldP spid="71" grpId="0" animBg="1"/>
      <p:bldP spid="7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480247C4-F099-FE60-14CB-34A22D35A0C7}"/>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9B205169-11FD-DC15-1A4E-9014F783A9B9}"/>
              </a:ext>
            </a:extLst>
          </p:cNvPr>
          <p:cNvGrpSpPr/>
          <p:nvPr>
            <p:custDataLst>
              <p:tags r:id="rId1"/>
            </p:custDataLst>
          </p:nvPr>
        </p:nvGrpSpPr>
        <p:grpSpPr>
          <a:xfrm>
            <a:off x="43661" y="1120565"/>
            <a:ext cx="2715120" cy="4430315"/>
            <a:chOff x="-169832" y="71214"/>
            <a:chExt cx="3009340" cy="4898571"/>
          </a:xfrm>
        </p:grpSpPr>
        <p:sp>
          <p:nvSpPr>
            <p:cNvPr id="7" name="Rectangle : coins arrondis 6">
              <a:extLst>
                <a:ext uri="{FF2B5EF4-FFF2-40B4-BE49-F238E27FC236}">
                  <a16:creationId xmlns:a16="http://schemas.microsoft.com/office/drawing/2014/main" id="{5EA01CFE-F894-1F90-6379-40255B072EDE}"/>
                </a:ext>
              </a:extLst>
            </p:cNvPr>
            <p:cNvSpPr/>
            <p:nvPr/>
          </p:nvSpPr>
          <p:spPr>
            <a:xfrm rot="18826469">
              <a:off x="-1421689" y="1323071"/>
              <a:ext cx="4898571" cy="239485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8" name="Picture 6">
              <a:extLst>
                <a:ext uri="{FF2B5EF4-FFF2-40B4-BE49-F238E27FC236}">
                  <a16:creationId xmlns:a16="http://schemas.microsoft.com/office/drawing/2014/main" id="{591E13C6-8E4B-8C96-2022-F1945F6CF5A4}"/>
                </a:ext>
              </a:extLst>
            </p:cNvPr>
            <p:cNvPicPr>
              <a:picLocks noChangeAspect="1" noChangeArrowheads="1"/>
            </p:cNvPicPr>
            <p:nvPr/>
          </p:nvPicPr>
          <p:blipFill>
            <a:blip r:embed="rId18">
              <a:alphaModFix amt="85000"/>
              <a:extLst>
                <a:ext uri="{28A0092B-C50C-407E-A947-70E740481C1C}">
                  <a14:useLocalDpi xmlns:a14="http://schemas.microsoft.com/office/drawing/2010/main" val="0"/>
                </a:ext>
              </a:extLst>
            </a:blip>
            <a:srcRect/>
            <a:stretch>
              <a:fillRect/>
            </a:stretch>
          </p:blipFill>
          <p:spPr bwMode="auto">
            <a:xfrm>
              <a:off x="787452" y="813426"/>
              <a:ext cx="2052056" cy="1986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a:extLst>
              <a:ext uri="{FF2B5EF4-FFF2-40B4-BE49-F238E27FC236}">
                <a16:creationId xmlns:a16="http://schemas.microsoft.com/office/drawing/2014/main" id="{DCBA089B-2653-EE72-6450-6BA0959E1F87}"/>
              </a:ext>
            </a:extLst>
          </p:cNvPr>
          <p:cNvGrpSpPr/>
          <p:nvPr>
            <p:custDataLst>
              <p:tags r:id="rId2"/>
            </p:custDataLst>
          </p:nvPr>
        </p:nvGrpSpPr>
        <p:grpSpPr>
          <a:xfrm rot="215496">
            <a:off x="-446961" y="3085463"/>
            <a:ext cx="4392402" cy="2298976"/>
            <a:chOff x="-609711" y="2635596"/>
            <a:chExt cx="4898571" cy="2593008"/>
          </a:xfrm>
        </p:grpSpPr>
        <p:sp>
          <p:nvSpPr>
            <p:cNvPr id="10" name="Rectangle : coins arrondis 9">
              <a:extLst>
                <a:ext uri="{FF2B5EF4-FFF2-40B4-BE49-F238E27FC236}">
                  <a16:creationId xmlns:a16="http://schemas.microsoft.com/office/drawing/2014/main" id="{CAA71152-9909-E6FF-C3FB-C06C4B6120AA}"/>
                </a:ext>
              </a:extLst>
            </p:cNvPr>
            <p:cNvSpPr/>
            <p:nvPr/>
          </p:nvSpPr>
          <p:spPr>
            <a:xfrm rot="20306965">
              <a:off x="-609711" y="2833747"/>
              <a:ext cx="4898571" cy="2394857"/>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4">
              <a:extLst>
                <a:ext uri="{FF2B5EF4-FFF2-40B4-BE49-F238E27FC236}">
                  <a16:creationId xmlns:a16="http://schemas.microsoft.com/office/drawing/2014/main" id="{2297625D-768C-1694-07C6-D4662A271C82}"/>
                </a:ext>
              </a:extLst>
            </p:cNvPr>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855632" y="2635596"/>
              <a:ext cx="1905772" cy="1898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F6F726CF-541A-72CE-2901-EB9528FF3F4F}"/>
              </a:ext>
            </a:extLst>
          </p:cNvPr>
          <p:cNvGrpSpPr/>
          <p:nvPr>
            <p:custDataLst>
              <p:tags r:id="rId3"/>
            </p:custDataLst>
          </p:nvPr>
        </p:nvGrpSpPr>
        <p:grpSpPr>
          <a:xfrm rot="171344">
            <a:off x="-635851" y="4446091"/>
            <a:ext cx="4912141" cy="2166695"/>
            <a:chOff x="-1092544" y="4259572"/>
            <a:chExt cx="5319228" cy="2245137"/>
          </a:xfrm>
        </p:grpSpPr>
        <p:sp>
          <p:nvSpPr>
            <p:cNvPr id="13" name="Rectangle : coins arrondis 12">
              <a:extLst>
                <a:ext uri="{FF2B5EF4-FFF2-40B4-BE49-F238E27FC236}">
                  <a16:creationId xmlns:a16="http://schemas.microsoft.com/office/drawing/2014/main" id="{5D69EC08-968D-F480-B3CA-0DAFC0BC0018}"/>
                </a:ext>
              </a:extLst>
            </p:cNvPr>
            <p:cNvSpPr/>
            <p:nvPr/>
          </p:nvSpPr>
          <p:spPr>
            <a:xfrm rot="292036">
              <a:off x="-1092544" y="4259572"/>
              <a:ext cx="4898571" cy="2245137"/>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2" descr="Canva New Logo">
              <a:extLst>
                <a:ext uri="{FF2B5EF4-FFF2-40B4-BE49-F238E27FC236}">
                  <a16:creationId xmlns:a16="http://schemas.microsoft.com/office/drawing/2014/main" id="{DEED271B-9B08-F6D4-556F-EDD4FCAC5711}"/>
                </a:ext>
              </a:extLst>
            </p:cNvPr>
            <p:cNvPicPr>
              <a:picLocks noChangeAspect="1" noChangeArrowheads="1"/>
            </p:cNvPicPr>
            <p:nvPr/>
          </p:nvPicPr>
          <p:blipFill>
            <a:blip r:embed="rId20">
              <a:alphaModFix amt="85000"/>
              <a:extLst>
                <a:ext uri="{28A0092B-C50C-407E-A947-70E740481C1C}">
                  <a14:useLocalDpi xmlns:a14="http://schemas.microsoft.com/office/drawing/2010/main" val="0"/>
                </a:ext>
              </a:extLst>
            </a:blip>
            <a:srcRect/>
            <a:stretch>
              <a:fillRect/>
            </a:stretch>
          </p:blipFill>
          <p:spPr bwMode="auto">
            <a:xfrm>
              <a:off x="854065" y="4491217"/>
              <a:ext cx="3372619" cy="189830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Connecteur droit 17">
            <a:extLst>
              <a:ext uri="{FF2B5EF4-FFF2-40B4-BE49-F238E27FC236}">
                <a16:creationId xmlns:a16="http://schemas.microsoft.com/office/drawing/2014/main" id="{980B2925-21DD-2392-C170-0FDA6D607B2F}"/>
              </a:ext>
            </a:extLst>
          </p:cNvPr>
          <p:cNvCxnSpPr/>
          <p:nvPr>
            <p:custDataLst>
              <p:tags r:id="rId4"/>
            </p:custDataLst>
          </p:nvPr>
        </p:nvCxnSpPr>
        <p:spPr>
          <a:xfrm>
            <a:off x="4316076" y="1876189"/>
            <a:ext cx="0" cy="81385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CB397ACF-57C4-49B9-5720-73E3ED223643}"/>
              </a:ext>
            </a:extLst>
          </p:cNvPr>
          <p:cNvCxnSpPr>
            <a:cxnSpLocks/>
          </p:cNvCxnSpPr>
          <p:nvPr>
            <p:custDataLst>
              <p:tags r:id="rId5"/>
            </p:custDataLst>
          </p:nvPr>
        </p:nvCxnSpPr>
        <p:spPr>
          <a:xfrm>
            <a:off x="2335696" y="1876189"/>
            <a:ext cx="198038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BB314D59-5859-7FFA-DC90-AB602F7A250F}"/>
              </a:ext>
            </a:extLst>
          </p:cNvPr>
          <p:cNvCxnSpPr>
            <a:cxnSpLocks/>
          </p:cNvCxnSpPr>
          <p:nvPr>
            <p:custDataLst>
              <p:tags r:id="rId6"/>
            </p:custDataLst>
          </p:nvPr>
        </p:nvCxnSpPr>
        <p:spPr>
          <a:xfrm>
            <a:off x="3325886" y="3588262"/>
            <a:ext cx="1518194" cy="0"/>
          </a:xfrm>
          <a:prstGeom prst="line">
            <a:avLst/>
          </a:prstGeom>
          <a:ln w="19050">
            <a:solidFill>
              <a:srgbClr val="F1548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2734A994-0ABF-F5D6-B8B6-23710D1CD613}"/>
              </a:ext>
            </a:extLst>
          </p:cNvPr>
          <p:cNvCxnSpPr/>
          <p:nvPr>
            <p:custDataLst>
              <p:tags r:id="rId7"/>
            </p:custDataLst>
          </p:nvPr>
        </p:nvCxnSpPr>
        <p:spPr>
          <a:xfrm>
            <a:off x="4859882" y="3575090"/>
            <a:ext cx="0" cy="813856"/>
          </a:xfrm>
          <a:prstGeom prst="line">
            <a:avLst/>
          </a:prstGeom>
          <a:ln w="38100">
            <a:solidFill>
              <a:srgbClr val="F15480"/>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60B5B999-C79E-907A-CEA5-AD46328BE25A}"/>
              </a:ext>
            </a:extLst>
          </p:cNvPr>
          <p:cNvSpPr txBox="1"/>
          <p:nvPr>
            <p:custDataLst>
              <p:tags r:id="rId8"/>
            </p:custDataLst>
          </p:nvPr>
        </p:nvSpPr>
        <p:spPr>
          <a:xfrm>
            <a:off x="4983112" y="3429000"/>
            <a:ext cx="6940066" cy="1200329"/>
          </a:xfrm>
          <a:prstGeom prst="rect">
            <a:avLst/>
          </a:prstGeom>
          <a:noFill/>
        </p:spPr>
        <p:txBody>
          <a:bodyPr wrap="square" rtlCol="0">
            <a:spAutoFit/>
          </a:bodyPr>
          <a:lstStyle/>
          <a:p>
            <a:r>
              <a:rPr lang="fr-FR" dirty="0"/>
              <a:t>Contrat institutionnel avec l’UNamur </a:t>
            </a:r>
          </a:p>
          <a:p>
            <a:r>
              <a:rPr lang="fr-FR" dirty="0"/>
              <a:t>Serveurs localisés en Europe </a:t>
            </a:r>
          </a:p>
          <a:p>
            <a:r>
              <a:rPr lang="fr-FR" dirty="0"/>
              <a:t>Créations protégées </a:t>
            </a:r>
          </a:p>
          <a:p>
            <a:r>
              <a:rPr lang="fr-FR" dirty="0"/>
              <a:t>Statistiques de consultations</a:t>
            </a:r>
          </a:p>
        </p:txBody>
      </p:sp>
      <p:cxnSp>
        <p:nvCxnSpPr>
          <p:cNvPr id="30" name="Connecteur droit 29">
            <a:extLst>
              <a:ext uri="{FF2B5EF4-FFF2-40B4-BE49-F238E27FC236}">
                <a16:creationId xmlns:a16="http://schemas.microsoft.com/office/drawing/2014/main" id="{0019C6BA-B016-F3DC-C1D8-711CE861BE79}"/>
              </a:ext>
            </a:extLst>
          </p:cNvPr>
          <p:cNvCxnSpPr>
            <a:cxnSpLocks/>
          </p:cNvCxnSpPr>
          <p:nvPr>
            <p:custDataLst>
              <p:tags r:id="rId9"/>
            </p:custDataLst>
          </p:nvPr>
        </p:nvCxnSpPr>
        <p:spPr>
          <a:xfrm>
            <a:off x="3534881" y="5463372"/>
            <a:ext cx="1407475" cy="0"/>
          </a:xfrm>
          <a:prstGeom prst="line">
            <a:avLst/>
          </a:prstGeom>
          <a:ln w="9525">
            <a:solidFill>
              <a:srgbClr val="3F3FE5"/>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F119D789-A4F1-6BF3-90C8-18A0250BEE36}"/>
              </a:ext>
            </a:extLst>
          </p:cNvPr>
          <p:cNvCxnSpPr/>
          <p:nvPr>
            <p:custDataLst>
              <p:tags r:id="rId10"/>
            </p:custDataLst>
          </p:nvPr>
        </p:nvCxnSpPr>
        <p:spPr>
          <a:xfrm>
            <a:off x="4942356" y="5463372"/>
            <a:ext cx="0" cy="813856"/>
          </a:xfrm>
          <a:prstGeom prst="line">
            <a:avLst/>
          </a:prstGeom>
          <a:ln w="38100">
            <a:solidFill>
              <a:srgbClr val="3F3FE5"/>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A460A7A3-831A-8EDC-947D-95E62F8DFFF8}"/>
              </a:ext>
            </a:extLst>
          </p:cNvPr>
          <p:cNvSpPr txBox="1"/>
          <p:nvPr>
            <p:custDataLst>
              <p:tags r:id="rId11"/>
            </p:custDataLst>
          </p:nvPr>
        </p:nvSpPr>
        <p:spPr>
          <a:xfrm>
            <a:off x="5040632" y="5277549"/>
            <a:ext cx="6940066" cy="923330"/>
          </a:xfrm>
          <a:prstGeom prst="rect">
            <a:avLst/>
          </a:prstGeom>
          <a:noFill/>
        </p:spPr>
        <p:txBody>
          <a:bodyPr wrap="square" rtlCol="0">
            <a:spAutoFit/>
          </a:bodyPr>
          <a:lstStyle/>
          <a:p>
            <a:r>
              <a:rPr lang="fr-FR" dirty="0"/>
              <a:t>Pas de contrat institutionnel avec l’UNamur</a:t>
            </a:r>
          </a:p>
          <a:p>
            <a:r>
              <a:rPr lang="fr-FR" dirty="0"/>
              <a:t>Données peuvent être fournies à des pays situés hors UE (États-Unis)</a:t>
            </a:r>
          </a:p>
        </p:txBody>
      </p:sp>
      <p:pic>
        <p:nvPicPr>
          <p:cNvPr id="2" name="Graphique 1" descr="Culturiste avec un remplissage uni">
            <a:extLst>
              <a:ext uri="{FF2B5EF4-FFF2-40B4-BE49-F238E27FC236}">
                <a16:creationId xmlns:a16="http://schemas.microsoft.com/office/drawing/2014/main" id="{8ABC92B3-D561-2A1E-7B72-AED2D24851F6}"/>
              </a:ext>
            </a:extLst>
          </p:cNvPr>
          <p:cNvPicPr>
            <a:picLocks noChangeAspect="1"/>
          </p:cNvPicPr>
          <p:nvPr>
            <p:custDataLst>
              <p:tags r:id="rId12"/>
            </p:custDataLst>
          </p:nvPr>
        </p:nvPicPr>
        <p:blipFill>
          <a:blip r:embed="rId21">
            <a:extLst>
              <a:ext uri="{96DAC541-7B7A-43D3-8B79-37D633B846F1}">
                <asvg:svgBlip xmlns:asvg="http://schemas.microsoft.com/office/drawing/2016/SVG/main" r:embed="rId22"/>
              </a:ext>
            </a:extLst>
          </a:blip>
          <a:stretch>
            <a:fillRect/>
          </a:stretch>
        </p:blipFill>
        <p:spPr>
          <a:xfrm>
            <a:off x="8839288" y="1589029"/>
            <a:ext cx="1328929" cy="1328929"/>
          </a:xfrm>
          <a:prstGeom prst="rect">
            <a:avLst/>
          </a:prstGeom>
        </p:spPr>
      </p:pic>
      <p:sp>
        <p:nvSpPr>
          <p:cNvPr id="3" name="ZoneTexte 2">
            <a:extLst>
              <a:ext uri="{FF2B5EF4-FFF2-40B4-BE49-F238E27FC236}">
                <a16:creationId xmlns:a16="http://schemas.microsoft.com/office/drawing/2014/main" id="{8396CEA6-769F-971F-32FB-EB3167D002A3}"/>
              </a:ext>
            </a:extLst>
          </p:cNvPr>
          <p:cNvSpPr txBox="1"/>
          <p:nvPr>
            <p:custDataLst>
              <p:tags r:id="rId13"/>
            </p:custDataLst>
          </p:nvPr>
        </p:nvSpPr>
        <p:spPr>
          <a:xfrm>
            <a:off x="4471874" y="1791829"/>
            <a:ext cx="5935387" cy="923330"/>
          </a:xfrm>
          <a:prstGeom prst="rect">
            <a:avLst/>
          </a:prstGeom>
          <a:noFill/>
        </p:spPr>
        <p:txBody>
          <a:bodyPr wrap="square" rtlCol="0">
            <a:spAutoFit/>
          </a:bodyPr>
          <a:lstStyle/>
          <a:p>
            <a:r>
              <a:rPr lang="fr-FR" dirty="0"/>
              <a:t>Contrat institutionnel avec Microsoft </a:t>
            </a:r>
          </a:p>
          <a:p>
            <a:r>
              <a:rPr lang="fr-FR" dirty="0"/>
              <a:t>Créations protégées</a:t>
            </a:r>
          </a:p>
          <a:p>
            <a:r>
              <a:rPr lang="fr-FR" dirty="0"/>
              <a:t>Collaborations en interne facilitées</a:t>
            </a:r>
          </a:p>
        </p:txBody>
      </p:sp>
      <p:sp>
        <p:nvSpPr>
          <p:cNvPr id="4" name="Ellipse 3">
            <a:extLst>
              <a:ext uri="{FF2B5EF4-FFF2-40B4-BE49-F238E27FC236}">
                <a16:creationId xmlns:a16="http://schemas.microsoft.com/office/drawing/2014/main" id="{80C55BC5-6CF8-22D2-EE13-B43D032800B0}"/>
              </a:ext>
            </a:extLst>
          </p:cNvPr>
          <p:cNvSpPr/>
          <p:nvPr>
            <p:custDataLst>
              <p:tags r:id="rId14"/>
            </p:custDataLst>
          </p:nvPr>
        </p:nvSpPr>
        <p:spPr>
          <a:xfrm>
            <a:off x="10792440" y="252298"/>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ZoneTexte 15">
            <a:extLst>
              <a:ext uri="{FF2B5EF4-FFF2-40B4-BE49-F238E27FC236}">
                <a16:creationId xmlns:a16="http://schemas.microsoft.com/office/drawing/2014/main" id="{F1CB9CAF-DF8C-6E30-CBDF-FF056D67E609}"/>
              </a:ext>
            </a:extLst>
          </p:cNvPr>
          <p:cNvSpPr txBox="1"/>
          <p:nvPr>
            <p:custDataLst>
              <p:tags r:id="rId15"/>
            </p:custDataLst>
          </p:nvPr>
        </p:nvSpPr>
        <p:spPr>
          <a:xfrm>
            <a:off x="6766939" y="496392"/>
            <a:ext cx="4897879" cy="584775"/>
          </a:xfrm>
          <a:prstGeom prst="rect">
            <a:avLst/>
          </a:prstGeom>
          <a:noFill/>
        </p:spPr>
        <p:txBody>
          <a:bodyPr wrap="none" rtlCol="0">
            <a:spAutoFit/>
          </a:bodyPr>
          <a:lstStyle/>
          <a:p>
            <a:r>
              <a:rPr lang="fr-FR" sz="3200" dirty="0">
                <a:latin typeface="Arial Rounded MT Bold" panose="020F0704030504030204" pitchFamily="34" charset="0"/>
              </a:rPr>
              <a:t>Protection des données</a:t>
            </a:r>
            <a:endParaRPr lang="fr-BE" sz="3200" dirty="0">
              <a:latin typeface="Arial Rounded MT Bold" panose="020F0704030504030204" pitchFamily="34" charset="0"/>
            </a:endParaRPr>
          </a:p>
        </p:txBody>
      </p:sp>
      <p:pic>
        <p:nvPicPr>
          <p:cNvPr id="5" name="Graphique 4" descr="Culturiste avec un remplissage uni">
            <a:extLst>
              <a:ext uri="{FF2B5EF4-FFF2-40B4-BE49-F238E27FC236}">
                <a16:creationId xmlns:a16="http://schemas.microsoft.com/office/drawing/2014/main" id="{65A211D9-1D8A-C768-6556-04B2E3FF79FB}"/>
              </a:ext>
            </a:extLst>
          </p:cNvPr>
          <p:cNvPicPr>
            <a:picLocks noChangeAspect="1"/>
          </p:cNvPicPr>
          <p:nvPr>
            <p:custDataLst>
              <p:tags r:id="rId16"/>
            </p:custDataLst>
          </p:nvPr>
        </p:nvPicPr>
        <p:blipFill>
          <a:blip r:embed="rId21">
            <a:extLst>
              <a:ext uri="{96DAC541-7B7A-43D3-8B79-37D633B846F1}">
                <asvg:svgBlip xmlns:asvg="http://schemas.microsoft.com/office/drawing/2016/SVG/main" r:embed="rId22"/>
              </a:ext>
            </a:extLst>
          </a:blip>
          <a:stretch>
            <a:fillRect/>
          </a:stretch>
        </p:blipFill>
        <p:spPr>
          <a:xfrm>
            <a:off x="8839287" y="3275578"/>
            <a:ext cx="1328929" cy="1328929"/>
          </a:xfrm>
          <a:prstGeom prst="rect">
            <a:avLst/>
          </a:prstGeom>
        </p:spPr>
      </p:pic>
    </p:spTree>
    <p:extLst>
      <p:ext uri="{BB962C8B-B14F-4D97-AF65-F5344CB8AC3E}">
        <p14:creationId xmlns:p14="http://schemas.microsoft.com/office/powerpoint/2010/main" val="189714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F98CDD9C-0BA9-75E9-EC82-FD515FCED8B0}"/>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B8DD0983-2FF8-8BDB-8A5B-BEA1FA038025}"/>
              </a:ext>
            </a:extLst>
          </p:cNvPr>
          <p:cNvPicPr>
            <a:picLocks noChangeAspect="1"/>
          </p:cNvPicPr>
          <p:nvPr>
            <p:custDataLst>
              <p:tags r:id="rId1"/>
            </p:custDataLst>
          </p:nvPr>
        </p:nvPicPr>
        <p:blipFill>
          <a:blip r:embed="rId6"/>
          <a:stretch>
            <a:fillRect/>
          </a:stretch>
        </p:blipFill>
        <p:spPr>
          <a:xfrm>
            <a:off x="0" y="0"/>
            <a:ext cx="12192000" cy="6967604"/>
          </a:xfrm>
          <a:prstGeom prst="rect">
            <a:avLst/>
          </a:prstGeom>
        </p:spPr>
      </p:pic>
      <p:pic>
        <p:nvPicPr>
          <p:cNvPr id="3" name="Picture 6">
            <a:extLst>
              <a:ext uri="{FF2B5EF4-FFF2-40B4-BE49-F238E27FC236}">
                <a16:creationId xmlns:a16="http://schemas.microsoft.com/office/drawing/2014/main" id="{0F5EF02B-80F2-A362-EDA7-D5FFD393C345}"/>
              </a:ext>
            </a:extLst>
          </p:cNvPr>
          <p:cNvPicPr>
            <a:picLocks noChangeAspect="1" noChangeArrowheads="1"/>
          </p:cNvPicPr>
          <p:nvPr>
            <p:custDataLst>
              <p:tags r:id="rId2"/>
            </p:custDataLst>
          </p:nvPr>
        </p:nvPicPr>
        <p:blipFill>
          <a:blip r:embed="rId7">
            <a:alphaModFix amt="85000"/>
            <a:extLst>
              <a:ext uri="{28A0092B-C50C-407E-A947-70E740481C1C}">
                <a14:useLocalDpi xmlns:a14="http://schemas.microsoft.com/office/drawing/2010/main" val="0"/>
              </a:ext>
            </a:extLst>
          </a:blip>
          <a:srcRect/>
          <a:stretch>
            <a:fillRect/>
          </a:stretch>
        </p:blipFill>
        <p:spPr bwMode="auto">
          <a:xfrm>
            <a:off x="7326692" y="2679805"/>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3553C30E-6C5C-F80B-EAE7-77383CE705FA}"/>
              </a:ext>
            </a:extLst>
          </p:cNvPr>
          <p:cNvPicPr>
            <a:picLocks noChangeAspect="1" noChangeArrowheads="1"/>
          </p:cNvPicPr>
          <p:nvPr>
            <p:custDataLst>
              <p:tags r:id="rId3"/>
            </p:custDataLst>
          </p:nvPr>
        </p:nvPicPr>
        <p:blipFill>
          <a:blip r:embed="rId8">
            <a:alphaModFix amt="85000"/>
            <a:extLst>
              <a:ext uri="{28A0092B-C50C-407E-A947-70E740481C1C}">
                <a14:useLocalDpi xmlns:a14="http://schemas.microsoft.com/office/drawing/2010/main" val="0"/>
              </a:ext>
            </a:extLst>
          </a:blip>
          <a:srcRect/>
          <a:stretch>
            <a:fillRect/>
          </a:stretch>
        </p:blipFill>
        <p:spPr bwMode="auto">
          <a:xfrm>
            <a:off x="2338320" y="2496842"/>
            <a:ext cx="3235165" cy="190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04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06E2A-1789-864A-4B7F-0B4BAB0F3557}"/>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87C427B4-1576-DE53-633A-13E44FA16ED7}"/>
              </a:ext>
            </a:extLst>
          </p:cNvPr>
          <p:cNvPicPr>
            <a:picLocks noChangeAspect="1"/>
          </p:cNvPicPr>
          <p:nvPr>
            <p:custDataLst>
              <p:tags r:id="rId1"/>
            </p:custDataLst>
          </p:nvPr>
        </p:nvPicPr>
        <p:blipFill>
          <a:blip r:embed="rId11">
            <a:alphaModFix amt="35000"/>
          </a:blip>
          <a:stretch>
            <a:fillRect/>
          </a:stretch>
        </p:blipFill>
        <p:spPr>
          <a:xfrm>
            <a:off x="0" y="-109604"/>
            <a:ext cx="12192000" cy="6967604"/>
          </a:xfrm>
          <a:prstGeom prst="rect">
            <a:avLst/>
          </a:prstGeom>
        </p:spPr>
      </p:pic>
      <p:pic>
        <p:nvPicPr>
          <p:cNvPr id="3" name="Picture 6">
            <a:extLst>
              <a:ext uri="{FF2B5EF4-FFF2-40B4-BE49-F238E27FC236}">
                <a16:creationId xmlns:a16="http://schemas.microsoft.com/office/drawing/2014/main" id="{21940B27-CB01-0178-0289-A5B26453CB3E}"/>
              </a:ext>
            </a:extLst>
          </p:cNvPr>
          <p:cNvPicPr>
            <a:picLocks noChangeAspect="1" noChangeArrowheads="1"/>
          </p:cNvPicPr>
          <p:nvPr>
            <p:custDataLst>
              <p:tags r:id="rId2"/>
            </p:custDataLst>
          </p:nvPr>
        </p:nvPicPr>
        <p:blipFill>
          <a:blip r:embed="rId12">
            <a:alphaModFix amt="85000"/>
            <a:extLst>
              <a:ext uri="{28A0092B-C50C-407E-A947-70E740481C1C}">
                <a14:useLocalDpi xmlns:a14="http://schemas.microsoft.com/office/drawing/2010/main" val="0"/>
              </a:ext>
            </a:extLst>
          </a:blip>
          <a:srcRect/>
          <a:stretch>
            <a:fillRect/>
          </a:stretch>
        </p:blipFill>
        <p:spPr bwMode="auto">
          <a:xfrm>
            <a:off x="8074042" y="257941"/>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E124C44E-3122-8CAA-0AE0-0F1607E7EA52}"/>
              </a:ext>
            </a:extLst>
          </p:cNvPr>
          <p:cNvPicPr>
            <a:picLocks noChangeAspect="1" noChangeArrowheads="1"/>
          </p:cNvPicPr>
          <p:nvPr>
            <p:custDataLst>
              <p:tags r:id="rId3"/>
            </p:custDataLst>
          </p:nvPr>
        </p:nvPicPr>
        <p:blipFill>
          <a:blip r:embed="rId13">
            <a:alphaModFix amt="85000"/>
            <a:extLst>
              <a:ext uri="{28A0092B-C50C-407E-A947-70E740481C1C}">
                <a14:useLocalDpi xmlns:a14="http://schemas.microsoft.com/office/drawing/2010/main" val="0"/>
              </a:ext>
            </a:extLst>
          </a:blip>
          <a:srcRect/>
          <a:stretch>
            <a:fillRect/>
          </a:stretch>
        </p:blipFill>
        <p:spPr bwMode="auto">
          <a:xfrm>
            <a:off x="2479767" y="0"/>
            <a:ext cx="3114508" cy="18319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capture d’écran, Système d’exploitation, conception&#10;&#10;Le contenu généré par l’IA peut être incorrect.">
            <a:extLst>
              <a:ext uri="{FF2B5EF4-FFF2-40B4-BE49-F238E27FC236}">
                <a16:creationId xmlns:a16="http://schemas.microsoft.com/office/drawing/2014/main" id="{32EE1529-1921-D89D-C3AA-1413D1602F99}"/>
              </a:ext>
            </a:extLst>
          </p:cNvPr>
          <p:cNvPicPr>
            <a:picLocks noChangeAspect="1"/>
          </p:cNvPicPr>
          <p:nvPr>
            <p:custDataLst>
              <p:tags r:id="rId4"/>
            </p:custDataLst>
          </p:nvPr>
        </p:nvPicPr>
        <p:blipFill>
          <a:blip r:embed="rId14"/>
          <a:stretch>
            <a:fillRect/>
          </a:stretch>
        </p:blipFill>
        <p:spPr>
          <a:xfrm>
            <a:off x="583696" y="1719988"/>
            <a:ext cx="2289159" cy="4963281"/>
          </a:xfrm>
          <a:prstGeom prst="rect">
            <a:avLst/>
          </a:prstGeom>
        </p:spPr>
      </p:pic>
      <p:pic>
        <p:nvPicPr>
          <p:cNvPr id="8" name="Image 7" descr="Une image contenant capture d’écran, texte, Logiciel multimédia, logiciel&#10;&#10;Le contenu généré par l’IA peut être incorrect.">
            <a:extLst>
              <a:ext uri="{FF2B5EF4-FFF2-40B4-BE49-F238E27FC236}">
                <a16:creationId xmlns:a16="http://schemas.microsoft.com/office/drawing/2014/main" id="{1B9E1F60-936F-306B-5909-25B2A9C7FB95}"/>
              </a:ext>
            </a:extLst>
          </p:cNvPr>
          <p:cNvPicPr>
            <a:picLocks noChangeAspect="1"/>
          </p:cNvPicPr>
          <p:nvPr>
            <p:custDataLst>
              <p:tags r:id="rId5"/>
            </p:custDataLst>
          </p:nvPr>
        </p:nvPicPr>
        <p:blipFill>
          <a:blip r:embed="rId15"/>
          <a:stretch>
            <a:fillRect/>
          </a:stretch>
        </p:blipFill>
        <p:spPr>
          <a:xfrm>
            <a:off x="5825861" y="2334723"/>
            <a:ext cx="6366139" cy="3511616"/>
          </a:xfrm>
          <a:prstGeom prst="rect">
            <a:avLst/>
          </a:prstGeom>
        </p:spPr>
      </p:pic>
      <p:pic>
        <p:nvPicPr>
          <p:cNvPr id="10" name="Image 9" descr="Une image contenant texte, Appareils électroniques, capture d’écran, Appareil électronique&#10;&#10;Le contenu généré par l’IA peut être incorrect.">
            <a:extLst>
              <a:ext uri="{FF2B5EF4-FFF2-40B4-BE49-F238E27FC236}">
                <a16:creationId xmlns:a16="http://schemas.microsoft.com/office/drawing/2014/main" id="{F09A5E5E-27A2-7B6F-BD4F-41510D84B9FC}"/>
              </a:ext>
            </a:extLst>
          </p:cNvPr>
          <p:cNvPicPr>
            <a:picLocks noChangeAspect="1"/>
          </p:cNvPicPr>
          <p:nvPr>
            <p:custDataLst>
              <p:tags r:id="rId6"/>
            </p:custDataLst>
          </p:nvPr>
        </p:nvPicPr>
        <p:blipFill>
          <a:blip r:embed="rId16"/>
          <a:stretch>
            <a:fillRect/>
          </a:stretch>
        </p:blipFill>
        <p:spPr>
          <a:xfrm>
            <a:off x="5825861" y="2495244"/>
            <a:ext cx="6597725" cy="3412767"/>
          </a:xfrm>
          <a:prstGeom prst="rect">
            <a:avLst/>
          </a:prstGeom>
        </p:spPr>
      </p:pic>
      <p:sp>
        <p:nvSpPr>
          <p:cNvPr id="11" name="ZoneTexte 10">
            <a:extLst>
              <a:ext uri="{FF2B5EF4-FFF2-40B4-BE49-F238E27FC236}">
                <a16:creationId xmlns:a16="http://schemas.microsoft.com/office/drawing/2014/main" id="{814A3F8B-1859-D2FC-4984-83CD048AACE4}"/>
              </a:ext>
            </a:extLst>
          </p:cNvPr>
          <p:cNvSpPr txBox="1"/>
          <p:nvPr>
            <p:custDataLst>
              <p:tags r:id="rId7"/>
            </p:custDataLst>
          </p:nvPr>
        </p:nvSpPr>
        <p:spPr>
          <a:xfrm>
            <a:off x="595582" y="398329"/>
            <a:ext cx="2289159" cy="1015663"/>
          </a:xfrm>
          <a:prstGeom prst="rect">
            <a:avLst/>
          </a:prstGeom>
          <a:noFill/>
        </p:spPr>
        <p:txBody>
          <a:bodyPr wrap="square" rtlCol="0">
            <a:spAutoFit/>
          </a:bodyPr>
          <a:lstStyle/>
          <a:p>
            <a:r>
              <a:rPr lang="fr-FR" sz="2000" b="1" dirty="0"/>
              <a:t>Galerie de visuels (avec version payante) </a:t>
            </a:r>
            <a:endParaRPr lang="fr-BE" sz="2000" b="1" dirty="0"/>
          </a:p>
        </p:txBody>
      </p:sp>
      <p:pic>
        <p:nvPicPr>
          <p:cNvPr id="12" name="Graphique 11" descr="Culturiste avec un remplissage uni">
            <a:extLst>
              <a:ext uri="{FF2B5EF4-FFF2-40B4-BE49-F238E27FC236}">
                <a16:creationId xmlns:a16="http://schemas.microsoft.com/office/drawing/2014/main" id="{AD305B67-0826-F166-765E-A384ED9EB318}"/>
              </a:ext>
            </a:extLst>
          </p:cNvPr>
          <p:cNvPicPr>
            <a:picLocks noChangeAspect="1"/>
          </p:cNvPicPr>
          <p:nvPr>
            <p:custDataLst>
              <p:tags r:id="rId8"/>
            </p:custDataLst>
          </p:nvPr>
        </p:nvPicPr>
        <p:blipFill>
          <a:blip r:embed="rId17">
            <a:extLst>
              <a:ext uri="{96DAC541-7B7A-43D3-8B79-37D633B846F1}">
                <asvg:svgBlip xmlns:asvg="http://schemas.microsoft.com/office/drawing/2016/SVG/main" r:embed="rId18"/>
              </a:ext>
            </a:extLst>
          </a:blip>
          <a:stretch>
            <a:fillRect/>
          </a:stretch>
        </p:blipFill>
        <p:spPr>
          <a:xfrm>
            <a:off x="3480055" y="1843787"/>
            <a:ext cx="1328929" cy="1328929"/>
          </a:xfrm>
          <a:prstGeom prst="rect">
            <a:avLst/>
          </a:prstGeom>
        </p:spPr>
      </p:pic>
    </p:spTree>
    <p:extLst>
      <p:ext uri="{BB962C8B-B14F-4D97-AF65-F5344CB8AC3E}">
        <p14:creationId xmlns:p14="http://schemas.microsoft.com/office/powerpoint/2010/main" val="116118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DBDD-0DDF-405F-6CDA-1414E93F9BB9}"/>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13D660CA-7453-AF7F-21BF-945375F26C0B}"/>
              </a:ext>
            </a:extLst>
          </p:cNvPr>
          <p:cNvPicPr>
            <a:picLocks noChangeAspect="1"/>
          </p:cNvPicPr>
          <p:nvPr>
            <p:custDataLst>
              <p:tags r:id="rId1"/>
            </p:custDataLst>
          </p:nvPr>
        </p:nvPicPr>
        <p:blipFill>
          <a:blip r:embed="rId10">
            <a:alphaModFix amt="35000"/>
          </a:blip>
          <a:stretch>
            <a:fillRect/>
          </a:stretch>
        </p:blipFill>
        <p:spPr>
          <a:xfrm>
            <a:off x="0" y="-109604"/>
            <a:ext cx="12192000" cy="6967604"/>
          </a:xfrm>
          <a:prstGeom prst="rect">
            <a:avLst/>
          </a:prstGeom>
        </p:spPr>
      </p:pic>
      <p:pic>
        <p:nvPicPr>
          <p:cNvPr id="3" name="Picture 6">
            <a:extLst>
              <a:ext uri="{FF2B5EF4-FFF2-40B4-BE49-F238E27FC236}">
                <a16:creationId xmlns:a16="http://schemas.microsoft.com/office/drawing/2014/main" id="{87BA0103-BD9B-D8E4-D5E9-C40F29317D29}"/>
              </a:ext>
            </a:extLst>
          </p:cNvPr>
          <p:cNvPicPr>
            <a:picLocks noChangeAspect="1" noChangeArrowheads="1"/>
          </p:cNvPicPr>
          <p:nvPr>
            <p:custDataLst>
              <p:tags r:id="rId2"/>
            </p:custDataLst>
          </p:nvPr>
        </p:nvPicPr>
        <p:blipFill>
          <a:blip r:embed="rId11">
            <a:alphaModFix amt="85000"/>
            <a:extLst>
              <a:ext uri="{28A0092B-C50C-407E-A947-70E740481C1C}">
                <a14:useLocalDpi xmlns:a14="http://schemas.microsoft.com/office/drawing/2010/main" val="0"/>
              </a:ext>
            </a:extLst>
          </a:blip>
          <a:srcRect/>
          <a:stretch>
            <a:fillRect/>
          </a:stretch>
        </p:blipFill>
        <p:spPr bwMode="auto">
          <a:xfrm>
            <a:off x="8074042" y="257941"/>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F016E584-5AB2-B6B5-4D29-68B5EAC46B79}"/>
              </a:ext>
            </a:extLst>
          </p:cNvPr>
          <p:cNvPicPr>
            <a:picLocks noChangeAspect="1" noChangeArrowheads="1"/>
          </p:cNvPicPr>
          <p:nvPr>
            <p:custDataLst>
              <p:tags r:id="rId3"/>
            </p:custDataLst>
          </p:nvPr>
        </p:nvPicPr>
        <p:blipFill>
          <a:blip r:embed="rId12">
            <a:alphaModFix amt="85000"/>
            <a:extLst>
              <a:ext uri="{28A0092B-C50C-407E-A947-70E740481C1C}">
                <a14:useLocalDpi xmlns:a14="http://schemas.microsoft.com/office/drawing/2010/main" val="0"/>
              </a:ext>
            </a:extLst>
          </a:blip>
          <a:srcRect/>
          <a:stretch>
            <a:fillRect/>
          </a:stretch>
        </p:blipFill>
        <p:spPr bwMode="auto">
          <a:xfrm>
            <a:off x="2981492" y="325335"/>
            <a:ext cx="3114508" cy="18319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capture d’écran, Prospectus, Marque&#10;&#10;Le contenu généré par l’IA peut être incorrect.">
            <a:extLst>
              <a:ext uri="{FF2B5EF4-FFF2-40B4-BE49-F238E27FC236}">
                <a16:creationId xmlns:a16="http://schemas.microsoft.com/office/drawing/2014/main" id="{D4EE8027-C12D-40BD-4076-2F73638148C0}"/>
              </a:ext>
            </a:extLst>
          </p:cNvPr>
          <p:cNvPicPr>
            <a:picLocks noChangeAspect="1"/>
          </p:cNvPicPr>
          <p:nvPr>
            <p:custDataLst>
              <p:tags r:id="rId4"/>
            </p:custDataLst>
          </p:nvPr>
        </p:nvPicPr>
        <p:blipFill>
          <a:blip r:embed="rId13"/>
          <a:stretch>
            <a:fillRect/>
          </a:stretch>
        </p:blipFill>
        <p:spPr>
          <a:xfrm>
            <a:off x="365296" y="1241324"/>
            <a:ext cx="3143689" cy="5420481"/>
          </a:xfrm>
          <a:prstGeom prst="rect">
            <a:avLst/>
          </a:prstGeom>
        </p:spPr>
      </p:pic>
      <p:pic>
        <p:nvPicPr>
          <p:cNvPr id="10" name="Image 9" descr="Une image contenant texte, capture d’écran, graphisme, Brochure&#10;&#10;Le contenu généré par l’IA peut être incorrect.">
            <a:extLst>
              <a:ext uri="{FF2B5EF4-FFF2-40B4-BE49-F238E27FC236}">
                <a16:creationId xmlns:a16="http://schemas.microsoft.com/office/drawing/2014/main" id="{70DF6707-9DD8-757B-1BAD-2D60647A5C81}"/>
              </a:ext>
            </a:extLst>
          </p:cNvPr>
          <p:cNvPicPr>
            <a:picLocks noChangeAspect="1"/>
          </p:cNvPicPr>
          <p:nvPr>
            <p:custDataLst>
              <p:tags r:id="rId5"/>
            </p:custDataLst>
          </p:nvPr>
        </p:nvPicPr>
        <p:blipFill>
          <a:blip r:embed="rId14"/>
          <a:stretch>
            <a:fillRect/>
          </a:stretch>
        </p:blipFill>
        <p:spPr>
          <a:xfrm>
            <a:off x="6778170" y="2880650"/>
            <a:ext cx="5210629" cy="2837660"/>
          </a:xfrm>
          <a:prstGeom prst="rect">
            <a:avLst/>
          </a:prstGeom>
        </p:spPr>
      </p:pic>
      <p:pic>
        <p:nvPicPr>
          <p:cNvPr id="11" name="Graphique 10" descr="Culturiste avec un remplissage uni">
            <a:extLst>
              <a:ext uri="{FF2B5EF4-FFF2-40B4-BE49-F238E27FC236}">
                <a16:creationId xmlns:a16="http://schemas.microsoft.com/office/drawing/2014/main" id="{A6385BA7-B7CE-C3F6-F4AB-1847E784A895}"/>
              </a:ext>
            </a:extLst>
          </p:cNvPr>
          <p:cNvPicPr>
            <a:picLocks noChangeAspect="1"/>
          </p:cNvPicPr>
          <p:nvPr>
            <p:custDataLst>
              <p:tags r:id="rId6"/>
            </p:custDataLst>
          </p:nvPr>
        </p:nvPicPr>
        <p:blipFill>
          <a:blip r:embed="rId15">
            <a:extLst>
              <a:ext uri="{96DAC541-7B7A-43D3-8B79-37D633B846F1}">
                <asvg:svgBlip xmlns:asvg="http://schemas.microsoft.com/office/drawing/2016/SVG/main" r:embed="rId16"/>
              </a:ext>
            </a:extLst>
          </a:blip>
          <a:stretch>
            <a:fillRect/>
          </a:stretch>
        </p:blipFill>
        <p:spPr>
          <a:xfrm>
            <a:off x="3874281" y="2216185"/>
            <a:ext cx="1328929" cy="1328929"/>
          </a:xfrm>
          <a:prstGeom prst="rect">
            <a:avLst/>
          </a:prstGeom>
        </p:spPr>
      </p:pic>
      <p:sp>
        <p:nvSpPr>
          <p:cNvPr id="12" name="ZoneTexte 11">
            <a:extLst>
              <a:ext uri="{FF2B5EF4-FFF2-40B4-BE49-F238E27FC236}">
                <a16:creationId xmlns:a16="http://schemas.microsoft.com/office/drawing/2014/main" id="{B1923D9B-BF50-4F8D-2259-84DEEF018990}"/>
              </a:ext>
            </a:extLst>
          </p:cNvPr>
          <p:cNvSpPr txBox="1"/>
          <p:nvPr>
            <p:custDataLst>
              <p:tags r:id="rId7"/>
            </p:custDataLst>
          </p:nvPr>
        </p:nvSpPr>
        <p:spPr>
          <a:xfrm>
            <a:off x="528815" y="187701"/>
            <a:ext cx="2763025" cy="400110"/>
          </a:xfrm>
          <a:prstGeom prst="rect">
            <a:avLst/>
          </a:prstGeom>
          <a:noFill/>
        </p:spPr>
        <p:txBody>
          <a:bodyPr wrap="square" rtlCol="0">
            <a:spAutoFit/>
          </a:bodyPr>
          <a:lstStyle/>
          <a:p>
            <a:r>
              <a:rPr lang="fr-FR" sz="2000" b="1" dirty="0"/>
              <a:t>Galerie de modèles</a:t>
            </a:r>
            <a:endParaRPr lang="fr-BE" sz="2000" b="1" dirty="0"/>
          </a:p>
        </p:txBody>
      </p:sp>
    </p:spTree>
    <p:extLst>
      <p:ext uri="{BB962C8B-B14F-4D97-AF65-F5344CB8AC3E}">
        <p14:creationId xmlns:p14="http://schemas.microsoft.com/office/powerpoint/2010/main" val="364019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D0F42-6D57-4897-DF1B-170E01C4E37B}"/>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ED1BE931-F8ED-31E6-558F-5E6DC220E7FD}"/>
              </a:ext>
            </a:extLst>
          </p:cNvPr>
          <p:cNvPicPr>
            <a:picLocks noChangeAspect="1"/>
          </p:cNvPicPr>
          <p:nvPr>
            <p:custDataLst>
              <p:tags r:id="rId1"/>
            </p:custDataLst>
          </p:nvPr>
        </p:nvPicPr>
        <p:blipFill>
          <a:blip r:embed="rId14">
            <a:alphaModFix amt="35000"/>
          </a:blip>
          <a:stretch>
            <a:fillRect/>
          </a:stretch>
        </p:blipFill>
        <p:spPr>
          <a:xfrm>
            <a:off x="-44342" y="0"/>
            <a:ext cx="12236341" cy="6992944"/>
          </a:xfrm>
          <a:prstGeom prst="rect">
            <a:avLst/>
          </a:prstGeom>
        </p:spPr>
      </p:pic>
      <p:pic>
        <p:nvPicPr>
          <p:cNvPr id="3" name="Picture 6">
            <a:extLst>
              <a:ext uri="{FF2B5EF4-FFF2-40B4-BE49-F238E27FC236}">
                <a16:creationId xmlns:a16="http://schemas.microsoft.com/office/drawing/2014/main" id="{83EEB1D1-55B6-8561-4D85-87C0BB377FFA}"/>
              </a:ext>
            </a:extLst>
          </p:cNvPr>
          <p:cNvPicPr>
            <a:picLocks noChangeAspect="1" noChangeArrowheads="1"/>
          </p:cNvPicPr>
          <p:nvPr>
            <p:custDataLst>
              <p:tags r:id="rId2"/>
            </p:custDataLst>
          </p:nvPr>
        </p:nvPicPr>
        <p:blipFill>
          <a:blip r:embed="rId15">
            <a:alphaModFix amt="85000"/>
            <a:extLst>
              <a:ext uri="{28A0092B-C50C-407E-A947-70E740481C1C}">
                <a14:useLocalDpi xmlns:a14="http://schemas.microsoft.com/office/drawing/2010/main" val="0"/>
              </a:ext>
            </a:extLst>
          </a:blip>
          <a:srcRect/>
          <a:stretch>
            <a:fillRect/>
          </a:stretch>
        </p:blipFill>
        <p:spPr bwMode="auto">
          <a:xfrm>
            <a:off x="10135070" y="52387"/>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2C56A78B-7066-51BC-74E1-85498C152139}"/>
              </a:ext>
            </a:extLst>
          </p:cNvPr>
          <p:cNvPicPr>
            <a:picLocks noChangeAspect="1" noChangeArrowheads="1"/>
          </p:cNvPicPr>
          <p:nvPr>
            <p:custDataLst>
              <p:tags r:id="rId3"/>
            </p:custDataLst>
          </p:nvPr>
        </p:nvPicPr>
        <p:blipFill>
          <a:blip r:embed="rId16">
            <a:alphaModFix amt="85000"/>
            <a:extLst>
              <a:ext uri="{28A0092B-C50C-407E-A947-70E740481C1C}">
                <a14:useLocalDpi xmlns:a14="http://schemas.microsoft.com/office/drawing/2010/main" val="0"/>
              </a:ext>
            </a:extLst>
          </a:blip>
          <a:srcRect/>
          <a:stretch>
            <a:fillRect/>
          </a:stretch>
        </p:blipFill>
        <p:spPr bwMode="auto">
          <a:xfrm>
            <a:off x="0" y="257941"/>
            <a:ext cx="3114508" cy="183197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249D0EF-0B05-DA24-C402-739EBC1F2DCE}"/>
              </a:ext>
            </a:extLst>
          </p:cNvPr>
          <p:cNvSpPr txBox="1"/>
          <p:nvPr>
            <p:custDataLst>
              <p:tags r:id="rId4"/>
            </p:custDataLst>
          </p:nvPr>
        </p:nvSpPr>
        <p:spPr>
          <a:xfrm>
            <a:off x="2696374" y="582666"/>
            <a:ext cx="3918342" cy="646331"/>
          </a:xfrm>
          <a:prstGeom prst="rect">
            <a:avLst/>
          </a:prstGeom>
          <a:noFill/>
        </p:spPr>
        <p:txBody>
          <a:bodyPr wrap="square" rtlCol="0">
            <a:spAutoFit/>
          </a:bodyPr>
          <a:lstStyle/>
          <a:p>
            <a:r>
              <a:rPr lang="fr-FR" dirty="0">
                <a:latin typeface="Arial Rounded MT Bold" panose="020F0704030504030204" pitchFamily="34" charset="0"/>
              </a:rPr>
              <a:t>Création facilitée de visuels attractifs  ou matériel didactique </a:t>
            </a:r>
            <a:endParaRPr lang="fr-BE" dirty="0">
              <a:latin typeface="Arial Rounded MT Bold" panose="020F0704030504030204" pitchFamily="34" charset="0"/>
            </a:endParaRPr>
          </a:p>
        </p:txBody>
      </p:sp>
      <p:sp>
        <p:nvSpPr>
          <p:cNvPr id="2" name="ZoneTexte 1">
            <a:extLst>
              <a:ext uri="{FF2B5EF4-FFF2-40B4-BE49-F238E27FC236}">
                <a16:creationId xmlns:a16="http://schemas.microsoft.com/office/drawing/2014/main" id="{6FB36B3D-9087-6FB1-C932-B1DB52B5D511}"/>
              </a:ext>
            </a:extLst>
          </p:cNvPr>
          <p:cNvSpPr txBox="1"/>
          <p:nvPr>
            <p:custDataLst>
              <p:tags r:id="rId5"/>
            </p:custDataLst>
          </p:nvPr>
        </p:nvSpPr>
        <p:spPr>
          <a:xfrm>
            <a:off x="7043755" y="850764"/>
            <a:ext cx="3091315" cy="923330"/>
          </a:xfrm>
          <a:prstGeom prst="rect">
            <a:avLst/>
          </a:prstGeom>
          <a:noFill/>
        </p:spPr>
        <p:txBody>
          <a:bodyPr wrap="square" rtlCol="0">
            <a:spAutoFit/>
          </a:bodyPr>
          <a:lstStyle/>
          <a:p>
            <a:r>
              <a:rPr lang="fr-FR" dirty="0">
                <a:latin typeface="Arial Rounded MT Bold" panose="020F0704030504030204" pitchFamily="34" charset="0"/>
              </a:rPr>
              <a:t>Création de graphismes à haute granulométrie de complexité</a:t>
            </a:r>
            <a:endParaRPr lang="fr-BE" dirty="0">
              <a:latin typeface="Arial Rounded MT Bold" panose="020F0704030504030204" pitchFamily="34" charset="0"/>
            </a:endParaRPr>
          </a:p>
        </p:txBody>
      </p:sp>
      <p:pic>
        <p:nvPicPr>
          <p:cNvPr id="1026" name="Picture 2">
            <a:extLst>
              <a:ext uri="{FF2B5EF4-FFF2-40B4-BE49-F238E27FC236}">
                <a16:creationId xmlns:a16="http://schemas.microsoft.com/office/drawing/2014/main" id="{A1512F36-B40A-F1EF-5076-6D22A4F75F6B}"/>
              </a:ext>
            </a:extLst>
          </p:cNvPr>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rot="20954263">
            <a:off x="353638" y="2378169"/>
            <a:ext cx="5260481" cy="3808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FC4973-4F35-52BF-2008-770769AA8857}"/>
              </a:ext>
            </a:extLst>
          </p:cNvPr>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rot="966039">
            <a:off x="1965355" y="2370563"/>
            <a:ext cx="2734712" cy="3823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3457500-B10F-4C69-92BE-3E3D60009B8D}"/>
              </a:ext>
            </a:extLst>
          </p:cNvPr>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531415" y="1685537"/>
            <a:ext cx="4069296" cy="2879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Image 8" descr="Une image contenant texte, ordinateur, capture d’écran, Visage humain&#10;&#10;Le contenu généré par l’IA peut être incorrect.">
            <a:extLst>
              <a:ext uri="{FF2B5EF4-FFF2-40B4-BE49-F238E27FC236}">
                <a16:creationId xmlns:a16="http://schemas.microsoft.com/office/drawing/2014/main" id="{3D551B1E-5456-A7C0-7275-D0676E3F621E}"/>
              </a:ext>
            </a:extLst>
          </p:cNvPr>
          <p:cNvPicPr>
            <a:picLocks noChangeAspect="1"/>
          </p:cNvPicPr>
          <p:nvPr>
            <p:custDataLst>
              <p:tags r:id="rId9"/>
            </p:custDataLst>
          </p:nvPr>
        </p:nvPicPr>
        <p:blipFill>
          <a:blip r:embed="rId20"/>
          <a:stretch>
            <a:fillRect/>
          </a:stretch>
        </p:blipFill>
        <p:spPr>
          <a:xfrm rot="305933">
            <a:off x="1019455" y="1534099"/>
            <a:ext cx="3581900" cy="515374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slz="http://schemas.microsoft.com/office/powerpoint/2016/slidezoom">
        <mc:Choice Requires="pslz">
          <p:graphicFrame>
            <p:nvGraphicFramePr>
              <p:cNvPr id="12" name="Zoom de diapositive 11">
                <a:extLst>
                  <a:ext uri="{FF2B5EF4-FFF2-40B4-BE49-F238E27FC236}">
                    <a16:creationId xmlns:a16="http://schemas.microsoft.com/office/drawing/2014/main" id="{86FCC11C-646F-F2AF-4149-7B3E6F4B2B80}"/>
                  </a:ext>
                </a:extLst>
              </p:cNvPr>
              <p:cNvGraphicFramePr>
                <a:graphicFrameLocks noChangeAspect="1"/>
              </p:cNvGraphicFramePr>
              <p:nvPr>
                <p:custDataLst>
                  <p:tags r:id="rId10"/>
                </p:custDataLst>
                <p:extLst>
                  <p:ext uri="{D42A27DB-BD31-4B8C-83A1-F6EECF244321}">
                    <p14:modId xmlns:p14="http://schemas.microsoft.com/office/powerpoint/2010/main" val="2923065341"/>
                  </p:ext>
                </p:extLst>
              </p:nvPr>
            </p:nvGraphicFramePr>
            <p:xfrm>
              <a:off x="8069597" y="2227244"/>
              <a:ext cx="3048000" cy="1714500"/>
            </p:xfrm>
            <a:graphic>
              <a:graphicData uri="http://schemas.microsoft.com/office/powerpoint/2016/slidezoom">
                <pslz:sldZm>
                  <pslz:sldZmObj sldId="262" cId="3721351262">
                    <pslz:zmPr id="{FB02212A-9F8E-45EB-9962-B25DD5D3052D}" returnToParent="0" transitionDur="1000">
                      <p166:blipFill xmlns:p166="http://schemas.microsoft.com/office/powerpoint/2016/6/main">
                        <a:blip r:embed="rId21"/>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Zoom de diapositive 11">
                <a:extLst>
                  <a:ext uri="{FF2B5EF4-FFF2-40B4-BE49-F238E27FC236}">
                    <a16:creationId xmlns:a16="http://schemas.microsoft.com/office/drawing/2014/main" id="{86FCC11C-646F-F2AF-4149-7B3E6F4B2B80}"/>
                  </a:ext>
                </a:extLst>
              </p:cNvPr>
              <p:cNvPicPr>
                <a:picLocks noGrp="1" noRot="1" noChangeAspect="1" noMove="1" noResize="1" noEditPoints="1" noAdjustHandles="1" noChangeArrowheads="1" noChangeShapeType="1"/>
              </p:cNvPicPr>
              <p:nvPr/>
            </p:nvPicPr>
            <p:blipFill>
              <a:blip r:embed="rId22"/>
              <a:stretch>
                <a:fillRect/>
              </a:stretch>
            </p:blipFill>
            <p:spPr>
              <a:xfrm>
                <a:off x="8069597" y="2227244"/>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Zoom de diapositive 13">
                <a:extLst>
                  <a:ext uri="{FF2B5EF4-FFF2-40B4-BE49-F238E27FC236}">
                    <a16:creationId xmlns:a16="http://schemas.microsoft.com/office/drawing/2014/main" id="{F1718A7C-5700-EBCD-44FA-EB6FEA7BEC2C}"/>
                  </a:ext>
                </a:extLst>
              </p:cNvPr>
              <p:cNvGraphicFramePr>
                <a:graphicFrameLocks noChangeAspect="1"/>
              </p:cNvGraphicFramePr>
              <p:nvPr>
                <p:custDataLst>
                  <p:tags r:id="rId11"/>
                </p:custDataLst>
                <p:extLst>
                  <p:ext uri="{D42A27DB-BD31-4B8C-83A1-F6EECF244321}">
                    <p14:modId xmlns:p14="http://schemas.microsoft.com/office/powerpoint/2010/main" val="2602502062"/>
                  </p:ext>
                </p:extLst>
              </p:nvPr>
            </p:nvGraphicFramePr>
            <p:xfrm>
              <a:off x="8069597" y="4226657"/>
              <a:ext cx="3048000" cy="1714500"/>
            </p:xfrm>
            <a:graphic>
              <a:graphicData uri="http://schemas.microsoft.com/office/powerpoint/2016/slidezoom">
                <pslz:sldZm>
                  <pslz:sldZmObj sldId="293" cId="2034147695">
                    <pslz:zmPr id="{E209D732-7FB7-4299-97E6-1C9BF18933D1}" returnToParent="0" transitionDur="1000">
                      <p166:blipFill xmlns:p166="http://schemas.microsoft.com/office/powerpoint/2016/6/main">
                        <a:blip r:embed="rId2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4" name="Zoom de diapositive 13">
                <a:extLst>
                  <a:ext uri="{FF2B5EF4-FFF2-40B4-BE49-F238E27FC236}">
                    <a16:creationId xmlns:a16="http://schemas.microsoft.com/office/drawing/2014/main" id="{F1718A7C-5700-EBCD-44FA-EB6FEA7BEC2C}"/>
                  </a:ext>
                </a:extLst>
              </p:cNvPr>
              <p:cNvPicPr>
                <a:picLocks noGrp="1" noRot="1" noChangeAspect="1" noMove="1" noResize="1" noEditPoints="1" noAdjustHandles="1" noChangeArrowheads="1" noChangeShapeType="1"/>
              </p:cNvPicPr>
              <p:nvPr/>
            </p:nvPicPr>
            <p:blipFill>
              <a:blip r:embed="rId24"/>
              <a:stretch>
                <a:fillRect/>
              </a:stretch>
            </p:blipFill>
            <p:spPr>
              <a:xfrm>
                <a:off x="8069597" y="422665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27849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1000" fill="hold"/>
                                        <p:tgtEl>
                                          <p:spTgt spid="1030"/>
                                        </p:tgtEl>
                                        <p:attrNameLst>
                                          <p:attrName>ppt_w</p:attrName>
                                        </p:attrNameLst>
                                      </p:cBhvr>
                                      <p:tavLst>
                                        <p:tav tm="0">
                                          <p:val>
                                            <p:fltVal val="0"/>
                                          </p:val>
                                        </p:tav>
                                        <p:tav tm="100000">
                                          <p:val>
                                            <p:strVal val="#ppt_w"/>
                                          </p:val>
                                        </p:tav>
                                      </p:tavLst>
                                    </p:anim>
                                    <p:anim calcmode="lin" valueType="num">
                                      <p:cBhvr>
                                        <p:cTn id="24" dur="1000" fill="hold"/>
                                        <p:tgtEl>
                                          <p:spTgt spid="1030"/>
                                        </p:tgtEl>
                                        <p:attrNameLst>
                                          <p:attrName>ppt_h</p:attrName>
                                        </p:attrNameLst>
                                      </p:cBhvr>
                                      <p:tavLst>
                                        <p:tav tm="0">
                                          <p:val>
                                            <p:fltVal val="0"/>
                                          </p:val>
                                        </p:tav>
                                        <p:tav tm="100000">
                                          <p:val>
                                            <p:strVal val="#ppt_h"/>
                                          </p:val>
                                        </p:tav>
                                      </p:tavLst>
                                    </p:anim>
                                    <p:anim calcmode="lin" valueType="num">
                                      <p:cBhvr>
                                        <p:cTn id="25" dur="1000" fill="hold"/>
                                        <p:tgtEl>
                                          <p:spTgt spid="1030"/>
                                        </p:tgtEl>
                                        <p:attrNameLst>
                                          <p:attrName>style.rotation</p:attrName>
                                        </p:attrNameLst>
                                      </p:cBhvr>
                                      <p:tavLst>
                                        <p:tav tm="0">
                                          <p:val>
                                            <p:fltVal val="90"/>
                                          </p:val>
                                        </p:tav>
                                        <p:tav tm="100000">
                                          <p:val>
                                            <p:fltVal val="0"/>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par>
                                <p:cTn id="43" presetID="3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orme libre : forme 248">
            <a:extLst>
              <a:ext uri="{FF2B5EF4-FFF2-40B4-BE49-F238E27FC236}">
                <a16:creationId xmlns:a16="http://schemas.microsoft.com/office/drawing/2014/main" id="{1D625D0A-B97F-4F20-B39E-589AEB0A5A1B}"/>
              </a:ext>
            </a:extLst>
          </p:cNvPr>
          <p:cNvSpPr/>
          <p:nvPr>
            <p:custDataLst>
              <p:tags r:id="rId1"/>
            </p:custDataLst>
          </p:nvPr>
        </p:nvSpPr>
        <p:spPr>
          <a:xfrm>
            <a:off x="3572989" y="1422380"/>
            <a:ext cx="8244242" cy="14695294"/>
          </a:xfrm>
          <a:custGeom>
            <a:avLst/>
            <a:gdLst>
              <a:gd name="connsiteX0" fmla="*/ 64657 w 8375990"/>
              <a:gd name="connsiteY0" fmla="*/ 668576 h 15992696"/>
              <a:gd name="connsiteX1" fmla="*/ 18937 w 8375990"/>
              <a:gd name="connsiteY1" fmla="*/ 1125776 h 15992696"/>
              <a:gd name="connsiteX2" fmla="*/ 338977 w 8375990"/>
              <a:gd name="connsiteY2" fmla="*/ 11138456 h 15992696"/>
              <a:gd name="connsiteX3" fmla="*/ 1161937 w 8375990"/>
              <a:gd name="connsiteY3" fmla="*/ 14201696 h 15992696"/>
              <a:gd name="connsiteX4" fmla="*/ 6419737 w 8375990"/>
              <a:gd name="connsiteY4" fmla="*/ 15893336 h 15992696"/>
              <a:gd name="connsiteX5" fmla="*/ 8294257 w 8375990"/>
              <a:gd name="connsiteY5" fmla="*/ 14658896 h 15992696"/>
              <a:gd name="connsiteX6" fmla="*/ 8019937 w 8375990"/>
              <a:gd name="connsiteY6" fmla="*/ 5514896 h 15992696"/>
              <a:gd name="connsiteX7" fmla="*/ 7837057 w 8375990"/>
              <a:gd name="connsiteY7" fmla="*/ 2360216 h 15992696"/>
              <a:gd name="connsiteX8" fmla="*/ 2624977 w 8375990"/>
              <a:gd name="connsiteY8" fmla="*/ 942896 h 15992696"/>
              <a:gd name="connsiteX0" fmla="*/ 0 w 8357053"/>
              <a:gd name="connsiteY0" fmla="*/ 225667 h 15092587"/>
              <a:gd name="connsiteX1" fmla="*/ 320040 w 8357053"/>
              <a:gd name="connsiteY1" fmla="*/ 10238347 h 15092587"/>
              <a:gd name="connsiteX2" fmla="*/ 1143000 w 8357053"/>
              <a:gd name="connsiteY2" fmla="*/ 13301587 h 15092587"/>
              <a:gd name="connsiteX3" fmla="*/ 6400800 w 8357053"/>
              <a:gd name="connsiteY3" fmla="*/ 14993227 h 15092587"/>
              <a:gd name="connsiteX4" fmla="*/ 8275320 w 8357053"/>
              <a:gd name="connsiteY4" fmla="*/ 13758787 h 15092587"/>
              <a:gd name="connsiteX5" fmla="*/ 8001000 w 8357053"/>
              <a:gd name="connsiteY5" fmla="*/ 4614787 h 15092587"/>
              <a:gd name="connsiteX6" fmla="*/ 7818120 w 8357053"/>
              <a:gd name="connsiteY6" fmla="*/ 1460107 h 15092587"/>
              <a:gd name="connsiteX7" fmla="*/ 2606040 w 8357053"/>
              <a:gd name="connsiteY7" fmla="*/ 42787 h 15092587"/>
              <a:gd name="connsiteX0" fmla="*/ 0 w 8357053"/>
              <a:gd name="connsiteY0" fmla="*/ 1424538 h 16291458"/>
              <a:gd name="connsiteX1" fmla="*/ 320040 w 8357053"/>
              <a:gd name="connsiteY1" fmla="*/ 11437218 h 16291458"/>
              <a:gd name="connsiteX2" fmla="*/ 1143000 w 8357053"/>
              <a:gd name="connsiteY2" fmla="*/ 14500458 h 16291458"/>
              <a:gd name="connsiteX3" fmla="*/ 6400800 w 8357053"/>
              <a:gd name="connsiteY3" fmla="*/ 16192098 h 16291458"/>
              <a:gd name="connsiteX4" fmla="*/ 8275320 w 8357053"/>
              <a:gd name="connsiteY4" fmla="*/ 14957658 h 16291458"/>
              <a:gd name="connsiteX5" fmla="*/ 8001000 w 8357053"/>
              <a:gd name="connsiteY5" fmla="*/ 5813658 h 16291458"/>
              <a:gd name="connsiteX6" fmla="*/ 7818120 w 8357053"/>
              <a:gd name="connsiteY6" fmla="*/ 2658978 h 16291458"/>
              <a:gd name="connsiteX7" fmla="*/ 1463040 w 8357053"/>
              <a:gd name="connsiteY7" fmla="*/ 22458 h 16291458"/>
              <a:gd name="connsiteX0" fmla="*/ 0 w 8357053"/>
              <a:gd name="connsiteY0" fmla="*/ 1489994 h 16356914"/>
              <a:gd name="connsiteX1" fmla="*/ 320040 w 8357053"/>
              <a:gd name="connsiteY1" fmla="*/ 11502674 h 16356914"/>
              <a:gd name="connsiteX2" fmla="*/ 1143000 w 8357053"/>
              <a:gd name="connsiteY2" fmla="*/ 14565914 h 16356914"/>
              <a:gd name="connsiteX3" fmla="*/ 6400800 w 8357053"/>
              <a:gd name="connsiteY3" fmla="*/ 16257554 h 16356914"/>
              <a:gd name="connsiteX4" fmla="*/ 8275320 w 8357053"/>
              <a:gd name="connsiteY4" fmla="*/ 15023114 h 16356914"/>
              <a:gd name="connsiteX5" fmla="*/ 8001000 w 8357053"/>
              <a:gd name="connsiteY5" fmla="*/ 5879114 h 16356914"/>
              <a:gd name="connsiteX6" fmla="*/ 7818120 w 8357053"/>
              <a:gd name="connsiteY6" fmla="*/ 2724434 h 16356914"/>
              <a:gd name="connsiteX7" fmla="*/ 1463040 w 8357053"/>
              <a:gd name="connsiteY7" fmla="*/ 87914 h 16356914"/>
              <a:gd name="connsiteX0" fmla="*/ 0 w 8357053"/>
              <a:gd name="connsiteY0" fmla="*/ 1493303 h 16360223"/>
              <a:gd name="connsiteX1" fmla="*/ 320040 w 8357053"/>
              <a:gd name="connsiteY1" fmla="*/ 11505983 h 16360223"/>
              <a:gd name="connsiteX2" fmla="*/ 1143000 w 8357053"/>
              <a:gd name="connsiteY2" fmla="*/ 14569223 h 16360223"/>
              <a:gd name="connsiteX3" fmla="*/ 6400800 w 8357053"/>
              <a:gd name="connsiteY3" fmla="*/ 16260863 h 16360223"/>
              <a:gd name="connsiteX4" fmla="*/ 8275320 w 8357053"/>
              <a:gd name="connsiteY4" fmla="*/ 15026423 h 16360223"/>
              <a:gd name="connsiteX5" fmla="*/ 8001000 w 8357053"/>
              <a:gd name="connsiteY5" fmla="*/ 5882423 h 16360223"/>
              <a:gd name="connsiteX6" fmla="*/ 7818120 w 8357053"/>
              <a:gd name="connsiteY6" fmla="*/ 2727743 h 16360223"/>
              <a:gd name="connsiteX7" fmla="*/ 1463040 w 8357053"/>
              <a:gd name="connsiteY7" fmla="*/ 91223 h 16360223"/>
              <a:gd name="connsiteX0" fmla="*/ 45159 w 8402212"/>
              <a:gd name="connsiteY0" fmla="*/ 1493303 h 16360223"/>
              <a:gd name="connsiteX1" fmla="*/ 84810 w 8402212"/>
              <a:gd name="connsiteY1" fmla="*/ 11399950 h 16360223"/>
              <a:gd name="connsiteX2" fmla="*/ 1188159 w 8402212"/>
              <a:gd name="connsiteY2" fmla="*/ 14569223 h 16360223"/>
              <a:gd name="connsiteX3" fmla="*/ 6445959 w 8402212"/>
              <a:gd name="connsiteY3" fmla="*/ 16260863 h 16360223"/>
              <a:gd name="connsiteX4" fmla="*/ 8320479 w 8402212"/>
              <a:gd name="connsiteY4" fmla="*/ 15026423 h 16360223"/>
              <a:gd name="connsiteX5" fmla="*/ 8046159 w 8402212"/>
              <a:gd name="connsiteY5" fmla="*/ 5882423 h 16360223"/>
              <a:gd name="connsiteX6" fmla="*/ 7863279 w 8402212"/>
              <a:gd name="connsiteY6" fmla="*/ 2727743 h 16360223"/>
              <a:gd name="connsiteX7" fmla="*/ 1508199 w 8402212"/>
              <a:gd name="connsiteY7" fmla="*/ 91223 h 16360223"/>
              <a:gd name="connsiteX0" fmla="*/ 45159 w 8483352"/>
              <a:gd name="connsiteY0" fmla="*/ 1493303 h 16144940"/>
              <a:gd name="connsiteX1" fmla="*/ 84810 w 8483352"/>
              <a:gd name="connsiteY1" fmla="*/ 11399950 h 16144940"/>
              <a:gd name="connsiteX2" fmla="*/ 1188159 w 8483352"/>
              <a:gd name="connsiteY2" fmla="*/ 14569223 h 16144940"/>
              <a:gd name="connsiteX3" fmla="*/ 5273422 w 8483352"/>
              <a:gd name="connsiteY3" fmla="*/ 15942762 h 16144940"/>
              <a:gd name="connsiteX4" fmla="*/ 8320479 w 8483352"/>
              <a:gd name="connsiteY4" fmla="*/ 15026423 h 16144940"/>
              <a:gd name="connsiteX5" fmla="*/ 8046159 w 8483352"/>
              <a:gd name="connsiteY5" fmla="*/ 5882423 h 16144940"/>
              <a:gd name="connsiteX6" fmla="*/ 7863279 w 8483352"/>
              <a:gd name="connsiteY6" fmla="*/ 2727743 h 16144940"/>
              <a:gd name="connsiteX7" fmla="*/ 1508199 w 8483352"/>
              <a:gd name="connsiteY7" fmla="*/ 91223 h 16144940"/>
              <a:gd name="connsiteX0" fmla="*/ 45159 w 8354707"/>
              <a:gd name="connsiteY0" fmla="*/ 1493303 h 15966448"/>
              <a:gd name="connsiteX1" fmla="*/ 84810 w 8354707"/>
              <a:gd name="connsiteY1" fmla="*/ 11399950 h 15966448"/>
              <a:gd name="connsiteX2" fmla="*/ 1188159 w 8354707"/>
              <a:gd name="connsiteY2" fmla="*/ 14569223 h 15966448"/>
              <a:gd name="connsiteX3" fmla="*/ 5273422 w 8354707"/>
              <a:gd name="connsiteY3" fmla="*/ 15942762 h 15966448"/>
              <a:gd name="connsiteX4" fmla="*/ 8167540 w 8354707"/>
              <a:gd name="connsiteY4" fmla="*/ 13541954 h 15966448"/>
              <a:gd name="connsiteX5" fmla="*/ 8046159 w 8354707"/>
              <a:gd name="connsiteY5" fmla="*/ 5882423 h 15966448"/>
              <a:gd name="connsiteX6" fmla="*/ 7863279 w 8354707"/>
              <a:gd name="connsiteY6" fmla="*/ 2727743 h 15966448"/>
              <a:gd name="connsiteX7" fmla="*/ 1508199 w 8354707"/>
              <a:gd name="connsiteY7" fmla="*/ 91223 h 15966448"/>
              <a:gd name="connsiteX0" fmla="*/ 45159 w 8273437"/>
              <a:gd name="connsiteY0" fmla="*/ 1493303 h 15963283"/>
              <a:gd name="connsiteX1" fmla="*/ 84810 w 8273437"/>
              <a:gd name="connsiteY1" fmla="*/ 11399950 h 15963283"/>
              <a:gd name="connsiteX2" fmla="*/ 1188159 w 8273437"/>
              <a:gd name="connsiteY2" fmla="*/ 14569223 h 15963283"/>
              <a:gd name="connsiteX3" fmla="*/ 5273422 w 8273437"/>
              <a:gd name="connsiteY3" fmla="*/ 15942762 h 15963283"/>
              <a:gd name="connsiteX4" fmla="*/ 8065581 w 8273437"/>
              <a:gd name="connsiteY4" fmla="*/ 14565683 h 15963283"/>
              <a:gd name="connsiteX5" fmla="*/ 8046159 w 8273437"/>
              <a:gd name="connsiteY5" fmla="*/ 5882423 h 15963283"/>
              <a:gd name="connsiteX6" fmla="*/ 7863279 w 8273437"/>
              <a:gd name="connsiteY6" fmla="*/ 2727743 h 15963283"/>
              <a:gd name="connsiteX7" fmla="*/ 1508199 w 8273437"/>
              <a:gd name="connsiteY7" fmla="*/ 91223 h 1596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3437" h="15963283">
                <a:moveTo>
                  <a:pt x="45159" y="1493303"/>
                </a:moveTo>
                <a:cubicBezTo>
                  <a:pt x="90879" y="3238283"/>
                  <a:pt x="-105690" y="9220630"/>
                  <a:pt x="84810" y="11399950"/>
                </a:cubicBezTo>
                <a:cubicBezTo>
                  <a:pt x="275310" y="13579270"/>
                  <a:pt x="323390" y="13812088"/>
                  <a:pt x="1188159" y="14569223"/>
                </a:cubicBezTo>
                <a:cubicBezTo>
                  <a:pt x="2052928" y="15326358"/>
                  <a:pt x="4127185" y="15943352"/>
                  <a:pt x="5273422" y="15942762"/>
                </a:cubicBezTo>
                <a:cubicBezTo>
                  <a:pt x="6419659" y="15942172"/>
                  <a:pt x="7603458" y="16242406"/>
                  <a:pt x="8065581" y="14565683"/>
                </a:cubicBezTo>
                <a:cubicBezTo>
                  <a:pt x="8527704" y="12888960"/>
                  <a:pt x="8079876" y="7855413"/>
                  <a:pt x="8046159" y="5882423"/>
                </a:cubicBezTo>
                <a:cubicBezTo>
                  <a:pt x="8012442" y="3909433"/>
                  <a:pt x="7962339" y="3794543"/>
                  <a:pt x="7863279" y="2727743"/>
                </a:cubicBezTo>
                <a:cubicBezTo>
                  <a:pt x="7764219" y="1660943"/>
                  <a:pt x="1475179" y="-465037"/>
                  <a:pt x="1508199" y="91223"/>
                </a:cubicBezTo>
              </a:path>
            </a:pathLst>
          </a:custGeom>
          <a:blipFill>
            <a:blip r:embed="rId1115"/>
            <a:tile tx="0" ty="0" sx="100000" sy="100000" flip="none" algn="tl"/>
          </a:blipFill>
          <a:ln>
            <a:solidFill>
              <a:srgbClr val="E5EC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0" name="Forme libre : forme 309">
            <a:extLst>
              <a:ext uri="{FF2B5EF4-FFF2-40B4-BE49-F238E27FC236}">
                <a16:creationId xmlns:a16="http://schemas.microsoft.com/office/drawing/2014/main" id="{53E28535-8F24-4D5E-BEBA-A9A06D538D51}"/>
              </a:ext>
            </a:extLst>
          </p:cNvPr>
          <p:cNvSpPr/>
          <p:nvPr>
            <p:custDataLst>
              <p:tags r:id="rId2"/>
            </p:custDataLst>
          </p:nvPr>
        </p:nvSpPr>
        <p:spPr>
          <a:xfrm>
            <a:off x="4048176" y="11800572"/>
            <a:ext cx="427705" cy="391806"/>
          </a:xfrm>
          <a:custGeom>
            <a:avLst/>
            <a:gdLst>
              <a:gd name="connsiteX0" fmla="*/ 312186 w 427705"/>
              <a:gd name="connsiteY0" fmla="*/ 361771 h 391806"/>
              <a:gd name="connsiteX1" fmla="*/ 60085 w 427705"/>
              <a:gd name="connsiteY1" fmla="*/ 366044 h 391806"/>
              <a:gd name="connsiteX2" fmla="*/ 264 w 427705"/>
              <a:gd name="connsiteY2" fmla="*/ 135307 h 391806"/>
              <a:gd name="connsiteX3" fmla="*/ 72903 w 427705"/>
              <a:gd name="connsiteY3" fmla="*/ 32758 h 391806"/>
              <a:gd name="connsiteX4" fmla="*/ 312186 w 427705"/>
              <a:gd name="connsiteY4" fmla="*/ 7121 h 391806"/>
              <a:gd name="connsiteX5" fmla="*/ 427554 w 427705"/>
              <a:gd name="connsiteY5" fmla="*/ 148126 h 391806"/>
              <a:gd name="connsiteX6" fmla="*/ 312186 w 427705"/>
              <a:gd name="connsiteY6" fmla="*/ 361771 h 39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05" h="391806">
                <a:moveTo>
                  <a:pt x="312186" y="361771"/>
                </a:moveTo>
                <a:cubicBezTo>
                  <a:pt x="250941" y="398091"/>
                  <a:pt x="112072" y="403788"/>
                  <a:pt x="60085" y="366044"/>
                </a:cubicBezTo>
                <a:cubicBezTo>
                  <a:pt x="8098" y="328300"/>
                  <a:pt x="-1872" y="190855"/>
                  <a:pt x="264" y="135307"/>
                </a:cubicBezTo>
                <a:cubicBezTo>
                  <a:pt x="2400" y="79759"/>
                  <a:pt x="20916" y="54122"/>
                  <a:pt x="72903" y="32758"/>
                </a:cubicBezTo>
                <a:cubicBezTo>
                  <a:pt x="124890" y="11394"/>
                  <a:pt x="253078" y="-12107"/>
                  <a:pt x="312186" y="7121"/>
                </a:cubicBezTo>
                <a:cubicBezTo>
                  <a:pt x="371294" y="26349"/>
                  <a:pt x="431115" y="89730"/>
                  <a:pt x="427554" y="148126"/>
                </a:cubicBezTo>
                <a:cubicBezTo>
                  <a:pt x="423993" y="206522"/>
                  <a:pt x="373431" y="325451"/>
                  <a:pt x="312186" y="36177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4" name="Forme libre : forme 303">
            <a:extLst>
              <a:ext uri="{FF2B5EF4-FFF2-40B4-BE49-F238E27FC236}">
                <a16:creationId xmlns:a16="http://schemas.microsoft.com/office/drawing/2014/main" id="{18B074AA-09EF-435B-868F-771B8A3C7581}"/>
              </a:ext>
            </a:extLst>
          </p:cNvPr>
          <p:cNvSpPr/>
          <p:nvPr>
            <p:custDataLst>
              <p:tags r:id="rId3"/>
            </p:custDataLst>
          </p:nvPr>
        </p:nvSpPr>
        <p:spPr>
          <a:xfrm>
            <a:off x="4367561" y="12027940"/>
            <a:ext cx="396548" cy="380804"/>
          </a:xfrm>
          <a:custGeom>
            <a:avLst/>
            <a:gdLst>
              <a:gd name="connsiteX0" fmla="*/ 119645 w 396548"/>
              <a:gd name="connsiteY0" fmla="*/ 375511 h 380804"/>
              <a:gd name="connsiteX1" fmla="*/ 358927 w 396548"/>
              <a:gd name="connsiteY1" fmla="*/ 345601 h 380804"/>
              <a:gd name="connsiteX2" fmla="*/ 363200 w 396548"/>
              <a:gd name="connsiteY2" fmla="*/ 247324 h 380804"/>
              <a:gd name="connsiteX3" fmla="*/ 380292 w 396548"/>
              <a:gd name="connsiteY3" fmla="*/ 25133 h 380804"/>
              <a:gd name="connsiteX4" fmla="*/ 102553 w 396548"/>
              <a:gd name="connsiteY4" fmla="*/ 16588 h 380804"/>
              <a:gd name="connsiteX5" fmla="*/ 4 w 396548"/>
              <a:gd name="connsiteY5" fmla="*/ 127683 h 380804"/>
              <a:gd name="connsiteX6" fmla="*/ 98280 w 396548"/>
              <a:gd name="connsiteY6" fmla="*/ 247324 h 380804"/>
              <a:gd name="connsiteX7" fmla="*/ 119645 w 396548"/>
              <a:gd name="connsiteY7" fmla="*/ 375511 h 3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48" h="380804">
                <a:moveTo>
                  <a:pt x="119645" y="375511"/>
                </a:moveTo>
                <a:cubicBezTo>
                  <a:pt x="163086" y="391890"/>
                  <a:pt x="318335" y="366965"/>
                  <a:pt x="358927" y="345601"/>
                </a:cubicBezTo>
                <a:cubicBezTo>
                  <a:pt x="399520" y="324236"/>
                  <a:pt x="359639" y="300735"/>
                  <a:pt x="363200" y="247324"/>
                </a:cubicBezTo>
                <a:cubicBezTo>
                  <a:pt x="366761" y="193913"/>
                  <a:pt x="423733" y="63589"/>
                  <a:pt x="380292" y="25133"/>
                </a:cubicBezTo>
                <a:cubicBezTo>
                  <a:pt x="336851" y="-13323"/>
                  <a:pt x="165934" y="-504"/>
                  <a:pt x="102553" y="16588"/>
                </a:cubicBezTo>
                <a:cubicBezTo>
                  <a:pt x="39172" y="33680"/>
                  <a:pt x="716" y="89227"/>
                  <a:pt x="4" y="127683"/>
                </a:cubicBezTo>
                <a:cubicBezTo>
                  <a:pt x="-708" y="166139"/>
                  <a:pt x="76203" y="210292"/>
                  <a:pt x="98280" y="247324"/>
                </a:cubicBezTo>
                <a:cubicBezTo>
                  <a:pt x="120357" y="284356"/>
                  <a:pt x="76204" y="359132"/>
                  <a:pt x="119645" y="37551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9" name="Image 118">
            <a:extLst>
              <a:ext uri="{FF2B5EF4-FFF2-40B4-BE49-F238E27FC236}">
                <a16:creationId xmlns:a16="http://schemas.microsoft.com/office/drawing/2014/main" id="{B77BC787-4429-4725-87CA-524FB7FFE752}"/>
              </a:ext>
            </a:extLst>
          </p:cNvPr>
          <p:cNvPicPr>
            <a:picLocks noChangeAspect="1"/>
          </p:cNvPicPr>
          <p:nvPr>
            <p:custDataLst>
              <p:tags r:id="rId4"/>
            </p:custDataLst>
          </p:nvPr>
        </p:nvPicPr>
        <p:blipFill rotWithShape="1">
          <a:blip r:embed="rId1116"/>
          <a:srcRect l="62152" t="8285" r="3929" b="25873"/>
          <a:stretch/>
        </p:blipFill>
        <p:spPr>
          <a:xfrm>
            <a:off x="-3339910" y="-432978"/>
            <a:ext cx="6248759" cy="6822889"/>
          </a:xfrm>
          <a:prstGeom prst="rect">
            <a:avLst/>
          </a:prstGeom>
        </p:spPr>
      </p:pic>
      <p:grpSp>
        <p:nvGrpSpPr>
          <p:cNvPr id="174" name="Groupe 173">
            <a:extLst>
              <a:ext uri="{FF2B5EF4-FFF2-40B4-BE49-F238E27FC236}">
                <a16:creationId xmlns:a16="http://schemas.microsoft.com/office/drawing/2014/main" id="{D004788C-9BAA-44D7-8C03-4E01F58063EE}"/>
              </a:ext>
            </a:extLst>
          </p:cNvPr>
          <p:cNvGrpSpPr/>
          <p:nvPr>
            <p:custDataLst>
              <p:tags r:id="rId5"/>
            </p:custDataLst>
          </p:nvPr>
        </p:nvGrpSpPr>
        <p:grpSpPr>
          <a:xfrm>
            <a:off x="3517010" y="-568482"/>
            <a:ext cx="7985150" cy="6822889"/>
            <a:chOff x="6713471" y="422804"/>
            <a:chExt cx="5174939" cy="3727630"/>
          </a:xfrm>
        </p:grpSpPr>
        <p:sp>
          <p:nvSpPr>
            <p:cNvPr id="154" name="Forme libre : forme 153">
              <a:extLst>
                <a:ext uri="{FF2B5EF4-FFF2-40B4-BE49-F238E27FC236}">
                  <a16:creationId xmlns:a16="http://schemas.microsoft.com/office/drawing/2014/main" id="{111D0393-0FF6-4247-9976-9950FB469F03}"/>
                </a:ext>
              </a:extLst>
            </p:cNvPr>
            <p:cNvSpPr/>
            <p:nvPr/>
          </p:nvSpPr>
          <p:spPr>
            <a:xfrm>
              <a:off x="6713471" y="749544"/>
              <a:ext cx="5174939" cy="3400890"/>
            </a:xfrm>
            <a:custGeom>
              <a:avLst/>
              <a:gdLst>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66500 w 5174939"/>
                <a:gd name="connsiteY18" fmla="*/ 1873913 h 3400890"/>
                <a:gd name="connsiteX19" fmla="*/ 1810043 w 5174939"/>
                <a:gd name="connsiteY19" fmla="*/ 1971885 h 3400890"/>
                <a:gd name="connsiteX20" fmla="*/ 1810043 w 5174939"/>
                <a:gd name="connsiteY20" fmla="*/ 2200485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354329 w 5174939"/>
                <a:gd name="connsiteY25" fmla="*/ 2810085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898615 w 5174939"/>
                <a:gd name="connsiteY30" fmla="*/ 2352885 h 3400890"/>
                <a:gd name="connsiteX31" fmla="*/ 2757100 w 5174939"/>
                <a:gd name="connsiteY31" fmla="*/ 2646799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66500 w 5174939"/>
                <a:gd name="connsiteY18" fmla="*/ 1873913 h 3400890"/>
                <a:gd name="connsiteX19" fmla="*/ 2038643 w 5174939"/>
                <a:gd name="connsiteY19" fmla="*/ 1906570 h 3400890"/>
                <a:gd name="connsiteX20" fmla="*/ 1810043 w 5174939"/>
                <a:gd name="connsiteY20" fmla="*/ 2200485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354329 w 5174939"/>
                <a:gd name="connsiteY25" fmla="*/ 2810085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898615 w 5174939"/>
                <a:gd name="connsiteY30" fmla="*/ 2352885 h 3400890"/>
                <a:gd name="connsiteX31" fmla="*/ 2757100 w 5174939"/>
                <a:gd name="connsiteY31" fmla="*/ 2646799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10043 w 5174939"/>
                <a:gd name="connsiteY20" fmla="*/ 2200485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354329 w 5174939"/>
                <a:gd name="connsiteY25" fmla="*/ 2810085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898615 w 5174939"/>
                <a:gd name="connsiteY30" fmla="*/ 2352885 h 3400890"/>
                <a:gd name="connsiteX31" fmla="*/ 2757100 w 5174939"/>
                <a:gd name="connsiteY31" fmla="*/ 2646799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354329 w 5174939"/>
                <a:gd name="connsiteY25" fmla="*/ 2810085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898615 w 5174939"/>
                <a:gd name="connsiteY30" fmla="*/ 2352885 h 3400890"/>
                <a:gd name="connsiteX31" fmla="*/ 2757100 w 5174939"/>
                <a:gd name="connsiteY31" fmla="*/ 2646799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354329 w 5174939"/>
                <a:gd name="connsiteY25" fmla="*/ 2810085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2757100 w 5174939"/>
                <a:gd name="connsiteY31" fmla="*/ 2646799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354329 w 5174939"/>
                <a:gd name="connsiteY25" fmla="*/ 2810085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3007472 w 5174939"/>
                <a:gd name="connsiteY31" fmla="*/ 2450856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267243 w 5174939"/>
                <a:gd name="connsiteY25" fmla="*/ 2744771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3007472 w 5174939"/>
                <a:gd name="connsiteY31" fmla="*/ 2450856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486443 w 5174939"/>
                <a:gd name="connsiteY39" fmla="*/ 2254913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267243 w 5174939"/>
                <a:gd name="connsiteY25" fmla="*/ 2744771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3007472 w 5174939"/>
                <a:gd name="connsiteY31" fmla="*/ 2450856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682386 w 5174939"/>
                <a:gd name="connsiteY38" fmla="*/ 2537942 h 3400890"/>
                <a:gd name="connsiteX39" fmla="*/ 3573529 w 5174939"/>
                <a:gd name="connsiteY39" fmla="*/ 2276685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267243 w 5174939"/>
                <a:gd name="connsiteY25" fmla="*/ 2744771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3007472 w 5174939"/>
                <a:gd name="connsiteY31" fmla="*/ 2450856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04158 w 5174939"/>
                <a:gd name="connsiteY37" fmla="*/ 2962485 h 3400890"/>
                <a:gd name="connsiteX38" fmla="*/ 3834334 w 5174939"/>
                <a:gd name="connsiteY38" fmla="*/ 2601990 h 3400890"/>
                <a:gd name="connsiteX39" fmla="*/ 3573529 w 5174939"/>
                <a:gd name="connsiteY39" fmla="*/ 2276685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267243 w 5174939"/>
                <a:gd name="connsiteY25" fmla="*/ 2744771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3007472 w 5174939"/>
                <a:gd name="connsiteY31" fmla="*/ 2450856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75558 w 5174939"/>
                <a:gd name="connsiteY35" fmla="*/ 2592370 h 3400890"/>
                <a:gd name="connsiteX36" fmla="*/ 3486443 w 5174939"/>
                <a:gd name="connsiteY36" fmla="*/ 2995142 h 3400890"/>
                <a:gd name="connsiteX37" fmla="*/ 3742145 w 5174939"/>
                <a:gd name="connsiteY37" fmla="*/ 2853603 h 3400890"/>
                <a:gd name="connsiteX38" fmla="*/ 3834334 w 5174939"/>
                <a:gd name="connsiteY38" fmla="*/ 2601990 h 3400890"/>
                <a:gd name="connsiteX39" fmla="*/ 3573529 w 5174939"/>
                <a:gd name="connsiteY39" fmla="*/ 2276685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 name="connsiteX0" fmla="*/ 68329 w 5174939"/>
                <a:gd name="connsiteY0" fmla="*/ 741799 h 3400890"/>
                <a:gd name="connsiteX1" fmla="*/ 90100 w 5174939"/>
                <a:gd name="connsiteY1" fmla="*/ 1612656 h 3400890"/>
                <a:gd name="connsiteX2" fmla="*/ 122758 w 5174939"/>
                <a:gd name="connsiteY2" fmla="*/ 2200485 h 3400890"/>
                <a:gd name="connsiteX3" fmla="*/ 416672 w 5174939"/>
                <a:gd name="connsiteY3" fmla="*/ 2156942 h 3400890"/>
                <a:gd name="connsiteX4" fmla="*/ 569072 w 5174939"/>
                <a:gd name="connsiteY4" fmla="*/ 1863027 h 3400890"/>
                <a:gd name="connsiteX5" fmla="*/ 471100 w 5174939"/>
                <a:gd name="connsiteY5" fmla="*/ 1449370 h 3400890"/>
                <a:gd name="connsiteX6" fmla="*/ 775900 w 5174939"/>
                <a:gd name="connsiteY6" fmla="*/ 1503799 h 3400890"/>
                <a:gd name="connsiteX7" fmla="*/ 786786 w 5174939"/>
                <a:gd name="connsiteY7" fmla="*/ 2037199 h 3400890"/>
                <a:gd name="connsiteX8" fmla="*/ 928300 w 5174939"/>
                <a:gd name="connsiteY8" fmla="*/ 2004542 h 3400890"/>
                <a:gd name="connsiteX9" fmla="*/ 1058929 w 5174939"/>
                <a:gd name="connsiteY9" fmla="*/ 1710627 h 3400890"/>
                <a:gd name="connsiteX10" fmla="*/ 1167786 w 5174939"/>
                <a:gd name="connsiteY10" fmla="*/ 1569113 h 3400890"/>
                <a:gd name="connsiteX11" fmla="*/ 1396386 w 5174939"/>
                <a:gd name="connsiteY11" fmla="*/ 1634427 h 3400890"/>
                <a:gd name="connsiteX12" fmla="*/ 1298415 w 5174939"/>
                <a:gd name="connsiteY12" fmla="*/ 1960999 h 3400890"/>
                <a:gd name="connsiteX13" fmla="*/ 1222215 w 5174939"/>
                <a:gd name="connsiteY13" fmla="*/ 2200485 h 3400890"/>
                <a:gd name="connsiteX14" fmla="*/ 1396386 w 5174939"/>
                <a:gd name="connsiteY14" fmla="*/ 2385542 h 3400890"/>
                <a:gd name="connsiteX15" fmla="*/ 1559672 w 5174939"/>
                <a:gd name="connsiteY15" fmla="*/ 2265799 h 3400890"/>
                <a:gd name="connsiteX16" fmla="*/ 1570558 w 5174939"/>
                <a:gd name="connsiteY16" fmla="*/ 2069856 h 3400890"/>
                <a:gd name="connsiteX17" fmla="*/ 1537900 w 5174939"/>
                <a:gd name="connsiteY17" fmla="*/ 1906570 h 3400890"/>
                <a:gd name="connsiteX18" fmla="*/ 1755615 w 5174939"/>
                <a:gd name="connsiteY18" fmla="*/ 1754170 h 3400890"/>
                <a:gd name="connsiteX19" fmla="*/ 2038643 w 5174939"/>
                <a:gd name="connsiteY19" fmla="*/ 1906570 h 3400890"/>
                <a:gd name="connsiteX20" fmla="*/ 1886243 w 5174939"/>
                <a:gd name="connsiteY20" fmla="*/ 2135171 h 3400890"/>
                <a:gd name="connsiteX21" fmla="*/ 2071300 w 5174939"/>
                <a:gd name="connsiteY21" fmla="*/ 2309342 h 3400890"/>
                <a:gd name="connsiteX22" fmla="*/ 1886243 w 5174939"/>
                <a:gd name="connsiteY22" fmla="*/ 2494399 h 3400890"/>
                <a:gd name="connsiteX23" fmla="*/ 1744729 w 5174939"/>
                <a:gd name="connsiteY23" fmla="*/ 2679456 h 3400890"/>
                <a:gd name="connsiteX24" fmla="*/ 2082186 w 5174939"/>
                <a:gd name="connsiteY24" fmla="*/ 2799199 h 3400890"/>
                <a:gd name="connsiteX25" fmla="*/ 2267243 w 5174939"/>
                <a:gd name="connsiteY25" fmla="*/ 2744771 h 3400890"/>
                <a:gd name="connsiteX26" fmla="*/ 2386986 w 5174939"/>
                <a:gd name="connsiteY26" fmla="*/ 2537942 h 3400890"/>
                <a:gd name="connsiteX27" fmla="*/ 2321672 w 5174939"/>
                <a:gd name="connsiteY27" fmla="*/ 2385542 h 3400890"/>
                <a:gd name="connsiteX28" fmla="*/ 2343443 w 5174939"/>
                <a:gd name="connsiteY28" fmla="*/ 2080742 h 3400890"/>
                <a:gd name="connsiteX29" fmla="*/ 2680900 w 5174939"/>
                <a:gd name="connsiteY29" fmla="*/ 2058970 h 3400890"/>
                <a:gd name="connsiteX30" fmla="*/ 2670015 w 5174939"/>
                <a:gd name="connsiteY30" fmla="*/ 2352885 h 3400890"/>
                <a:gd name="connsiteX31" fmla="*/ 3007472 w 5174939"/>
                <a:gd name="connsiteY31" fmla="*/ 2450856 h 3400890"/>
                <a:gd name="connsiteX32" fmla="*/ 2963929 w 5174939"/>
                <a:gd name="connsiteY32" fmla="*/ 3082227 h 3400890"/>
                <a:gd name="connsiteX33" fmla="*/ 3236072 w 5174939"/>
                <a:gd name="connsiteY33" fmla="*/ 2940713 h 3400890"/>
                <a:gd name="connsiteX34" fmla="*/ 3257843 w 5174939"/>
                <a:gd name="connsiteY34" fmla="*/ 2679456 h 3400890"/>
                <a:gd name="connsiteX35" fmla="*/ 3437571 w 5174939"/>
                <a:gd name="connsiteY35" fmla="*/ 2669228 h 3400890"/>
                <a:gd name="connsiteX36" fmla="*/ 3486443 w 5174939"/>
                <a:gd name="connsiteY36" fmla="*/ 2995142 h 3400890"/>
                <a:gd name="connsiteX37" fmla="*/ 3742145 w 5174939"/>
                <a:gd name="connsiteY37" fmla="*/ 2853603 h 3400890"/>
                <a:gd name="connsiteX38" fmla="*/ 3834334 w 5174939"/>
                <a:gd name="connsiteY38" fmla="*/ 2601990 h 3400890"/>
                <a:gd name="connsiteX39" fmla="*/ 3573529 w 5174939"/>
                <a:gd name="connsiteY39" fmla="*/ 2276685 h 3400890"/>
                <a:gd name="connsiteX40" fmla="*/ 3943643 w 5174939"/>
                <a:gd name="connsiteY40" fmla="*/ 2156942 h 3400890"/>
                <a:gd name="connsiteX41" fmla="*/ 4030729 w 5174939"/>
                <a:gd name="connsiteY41" fmla="*/ 2646799 h 3400890"/>
                <a:gd name="connsiteX42" fmla="*/ 4106929 w 5174939"/>
                <a:gd name="connsiteY42" fmla="*/ 2820970 h 3400890"/>
                <a:gd name="connsiteX43" fmla="*/ 4422615 w 5174939"/>
                <a:gd name="connsiteY43" fmla="*/ 2973370 h 3400890"/>
                <a:gd name="connsiteX44" fmla="*/ 4575015 w 5174939"/>
                <a:gd name="connsiteY44" fmla="*/ 2614142 h 3400890"/>
                <a:gd name="connsiteX45" fmla="*/ 4912472 w 5174939"/>
                <a:gd name="connsiteY45" fmla="*/ 2701227 h 3400890"/>
                <a:gd name="connsiteX46" fmla="*/ 4760072 w 5174939"/>
                <a:gd name="connsiteY46" fmla="*/ 2995142 h 3400890"/>
                <a:gd name="connsiteX47" fmla="*/ 4749186 w 5174939"/>
                <a:gd name="connsiteY47" fmla="*/ 3354370 h 3400890"/>
                <a:gd name="connsiteX48" fmla="*/ 4945129 w 5174939"/>
                <a:gd name="connsiteY48" fmla="*/ 3387027 h 3400890"/>
                <a:gd name="connsiteX49" fmla="*/ 5097529 w 5174939"/>
                <a:gd name="connsiteY49" fmla="*/ 3267285 h 3400890"/>
                <a:gd name="connsiteX50" fmla="*/ 5173729 w 5174939"/>
                <a:gd name="connsiteY50" fmla="*/ 2799199 h 3400890"/>
                <a:gd name="connsiteX51" fmla="*/ 5141072 w 5174939"/>
                <a:gd name="connsiteY51" fmla="*/ 2309342 h 3400890"/>
                <a:gd name="connsiteX52" fmla="*/ 5097529 w 5174939"/>
                <a:gd name="connsiteY52" fmla="*/ 1601770 h 3400890"/>
                <a:gd name="connsiteX53" fmla="*/ 4466158 w 5174939"/>
                <a:gd name="connsiteY53" fmla="*/ 926856 h 3400890"/>
                <a:gd name="connsiteX54" fmla="*/ 2572043 w 5174939"/>
                <a:gd name="connsiteY54" fmla="*/ 556742 h 3400890"/>
                <a:gd name="connsiteX55" fmla="*/ 1058929 w 5174939"/>
                <a:gd name="connsiteY55" fmla="*/ 1570 h 3400890"/>
                <a:gd name="connsiteX56" fmla="*/ 68329 w 5174939"/>
                <a:gd name="connsiteY56" fmla="*/ 741799 h 34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74939" h="3400890">
                  <a:moveTo>
                    <a:pt x="68329" y="741799"/>
                  </a:moveTo>
                  <a:cubicBezTo>
                    <a:pt x="-93142" y="1010313"/>
                    <a:pt x="81028" y="1369542"/>
                    <a:pt x="90100" y="1612656"/>
                  </a:cubicBezTo>
                  <a:cubicBezTo>
                    <a:pt x="99172" y="1855770"/>
                    <a:pt x="68329" y="2109771"/>
                    <a:pt x="122758" y="2200485"/>
                  </a:cubicBezTo>
                  <a:cubicBezTo>
                    <a:pt x="177187" y="2291199"/>
                    <a:pt x="342286" y="2213185"/>
                    <a:pt x="416672" y="2156942"/>
                  </a:cubicBezTo>
                  <a:cubicBezTo>
                    <a:pt x="491058" y="2100699"/>
                    <a:pt x="560001" y="1980956"/>
                    <a:pt x="569072" y="1863027"/>
                  </a:cubicBezTo>
                  <a:cubicBezTo>
                    <a:pt x="578143" y="1745098"/>
                    <a:pt x="436629" y="1509241"/>
                    <a:pt x="471100" y="1449370"/>
                  </a:cubicBezTo>
                  <a:cubicBezTo>
                    <a:pt x="505571" y="1389499"/>
                    <a:pt x="723286" y="1405828"/>
                    <a:pt x="775900" y="1503799"/>
                  </a:cubicBezTo>
                  <a:cubicBezTo>
                    <a:pt x="828514" y="1601770"/>
                    <a:pt x="761386" y="1953742"/>
                    <a:pt x="786786" y="2037199"/>
                  </a:cubicBezTo>
                  <a:cubicBezTo>
                    <a:pt x="812186" y="2120656"/>
                    <a:pt x="882943" y="2058971"/>
                    <a:pt x="928300" y="2004542"/>
                  </a:cubicBezTo>
                  <a:cubicBezTo>
                    <a:pt x="973657" y="1950113"/>
                    <a:pt x="1019015" y="1783199"/>
                    <a:pt x="1058929" y="1710627"/>
                  </a:cubicBezTo>
                  <a:cubicBezTo>
                    <a:pt x="1098843" y="1638056"/>
                    <a:pt x="1111543" y="1581813"/>
                    <a:pt x="1167786" y="1569113"/>
                  </a:cubicBezTo>
                  <a:cubicBezTo>
                    <a:pt x="1224029" y="1556413"/>
                    <a:pt x="1374615" y="1569113"/>
                    <a:pt x="1396386" y="1634427"/>
                  </a:cubicBezTo>
                  <a:cubicBezTo>
                    <a:pt x="1418157" y="1699741"/>
                    <a:pt x="1327444" y="1866656"/>
                    <a:pt x="1298415" y="1960999"/>
                  </a:cubicBezTo>
                  <a:cubicBezTo>
                    <a:pt x="1269387" y="2055342"/>
                    <a:pt x="1205887" y="2129728"/>
                    <a:pt x="1222215" y="2200485"/>
                  </a:cubicBezTo>
                  <a:cubicBezTo>
                    <a:pt x="1238543" y="2271242"/>
                    <a:pt x="1340143" y="2374656"/>
                    <a:pt x="1396386" y="2385542"/>
                  </a:cubicBezTo>
                  <a:cubicBezTo>
                    <a:pt x="1452629" y="2396428"/>
                    <a:pt x="1530643" y="2318413"/>
                    <a:pt x="1559672" y="2265799"/>
                  </a:cubicBezTo>
                  <a:cubicBezTo>
                    <a:pt x="1588701" y="2213185"/>
                    <a:pt x="1574187" y="2129727"/>
                    <a:pt x="1570558" y="2069856"/>
                  </a:cubicBezTo>
                  <a:cubicBezTo>
                    <a:pt x="1566929" y="2009985"/>
                    <a:pt x="1507057" y="1959184"/>
                    <a:pt x="1537900" y="1906570"/>
                  </a:cubicBezTo>
                  <a:cubicBezTo>
                    <a:pt x="1568743" y="1853956"/>
                    <a:pt x="1672158" y="1754170"/>
                    <a:pt x="1755615" y="1754170"/>
                  </a:cubicBezTo>
                  <a:cubicBezTo>
                    <a:pt x="1839072" y="1754170"/>
                    <a:pt x="2016872" y="1843070"/>
                    <a:pt x="2038643" y="1906570"/>
                  </a:cubicBezTo>
                  <a:cubicBezTo>
                    <a:pt x="2060414" y="1970070"/>
                    <a:pt x="1880800" y="2068042"/>
                    <a:pt x="1886243" y="2135171"/>
                  </a:cubicBezTo>
                  <a:cubicBezTo>
                    <a:pt x="1891686" y="2202300"/>
                    <a:pt x="2071300" y="2249471"/>
                    <a:pt x="2071300" y="2309342"/>
                  </a:cubicBezTo>
                  <a:cubicBezTo>
                    <a:pt x="2071300" y="2369213"/>
                    <a:pt x="1940671" y="2432713"/>
                    <a:pt x="1886243" y="2494399"/>
                  </a:cubicBezTo>
                  <a:cubicBezTo>
                    <a:pt x="1831815" y="2556085"/>
                    <a:pt x="1712072" y="2628656"/>
                    <a:pt x="1744729" y="2679456"/>
                  </a:cubicBezTo>
                  <a:cubicBezTo>
                    <a:pt x="1777386" y="2730256"/>
                    <a:pt x="1995100" y="2788313"/>
                    <a:pt x="2082186" y="2799199"/>
                  </a:cubicBezTo>
                  <a:cubicBezTo>
                    <a:pt x="2169272" y="2810085"/>
                    <a:pt x="2216443" y="2788314"/>
                    <a:pt x="2267243" y="2744771"/>
                  </a:cubicBezTo>
                  <a:cubicBezTo>
                    <a:pt x="2318043" y="2701228"/>
                    <a:pt x="2377915" y="2597813"/>
                    <a:pt x="2386986" y="2537942"/>
                  </a:cubicBezTo>
                  <a:cubicBezTo>
                    <a:pt x="2396057" y="2478071"/>
                    <a:pt x="2328929" y="2461742"/>
                    <a:pt x="2321672" y="2385542"/>
                  </a:cubicBezTo>
                  <a:cubicBezTo>
                    <a:pt x="2314415" y="2309342"/>
                    <a:pt x="2283572" y="2135171"/>
                    <a:pt x="2343443" y="2080742"/>
                  </a:cubicBezTo>
                  <a:cubicBezTo>
                    <a:pt x="2403314" y="2026313"/>
                    <a:pt x="2626471" y="2013613"/>
                    <a:pt x="2680900" y="2058970"/>
                  </a:cubicBezTo>
                  <a:cubicBezTo>
                    <a:pt x="2735329" y="2104327"/>
                    <a:pt x="2615586" y="2287571"/>
                    <a:pt x="2670015" y="2352885"/>
                  </a:cubicBezTo>
                  <a:cubicBezTo>
                    <a:pt x="2724444" y="2418199"/>
                    <a:pt x="2958486" y="2329299"/>
                    <a:pt x="3007472" y="2450856"/>
                  </a:cubicBezTo>
                  <a:cubicBezTo>
                    <a:pt x="3056458" y="2572413"/>
                    <a:pt x="2925829" y="3000584"/>
                    <a:pt x="2963929" y="3082227"/>
                  </a:cubicBezTo>
                  <a:cubicBezTo>
                    <a:pt x="3002029" y="3163870"/>
                    <a:pt x="3187086" y="3007841"/>
                    <a:pt x="3236072" y="2940713"/>
                  </a:cubicBezTo>
                  <a:cubicBezTo>
                    <a:pt x="3285058" y="2873585"/>
                    <a:pt x="3224260" y="2724703"/>
                    <a:pt x="3257843" y="2679456"/>
                  </a:cubicBezTo>
                  <a:cubicBezTo>
                    <a:pt x="3291426" y="2634209"/>
                    <a:pt x="3399471" y="2616614"/>
                    <a:pt x="3437571" y="2669228"/>
                  </a:cubicBezTo>
                  <a:cubicBezTo>
                    <a:pt x="3475671" y="2721842"/>
                    <a:pt x="3435681" y="2964413"/>
                    <a:pt x="3486443" y="2995142"/>
                  </a:cubicBezTo>
                  <a:cubicBezTo>
                    <a:pt x="3537205" y="3025871"/>
                    <a:pt x="3684163" y="2919128"/>
                    <a:pt x="3742145" y="2853603"/>
                  </a:cubicBezTo>
                  <a:cubicBezTo>
                    <a:pt x="3800127" y="2788078"/>
                    <a:pt x="3862437" y="2698143"/>
                    <a:pt x="3834334" y="2601990"/>
                  </a:cubicBezTo>
                  <a:cubicBezTo>
                    <a:pt x="3806231" y="2505837"/>
                    <a:pt x="3555311" y="2350860"/>
                    <a:pt x="3573529" y="2276685"/>
                  </a:cubicBezTo>
                  <a:cubicBezTo>
                    <a:pt x="3591747" y="2202510"/>
                    <a:pt x="3867443" y="2095256"/>
                    <a:pt x="3943643" y="2156942"/>
                  </a:cubicBezTo>
                  <a:cubicBezTo>
                    <a:pt x="4019843" y="2218628"/>
                    <a:pt x="4003515" y="2536128"/>
                    <a:pt x="4030729" y="2646799"/>
                  </a:cubicBezTo>
                  <a:cubicBezTo>
                    <a:pt x="4057943" y="2757470"/>
                    <a:pt x="4041615" y="2766542"/>
                    <a:pt x="4106929" y="2820970"/>
                  </a:cubicBezTo>
                  <a:cubicBezTo>
                    <a:pt x="4172243" y="2875398"/>
                    <a:pt x="4344601" y="3007841"/>
                    <a:pt x="4422615" y="2973370"/>
                  </a:cubicBezTo>
                  <a:cubicBezTo>
                    <a:pt x="4500629" y="2938899"/>
                    <a:pt x="4493372" y="2659499"/>
                    <a:pt x="4575015" y="2614142"/>
                  </a:cubicBezTo>
                  <a:cubicBezTo>
                    <a:pt x="4656658" y="2568785"/>
                    <a:pt x="4881629" y="2637727"/>
                    <a:pt x="4912472" y="2701227"/>
                  </a:cubicBezTo>
                  <a:cubicBezTo>
                    <a:pt x="4943315" y="2764727"/>
                    <a:pt x="4787286" y="2886285"/>
                    <a:pt x="4760072" y="2995142"/>
                  </a:cubicBezTo>
                  <a:cubicBezTo>
                    <a:pt x="4732858" y="3103999"/>
                    <a:pt x="4718343" y="3289056"/>
                    <a:pt x="4749186" y="3354370"/>
                  </a:cubicBezTo>
                  <a:cubicBezTo>
                    <a:pt x="4780029" y="3419684"/>
                    <a:pt x="4887072" y="3401541"/>
                    <a:pt x="4945129" y="3387027"/>
                  </a:cubicBezTo>
                  <a:cubicBezTo>
                    <a:pt x="5003186" y="3372513"/>
                    <a:pt x="5059429" y="3365256"/>
                    <a:pt x="5097529" y="3267285"/>
                  </a:cubicBezTo>
                  <a:cubicBezTo>
                    <a:pt x="5135629" y="3169314"/>
                    <a:pt x="5166472" y="2958856"/>
                    <a:pt x="5173729" y="2799199"/>
                  </a:cubicBezTo>
                  <a:cubicBezTo>
                    <a:pt x="5180986" y="2639542"/>
                    <a:pt x="5153772" y="2508913"/>
                    <a:pt x="5141072" y="2309342"/>
                  </a:cubicBezTo>
                  <a:cubicBezTo>
                    <a:pt x="5128372" y="2109771"/>
                    <a:pt x="5210015" y="1832184"/>
                    <a:pt x="5097529" y="1601770"/>
                  </a:cubicBezTo>
                  <a:cubicBezTo>
                    <a:pt x="4985043" y="1371356"/>
                    <a:pt x="4887072" y="1101027"/>
                    <a:pt x="4466158" y="926856"/>
                  </a:cubicBezTo>
                  <a:cubicBezTo>
                    <a:pt x="4045244" y="752685"/>
                    <a:pt x="3139915" y="710956"/>
                    <a:pt x="2572043" y="556742"/>
                  </a:cubicBezTo>
                  <a:cubicBezTo>
                    <a:pt x="2004172" y="402528"/>
                    <a:pt x="1470772" y="-29273"/>
                    <a:pt x="1058929" y="1570"/>
                  </a:cubicBezTo>
                  <a:cubicBezTo>
                    <a:pt x="647086" y="32413"/>
                    <a:pt x="229800" y="473285"/>
                    <a:pt x="68329" y="741799"/>
                  </a:cubicBezTo>
                  <a:close/>
                </a:path>
              </a:pathLst>
            </a:custGeom>
            <a:gradFill flip="none" rotWithShape="1">
              <a:gsLst>
                <a:gs pos="64000">
                  <a:srgbClr val="AF67AB"/>
                </a:gs>
                <a:gs pos="0">
                  <a:srgbClr val="BA77BA"/>
                </a:gs>
                <a:gs pos="100000">
                  <a:srgbClr val="883077"/>
                </a:gs>
              </a:gsLst>
              <a:lin ang="16200000" scaled="1"/>
              <a:tileRect/>
            </a:gradFill>
            <a:ln>
              <a:solidFill>
                <a:srgbClr val="9D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1" name="Forme libre : forme 120">
              <a:extLst>
                <a:ext uri="{FF2B5EF4-FFF2-40B4-BE49-F238E27FC236}">
                  <a16:creationId xmlns:a16="http://schemas.microsoft.com/office/drawing/2014/main" id="{7EB3F026-4C31-4D53-9279-FF059C21336E}"/>
                </a:ext>
              </a:extLst>
            </p:cNvPr>
            <p:cNvSpPr/>
            <p:nvPr/>
          </p:nvSpPr>
          <p:spPr>
            <a:xfrm>
              <a:off x="6743757" y="497177"/>
              <a:ext cx="5085335" cy="1877183"/>
            </a:xfrm>
            <a:custGeom>
              <a:avLst/>
              <a:gdLst>
                <a:gd name="connsiteX0" fmla="*/ 123039 w 5403195"/>
                <a:gd name="connsiteY0" fmla="*/ 102746 h 2105350"/>
                <a:gd name="connsiteX1" fmla="*/ 1625267 w 5403195"/>
                <a:gd name="connsiteY1" fmla="*/ 59203 h 2105350"/>
                <a:gd name="connsiteX2" fmla="*/ 2507010 w 5403195"/>
                <a:gd name="connsiteY2" fmla="*/ 505517 h 2105350"/>
                <a:gd name="connsiteX3" fmla="*/ 3976582 w 5403195"/>
                <a:gd name="connsiteY3" fmla="*/ 255146 h 2105350"/>
                <a:gd name="connsiteX4" fmla="*/ 5184896 w 5403195"/>
                <a:gd name="connsiteY4" fmla="*/ 1071574 h 2105350"/>
                <a:gd name="connsiteX5" fmla="*/ 5315524 w 5403195"/>
                <a:gd name="connsiteY5" fmla="*/ 2073060 h 2105350"/>
                <a:gd name="connsiteX6" fmla="*/ 4226953 w 5403195"/>
                <a:gd name="connsiteY6" fmla="*/ 1811803 h 2105350"/>
                <a:gd name="connsiteX7" fmla="*/ 3454067 w 5403195"/>
                <a:gd name="connsiteY7" fmla="*/ 1332832 h 2105350"/>
                <a:gd name="connsiteX8" fmla="*/ 2594096 w 5403195"/>
                <a:gd name="connsiteY8" fmla="*/ 1387260 h 2105350"/>
                <a:gd name="connsiteX9" fmla="*/ 1309582 w 5403195"/>
                <a:gd name="connsiteY9" fmla="*/ 668803 h 2105350"/>
                <a:gd name="connsiteX10" fmla="*/ 221010 w 5403195"/>
                <a:gd name="connsiteY10" fmla="*/ 951832 h 2105350"/>
                <a:gd name="connsiteX11" fmla="*/ 123039 w 5403195"/>
                <a:gd name="connsiteY11" fmla="*/ 102746 h 2105350"/>
                <a:gd name="connsiteX0" fmla="*/ 123039 w 5370888"/>
                <a:gd name="connsiteY0" fmla="*/ 102746 h 2105350"/>
                <a:gd name="connsiteX1" fmla="*/ 1625267 w 5370888"/>
                <a:gd name="connsiteY1" fmla="*/ 59203 h 2105350"/>
                <a:gd name="connsiteX2" fmla="*/ 2507010 w 5370888"/>
                <a:gd name="connsiteY2" fmla="*/ 505517 h 2105350"/>
                <a:gd name="connsiteX3" fmla="*/ 3976582 w 5370888"/>
                <a:gd name="connsiteY3" fmla="*/ 255146 h 2105350"/>
                <a:gd name="connsiteX4" fmla="*/ 5184896 w 5370888"/>
                <a:gd name="connsiteY4" fmla="*/ 1071574 h 2105350"/>
                <a:gd name="connsiteX5" fmla="*/ 5315524 w 5370888"/>
                <a:gd name="connsiteY5" fmla="*/ 2073060 h 2105350"/>
                <a:gd name="connsiteX6" fmla="*/ 4226953 w 5370888"/>
                <a:gd name="connsiteY6" fmla="*/ 1811803 h 2105350"/>
                <a:gd name="connsiteX7" fmla="*/ 3454067 w 5370888"/>
                <a:gd name="connsiteY7" fmla="*/ 1332832 h 2105350"/>
                <a:gd name="connsiteX8" fmla="*/ 2594096 w 5370888"/>
                <a:gd name="connsiteY8" fmla="*/ 1387260 h 2105350"/>
                <a:gd name="connsiteX9" fmla="*/ 1309582 w 5370888"/>
                <a:gd name="connsiteY9" fmla="*/ 668803 h 2105350"/>
                <a:gd name="connsiteX10" fmla="*/ 221010 w 5370888"/>
                <a:gd name="connsiteY10" fmla="*/ 951832 h 2105350"/>
                <a:gd name="connsiteX11" fmla="*/ 123039 w 5370888"/>
                <a:gd name="connsiteY11" fmla="*/ 102746 h 2105350"/>
                <a:gd name="connsiteX0" fmla="*/ 123039 w 5370888"/>
                <a:gd name="connsiteY0" fmla="*/ 102746 h 2105350"/>
                <a:gd name="connsiteX1" fmla="*/ 1625267 w 5370888"/>
                <a:gd name="connsiteY1" fmla="*/ 59203 h 2105350"/>
                <a:gd name="connsiteX2" fmla="*/ 2507010 w 5370888"/>
                <a:gd name="connsiteY2" fmla="*/ 505517 h 2105350"/>
                <a:gd name="connsiteX3" fmla="*/ 3976582 w 5370888"/>
                <a:gd name="connsiteY3" fmla="*/ 255146 h 2105350"/>
                <a:gd name="connsiteX4" fmla="*/ 5184896 w 5370888"/>
                <a:gd name="connsiteY4" fmla="*/ 1071574 h 2105350"/>
                <a:gd name="connsiteX5" fmla="*/ 5315524 w 5370888"/>
                <a:gd name="connsiteY5" fmla="*/ 2073060 h 2105350"/>
                <a:gd name="connsiteX6" fmla="*/ 4226953 w 5370888"/>
                <a:gd name="connsiteY6" fmla="*/ 1811803 h 2105350"/>
                <a:gd name="connsiteX7" fmla="*/ 3454067 w 5370888"/>
                <a:gd name="connsiteY7" fmla="*/ 1332832 h 2105350"/>
                <a:gd name="connsiteX8" fmla="*/ 2594096 w 5370888"/>
                <a:gd name="connsiteY8" fmla="*/ 1387260 h 2105350"/>
                <a:gd name="connsiteX9" fmla="*/ 1309582 w 5370888"/>
                <a:gd name="connsiteY9" fmla="*/ 668803 h 2105350"/>
                <a:gd name="connsiteX10" fmla="*/ 221010 w 5370888"/>
                <a:gd name="connsiteY10" fmla="*/ 951832 h 2105350"/>
                <a:gd name="connsiteX11" fmla="*/ 123039 w 5370888"/>
                <a:gd name="connsiteY11" fmla="*/ 102746 h 2105350"/>
                <a:gd name="connsiteX0" fmla="*/ 123039 w 5359593"/>
                <a:gd name="connsiteY0" fmla="*/ 102746 h 2105350"/>
                <a:gd name="connsiteX1" fmla="*/ 1625267 w 5359593"/>
                <a:gd name="connsiteY1" fmla="*/ 59203 h 2105350"/>
                <a:gd name="connsiteX2" fmla="*/ 2507010 w 5359593"/>
                <a:gd name="connsiteY2" fmla="*/ 505517 h 2105350"/>
                <a:gd name="connsiteX3" fmla="*/ 3976582 w 5359593"/>
                <a:gd name="connsiteY3" fmla="*/ 255146 h 2105350"/>
                <a:gd name="connsiteX4" fmla="*/ 5184896 w 5359593"/>
                <a:gd name="connsiteY4" fmla="*/ 1071574 h 2105350"/>
                <a:gd name="connsiteX5" fmla="*/ 5315524 w 5359593"/>
                <a:gd name="connsiteY5" fmla="*/ 2073060 h 2105350"/>
                <a:gd name="connsiteX6" fmla="*/ 4226953 w 5359593"/>
                <a:gd name="connsiteY6" fmla="*/ 1811803 h 2105350"/>
                <a:gd name="connsiteX7" fmla="*/ 3454067 w 5359593"/>
                <a:gd name="connsiteY7" fmla="*/ 1332832 h 2105350"/>
                <a:gd name="connsiteX8" fmla="*/ 2594096 w 5359593"/>
                <a:gd name="connsiteY8" fmla="*/ 1387260 h 2105350"/>
                <a:gd name="connsiteX9" fmla="*/ 1309582 w 5359593"/>
                <a:gd name="connsiteY9" fmla="*/ 668803 h 2105350"/>
                <a:gd name="connsiteX10" fmla="*/ 221010 w 5359593"/>
                <a:gd name="connsiteY10" fmla="*/ 951832 h 2105350"/>
                <a:gd name="connsiteX11" fmla="*/ 123039 w 5359593"/>
                <a:gd name="connsiteY11" fmla="*/ 102746 h 2105350"/>
                <a:gd name="connsiteX0" fmla="*/ 123039 w 5223213"/>
                <a:gd name="connsiteY0" fmla="*/ 102746 h 1935181"/>
                <a:gd name="connsiteX1" fmla="*/ 1625267 w 5223213"/>
                <a:gd name="connsiteY1" fmla="*/ 59203 h 1935181"/>
                <a:gd name="connsiteX2" fmla="*/ 2507010 w 5223213"/>
                <a:gd name="connsiteY2" fmla="*/ 505517 h 1935181"/>
                <a:gd name="connsiteX3" fmla="*/ 3976582 w 5223213"/>
                <a:gd name="connsiteY3" fmla="*/ 255146 h 1935181"/>
                <a:gd name="connsiteX4" fmla="*/ 5184896 w 5223213"/>
                <a:gd name="connsiteY4" fmla="*/ 1071574 h 1935181"/>
                <a:gd name="connsiteX5" fmla="*/ 5152238 w 5223213"/>
                <a:gd name="connsiteY5" fmla="*/ 1877117 h 1935181"/>
                <a:gd name="connsiteX6" fmla="*/ 4226953 w 5223213"/>
                <a:gd name="connsiteY6" fmla="*/ 1811803 h 1935181"/>
                <a:gd name="connsiteX7" fmla="*/ 3454067 w 5223213"/>
                <a:gd name="connsiteY7" fmla="*/ 1332832 h 1935181"/>
                <a:gd name="connsiteX8" fmla="*/ 2594096 w 5223213"/>
                <a:gd name="connsiteY8" fmla="*/ 1387260 h 1935181"/>
                <a:gd name="connsiteX9" fmla="*/ 1309582 w 5223213"/>
                <a:gd name="connsiteY9" fmla="*/ 668803 h 1935181"/>
                <a:gd name="connsiteX10" fmla="*/ 221010 w 5223213"/>
                <a:gd name="connsiteY10" fmla="*/ 951832 h 1935181"/>
                <a:gd name="connsiteX11" fmla="*/ 123039 w 5223213"/>
                <a:gd name="connsiteY11" fmla="*/ 102746 h 1935181"/>
                <a:gd name="connsiteX0" fmla="*/ 123039 w 5184896"/>
                <a:gd name="connsiteY0" fmla="*/ 102746 h 1978721"/>
                <a:gd name="connsiteX1" fmla="*/ 1625267 w 5184896"/>
                <a:gd name="connsiteY1" fmla="*/ 59203 h 1978721"/>
                <a:gd name="connsiteX2" fmla="*/ 2507010 w 5184896"/>
                <a:gd name="connsiteY2" fmla="*/ 505517 h 1978721"/>
                <a:gd name="connsiteX3" fmla="*/ 3976582 w 5184896"/>
                <a:gd name="connsiteY3" fmla="*/ 255146 h 1978721"/>
                <a:gd name="connsiteX4" fmla="*/ 5184896 w 5184896"/>
                <a:gd name="connsiteY4" fmla="*/ 1071574 h 1978721"/>
                <a:gd name="connsiteX5" fmla="*/ 5152238 w 5184896"/>
                <a:gd name="connsiteY5" fmla="*/ 1877117 h 1978721"/>
                <a:gd name="connsiteX6" fmla="*/ 4226953 w 5184896"/>
                <a:gd name="connsiteY6" fmla="*/ 1811803 h 1978721"/>
                <a:gd name="connsiteX7" fmla="*/ 3454067 w 5184896"/>
                <a:gd name="connsiteY7" fmla="*/ 1332832 h 1978721"/>
                <a:gd name="connsiteX8" fmla="*/ 2594096 w 5184896"/>
                <a:gd name="connsiteY8" fmla="*/ 1387260 h 1978721"/>
                <a:gd name="connsiteX9" fmla="*/ 1309582 w 5184896"/>
                <a:gd name="connsiteY9" fmla="*/ 668803 h 1978721"/>
                <a:gd name="connsiteX10" fmla="*/ 221010 w 5184896"/>
                <a:gd name="connsiteY10" fmla="*/ 951832 h 1978721"/>
                <a:gd name="connsiteX11" fmla="*/ 123039 w 5184896"/>
                <a:gd name="connsiteY11" fmla="*/ 102746 h 1978721"/>
                <a:gd name="connsiteX0" fmla="*/ 123039 w 5184896"/>
                <a:gd name="connsiteY0" fmla="*/ 102746 h 1978721"/>
                <a:gd name="connsiteX1" fmla="*/ 1625267 w 5184896"/>
                <a:gd name="connsiteY1" fmla="*/ 59203 h 1978721"/>
                <a:gd name="connsiteX2" fmla="*/ 2507010 w 5184896"/>
                <a:gd name="connsiteY2" fmla="*/ 505517 h 1978721"/>
                <a:gd name="connsiteX3" fmla="*/ 3976582 w 5184896"/>
                <a:gd name="connsiteY3" fmla="*/ 255146 h 1978721"/>
                <a:gd name="connsiteX4" fmla="*/ 5184896 w 5184896"/>
                <a:gd name="connsiteY4" fmla="*/ 1071574 h 1978721"/>
                <a:gd name="connsiteX5" fmla="*/ 5152238 w 5184896"/>
                <a:gd name="connsiteY5" fmla="*/ 1877117 h 1978721"/>
                <a:gd name="connsiteX6" fmla="*/ 4226953 w 5184896"/>
                <a:gd name="connsiteY6" fmla="*/ 1811803 h 1978721"/>
                <a:gd name="connsiteX7" fmla="*/ 3454067 w 5184896"/>
                <a:gd name="connsiteY7" fmla="*/ 1332832 h 1978721"/>
                <a:gd name="connsiteX8" fmla="*/ 2594096 w 5184896"/>
                <a:gd name="connsiteY8" fmla="*/ 1387260 h 1978721"/>
                <a:gd name="connsiteX9" fmla="*/ 1309582 w 5184896"/>
                <a:gd name="connsiteY9" fmla="*/ 668803 h 1978721"/>
                <a:gd name="connsiteX10" fmla="*/ 221010 w 5184896"/>
                <a:gd name="connsiteY10" fmla="*/ 951832 h 1978721"/>
                <a:gd name="connsiteX11" fmla="*/ 123039 w 5184896"/>
                <a:gd name="connsiteY11" fmla="*/ 102746 h 1978721"/>
                <a:gd name="connsiteX0" fmla="*/ 123039 w 5184896"/>
                <a:gd name="connsiteY0" fmla="*/ 102746 h 1877183"/>
                <a:gd name="connsiteX1" fmla="*/ 1625267 w 5184896"/>
                <a:gd name="connsiteY1" fmla="*/ 59203 h 1877183"/>
                <a:gd name="connsiteX2" fmla="*/ 2507010 w 5184896"/>
                <a:gd name="connsiteY2" fmla="*/ 505517 h 1877183"/>
                <a:gd name="connsiteX3" fmla="*/ 3976582 w 5184896"/>
                <a:gd name="connsiteY3" fmla="*/ 255146 h 1877183"/>
                <a:gd name="connsiteX4" fmla="*/ 5184896 w 5184896"/>
                <a:gd name="connsiteY4" fmla="*/ 1071574 h 1877183"/>
                <a:gd name="connsiteX5" fmla="*/ 5152238 w 5184896"/>
                <a:gd name="connsiteY5" fmla="*/ 1877117 h 1877183"/>
                <a:gd name="connsiteX6" fmla="*/ 4226953 w 5184896"/>
                <a:gd name="connsiteY6" fmla="*/ 1811803 h 1877183"/>
                <a:gd name="connsiteX7" fmla="*/ 3454067 w 5184896"/>
                <a:gd name="connsiteY7" fmla="*/ 1332832 h 1877183"/>
                <a:gd name="connsiteX8" fmla="*/ 2594096 w 5184896"/>
                <a:gd name="connsiteY8" fmla="*/ 1387260 h 1877183"/>
                <a:gd name="connsiteX9" fmla="*/ 1309582 w 5184896"/>
                <a:gd name="connsiteY9" fmla="*/ 668803 h 1877183"/>
                <a:gd name="connsiteX10" fmla="*/ 221010 w 5184896"/>
                <a:gd name="connsiteY10" fmla="*/ 951832 h 1877183"/>
                <a:gd name="connsiteX11" fmla="*/ 123039 w 5184896"/>
                <a:gd name="connsiteY11" fmla="*/ 102746 h 1877183"/>
                <a:gd name="connsiteX0" fmla="*/ 123039 w 5165837"/>
                <a:gd name="connsiteY0" fmla="*/ 102746 h 1877183"/>
                <a:gd name="connsiteX1" fmla="*/ 1625267 w 5165837"/>
                <a:gd name="connsiteY1" fmla="*/ 59203 h 1877183"/>
                <a:gd name="connsiteX2" fmla="*/ 2507010 w 5165837"/>
                <a:gd name="connsiteY2" fmla="*/ 505517 h 1877183"/>
                <a:gd name="connsiteX3" fmla="*/ 3976582 w 5165837"/>
                <a:gd name="connsiteY3" fmla="*/ 255146 h 1877183"/>
                <a:gd name="connsiteX4" fmla="*/ 5130468 w 5165837"/>
                <a:gd name="connsiteY4" fmla="*/ 995374 h 1877183"/>
                <a:gd name="connsiteX5" fmla="*/ 5152238 w 5165837"/>
                <a:gd name="connsiteY5" fmla="*/ 1877117 h 1877183"/>
                <a:gd name="connsiteX6" fmla="*/ 4226953 w 5165837"/>
                <a:gd name="connsiteY6" fmla="*/ 1811803 h 1877183"/>
                <a:gd name="connsiteX7" fmla="*/ 3454067 w 5165837"/>
                <a:gd name="connsiteY7" fmla="*/ 1332832 h 1877183"/>
                <a:gd name="connsiteX8" fmla="*/ 2594096 w 5165837"/>
                <a:gd name="connsiteY8" fmla="*/ 1387260 h 1877183"/>
                <a:gd name="connsiteX9" fmla="*/ 1309582 w 5165837"/>
                <a:gd name="connsiteY9" fmla="*/ 668803 h 1877183"/>
                <a:gd name="connsiteX10" fmla="*/ 221010 w 5165837"/>
                <a:gd name="connsiteY10" fmla="*/ 951832 h 1877183"/>
                <a:gd name="connsiteX11" fmla="*/ 123039 w 5165837"/>
                <a:gd name="connsiteY11" fmla="*/ 102746 h 1877183"/>
                <a:gd name="connsiteX0" fmla="*/ 123039 w 5165837"/>
                <a:gd name="connsiteY0" fmla="*/ 102746 h 1877183"/>
                <a:gd name="connsiteX1" fmla="*/ 1625267 w 5165837"/>
                <a:gd name="connsiteY1" fmla="*/ 59203 h 1877183"/>
                <a:gd name="connsiteX2" fmla="*/ 2507010 w 5165837"/>
                <a:gd name="connsiteY2" fmla="*/ 505517 h 1877183"/>
                <a:gd name="connsiteX3" fmla="*/ 3976582 w 5165837"/>
                <a:gd name="connsiteY3" fmla="*/ 255146 h 1877183"/>
                <a:gd name="connsiteX4" fmla="*/ 5130468 w 5165837"/>
                <a:gd name="connsiteY4" fmla="*/ 995374 h 1877183"/>
                <a:gd name="connsiteX5" fmla="*/ 5152238 w 5165837"/>
                <a:gd name="connsiteY5" fmla="*/ 1877117 h 1877183"/>
                <a:gd name="connsiteX6" fmla="*/ 4226953 w 5165837"/>
                <a:gd name="connsiteY6" fmla="*/ 1811803 h 1877183"/>
                <a:gd name="connsiteX7" fmla="*/ 3454067 w 5165837"/>
                <a:gd name="connsiteY7" fmla="*/ 1332832 h 1877183"/>
                <a:gd name="connsiteX8" fmla="*/ 2594096 w 5165837"/>
                <a:gd name="connsiteY8" fmla="*/ 1387260 h 1877183"/>
                <a:gd name="connsiteX9" fmla="*/ 1309582 w 5165837"/>
                <a:gd name="connsiteY9" fmla="*/ 668803 h 1877183"/>
                <a:gd name="connsiteX10" fmla="*/ 221010 w 5165837"/>
                <a:gd name="connsiteY10" fmla="*/ 951832 h 1877183"/>
                <a:gd name="connsiteX11" fmla="*/ 123039 w 5165837"/>
                <a:gd name="connsiteY11" fmla="*/ 102746 h 1877183"/>
                <a:gd name="connsiteX0" fmla="*/ 34387 w 5077185"/>
                <a:gd name="connsiteY0" fmla="*/ 102746 h 1877183"/>
                <a:gd name="connsiteX1" fmla="*/ 1536615 w 5077185"/>
                <a:gd name="connsiteY1" fmla="*/ 59203 h 1877183"/>
                <a:gd name="connsiteX2" fmla="*/ 2418358 w 5077185"/>
                <a:gd name="connsiteY2" fmla="*/ 505517 h 1877183"/>
                <a:gd name="connsiteX3" fmla="*/ 3887930 w 5077185"/>
                <a:gd name="connsiteY3" fmla="*/ 255146 h 1877183"/>
                <a:gd name="connsiteX4" fmla="*/ 5041816 w 5077185"/>
                <a:gd name="connsiteY4" fmla="*/ 995374 h 1877183"/>
                <a:gd name="connsiteX5" fmla="*/ 5063586 w 5077185"/>
                <a:gd name="connsiteY5" fmla="*/ 1877117 h 1877183"/>
                <a:gd name="connsiteX6" fmla="*/ 4138301 w 5077185"/>
                <a:gd name="connsiteY6" fmla="*/ 1811803 h 1877183"/>
                <a:gd name="connsiteX7" fmla="*/ 3365415 w 5077185"/>
                <a:gd name="connsiteY7" fmla="*/ 1332832 h 1877183"/>
                <a:gd name="connsiteX8" fmla="*/ 2505444 w 5077185"/>
                <a:gd name="connsiteY8" fmla="*/ 1387260 h 1877183"/>
                <a:gd name="connsiteX9" fmla="*/ 1220930 w 5077185"/>
                <a:gd name="connsiteY9" fmla="*/ 668803 h 1877183"/>
                <a:gd name="connsiteX10" fmla="*/ 132358 w 5077185"/>
                <a:gd name="connsiteY10" fmla="*/ 951832 h 1877183"/>
                <a:gd name="connsiteX11" fmla="*/ 34387 w 5077185"/>
                <a:gd name="connsiteY11" fmla="*/ 102746 h 1877183"/>
                <a:gd name="connsiteX0" fmla="*/ 39483 w 5082281"/>
                <a:gd name="connsiteY0" fmla="*/ 102746 h 1877183"/>
                <a:gd name="connsiteX1" fmla="*/ 1541711 w 5082281"/>
                <a:gd name="connsiteY1" fmla="*/ 59203 h 1877183"/>
                <a:gd name="connsiteX2" fmla="*/ 2423454 w 5082281"/>
                <a:gd name="connsiteY2" fmla="*/ 505517 h 1877183"/>
                <a:gd name="connsiteX3" fmla="*/ 3893026 w 5082281"/>
                <a:gd name="connsiteY3" fmla="*/ 255146 h 1877183"/>
                <a:gd name="connsiteX4" fmla="*/ 5046912 w 5082281"/>
                <a:gd name="connsiteY4" fmla="*/ 995374 h 1877183"/>
                <a:gd name="connsiteX5" fmla="*/ 5068682 w 5082281"/>
                <a:gd name="connsiteY5" fmla="*/ 1877117 h 1877183"/>
                <a:gd name="connsiteX6" fmla="*/ 4143397 w 5082281"/>
                <a:gd name="connsiteY6" fmla="*/ 1811803 h 1877183"/>
                <a:gd name="connsiteX7" fmla="*/ 3370511 w 5082281"/>
                <a:gd name="connsiteY7" fmla="*/ 1332832 h 1877183"/>
                <a:gd name="connsiteX8" fmla="*/ 2510540 w 5082281"/>
                <a:gd name="connsiteY8" fmla="*/ 1387260 h 1877183"/>
                <a:gd name="connsiteX9" fmla="*/ 1226026 w 5082281"/>
                <a:gd name="connsiteY9" fmla="*/ 668803 h 1877183"/>
                <a:gd name="connsiteX10" fmla="*/ 126569 w 5082281"/>
                <a:gd name="connsiteY10" fmla="*/ 962718 h 1877183"/>
                <a:gd name="connsiteX11" fmla="*/ 39483 w 5082281"/>
                <a:gd name="connsiteY11" fmla="*/ 102746 h 1877183"/>
                <a:gd name="connsiteX0" fmla="*/ 7512 w 5050310"/>
                <a:gd name="connsiteY0" fmla="*/ 102746 h 1877183"/>
                <a:gd name="connsiteX1" fmla="*/ 1509740 w 5050310"/>
                <a:gd name="connsiteY1" fmla="*/ 59203 h 1877183"/>
                <a:gd name="connsiteX2" fmla="*/ 2391483 w 5050310"/>
                <a:gd name="connsiteY2" fmla="*/ 505517 h 1877183"/>
                <a:gd name="connsiteX3" fmla="*/ 3861055 w 5050310"/>
                <a:gd name="connsiteY3" fmla="*/ 255146 h 1877183"/>
                <a:gd name="connsiteX4" fmla="*/ 5014941 w 5050310"/>
                <a:gd name="connsiteY4" fmla="*/ 995374 h 1877183"/>
                <a:gd name="connsiteX5" fmla="*/ 5036711 w 5050310"/>
                <a:gd name="connsiteY5" fmla="*/ 1877117 h 1877183"/>
                <a:gd name="connsiteX6" fmla="*/ 4111426 w 5050310"/>
                <a:gd name="connsiteY6" fmla="*/ 1811803 h 1877183"/>
                <a:gd name="connsiteX7" fmla="*/ 3338540 w 5050310"/>
                <a:gd name="connsiteY7" fmla="*/ 1332832 h 1877183"/>
                <a:gd name="connsiteX8" fmla="*/ 2478569 w 5050310"/>
                <a:gd name="connsiteY8" fmla="*/ 1387260 h 1877183"/>
                <a:gd name="connsiteX9" fmla="*/ 1194055 w 5050310"/>
                <a:gd name="connsiteY9" fmla="*/ 668803 h 1877183"/>
                <a:gd name="connsiteX10" fmla="*/ 94598 w 5050310"/>
                <a:gd name="connsiteY10" fmla="*/ 962718 h 1877183"/>
                <a:gd name="connsiteX11" fmla="*/ 7512 w 5050310"/>
                <a:gd name="connsiteY11" fmla="*/ 102746 h 1877183"/>
                <a:gd name="connsiteX0" fmla="*/ 7512 w 5050310"/>
                <a:gd name="connsiteY0" fmla="*/ 102746 h 1877183"/>
                <a:gd name="connsiteX1" fmla="*/ 1509740 w 5050310"/>
                <a:gd name="connsiteY1" fmla="*/ 59203 h 1877183"/>
                <a:gd name="connsiteX2" fmla="*/ 2391483 w 5050310"/>
                <a:gd name="connsiteY2" fmla="*/ 505517 h 1877183"/>
                <a:gd name="connsiteX3" fmla="*/ 3861055 w 5050310"/>
                <a:gd name="connsiteY3" fmla="*/ 255146 h 1877183"/>
                <a:gd name="connsiteX4" fmla="*/ 5014941 w 5050310"/>
                <a:gd name="connsiteY4" fmla="*/ 995374 h 1877183"/>
                <a:gd name="connsiteX5" fmla="*/ 5036711 w 5050310"/>
                <a:gd name="connsiteY5" fmla="*/ 1877117 h 1877183"/>
                <a:gd name="connsiteX6" fmla="*/ 4111426 w 5050310"/>
                <a:gd name="connsiteY6" fmla="*/ 1811803 h 1877183"/>
                <a:gd name="connsiteX7" fmla="*/ 3338540 w 5050310"/>
                <a:gd name="connsiteY7" fmla="*/ 1332832 h 1877183"/>
                <a:gd name="connsiteX8" fmla="*/ 2478569 w 5050310"/>
                <a:gd name="connsiteY8" fmla="*/ 1387260 h 1877183"/>
                <a:gd name="connsiteX9" fmla="*/ 1194055 w 5050310"/>
                <a:gd name="connsiteY9" fmla="*/ 668803 h 1877183"/>
                <a:gd name="connsiteX10" fmla="*/ 94598 w 5050310"/>
                <a:gd name="connsiteY10" fmla="*/ 962718 h 1877183"/>
                <a:gd name="connsiteX11" fmla="*/ 7512 w 5050310"/>
                <a:gd name="connsiteY11" fmla="*/ 102746 h 1877183"/>
                <a:gd name="connsiteX0" fmla="*/ 7512 w 5050310"/>
                <a:gd name="connsiteY0" fmla="*/ 102746 h 1877183"/>
                <a:gd name="connsiteX1" fmla="*/ 1509740 w 5050310"/>
                <a:gd name="connsiteY1" fmla="*/ 59203 h 1877183"/>
                <a:gd name="connsiteX2" fmla="*/ 2391483 w 5050310"/>
                <a:gd name="connsiteY2" fmla="*/ 505517 h 1877183"/>
                <a:gd name="connsiteX3" fmla="*/ 3861055 w 5050310"/>
                <a:gd name="connsiteY3" fmla="*/ 255146 h 1877183"/>
                <a:gd name="connsiteX4" fmla="*/ 5014941 w 5050310"/>
                <a:gd name="connsiteY4" fmla="*/ 995374 h 1877183"/>
                <a:gd name="connsiteX5" fmla="*/ 5036711 w 5050310"/>
                <a:gd name="connsiteY5" fmla="*/ 1877117 h 1877183"/>
                <a:gd name="connsiteX6" fmla="*/ 4111426 w 5050310"/>
                <a:gd name="connsiteY6" fmla="*/ 1811803 h 1877183"/>
                <a:gd name="connsiteX7" fmla="*/ 3338540 w 5050310"/>
                <a:gd name="connsiteY7" fmla="*/ 1332832 h 1877183"/>
                <a:gd name="connsiteX8" fmla="*/ 2478569 w 5050310"/>
                <a:gd name="connsiteY8" fmla="*/ 1387260 h 1877183"/>
                <a:gd name="connsiteX9" fmla="*/ 1194055 w 5050310"/>
                <a:gd name="connsiteY9" fmla="*/ 668803 h 1877183"/>
                <a:gd name="connsiteX10" fmla="*/ 94598 w 5050310"/>
                <a:gd name="connsiteY10" fmla="*/ 962718 h 1877183"/>
                <a:gd name="connsiteX11" fmla="*/ 7512 w 5050310"/>
                <a:gd name="connsiteY11" fmla="*/ 102746 h 1877183"/>
                <a:gd name="connsiteX0" fmla="*/ 42537 w 5085335"/>
                <a:gd name="connsiteY0" fmla="*/ 102746 h 1877183"/>
                <a:gd name="connsiteX1" fmla="*/ 1544765 w 5085335"/>
                <a:gd name="connsiteY1" fmla="*/ 59203 h 1877183"/>
                <a:gd name="connsiteX2" fmla="*/ 2426508 w 5085335"/>
                <a:gd name="connsiteY2" fmla="*/ 505517 h 1877183"/>
                <a:gd name="connsiteX3" fmla="*/ 3896080 w 5085335"/>
                <a:gd name="connsiteY3" fmla="*/ 255146 h 1877183"/>
                <a:gd name="connsiteX4" fmla="*/ 5049966 w 5085335"/>
                <a:gd name="connsiteY4" fmla="*/ 995374 h 1877183"/>
                <a:gd name="connsiteX5" fmla="*/ 5071736 w 5085335"/>
                <a:gd name="connsiteY5" fmla="*/ 1877117 h 1877183"/>
                <a:gd name="connsiteX6" fmla="*/ 4146451 w 5085335"/>
                <a:gd name="connsiteY6" fmla="*/ 1811803 h 1877183"/>
                <a:gd name="connsiteX7" fmla="*/ 3373565 w 5085335"/>
                <a:gd name="connsiteY7" fmla="*/ 1332832 h 1877183"/>
                <a:gd name="connsiteX8" fmla="*/ 2513594 w 5085335"/>
                <a:gd name="connsiteY8" fmla="*/ 1387260 h 1877183"/>
                <a:gd name="connsiteX9" fmla="*/ 1229080 w 5085335"/>
                <a:gd name="connsiteY9" fmla="*/ 668803 h 1877183"/>
                <a:gd name="connsiteX10" fmla="*/ 31651 w 5085335"/>
                <a:gd name="connsiteY10" fmla="*/ 984489 h 1877183"/>
                <a:gd name="connsiteX11" fmla="*/ 42537 w 5085335"/>
                <a:gd name="connsiteY11" fmla="*/ 102746 h 18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5335" h="1877183">
                  <a:moveTo>
                    <a:pt x="42537" y="102746"/>
                  </a:moveTo>
                  <a:cubicBezTo>
                    <a:pt x="276580" y="-46025"/>
                    <a:pt x="1147437" y="-7925"/>
                    <a:pt x="1544765" y="59203"/>
                  </a:cubicBezTo>
                  <a:cubicBezTo>
                    <a:pt x="1942093" y="126331"/>
                    <a:pt x="2034622" y="472860"/>
                    <a:pt x="2426508" y="505517"/>
                  </a:cubicBezTo>
                  <a:cubicBezTo>
                    <a:pt x="2818394" y="538174"/>
                    <a:pt x="3458837" y="173503"/>
                    <a:pt x="3896080" y="255146"/>
                  </a:cubicBezTo>
                  <a:cubicBezTo>
                    <a:pt x="4333323" y="336789"/>
                    <a:pt x="4990095" y="659731"/>
                    <a:pt x="5049966" y="995374"/>
                  </a:cubicBezTo>
                  <a:cubicBezTo>
                    <a:pt x="5011865" y="1385446"/>
                    <a:pt x="5122536" y="1655775"/>
                    <a:pt x="5071736" y="1877117"/>
                  </a:cubicBezTo>
                  <a:cubicBezTo>
                    <a:pt x="4672593" y="1869859"/>
                    <a:pt x="4429480" y="1902517"/>
                    <a:pt x="4146451" y="1811803"/>
                  </a:cubicBezTo>
                  <a:cubicBezTo>
                    <a:pt x="3863423" y="1721089"/>
                    <a:pt x="3645708" y="1403589"/>
                    <a:pt x="3373565" y="1332832"/>
                  </a:cubicBezTo>
                  <a:cubicBezTo>
                    <a:pt x="3101422" y="1262075"/>
                    <a:pt x="2871008" y="1497931"/>
                    <a:pt x="2513594" y="1387260"/>
                  </a:cubicBezTo>
                  <a:cubicBezTo>
                    <a:pt x="2156180" y="1276589"/>
                    <a:pt x="1624594" y="741374"/>
                    <a:pt x="1229080" y="668803"/>
                  </a:cubicBezTo>
                  <a:cubicBezTo>
                    <a:pt x="833566" y="596232"/>
                    <a:pt x="301980" y="895588"/>
                    <a:pt x="31651" y="984489"/>
                  </a:cubicBezTo>
                  <a:cubicBezTo>
                    <a:pt x="-31849" y="670618"/>
                    <a:pt x="15323" y="523659"/>
                    <a:pt x="42537" y="102746"/>
                  </a:cubicBezTo>
                  <a:close/>
                </a:path>
              </a:pathLst>
            </a:custGeom>
            <a:solidFill>
              <a:srgbClr val="D5266F"/>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 name="Forme libre : forme 123">
              <a:extLst>
                <a:ext uri="{FF2B5EF4-FFF2-40B4-BE49-F238E27FC236}">
                  <a16:creationId xmlns:a16="http://schemas.microsoft.com/office/drawing/2014/main" id="{96DE8D8A-6F29-44AD-9EE0-4A2816CA4C79}"/>
                </a:ext>
              </a:extLst>
            </p:cNvPr>
            <p:cNvSpPr/>
            <p:nvPr/>
          </p:nvSpPr>
          <p:spPr>
            <a:xfrm>
              <a:off x="6966857" y="1153886"/>
              <a:ext cx="337457" cy="119743"/>
            </a:xfrm>
            <a:custGeom>
              <a:avLst/>
              <a:gdLst>
                <a:gd name="connsiteX0" fmla="*/ 0 w 337457"/>
                <a:gd name="connsiteY0" fmla="*/ 119743 h 119743"/>
                <a:gd name="connsiteX1" fmla="*/ 337457 w 337457"/>
                <a:gd name="connsiteY1" fmla="*/ 0 h 119743"/>
              </a:gdLst>
              <a:ahLst/>
              <a:cxnLst>
                <a:cxn ang="0">
                  <a:pos x="connsiteX0" y="connsiteY0"/>
                </a:cxn>
                <a:cxn ang="0">
                  <a:pos x="connsiteX1" y="connsiteY1"/>
                </a:cxn>
              </a:cxnLst>
              <a:rect l="l" t="t" r="r" b="b"/>
              <a:pathLst>
                <a:path w="337457" h="119743">
                  <a:moveTo>
                    <a:pt x="0" y="119743"/>
                  </a:moveTo>
                  <a:lnTo>
                    <a:pt x="337457" y="0"/>
                  </a:ln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Forme libre : forme 124">
              <a:extLst>
                <a:ext uri="{FF2B5EF4-FFF2-40B4-BE49-F238E27FC236}">
                  <a16:creationId xmlns:a16="http://schemas.microsoft.com/office/drawing/2014/main" id="{2D7B9B8F-BE1B-400C-8761-8904778A2713}"/>
                </a:ext>
              </a:extLst>
            </p:cNvPr>
            <p:cNvSpPr/>
            <p:nvPr/>
          </p:nvSpPr>
          <p:spPr>
            <a:xfrm>
              <a:off x="7663543" y="1023668"/>
              <a:ext cx="555171" cy="119332"/>
            </a:xfrm>
            <a:custGeom>
              <a:avLst/>
              <a:gdLst>
                <a:gd name="connsiteX0" fmla="*/ 0 w 555171"/>
                <a:gd name="connsiteY0" fmla="*/ 10475 h 119332"/>
                <a:gd name="connsiteX1" fmla="*/ 217714 w 555171"/>
                <a:gd name="connsiteY1" fmla="*/ 10475 h 119332"/>
                <a:gd name="connsiteX2" fmla="*/ 555171 w 555171"/>
                <a:gd name="connsiteY2" fmla="*/ 119332 h 119332"/>
              </a:gdLst>
              <a:ahLst/>
              <a:cxnLst>
                <a:cxn ang="0">
                  <a:pos x="connsiteX0" y="connsiteY0"/>
                </a:cxn>
                <a:cxn ang="0">
                  <a:pos x="connsiteX1" y="connsiteY1"/>
                </a:cxn>
                <a:cxn ang="0">
                  <a:pos x="connsiteX2" y="connsiteY2"/>
                </a:cxn>
              </a:cxnLst>
              <a:rect l="l" t="t" r="r" b="b"/>
              <a:pathLst>
                <a:path w="555171" h="119332">
                  <a:moveTo>
                    <a:pt x="0" y="10475"/>
                  </a:moveTo>
                  <a:cubicBezTo>
                    <a:pt x="62593" y="1403"/>
                    <a:pt x="125186" y="-7668"/>
                    <a:pt x="217714" y="10475"/>
                  </a:cubicBezTo>
                  <a:cubicBezTo>
                    <a:pt x="310242" y="28618"/>
                    <a:pt x="432706" y="73975"/>
                    <a:pt x="555171" y="119332"/>
                  </a:cubicBez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 name="Forme libre : forme 125">
              <a:extLst>
                <a:ext uri="{FF2B5EF4-FFF2-40B4-BE49-F238E27FC236}">
                  <a16:creationId xmlns:a16="http://schemas.microsoft.com/office/drawing/2014/main" id="{6DF81ADE-5EB6-4EDC-9FCB-56A8E63E4CFA}"/>
                </a:ext>
              </a:extLst>
            </p:cNvPr>
            <p:cNvSpPr/>
            <p:nvPr/>
          </p:nvSpPr>
          <p:spPr>
            <a:xfrm>
              <a:off x="9416143" y="1698171"/>
              <a:ext cx="576943" cy="108858"/>
            </a:xfrm>
            <a:custGeom>
              <a:avLst/>
              <a:gdLst>
                <a:gd name="connsiteX0" fmla="*/ 0 w 576943"/>
                <a:gd name="connsiteY0" fmla="*/ 108858 h 108858"/>
                <a:gd name="connsiteX1" fmla="*/ 348343 w 576943"/>
                <a:gd name="connsiteY1" fmla="*/ 76200 h 108858"/>
                <a:gd name="connsiteX2" fmla="*/ 576943 w 576943"/>
                <a:gd name="connsiteY2" fmla="*/ 0 h 108858"/>
              </a:gdLst>
              <a:ahLst/>
              <a:cxnLst>
                <a:cxn ang="0">
                  <a:pos x="connsiteX0" y="connsiteY0"/>
                </a:cxn>
                <a:cxn ang="0">
                  <a:pos x="connsiteX1" y="connsiteY1"/>
                </a:cxn>
                <a:cxn ang="0">
                  <a:pos x="connsiteX2" y="connsiteY2"/>
                </a:cxn>
              </a:cxnLst>
              <a:rect l="l" t="t" r="r" b="b"/>
              <a:pathLst>
                <a:path w="576943" h="108858">
                  <a:moveTo>
                    <a:pt x="0" y="108858"/>
                  </a:moveTo>
                  <a:cubicBezTo>
                    <a:pt x="126093" y="101600"/>
                    <a:pt x="252186" y="94343"/>
                    <a:pt x="348343" y="76200"/>
                  </a:cubicBezTo>
                  <a:cubicBezTo>
                    <a:pt x="444500" y="58057"/>
                    <a:pt x="510721" y="29028"/>
                    <a:pt x="576943" y="0"/>
                  </a:cubicBez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 name="Forme libre : forme 126">
              <a:extLst>
                <a:ext uri="{FF2B5EF4-FFF2-40B4-BE49-F238E27FC236}">
                  <a16:creationId xmlns:a16="http://schemas.microsoft.com/office/drawing/2014/main" id="{FFCE9D36-0101-4FA4-A401-56929DE02E8F}"/>
                </a:ext>
              </a:extLst>
            </p:cNvPr>
            <p:cNvSpPr/>
            <p:nvPr/>
          </p:nvSpPr>
          <p:spPr>
            <a:xfrm>
              <a:off x="6999514" y="543058"/>
              <a:ext cx="729343" cy="55656"/>
            </a:xfrm>
            <a:custGeom>
              <a:avLst/>
              <a:gdLst>
                <a:gd name="connsiteX0" fmla="*/ 0 w 729343"/>
                <a:gd name="connsiteY0" fmla="*/ 22999 h 55656"/>
                <a:gd name="connsiteX1" fmla="*/ 435429 w 729343"/>
                <a:gd name="connsiteY1" fmla="*/ 1228 h 55656"/>
                <a:gd name="connsiteX2" fmla="*/ 729343 w 729343"/>
                <a:gd name="connsiteY2" fmla="*/ 55656 h 55656"/>
              </a:gdLst>
              <a:ahLst/>
              <a:cxnLst>
                <a:cxn ang="0">
                  <a:pos x="connsiteX0" y="connsiteY0"/>
                </a:cxn>
                <a:cxn ang="0">
                  <a:pos x="connsiteX1" y="connsiteY1"/>
                </a:cxn>
                <a:cxn ang="0">
                  <a:pos x="connsiteX2" y="connsiteY2"/>
                </a:cxn>
              </a:cxnLst>
              <a:rect l="l" t="t" r="r" b="b"/>
              <a:pathLst>
                <a:path w="729343" h="55656">
                  <a:moveTo>
                    <a:pt x="0" y="22999"/>
                  </a:moveTo>
                  <a:cubicBezTo>
                    <a:pt x="156936" y="9392"/>
                    <a:pt x="313872" y="-4215"/>
                    <a:pt x="435429" y="1228"/>
                  </a:cubicBezTo>
                  <a:cubicBezTo>
                    <a:pt x="556986" y="6671"/>
                    <a:pt x="643164" y="31163"/>
                    <a:pt x="729343" y="55656"/>
                  </a:cubicBez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 name="Forme libre : forme 127">
              <a:extLst>
                <a:ext uri="{FF2B5EF4-FFF2-40B4-BE49-F238E27FC236}">
                  <a16:creationId xmlns:a16="http://schemas.microsoft.com/office/drawing/2014/main" id="{0E9A0C26-970F-4690-AAAF-1D3CDEE752AE}"/>
                </a:ext>
              </a:extLst>
            </p:cNvPr>
            <p:cNvSpPr/>
            <p:nvPr/>
          </p:nvSpPr>
          <p:spPr>
            <a:xfrm>
              <a:off x="7870371" y="511629"/>
              <a:ext cx="3918858" cy="936171"/>
            </a:xfrm>
            <a:custGeom>
              <a:avLst/>
              <a:gdLst>
                <a:gd name="connsiteX0" fmla="*/ 0 w 3918858"/>
                <a:gd name="connsiteY0" fmla="*/ 0 h 936171"/>
                <a:gd name="connsiteX1" fmla="*/ 337458 w 3918858"/>
                <a:gd name="connsiteY1" fmla="*/ 10885 h 936171"/>
                <a:gd name="connsiteX2" fmla="*/ 674915 w 3918858"/>
                <a:gd name="connsiteY2" fmla="*/ 119742 h 936171"/>
                <a:gd name="connsiteX3" fmla="*/ 903515 w 3918858"/>
                <a:gd name="connsiteY3" fmla="*/ 228600 h 936171"/>
                <a:gd name="connsiteX4" fmla="*/ 1034143 w 3918858"/>
                <a:gd name="connsiteY4" fmla="*/ 413657 h 936171"/>
                <a:gd name="connsiteX5" fmla="*/ 1371600 w 3918858"/>
                <a:gd name="connsiteY5" fmla="*/ 446314 h 936171"/>
                <a:gd name="connsiteX6" fmla="*/ 1643743 w 3918858"/>
                <a:gd name="connsiteY6" fmla="*/ 489857 h 936171"/>
                <a:gd name="connsiteX7" fmla="*/ 1850572 w 3918858"/>
                <a:gd name="connsiteY7" fmla="*/ 370114 h 936171"/>
                <a:gd name="connsiteX8" fmla="*/ 2503715 w 3918858"/>
                <a:gd name="connsiteY8" fmla="*/ 217714 h 936171"/>
                <a:gd name="connsiteX9" fmla="*/ 2808515 w 3918858"/>
                <a:gd name="connsiteY9" fmla="*/ 283028 h 936171"/>
                <a:gd name="connsiteX10" fmla="*/ 3407229 w 3918858"/>
                <a:gd name="connsiteY10" fmla="*/ 381000 h 936171"/>
                <a:gd name="connsiteX11" fmla="*/ 3766458 w 3918858"/>
                <a:gd name="connsiteY11" fmla="*/ 674914 h 936171"/>
                <a:gd name="connsiteX12" fmla="*/ 3918858 w 3918858"/>
                <a:gd name="connsiteY12" fmla="*/ 936171 h 93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8858" h="936171">
                  <a:moveTo>
                    <a:pt x="0" y="0"/>
                  </a:moveTo>
                  <a:lnTo>
                    <a:pt x="337458" y="10885"/>
                  </a:lnTo>
                  <a:cubicBezTo>
                    <a:pt x="449944" y="30842"/>
                    <a:pt x="580572" y="83456"/>
                    <a:pt x="674915" y="119742"/>
                  </a:cubicBezTo>
                  <a:cubicBezTo>
                    <a:pt x="769258" y="156028"/>
                    <a:pt x="843644" y="179614"/>
                    <a:pt x="903515" y="228600"/>
                  </a:cubicBezTo>
                  <a:cubicBezTo>
                    <a:pt x="963386" y="277586"/>
                    <a:pt x="956129" y="377371"/>
                    <a:pt x="1034143" y="413657"/>
                  </a:cubicBezTo>
                  <a:cubicBezTo>
                    <a:pt x="1112157" y="449943"/>
                    <a:pt x="1270000" y="433614"/>
                    <a:pt x="1371600" y="446314"/>
                  </a:cubicBezTo>
                  <a:cubicBezTo>
                    <a:pt x="1473200" y="459014"/>
                    <a:pt x="1563914" y="502557"/>
                    <a:pt x="1643743" y="489857"/>
                  </a:cubicBezTo>
                  <a:cubicBezTo>
                    <a:pt x="1723572" y="477157"/>
                    <a:pt x="1707243" y="415471"/>
                    <a:pt x="1850572" y="370114"/>
                  </a:cubicBezTo>
                  <a:cubicBezTo>
                    <a:pt x="1993901" y="324757"/>
                    <a:pt x="2344058" y="232228"/>
                    <a:pt x="2503715" y="217714"/>
                  </a:cubicBezTo>
                  <a:cubicBezTo>
                    <a:pt x="2663372" y="203200"/>
                    <a:pt x="2657929" y="255814"/>
                    <a:pt x="2808515" y="283028"/>
                  </a:cubicBezTo>
                  <a:cubicBezTo>
                    <a:pt x="2959101" y="310242"/>
                    <a:pt x="3247572" y="315686"/>
                    <a:pt x="3407229" y="381000"/>
                  </a:cubicBezTo>
                  <a:cubicBezTo>
                    <a:pt x="3566886" y="446314"/>
                    <a:pt x="3681187" y="582386"/>
                    <a:pt x="3766458" y="674914"/>
                  </a:cubicBezTo>
                  <a:cubicBezTo>
                    <a:pt x="3851729" y="767442"/>
                    <a:pt x="3885293" y="851806"/>
                    <a:pt x="3918858" y="936171"/>
                  </a:cubicBez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 name="Forme libre : forme 128">
              <a:extLst>
                <a:ext uri="{FF2B5EF4-FFF2-40B4-BE49-F238E27FC236}">
                  <a16:creationId xmlns:a16="http://schemas.microsoft.com/office/drawing/2014/main" id="{EEBCA1F3-5F55-449D-A56B-D5809B68F3F4}"/>
                </a:ext>
              </a:extLst>
            </p:cNvPr>
            <p:cNvSpPr/>
            <p:nvPr/>
          </p:nvSpPr>
          <p:spPr>
            <a:xfrm>
              <a:off x="6772422" y="486178"/>
              <a:ext cx="5028003" cy="987072"/>
            </a:xfrm>
            <a:custGeom>
              <a:avLst/>
              <a:gdLst>
                <a:gd name="connsiteX0" fmla="*/ 87866 w 5028003"/>
                <a:gd name="connsiteY0" fmla="*/ 152400 h 987072"/>
                <a:gd name="connsiteX1" fmla="*/ 381780 w 5028003"/>
                <a:gd name="connsiteY1" fmla="*/ 54428 h 987072"/>
                <a:gd name="connsiteX2" fmla="*/ 664809 w 5028003"/>
                <a:gd name="connsiteY2" fmla="*/ 54428 h 987072"/>
                <a:gd name="connsiteX3" fmla="*/ 1122009 w 5028003"/>
                <a:gd name="connsiteY3" fmla="*/ 21771 h 987072"/>
                <a:gd name="connsiteX4" fmla="*/ 1328837 w 5028003"/>
                <a:gd name="connsiteY4" fmla="*/ 76200 h 987072"/>
                <a:gd name="connsiteX5" fmla="*/ 1753380 w 5028003"/>
                <a:gd name="connsiteY5" fmla="*/ 152400 h 987072"/>
                <a:gd name="connsiteX6" fmla="*/ 1949323 w 5028003"/>
                <a:gd name="connsiteY6" fmla="*/ 370114 h 987072"/>
                <a:gd name="connsiteX7" fmla="*/ 2319437 w 5028003"/>
                <a:gd name="connsiteY7" fmla="*/ 511628 h 987072"/>
                <a:gd name="connsiteX8" fmla="*/ 2471837 w 5028003"/>
                <a:gd name="connsiteY8" fmla="*/ 598714 h 987072"/>
                <a:gd name="connsiteX9" fmla="*/ 2885495 w 5028003"/>
                <a:gd name="connsiteY9" fmla="*/ 489857 h 987072"/>
                <a:gd name="connsiteX10" fmla="*/ 3451552 w 5028003"/>
                <a:gd name="connsiteY10" fmla="*/ 283028 h 987072"/>
                <a:gd name="connsiteX11" fmla="*/ 3810780 w 5028003"/>
                <a:gd name="connsiteY11" fmla="*/ 293914 h 987072"/>
                <a:gd name="connsiteX12" fmla="*/ 4202666 w 5028003"/>
                <a:gd name="connsiteY12" fmla="*/ 359228 h 987072"/>
                <a:gd name="connsiteX13" fmla="*/ 4518352 w 5028003"/>
                <a:gd name="connsiteY13" fmla="*/ 500742 h 987072"/>
                <a:gd name="connsiteX14" fmla="*/ 4942895 w 5028003"/>
                <a:gd name="connsiteY14" fmla="*/ 751114 h 987072"/>
                <a:gd name="connsiteX15" fmla="*/ 5008209 w 5028003"/>
                <a:gd name="connsiteY15" fmla="*/ 947057 h 987072"/>
                <a:gd name="connsiteX16" fmla="*/ 4692523 w 5028003"/>
                <a:gd name="connsiteY16" fmla="*/ 533400 h 987072"/>
                <a:gd name="connsiteX17" fmla="*/ 4191780 w 5028003"/>
                <a:gd name="connsiteY17" fmla="*/ 424542 h 987072"/>
                <a:gd name="connsiteX18" fmla="*/ 3505980 w 5028003"/>
                <a:gd name="connsiteY18" fmla="*/ 250371 h 987072"/>
                <a:gd name="connsiteX19" fmla="*/ 2972580 w 5028003"/>
                <a:gd name="connsiteY19" fmla="*/ 424542 h 987072"/>
                <a:gd name="connsiteX20" fmla="*/ 2569809 w 5028003"/>
                <a:gd name="connsiteY20" fmla="*/ 555171 h 987072"/>
                <a:gd name="connsiteX21" fmla="*/ 2232352 w 5028003"/>
                <a:gd name="connsiteY21" fmla="*/ 511628 h 987072"/>
                <a:gd name="connsiteX22" fmla="*/ 1960209 w 5028003"/>
                <a:gd name="connsiteY22" fmla="*/ 381000 h 987072"/>
                <a:gd name="connsiteX23" fmla="*/ 1851352 w 5028003"/>
                <a:gd name="connsiteY23" fmla="*/ 228600 h 987072"/>
                <a:gd name="connsiteX24" fmla="*/ 1187323 w 5028003"/>
                <a:gd name="connsiteY24" fmla="*/ 54428 h 987072"/>
                <a:gd name="connsiteX25" fmla="*/ 632152 w 5028003"/>
                <a:gd name="connsiteY25" fmla="*/ 76200 h 987072"/>
                <a:gd name="connsiteX26" fmla="*/ 11666 w 5028003"/>
                <a:gd name="connsiteY26" fmla="*/ 119742 h 987072"/>
                <a:gd name="connsiteX27" fmla="*/ 272923 w 5028003"/>
                <a:gd name="connsiteY27" fmla="*/ 54428 h 987072"/>
                <a:gd name="connsiteX28" fmla="*/ 838980 w 5028003"/>
                <a:gd name="connsiteY28" fmla="*/ 0 h 987072"/>
                <a:gd name="connsiteX29" fmla="*/ 1437695 w 5028003"/>
                <a:gd name="connsiteY29" fmla="*/ 54428 h 987072"/>
                <a:gd name="connsiteX30" fmla="*/ 1655409 w 5028003"/>
                <a:gd name="connsiteY30" fmla="*/ 97971 h 987072"/>
                <a:gd name="connsiteX31" fmla="*/ 1971095 w 5028003"/>
                <a:gd name="connsiteY31" fmla="*/ 304800 h 987072"/>
                <a:gd name="connsiteX32" fmla="*/ 2079952 w 5028003"/>
                <a:gd name="connsiteY32" fmla="*/ 446314 h 987072"/>
                <a:gd name="connsiteX33" fmla="*/ 2482723 w 5028003"/>
                <a:gd name="connsiteY33" fmla="*/ 533400 h 987072"/>
                <a:gd name="connsiteX34" fmla="*/ 2918152 w 5028003"/>
                <a:gd name="connsiteY34" fmla="*/ 478971 h 987072"/>
                <a:gd name="connsiteX35" fmla="*/ 3277380 w 5028003"/>
                <a:gd name="connsiteY35" fmla="*/ 337457 h 987072"/>
                <a:gd name="connsiteX36" fmla="*/ 3745466 w 5028003"/>
                <a:gd name="connsiteY36" fmla="*/ 359228 h 987072"/>
                <a:gd name="connsiteX37" fmla="*/ 4093809 w 5028003"/>
                <a:gd name="connsiteY37" fmla="*/ 337457 h 987072"/>
                <a:gd name="connsiteX38" fmla="*/ 4703409 w 5028003"/>
                <a:gd name="connsiteY38" fmla="*/ 642257 h 987072"/>
                <a:gd name="connsiteX39" fmla="*/ 4986437 w 5028003"/>
                <a:gd name="connsiteY39" fmla="*/ 881742 h 987072"/>
                <a:gd name="connsiteX40" fmla="*/ 4932009 w 5028003"/>
                <a:gd name="connsiteY40" fmla="*/ 979714 h 987072"/>
                <a:gd name="connsiteX41" fmla="*/ 4616323 w 5028003"/>
                <a:gd name="connsiteY41" fmla="*/ 696685 h 987072"/>
                <a:gd name="connsiteX42" fmla="*/ 3963180 w 5028003"/>
                <a:gd name="connsiteY42" fmla="*/ 457200 h 987072"/>
                <a:gd name="connsiteX43" fmla="*/ 3636609 w 5028003"/>
                <a:gd name="connsiteY43" fmla="*/ 381000 h 987072"/>
                <a:gd name="connsiteX44" fmla="*/ 3081437 w 5028003"/>
                <a:gd name="connsiteY44" fmla="*/ 435428 h 987072"/>
                <a:gd name="connsiteX45" fmla="*/ 2733095 w 5028003"/>
                <a:gd name="connsiteY45" fmla="*/ 576942 h 987072"/>
                <a:gd name="connsiteX46" fmla="*/ 3364466 w 5028003"/>
                <a:gd name="connsiteY46" fmla="*/ 391885 h 987072"/>
                <a:gd name="connsiteX47" fmla="*/ 3778123 w 5028003"/>
                <a:gd name="connsiteY47" fmla="*/ 359228 h 987072"/>
                <a:gd name="connsiteX48" fmla="*/ 4137352 w 5028003"/>
                <a:gd name="connsiteY48" fmla="*/ 468085 h 987072"/>
                <a:gd name="connsiteX49" fmla="*/ 4540123 w 5028003"/>
                <a:gd name="connsiteY49" fmla="*/ 598714 h 987072"/>
                <a:gd name="connsiteX50" fmla="*/ 4942895 w 5028003"/>
                <a:gd name="connsiteY50" fmla="*/ 925285 h 987072"/>
                <a:gd name="connsiteX51" fmla="*/ 4616323 w 5028003"/>
                <a:gd name="connsiteY51" fmla="*/ 707571 h 987072"/>
                <a:gd name="connsiteX52" fmla="*/ 4387723 w 5028003"/>
                <a:gd name="connsiteY52" fmla="*/ 576942 h 987072"/>
                <a:gd name="connsiteX53" fmla="*/ 3854323 w 5028003"/>
                <a:gd name="connsiteY53" fmla="*/ 424542 h 987072"/>
                <a:gd name="connsiteX54" fmla="*/ 3375352 w 5028003"/>
                <a:gd name="connsiteY54" fmla="*/ 391885 h 987072"/>
                <a:gd name="connsiteX55" fmla="*/ 2765752 w 5028003"/>
                <a:gd name="connsiteY55" fmla="*/ 620485 h 987072"/>
                <a:gd name="connsiteX56" fmla="*/ 2384752 w 5028003"/>
                <a:gd name="connsiteY56" fmla="*/ 631371 h 987072"/>
                <a:gd name="connsiteX57" fmla="*/ 2003752 w 5028003"/>
                <a:gd name="connsiteY57" fmla="*/ 424542 h 987072"/>
                <a:gd name="connsiteX58" fmla="*/ 1677180 w 5028003"/>
                <a:gd name="connsiteY58" fmla="*/ 228600 h 987072"/>
                <a:gd name="connsiteX59" fmla="*/ 2188809 w 5028003"/>
                <a:gd name="connsiteY59" fmla="*/ 533400 h 987072"/>
                <a:gd name="connsiteX60" fmla="*/ 2569809 w 5028003"/>
                <a:gd name="connsiteY60" fmla="*/ 576942 h 987072"/>
                <a:gd name="connsiteX61" fmla="*/ 3288266 w 5028003"/>
                <a:gd name="connsiteY61" fmla="*/ 478971 h 987072"/>
                <a:gd name="connsiteX62" fmla="*/ 2515380 w 5028003"/>
                <a:gd name="connsiteY62" fmla="*/ 609600 h 987072"/>
                <a:gd name="connsiteX63" fmla="*/ 2156152 w 5028003"/>
                <a:gd name="connsiteY63" fmla="*/ 511628 h 987072"/>
                <a:gd name="connsiteX64" fmla="*/ 1709837 w 5028003"/>
                <a:gd name="connsiteY64" fmla="*/ 206828 h 987072"/>
                <a:gd name="connsiteX65" fmla="*/ 1296180 w 5028003"/>
                <a:gd name="connsiteY65" fmla="*/ 108857 h 987072"/>
                <a:gd name="connsiteX66" fmla="*/ 555952 w 5028003"/>
                <a:gd name="connsiteY66" fmla="*/ 76200 h 987072"/>
                <a:gd name="connsiteX67" fmla="*/ 87866 w 5028003"/>
                <a:gd name="connsiteY67" fmla="*/ 152400 h 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28003" h="987072">
                  <a:moveTo>
                    <a:pt x="87866" y="152400"/>
                  </a:moveTo>
                  <a:cubicBezTo>
                    <a:pt x="58837" y="148771"/>
                    <a:pt x="285623" y="70757"/>
                    <a:pt x="381780" y="54428"/>
                  </a:cubicBezTo>
                  <a:cubicBezTo>
                    <a:pt x="477937" y="38099"/>
                    <a:pt x="541438" y="59871"/>
                    <a:pt x="664809" y="54428"/>
                  </a:cubicBezTo>
                  <a:cubicBezTo>
                    <a:pt x="788180" y="48985"/>
                    <a:pt x="1011338" y="18142"/>
                    <a:pt x="1122009" y="21771"/>
                  </a:cubicBezTo>
                  <a:cubicBezTo>
                    <a:pt x="1232680" y="25400"/>
                    <a:pt x="1223609" y="54428"/>
                    <a:pt x="1328837" y="76200"/>
                  </a:cubicBezTo>
                  <a:cubicBezTo>
                    <a:pt x="1434066" y="97971"/>
                    <a:pt x="1649966" y="103414"/>
                    <a:pt x="1753380" y="152400"/>
                  </a:cubicBezTo>
                  <a:cubicBezTo>
                    <a:pt x="1856794" y="201386"/>
                    <a:pt x="1854980" y="310243"/>
                    <a:pt x="1949323" y="370114"/>
                  </a:cubicBezTo>
                  <a:cubicBezTo>
                    <a:pt x="2043666" y="429985"/>
                    <a:pt x="2232351" y="473528"/>
                    <a:pt x="2319437" y="511628"/>
                  </a:cubicBezTo>
                  <a:cubicBezTo>
                    <a:pt x="2406523" y="549728"/>
                    <a:pt x="2377494" y="602343"/>
                    <a:pt x="2471837" y="598714"/>
                  </a:cubicBezTo>
                  <a:cubicBezTo>
                    <a:pt x="2566180" y="595086"/>
                    <a:pt x="2722209" y="542471"/>
                    <a:pt x="2885495" y="489857"/>
                  </a:cubicBezTo>
                  <a:cubicBezTo>
                    <a:pt x="3048781" y="437243"/>
                    <a:pt x="3297338" y="315685"/>
                    <a:pt x="3451552" y="283028"/>
                  </a:cubicBezTo>
                  <a:cubicBezTo>
                    <a:pt x="3605766" y="250371"/>
                    <a:pt x="3685595" y="281214"/>
                    <a:pt x="3810780" y="293914"/>
                  </a:cubicBezTo>
                  <a:cubicBezTo>
                    <a:pt x="3935965" y="306614"/>
                    <a:pt x="4084737" y="324757"/>
                    <a:pt x="4202666" y="359228"/>
                  </a:cubicBezTo>
                  <a:cubicBezTo>
                    <a:pt x="4320595" y="393699"/>
                    <a:pt x="4394981" y="435428"/>
                    <a:pt x="4518352" y="500742"/>
                  </a:cubicBezTo>
                  <a:cubicBezTo>
                    <a:pt x="4641724" y="566056"/>
                    <a:pt x="4861252" y="676728"/>
                    <a:pt x="4942895" y="751114"/>
                  </a:cubicBezTo>
                  <a:cubicBezTo>
                    <a:pt x="5024538" y="825500"/>
                    <a:pt x="5049938" y="983343"/>
                    <a:pt x="5008209" y="947057"/>
                  </a:cubicBezTo>
                  <a:cubicBezTo>
                    <a:pt x="4966480" y="910771"/>
                    <a:pt x="4828594" y="620486"/>
                    <a:pt x="4692523" y="533400"/>
                  </a:cubicBezTo>
                  <a:cubicBezTo>
                    <a:pt x="4556452" y="446314"/>
                    <a:pt x="4389537" y="471714"/>
                    <a:pt x="4191780" y="424542"/>
                  </a:cubicBezTo>
                  <a:cubicBezTo>
                    <a:pt x="3994023" y="377370"/>
                    <a:pt x="3709180" y="250371"/>
                    <a:pt x="3505980" y="250371"/>
                  </a:cubicBezTo>
                  <a:cubicBezTo>
                    <a:pt x="3302780" y="250371"/>
                    <a:pt x="2972580" y="424542"/>
                    <a:pt x="2972580" y="424542"/>
                  </a:cubicBezTo>
                  <a:cubicBezTo>
                    <a:pt x="2816552" y="475342"/>
                    <a:pt x="2693180" y="540657"/>
                    <a:pt x="2569809" y="555171"/>
                  </a:cubicBezTo>
                  <a:cubicBezTo>
                    <a:pt x="2446438" y="569685"/>
                    <a:pt x="2333952" y="540657"/>
                    <a:pt x="2232352" y="511628"/>
                  </a:cubicBezTo>
                  <a:cubicBezTo>
                    <a:pt x="2130752" y="482600"/>
                    <a:pt x="2023709" y="428171"/>
                    <a:pt x="1960209" y="381000"/>
                  </a:cubicBezTo>
                  <a:cubicBezTo>
                    <a:pt x="1896709" y="333829"/>
                    <a:pt x="1980166" y="283029"/>
                    <a:pt x="1851352" y="228600"/>
                  </a:cubicBezTo>
                  <a:cubicBezTo>
                    <a:pt x="1722538" y="174171"/>
                    <a:pt x="1390523" y="79828"/>
                    <a:pt x="1187323" y="54428"/>
                  </a:cubicBezTo>
                  <a:cubicBezTo>
                    <a:pt x="984123" y="29028"/>
                    <a:pt x="828095" y="65314"/>
                    <a:pt x="632152" y="76200"/>
                  </a:cubicBezTo>
                  <a:cubicBezTo>
                    <a:pt x="436209" y="87086"/>
                    <a:pt x="71537" y="123371"/>
                    <a:pt x="11666" y="119742"/>
                  </a:cubicBezTo>
                  <a:cubicBezTo>
                    <a:pt x="-48205" y="116113"/>
                    <a:pt x="135037" y="74385"/>
                    <a:pt x="272923" y="54428"/>
                  </a:cubicBezTo>
                  <a:cubicBezTo>
                    <a:pt x="410809" y="34471"/>
                    <a:pt x="644851" y="0"/>
                    <a:pt x="838980" y="0"/>
                  </a:cubicBezTo>
                  <a:cubicBezTo>
                    <a:pt x="1033109" y="0"/>
                    <a:pt x="1301624" y="38099"/>
                    <a:pt x="1437695" y="54428"/>
                  </a:cubicBezTo>
                  <a:cubicBezTo>
                    <a:pt x="1573767" y="70756"/>
                    <a:pt x="1566509" y="56242"/>
                    <a:pt x="1655409" y="97971"/>
                  </a:cubicBezTo>
                  <a:cubicBezTo>
                    <a:pt x="1744309" y="139700"/>
                    <a:pt x="1900338" y="246743"/>
                    <a:pt x="1971095" y="304800"/>
                  </a:cubicBezTo>
                  <a:cubicBezTo>
                    <a:pt x="2041852" y="362857"/>
                    <a:pt x="1994681" y="408214"/>
                    <a:pt x="2079952" y="446314"/>
                  </a:cubicBezTo>
                  <a:cubicBezTo>
                    <a:pt x="2165223" y="484414"/>
                    <a:pt x="2343023" y="527957"/>
                    <a:pt x="2482723" y="533400"/>
                  </a:cubicBezTo>
                  <a:cubicBezTo>
                    <a:pt x="2622423" y="538843"/>
                    <a:pt x="2785709" y="511628"/>
                    <a:pt x="2918152" y="478971"/>
                  </a:cubicBezTo>
                  <a:cubicBezTo>
                    <a:pt x="3050595" y="446314"/>
                    <a:pt x="3139494" y="357414"/>
                    <a:pt x="3277380" y="337457"/>
                  </a:cubicBezTo>
                  <a:cubicBezTo>
                    <a:pt x="3415266" y="317500"/>
                    <a:pt x="3609395" y="359228"/>
                    <a:pt x="3745466" y="359228"/>
                  </a:cubicBezTo>
                  <a:cubicBezTo>
                    <a:pt x="3881537" y="359228"/>
                    <a:pt x="3934152" y="290286"/>
                    <a:pt x="4093809" y="337457"/>
                  </a:cubicBezTo>
                  <a:cubicBezTo>
                    <a:pt x="4253466" y="384628"/>
                    <a:pt x="4554638" y="551543"/>
                    <a:pt x="4703409" y="642257"/>
                  </a:cubicBezTo>
                  <a:cubicBezTo>
                    <a:pt x="4852180" y="732971"/>
                    <a:pt x="4948337" y="825499"/>
                    <a:pt x="4986437" y="881742"/>
                  </a:cubicBezTo>
                  <a:cubicBezTo>
                    <a:pt x="5024537" y="937985"/>
                    <a:pt x="4993695" y="1010557"/>
                    <a:pt x="4932009" y="979714"/>
                  </a:cubicBezTo>
                  <a:cubicBezTo>
                    <a:pt x="4870323" y="948871"/>
                    <a:pt x="4777795" y="783771"/>
                    <a:pt x="4616323" y="696685"/>
                  </a:cubicBezTo>
                  <a:cubicBezTo>
                    <a:pt x="4454852" y="609599"/>
                    <a:pt x="4126466" y="509814"/>
                    <a:pt x="3963180" y="457200"/>
                  </a:cubicBezTo>
                  <a:cubicBezTo>
                    <a:pt x="3799894" y="404586"/>
                    <a:pt x="3783566" y="384629"/>
                    <a:pt x="3636609" y="381000"/>
                  </a:cubicBezTo>
                  <a:cubicBezTo>
                    <a:pt x="3489652" y="377371"/>
                    <a:pt x="3232023" y="402771"/>
                    <a:pt x="3081437" y="435428"/>
                  </a:cubicBezTo>
                  <a:cubicBezTo>
                    <a:pt x="2930851" y="468085"/>
                    <a:pt x="2685924" y="584199"/>
                    <a:pt x="2733095" y="576942"/>
                  </a:cubicBezTo>
                  <a:cubicBezTo>
                    <a:pt x="2780267" y="569685"/>
                    <a:pt x="3190295" y="428171"/>
                    <a:pt x="3364466" y="391885"/>
                  </a:cubicBezTo>
                  <a:cubicBezTo>
                    <a:pt x="3538637" y="355599"/>
                    <a:pt x="3649309" y="346528"/>
                    <a:pt x="3778123" y="359228"/>
                  </a:cubicBezTo>
                  <a:cubicBezTo>
                    <a:pt x="3906937" y="371928"/>
                    <a:pt x="4010352" y="428171"/>
                    <a:pt x="4137352" y="468085"/>
                  </a:cubicBezTo>
                  <a:cubicBezTo>
                    <a:pt x="4264352" y="507999"/>
                    <a:pt x="4405866" y="522514"/>
                    <a:pt x="4540123" y="598714"/>
                  </a:cubicBezTo>
                  <a:cubicBezTo>
                    <a:pt x="4674380" y="674914"/>
                    <a:pt x="4930195" y="907142"/>
                    <a:pt x="4942895" y="925285"/>
                  </a:cubicBezTo>
                  <a:cubicBezTo>
                    <a:pt x="4955595" y="943428"/>
                    <a:pt x="4708852" y="765628"/>
                    <a:pt x="4616323" y="707571"/>
                  </a:cubicBezTo>
                  <a:cubicBezTo>
                    <a:pt x="4523794" y="649514"/>
                    <a:pt x="4514723" y="624114"/>
                    <a:pt x="4387723" y="576942"/>
                  </a:cubicBezTo>
                  <a:cubicBezTo>
                    <a:pt x="4260723" y="529770"/>
                    <a:pt x="4023052" y="455385"/>
                    <a:pt x="3854323" y="424542"/>
                  </a:cubicBezTo>
                  <a:cubicBezTo>
                    <a:pt x="3685594" y="393699"/>
                    <a:pt x="3556781" y="359228"/>
                    <a:pt x="3375352" y="391885"/>
                  </a:cubicBezTo>
                  <a:cubicBezTo>
                    <a:pt x="3193924" y="424542"/>
                    <a:pt x="2930852" y="580571"/>
                    <a:pt x="2765752" y="620485"/>
                  </a:cubicBezTo>
                  <a:cubicBezTo>
                    <a:pt x="2600652" y="660399"/>
                    <a:pt x="2511752" y="664028"/>
                    <a:pt x="2384752" y="631371"/>
                  </a:cubicBezTo>
                  <a:cubicBezTo>
                    <a:pt x="2257752" y="598714"/>
                    <a:pt x="2121681" y="491671"/>
                    <a:pt x="2003752" y="424542"/>
                  </a:cubicBezTo>
                  <a:cubicBezTo>
                    <a:pt x="1885823" y="357414"/>
                    <a:pt x="1677180" y="228600"/>
                    <a:pt x="1677180" y="228600"/>
                  </a:cubicBezTo>
                  <a:cubicBezTo>
                    <a:pt x="1708023" y="246743"/>
                    <a:pt x="2040038" y="475343"/>
                    <a:pt x="2188809" y="533400"/>
                  </a:cubicBezTo>
                  <a:cubicBezTo>
                    <a:pt x="2337581" y="591457"/>
                    <a:pt x="2386566" y="586013"/>
                    <a:pt x="2569809" y="576942"/>
                  </a:cubicBezTo>
                  <a:cubicBezTo>
                    <a:pt x="2753052" y="567871"/>
                    <a:pt x="3297337" y="473528"/>
                    <a:pt x="3288266" y="478971"/>
                  </a:cubicBezTo>
                  <a:cubicBezTo>
                    <a:pt x="3279195" y="484414"/>
                    <a:pt x="2704066" y="604157"/>
                    <a:pt x="2515380" y="609600"/>
                  </a:cubicBezTo>
                  <a:cubicBezTo>
                    <a:pt x="2326694" y="615043"/>
                    <a:pt x="2290409" y="578757"/>
                    <a:pt x="2156152" y="511628"/>
                  </a:cubicBezTo>
                  <a:cubicBezTo>
                    <a:pt x="2021895" y="444499"/>
                    <a:pt x="1853166" y="273956"/>
                    <a:pt x="1709837" y="206828"/>
                  </a:cubicBezTo>
                  <a:cubicBezTo>
                    <a:pt x="1566508" y="139700"/>
                    <a:pt x="1488494" y="130628"/>
                    <a:pt x="1296180" y="108857"/>
                  </a:cubicBezTo>
                  <a:cubicBezTo>
                    <a:pt x="1103866" y="87086"/>
                    <a:pt x="755523" y="67129"/>
                    <a:pt x="555952" y="76200"/>
                  </a:cubicBezTo>
                  <a:cubicBezTo>
                    <a:pt x="356381" y="85271"/>
                    <a:pt x="116895" y="156029"/>
                    <a:pt x="87866" y="152400"/>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 name="Forme libre : forme 130">
              <a:extLst>
                <a:ext uri="{FF2B5EF4-FFF2-40B4-BE49-F238E27FC236}">
                  <a16:creationId xmlns:a16="http://schemas.microsoft.com/office/drawing/2014/main" id="{886018F5-CF51-4247-9D23-A76CD02B5F01}"/>
                </a:ext>
              </a:extLst>
            </p:cNvPr>
            <p:cNvSpPr/>
            <p:nvPr/>
          </p:nvSpPr>
          <p:spPr>
            <a:xfrm>
              <a:off x="9589073" y="1086421"/>
              <a:ext cx="765669" cy="187322"/>
            </a:xfrm>
            <a:custGeom>
              <a:avLst/>
              <a:gdLst>
                <a:gd name="connsiteX0" fmla="*/ 240727 w 765669"/>
                <a:gd name="connsiteY0" fmla="*/ 143665 h 187322"/>
                <a:gd name="connsiteX1" fmla="*/ 589070 w 765669"/>
                <a:gd name="connsiteY1" fmla="*/ 2150 h 187322"/>
                <a:gd name="connsiteX2" fmla="*/ 763241 w 765669"/>
                <a:gd name="connsiteY2" fmla="*/ 56579 h 187322"/>
                <a:gd name="connsiteX3" fmla="*/ 469327 w 765669"/>
                <a:gd name="connsiteY3" fmla="*/ 34808 h 187322"/>
                <a:gd name="connsiteX4" fmla="*/ 153641 w 765669"/>
                <a:gd name="connsiteY4" fmla="*/ 143665 h 187322"/>
                <a:gd name="connsiteX5" fmla="*/ 1241 w 765669"/>
                <a:gd name="connsiteY5" fmla="*/ 187208 h 187322"/>
                <a:gd name="connsiteX6" fmla="*/ 240727 w 765669"/>
                <a:gd name="connsiteY6" fmla="*/ 143665 h 18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669" h="187322">
                  <a:moveTo>
                    <a:pt x="240727" y="143665"/>
                  </a:moveTo>
                  <a:cubicBezTo>
                    <a:pt x="338698" y="112822"/>
                    <a:pt x="501984" y="16664"/>
                    <a:pt x="589070" y="2150"/>
                  </a:cubicBezTo>
                  <a:cubicBezTo>
                    <a:pt x="676156" y="-12364"/>
                    <a:pt x="783198" y="51136"/>
                    <a:pt x="763241" y="56579"/>
                  </a:cubicBezTo>
                  <a:cubicBezTo>
                    <a:pt x="743284" y="62022"/>
                    <a:pt x="570927" y="20294"/>
                    <a:pt x="469327" y="34808"/>
                  </a:cubicBezTo>
                  <a:cubicBezTo>
                    <a:pt x="367727" y="49322"/>
                    <a:pt x="231655" y="118265"/>
                    <a:pt x="153641" y="143665"/>
                  </a:cubicBezTo>
                  <a:cubicBezTo>
                    <a:pt x="75627" y="169065"/>
                    <a:pt x="-11459" y="189022"/>
                    <a:pt x="1241" y="187208"/>
                  </a:cubicBezTo>
                  <a:cubicBezTo>
                    <a:pt x="13941" y="185394"/>
                    <a:pt x="142756" y="174508"/>
                    <a:pt x="240727" y="143665"/>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6" name="Forme libre : forme 135">
              <a:extLst>
                <a:ext uri="{FF2B5EF4-FFF2-40B4-BE49-F238E27FC236}">
                  <a16:creationId xmlns:a16="http://schemas.microsoft.com/office/drawing/2014/main" id="{E6A791A8-DACF-45C4-BAD9-CBD5784900B4}"/>
                </a:ext>
              </a:extLst>
            </p:cNvPr>
            <p:cNvSpPr/>
            <p:nvPr/>
          </p:nvSpPr>
          <p:spPr>
            <a:xfrm>
              <a:off x="6988629" y="892275"/>
              <a:ext cx="502767" cy="48085"/>
            </a:xfrm>
            <a:custGeom>
              <a:avLst/>
              <a:gdLst>
                <a:gd name="connsiteX0" fmla="*/ 0 w 502767"/>
                <a:gd name="connsiteY0" fmla="*/ 43896 h 48085"/>
                <a:gd name="connsiteX1" fmla="*/ 348342 w 502767"/>
                <a:gd name="connsiteY1" fmla="*/ 43896 h 48085"/>
                <a:gd name="connsiteX2" fmla="*/ 500742 w 502767"/>
                <a:gd name="connsiteY2" fmla="*/ 354 h 48085"/>
                <a:gd name="connsiteX3" fmla="*/ 250371 w 502767"/>
                <a:gd name="connsiteY3" fmla="*/ 22125 h 48085"/>
                <a:gd name="connsiteX4" fmla="*/ 0 w 502767"/>
                <a:gd name="connsiteY4" fmla="*/ 43896 h 4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7" h="48085">
                  <a:moveTo>
                    <a:pt x="0" y="43896"/>
                  </a:moveTo>
                  <a:cubicBezTo>
                    <a:pt x="132442" y="47524"/>
                    <a:pt x="264885" y="51153"/>
                    <a:pt x="348342" y="43896"/>
                  </a:cubicBezTo>
                  <a:cubicBezTo>
                    <a:pt x="431799" y="36639"/>
                    <a:pt x="517070" y="3982"/>
                    <a:pt x="500742" y="354"/>
                  </a:cubicBezTo>
                  <a:cubicBezTo>
                    <a:pt x="484414" y="-3274"/>
                    <a:pt x="250371" y="22125"/>
                    <a:pt x="250371" y="22125"/>
                  </a:cubicBezTo>
                  <a:lnTo>
                    <a:pt x="0" y="43896"/>
                  </a:ln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8" name="Forme libre : forme 137">
              <a:extLst>
                <a:ext uri="{FF2B5EF4-FFF2-40B4-BE49-F238E27FC236}">
                  <a16:creationId xmlns:a16="http://schemas.microsoft.com/office/drawing/2014/main" id="{21517F18-1512-44EA-ACB4-60E0C49B46B9}"/>
                </a:ext>
              </a:extLst>
            </p:cNvPr>
            <p:cNvSpPr/>
            <p:nvPr/>
          </p:nvSpPr>
          <p:spPr>
            <a:xfrm>
              <a:off x="10279086" y="890945"/>
              <a:ext cx="791828" cy="232218"/>
            </a:xfrm>
            <a:custGeom>
              <a:avLst/>
              <a:gdLst>
                <a:gd name="connsiteX0" fmla="*/ 18800 w 791828"/>
                <a:gd name="connsiteY0" fmla="*/ 12569 h 232218"/>
                <a:gd name="connsiteX1" fmla="*/ 367143 w 791828"/>
                <a:gd name="connsiteY1" fmla="*/ 77884 h 232218"/>
                <a:gd name="connsiteX2" fmla="*/ 791685 w 791828"/>
                <a:gd name="connsiteY2" fmla="*/ 230284 h 232218"/>
                <a:gd name="connsiteX3" fmla="*/ 410685 w 791828"/>
                <a:gd name="connsiteY3" fmla="*/ 154084 h 232218"/>
                <a:gd name="connsiteX4" fmla="*/ 84114 w 791828"/>
                <a:gd name="connsiteY4" fmla="*/ 12569 h 232218"/>
                <a:gd name="connsiteX5" fmla="*/ 18800 w 791828"/>
                <a:gd name="connsiteY5" fmla="*/ 12569 h 23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828" h="232218">
                  <a:moveTo>
                    <a:pt x="18800" y="12569"/>
                  </a:moveTo>
                  <a:cubicBezTo>
                    <a:pt x="65971" y="23455"/>
                    <a:pt x="238329" y="41598"/>
                    <a:pt x="367143" y="77884"/>
                  </a:cubicBezTo>
                  <a:cubicBezTo>
                    <a:pt x="495957" y="114170"/>
                    <a:pt x="784428" y="217584"/>
                    <a:pt x="791685" y="230284"/>
                  </a:cubicBezTo>
                  <a:cubicBezTo>
                    <a:pt x="798942" y="242984"/>
                    <a:pt x="528614" y="190370"/>
                    <a:pt x="410685" y="154084"/>
                  </a:cubicBezTo>
                  <a:cubicBezTo>
                    <a:pt x="292756" y="117798"/>
                    <a:pt x="147614" y="34340"/>
                    <a:pt x="84114" y="12569"/>
                  </a:cubicBezTo>
                  <a:cubicBezTo>
                    <a:pt x="20614" y="-9202"/>
                    <a:pt x="-28371" y="1683"/>
                    <a:pt x="18800" y="12569"/>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Forme libre : forme 138">
              <a:extLst>
                <a:ext uri="{FF2B5EF4-FFF2-40B4-BE49-F238E27FC236}">
                  <a16:creationId xmlns:a16="http://schemas.microsoft.com/office/drawing/2014/main" id="{1AB88B13-4017-40DE-AC9F-1905A0952A97}"/>
                </a:ext>
              </a:extLst>
            </p:cNvPr>
            <p:cNvSpPr/>
            <p:nvPr/>
          </p:nvSpPr>
          <p:spPr>
            <a:xfrm rot="20641533">
              <a:off x="9318171" y="1132117"/>
              <a:ext cx="468086" cy="77117"/>
            </a:xfrm>
            <a:custGeom>
              <a:avLst/>
              <a:gdLst>
                <a:gd name="connsiteX0" fmla="*/ 0 w 468086"/>
                <a:gd name="connsiteY0" fmla="*/ 0 h 77117"/>
                <a:gd name="connsiteX1" fmla="*/ 272143 w 468086"/>
                <a:gd name="connsiteY1" fmla="*/ 76200 h 77117"/>
                <a:gd name="connsiteX2" fmla="*/ 468086 w 468086"/>
                <a:gd name="connsiteY2" fmla="*/ 43543 h 77117"/>
              </a:gdLst>
              <a:ahLst/>
              <a:cxnLst>
                <a:cxn ang="0">
                  <a:pos x="connsiteX0" y="connsiteY0"/>
                </a:cxn>
                <a:cxn ang="0">
                  <a:pos x="connsiteX1" y="connsiteY1"/>
                </a:cxn>
                <a:cxn ang="0">
                  <a:pos x="connsiteX2" y="connsiteY2"/>
                </a:cxn>
              </a:cxnLst>
              <a:rect l="l" t="t" r="r" b="b"/>
              <a:pathLst>
                <a:path w="468086" h="77117">
                  <a:moveTo>
                    <a:pt x="0" y="0"/>
                  </a:moveTo>
                  <a:cubicBezTo>
                    <a:pt x="97064" y="34471"/>
                    <a:pt x="194129" y="68943"/>
                    <a:pt x="272143" y="76200"/>
                  </a:cubicBezTo>
                  <a:cubicBezTo>
                    <a:pt x="350157" y="83457"/>
                    <a:pt x="422729" y="45357"/>
                    <a:pt x="468086" y="43543"/>
                  </a:cubicBez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0" name="Forme libre : forme 139">
              <a:extLst>
                <a:ext uri="{FF2B5EF4-FFF2-40B4-BE49-F238E27FC236}">
                  <a16:creationId xmlns:a16="http://schemas.microsoft.com/office/drawing/2014/main" id="{105F2F1D-FFE5-47B8-A5F8-9A255CC2083C}"/>
                </a:ext>
              </a:extLst>
            </p:cNvPr>
            <p:cNvSpPr/>
            <p:nvPr/>
          </p:nvSpPr>
          <p:spPr>
            <a:xfrm>
              <a:off x="10417629" y="1066800"/>
              <a:ext cx="293914" cy="65314"/>
            </a:xfrm>
            <a:custGeom>
              <a:avLst/>
              <a:gdLst>
                <a:gd name="connsiteX0" fmla="*/ 0 w 293914"/>
                <a:gd name="connsiteY0" fmla="*/ 0 h 65314"/>
                <a:gd name="connsiteX1" fmla="*/ 293914 w 293914"/>
                <a:gd name="connsiteY1" fmla="*/ 65314 h 65314"/>
              </a:gdLst>
              <a:ahLst/>
              <a:cxnLst>
                <a:cxn ang="0">
                  <a:pos x="connsiteX0" y="connsiteY0"/>
                </a:cxn>
                <a:cxn ang="0">
                  <a:pos x="connsiteX1" y="connsiteY1"/>
                </a:cxn>
              </a:cxnLst>
              <a:rect l="l" t="t" r="r" b="b"/>
              <a:pathLst>
                <a:path w="293914" h="65314">
                  <a:moveTo>
                    <a:pt x="0" y="0"/>
                  </a:moveTo>
                  <a:lnTo>
                    <a:pt x="293914" y="65314"/>
                  </a:ln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 name="Forme libre : forme 140">
              <a:extLst>
                <a:ext uri="{FF2B5EF4-FFF2-40B4-BE49-F238E27FC236}">
                  <a16:creationId xmlns:a16="http://schemas.microsoft.com/office/drawing/2014/main" id="{72A98314-B224-4D55-955A-D0023C5C9140}"/>
                </a:ext>
              </a:extLst>
            </p:cNvPr>
            <p:cNvSpPr/>
            <p:nvPr/>
          </p:nvSpPr>
          <p:spPr>
            <a:xfrm>
              <a:off x="10684755" y="911753"/>
              <a:ext cx="940190" cy="431362"/>
            </a:xfrm>
            <a:custGeom>
              <a:avLst/>
              <a:gdLst>
                <a:gd name="connsiteX0" fmla="*/ 243212 w 940190"/>
                <a:gd name="connsiteY0" fmla="*/ 71472 h 431362"/>
                <a:gd name="connsiteX1" fmla="*/ 493583 w 940190"/>
                <a:gd name="connsiteY1" fmla="*/ 245644 h 431362"/>
                <a:gd name="connsiteX2" fmla="*/ 874583 w 940190"/>
                <a:gd name="connsiteY2" fmla="*/ 430701 h 431362"/>
                <a:gd name="connsiteX3" fmla="*/ 537126 w 940190"/>
                <a:gd name="connsiteY3" fmla="*/ 310958 h 431362"/>
                <a:gd name="connsiteX4" fmla="*/ 939898 w 940190"/>
                <a:gd name="connsiteY4" fmla="*/ 408929 h 431362"/>
                <a:gd name="connsiteX5" fmla="*/ 460926 w 940190"/>
                <a:gd name="connsiteY5" fmla="*/ 234758 h 431362"/>
                <a:gd name="connsiteX6" fmla="*/ 3726 w 940190"/>
                <a:gd name="connsiteY6" fmla="*/ 6158 h 431362"/>
                <a:gd name="connsiteX7" fmla="*/ 243212 w 940190"/>
                <a:gd name="connsiteY7" fmla="*/ 71472 h 43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190" h="431362">
                  <a:moveTo>
                    <a:pt x="243212" y="71472"/>
                  </a:moveTo>
                  <a:cubicBezTo>
                    <a:pt x="324855" y="111386"/>
                    <a:pt x="388354" y="185772"/>
                    <a:pt x="493583" y="245644"/>
                  </a:cubicBezTo>
                  <a:cubicBezTo>
                    <a:pt x="598812" y="305516"/>
                    <a:pt x="867326" y="419815"/>
                    <a:pt x="874583" y="430701"/>
                  </a:cubicBezTo>
                  <a:cubicBezTo>
                    <a:pt x="881840" y="441587"/>
                    <a:pt x="526240" y="314587"/>
                    <a:pt x="537126" y="310958"/>
                  </a:cubicBezTo>
                  <a:cubicBezTo>
                    <a:pt x="548012" y="307329"/>
                    <a:pt x="952598" y="421629"/>
                    <a:pt x="939898" y="408929"/>
                  </a:cubicBezTo>
                  <a:cubicBezTo>
                    <a:pt x="927198" y="396229"/>
                    <a:pt x="616955" y="301886"/>
                    <a:pt x="460926" y="234758"/>
                  </a:cubicBezTo>
                  <a:cubicBezTo>
                    <a:pt x="304897" y="167630"/>
                    <a:pt x="36383" y="29744"/>
                    <a:pt x="3726" y="6158"/>
                  </a:cubicBezTo>
                  <a:cubicBezTo>
                    <a:pt x="-28931" y="-17428"/>
                    <a:pt x="161569" y="31558"/>
                    <a:pt x="243212" y="71472"/>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 name="Forme libre : forme 141">
              <a:extLst>
                <a:ext uri="{FF2B5EF4-FFF2-40B4-BE49-F238E27FC236}">
                  <a16:creationId xmlns:a16="http://schemas.microsoft.com/office/drawing/2014/main" id="{C25A82CF-38B9-4117-BC1B-A400FB05F485}"/>
                </a:ext>
              </a:extLst>
            </p:cNvPr>
            <p:cNvSpPr/>
            <p:nvPr/>
          </p:nvSpPr>
          <p:spPr>
            <a:xfrm>
              <a:off x="7048108" y="593712"/>
              <a:ext cx="859971" cy="65685"/>
            </a:xfrm>
            <a:custGeom>
              <a:avLst/>
              <a:gdLst>
                <a:gd name="connsiteX0" fmla="*/ 0 w 859971"/>
                <a:gd name="connsiteY0" fmla="*/ 65685 h 65685"/>
                <a:gd name="connsiteX1" fmla="*/ 304800 w 859971"/>
                <a:gd name="connsiteY1" fmla="*/ 371 h 65685"/>
                <a:gd name="connsiteX2" fmla="*/ 859971 w 859971"/>
                <a:gd name="connsiteY2" fmla="*/ 43913 h 65685"/>
              </a:gdLst>
              <a:ahLst/>
              <a:cxnLst>
                <a:cxn ang="0">
                  <a:pos x="connsiteX0" y="connsiteY0"/>
                </a:cxn>
                <a:cxn ang="0">
                  <a:pos x="connsiteX1" y="connsiteY1"/>
                </a:cxn>
                <a:cxn ang="0">
                  <a:pos x="connsiteX2" y="connsiteY2"/>
                </a:cxn>
              </a:cxnLst>
              <a:rect l="l" t="t" r="r" b="b"/>
              <a:pathLst>
                <a:path w="859971" h="65685">
                  <a:moveTo>
                    <a:pt x="0" y="65685"/>
                  </a:moveTo>
                  <a:cubicBezTo>
                    <a:pt x="80736" y="34842"/>
                    <a:pt x="161472" y="4000"/>
                    <a:pt x="304800" y="371"/>
                  </a:cubicBezTo>
                  <a:cubicBezTo>
                    <a:pt x="448128" y="-3258"/>
                    <a:pt x="654049" y="20327"/>
                    <a:pt x="859971" y="43913"/>
                  </a:cubicBezTo>
                </a:path>
              </a:pathLst>
            </a:custGeom>
            <a:no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 name="Forme libre : forme 144">
              <a:extLst>
                <a:ext uri="{FF2B5EF4-FFF2-40B4-BE49-F238E27FC236}">
                  <a16:creationId xmlns:a16="http://schemas.microsoft.com/office/drawing/2014/main" id="{2F45EFD5-48C4-4544-A1B8-46142E35216A}"/>
                </a:ext>
              </a:extLst>
            </p:cNvPr>
            <p:cNvSpPr/>
            <p:nvPr/>
          </p:nvSpPr>
          <p:spPr>
            <a:xfrm>
              <a:off x="6879771" y="434635"/>
              <a:ext cx="4855029" cy="838994"/>
            </a:xfrm>
            <a:custGeom>
              <a:avLst/>
              <a:gdLst>
                <a:gd name="connsiteX0" fmla="*/ 0 w 4855029"/>
                <a:gd name="connsiteY0" fmla="*/ 87879 h 838994"/>
                <a:gd name="connsiteX1" fmla="*/ 326572 w 4855029"/>
                <a:gd name="connsiteY1" fmla="*/ 44336 h 838994"/>
                <a:gd name="connsiteX2" fmla="*/ 664029 w 4855029"/>
                <a:gd name="connsiteY2" fmla="*/ 794 h 838994"/>
                <a:gd name="connsiteX3" fmla="*/ 1143000 w 4855029"/>
                <a:gd name="connsiteY3" fmla="*/ 22565 h 838994"/>
                <a:gd name="connsiteX4" fmla="*/ 1600200 w 4855029"/>
                <a:gd name="connsiteY4" fmla="*/ 98765 h 838994"/>
                <a:gd name="connsiteX5" fmla="*/ 1828800 w 4855029"/>
                <a:gd name="connsiteY5" fmla="*/ 262051 h 838994"/>
                <a:gd name="connsiteX6" fmla="*/ 2057400 w 4855029"/>
                <a:gd name="connsiteY6" fmla="*/ 490651 h 838994"/>
                <a:gd name="connsiteX7" fmla="*/ 2383972 w 4855029"/>
                <a:gd name="connsiteY7" fmla="*/ 566851 h 838994"/>
                <a:gd name="connsiteX8" fmla="*/ 2579915 w 4855029"/>
                <a:gd name="connsiteY8" fmla="*/ 501536 h 838994"/>
                <a:gd name="connsiteX9" fmla="*/ 3015343 w 4855029"/>
                <a:gd name="connsiteY9" fmla="*/ 392679 h 838994"/>
                <a:gd name="connsiteX10" fmla="*/ 3429000 w 4855029"/>
                <a:gd name="connsiteY10" fmla="*/ 240279 h 838994"/>
                <a:gd name="connsiteX11" fmla="*/ 3886200 w 4855029"/>
                <a:gd name="connsiteY11" fmla="*/ 316479 h 838994"/>
                <a:gd name="connsiteX12" fmla="*/ 4103915 w 4855029"/>
                <a:gd name="connsiteY12" fmla="*/ 425336 h 838994"/>
                <a:gd name="connsiteX13" fmla="*/ 4365172 w 4855029"/>
                <a:gd name="connsiteY13" fmla="*/ 436222 h 838994"/>
                <a:gd name="connsiteX14" fmla="*/ 4702629 w 4855029"/>
                <a:gd name="connsiteY14" fmla="*/ 653936 h 838994"/>
                <a:gd name="connsiteX15" fmla="*/ 4855029 w 4855029"/>
                <a:gd name="connsiteY15" fmla="*/ 838994 h 8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5029" h="838994">
                  <a:moveTo>
                    <a:pt x="0" y="87879"/>
                  </a:moveTo>
                  <a:lnTo>
                    <a:pt x="326572" y="44336"/>
                  </a:lnTo>
                  <a:cubicBezTo>
                    <a:pt x="437244" y="29822"/>
                    <a:pt x="527958" y="4422"/>
                    <a:pt x="664029" y="794"/>
                  </a:cubicBezTo>
                  <a:cubicBezTo>
                    <a:pt x="800100" y="-2835"/>
                    <a:pt x="986972" y="6237"/>
                    <a:pt x="1143000" y="22565"/>
                  </a:cubicBezTo>
                  <a:cubicBezTo>
                    <a:pt x="1299028" y="38893"/>
                    <a:pt x="1485900" y="58851"/>
                    <a:pt x="1600200" y="98765"/>
                  </a:cubicBezTo>
                  <a:cubicBezTo>
                    <a:pt x="1714500" y="138679"/>
                    <a:pt x="1752600" y="196737"/>
                    <a:pt x="1828800" y="262051"/>
                  </a:cubicBezTo>
                  <a:cubicBezTo>
                    <a:pt x="1905000" y="327365"/>
                    <a:pt x="1964871" y="439851"/>
                    <a:pt x="2057400" y="490651"/>
                  </a:cubicBezTo>
                  <a:cubicBezTo>
                    <a:pt x="2149929" y="541451"/>
                    <a:pt x="2296886" y="565037"/>
                    <a:pt x="2383972" y="566851"/>
                  </a:cubicBezTo>
                  <a:cubicBezTo>
                    <a:pt x="2471058" y="568665"/>
                    <a:pt x="2474687" y="530565"/>
                    <a:pt x="2579915" y="501536"/>
                  </a:cubicBezTo>
                  <a:cubicBezTo>
                    <a:pt x="2685144" y="472507"/>
                    <a:pt x="2873829" y="436222"/>
                    <a:pt x="3015343" y="392679"/>
                  </a:cubicBezTo>
                  <a:cubicBezTo>
                    <a:pt x="3156857" y="349136"/>
                    <a:pt x="3283857" y="252979"/>
                    <a:pt x="3429000" y="240279"/>
                  </a:cubicBezTo>
                  <a:cubicBezTo>
                    <a:pt x="3574143" y="227579"/>
                    <a:pt x="3773714" y="285636"/>
                    <a:pt x="3886200" y="316479"/>
                  </a:cubicBezTo>
                  <a:cubicBezTo>
                    <a:pt x="3998686" y="347322"/>
                    <a:pt x="4024086" y="405379"/>
                    <a:pt x="4103915" y="425336"/>
                  </a:cubicBezTo>
                  <a:cubicBezTo>
                    <a:pt x="4183744" y="445293"/>
                    <a:pt x="4265386" y="398122"/>
                    <a:pt x="4365172" y="436222"/>
                  </a:cubicBezTo>
                  <a:cubicBezTo>
                    <a:pt x="4464958" y="474322"/>
                    <a:pt x="4620986" y="586807"/>
                    <a:pt x="4702629" y="653936"/>
                  </a:cubicBezTo>
                  <a:cubicBezTo>
                    <a:pt x="4784272" y="721065"/>
                    <a:pt x="4819650" y="780029"/>
                    <a:pt x="4855029" y="838994"/>
                  </a:cubicBezTo>
                </a:path>
              </a:pathLst>
            </a:custGeom>
            <a:noFill/>
            <a:ln w="28575">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 name="Forme libre : forme 145">
              <a:extLst>
                <a:ext uri="{FF2B5EF4-FFF2-40B4-BE49-F238E27FC236}">
                  <a16:creationId xmlns:a16="http://schemas.microsoft.com/office/drawing/2014/main" id="{9B1CE3B2-1B7E-485E-92B9-ADF807DE3C3B}"/>
                </a:ext>
              </a:extLst>
            </p:cNvPr>
            <p:cNvSpPr/>
            <p:nvPr/>
          </p:nvSpPr>
          <p:spPr>
            <a:xfrm>
              <a:off x="6781800" y="422804"/>
              <a:ext cx="4996543" cy="916139"/>
            </a:xfrm>
            <a:custGeom>
              <a:avLst/>
              <a:gdLst>
                <a:gd name="connsiteX0" fmla="*/ 0 w 4996543"/>
                <a:gd name="connsiteY0" fmla="*/ 88825 h 916139"/>
                <a:gd name="connsiteX1" fmla="*/ 293914 w 4996543"/>
                <a:gd name="connsiteY1" fmla="*/ 77939 h 916139"/>
                <a:gd name="connsiteX2" fmla="*/ 598714 w 4996543"/>
                <a:gd name="connsiteY2" fmla="*/ 1739 h 916139"/>
                <a:gd name="connsiteX3" fmla="*/ 1197429 w 4996543"/>
                <a:gd name="connsiteY3" fmla="*/ 34396 h 916139"/>
                <a:gd name="connsiteX4" fmla="*/ 1730829 w 4996543"/>
                <a:gd name="connsiteY4" fmla="*/ 143253 h 916139"/>
                <a:gd name="connsiteX5" fmla="*/ 2035629 w 4996543"/>
                <a:gd name="connsiteY5" fmla="*/ 339196 h 916139"/>
                <a:gd name="connsiteX6" fmla="*/ 2177143 w 4996543"/>
                <a:gd name="connsiteY6" fmla="*/ 491596 h 916139"/>
                <a:gd name="connsiteX7" fmla="*/ 2460171 w 4996543"/>
                <a:gd name="connsiteY7" fmla="*/ 535139 h 916139"/>
                <a:gd name="connsiteX8" fmla="*/ 2754086 w 4996543"/>
                <a:gd name="connsiteY8" fmla="*/ 513367 h 916139"/>
                <a:gd name="connsiteX9" fmla="*/ 3080657 w 4996543"/>
                <a:gd name="connsiteY9" fmla="*/ 371853 h 916139"/>
                <a:gd name="connsiteX10" fmla="*/ 3526971 w 4996543"/>
                <a:gd name="connsiteY10" fmla="*/ 295653 h 916139"/>
                <a:gd name="connsiteX11" fmla="*/ 4071257 w 4996543"/>
                <a:gd name="connsiteY11" fmla="*/ 339196 h 916139"/>
                <a:gd name="connsiteX12" fmla="*/ 4484914 w 4996543"/>
                <a:gd name="connsiteY12" fmla="*/ 458939 h 916139"/>
                <a:gd name="connsiteX13" fmla="*/ 4887686 w 4996543"/>
                <a:gd name="connsiteY13" fmla="*/ 741967 h 916139"/>
                <a:gd name="connsiteX14" fmla="*/ 4996543 w 4996543"/>
                <a:gd name="connsiteY14" fmla="*/ 916139 h 91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96543" h="916139">
                  <a:moveTo>
                    <a:pt x="0" y="88825"/>
                  </a:moveTo>
                  <a:cubicBezTo>
                    <a:pt x="97064" y="90639"/>
                    <a:pt x="194128" y="92453"/>
                    <a:pt x="293914" y="77939"/>
                  </a:cubicBezTo>
                  <a:cubicBezTo>
                    <a:pt x="393700" y="63425"/>
                    <a:pt x="448128" y="8996"/>
                    <a:pt x="598714" y="1739"/>
                  </a:cubicBezTo>
                  <a:cubicBezTo>
                    <a:pt x="749300" y="-5518"/>
                    <a:pt x="1008743" y="10810"/>
                    <a:pt x="1197429" y="34396"/>
                  </a:cubicBezTo>
                  <a:cubicBezTo>
                    <a:pt x="1386115" y="57982"/>
                    <a:pt x="1591129" y="92453"/>
                    <a:pt x="1730829" y="143253"/>
                  </a:cubicBezTo>
                  <a:cubicBezTo>
                    <a:pt x="1870529" y="194053"/>
                    <a:pt x="1961243" y="281139"/>
                    <a:pt x="2035629" y="339196"/>
                  </a:cubicBezTo>
                  <a:cubicBezTo>
                    <a:pt x="2110015" y="397253"/>
                    <a:pt x="2106386" y="458939"/>
                    <a:pt x="2177143" y="491596"/>
                  </a:cubicBezTo>
                  <a:cubicBezTo>
                    <a:pt x="2247900" y="524253"/>
                    <a:pt x="2364014" y="531511"/>
                    <a:pt x="2460171" y="535139"/>
                  </a:cubicBezTo>
                  <a:cubicBezTo>
                    <a:pt x="2556328" y="538767"/>
                    <a:pt x="2650672" y="540581"/>
                    <a:pt x="2754086" y="513367"/>
                  </a:cubicBezTo>
                  <a:cubicBezTo>
                    <a:pt x="2857500" y="486153"/>
                    <a:pt x="2951843" y="408139"/>
                    <a:pt x="3080657" y="371853"/>
                  </a:cubicBezTo>
                  <a:cubicBezTo>
                    <a:pt x="3209471" y="335567"/>
                    <a:pt x="3361871" y="301096"/>
                    <a:pt x="3526971" y="295653"/>
                  </a:cubicBezTo>
                  <a:cubicBezTo>
                    <a:pt x="3692071" y="290210"/>
                    <a:pt x="3911600" y="311982"/>
                    <a:pt x="4071257" y="339196"/>
                  </a:cubicBezTo>
                  <a:cubicBezTo>
                    <a:pt x="4230914" y="366410"/>
                    <a:pt x="4348842" y="391810"/>
                    <a:pt x="4484914" y="458939"/>
                  </a:cubicBezTo>
                  <a:cubicBezTo>
                    <a:pt x="4620986" y="526068"/>
                    <a:pt x="4802415" y="665767"/>
                    <a:pt x="4887686" y="741967"/>
                  </a:cubicBezTo>
                  <a:cubicBezTo>
                    <a:pt x="4972957" y="818167"/>
                    <a:pt x="4984750" y="867153"/>
                    <a:pt x="4996543" y="916139"/>
                  </a:cubicBezTo>
                </a:path>
              </a:pathLst>
            </a:custGeom>
            <a:noFill/>
            <a:ln w="28575">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 name="Forme libre : forme 146">
              <a:extLst>
                <a:ext uri="{FF2B5EF4-FFF2-40B4-BE49-F238E27FC236}">
                  <a16:creationId xmlns:a16="http://schemas.microsoft.com/office/drawing/2014/main" id="{22310217-F6D0-4006-A19A-CC524999C8DB}"/>
                </a:ext>
              </a:extLst>
            </p:cNvPr>
            <p:cNvSpPr/>
            <p:nvPr/>
          </p:nvSpPr>
          <p:spPr>
            <a:xfrm>
              <a:off x="8545227" y="968829"/>
              <a:ext cx="642529" cy="329053"/>
            </a:xfrm>
            <a:custGeom>
              <a:avLst/>
              <a:gdLst>
                <a:gd name="connsiteX0" fmla="*/ 59 w 642529"/>
                <a:gd name="connsiteY0" fmla="*/ 0 h 329053"/>
                <a:gd name="connsiteX1" fmla="*/ 87144 w 642529"/>
                <a:gd name="connsiteY1" fmla="*/ 97971 h 329053"/>
                <a:gd name="connsiteX2" fmla="*/ 293973 w 642529"/>
                <a:gd name="connsiteY2" fmla="*/ 206828 h 329053"/>
                <a:gd name="connsiteX3" fmla="*/ 489916 w 642529"/>
                <a:gd name="connsiteY3" fmla="*/ 304800 h 329053"/>
                <a:gd name="connsiteX4" fmla="*/ 642316 w 642529"/>
                <a:gd name="connsiteY4" fmla="*/ 326571 h 329053"/>
                <a:gd name="connsiteX5" fmla="*/ 457259 w 642529"/>
                <a:gd name="connsiteY5" fmla="*/ 261257 h 329053"/>
                <a:gd name="connsiteX6" fmla="*/ 206887 w 642529"/>
                <a:gd name="connsiteY6" fmla="*/ 206828 h 329053"/>
                <a:gd name="connsiteX7" fmla="*/ 98030 w 642529"/>
                <a:gd name="connsiteY7" fmla="*/ 97971 h 329053"/>
                <a:gd name="connsiteX8" fmla="*/ 59 w 642529"/>
                <a:gd name="connsiteY8" fmla="*/ 0 h 32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529" h="329053">
                  <a:moveTo>
                    <a:pt x="59" y="0"/>
                  </a:moveTo>
                  <a:cubicBezTo>
                    <a:pt x="-1755" y="0"/>
                    <a:pt x="38158" y="63500"/>
                    <a:pt x="87144" y="97971"/>
                  </a:cubicBezTo>
                  <a:cubicBezTo>
                    <a:pt x="136130" y="132442"/>
                    <a:pt x="226844" y="172357"/>
                    <a:pt x="293973" y="206828"/>
                  </a:cubicBezTo>
                  <a:cubicBezTo>
                    <a:pt x="361102" y="241299"/>
                    <a:pt x="431859" y="284843"/>
                    <a:pt x="489916" y="304800"/>
                  </a:cubicBezTo>
                  <a:cubicBezTo>
                    <a:pt x="547973" y="324757"/>
                    <a:pt x="647759" y="333828"/>
                    <a:pt x="642316" y="326571"/>
                  </a:cubicBezTo>
                  <a:cubicBezTo>
                    <a:pt x="636873" y="319314"/>
                    <a:pt x="529831" y="281214"/>
                    <a:pt x="457259" y="261257"/>
                  </a:cubicBezTo>
                  <a:cubicBezTo>
                    <a:pt x="384687" y="241300"/>
                    <a:pt x="266759" y="234042"/>
                    <a:pt x="206887" y="206828"/>
                  </a:cubicBezTo>
                  <a:cubicBezTo>
                    <a:pt x="147015" y="179614"/>
                    <a:pt x="136130" y="134257"/>
                    <a:pt x="98030" y="97971"/>
                  </a:cubicBezTo>
                  <a:cubicBezTo>
                    <a:pt x="59930" y="61685"/>
                    <a:pt x="1873" y="0"/>
                    <a:pt x="59" y="0"/>
                  </a:cubicBezTo>
                  <a:close/>
                </a:path>
              </a:pathLst>
            </a:custGeom>
            <a:solidFill>
              <a:srgbClr val="F66DB2"/>
            </a:solid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 name="Forme libre : forme 148">
              <a:extLst>
                <a:ext uri="{FF2B5EF4-FFF2-40B4-BE49-F238E27FC236}">
                  <a16:creationId xmlns:a16="http://schemas.microsoft.com/office/drawing/2014/main" id="{77E277CC-157F-4E49-BD96-9875DD60965A}"/>
                </a:ext>
              </a:extLst>
            </p:cNvPr>
            <p:cNvSpPr/>
            <p:nvPr/>
          </p:nvSpPr>
          <p:spPr>
            <a:xfrm>
              <a:off x="9992239" y="1186478"/>
              <a:ext cx="1646951" cy="460178"/>
            </a:xfrm>
            <a:custGeom>
              <a:avLst/>
              <a:gdLst>
                <a:gd name="connsiteX0" fmla="*/ 847 w 1646951"/>
                <a:gd name="connsiteY0" fmla="*/ 98036 h 460178"/>
                <a:gd name="connsiteX1" fmla="*/ 175018 w 1646951"/>
                <a:gd name="connsiteY1" fmla="*/ 43608 h 460178"/>
                <a:gd name="connsiteX2" fmla="*/ 425390 w 1646951"/>
                <a:gd name="connsiteY2" fmla="*/ 65379 h 460178"/>
                <a:gd name="connsiteX3" fmla="*/ 610447 w 1646951"/>
                <a:gd name="connsiteY3" fmla="*/ 185122 h 460178"/>
                <a:gd name="connsiteX4" fmla="*/ 893475 w 1646951"/>
                <a:gd name="connsiteY4" fmla="*/ 337522 h 460178"/>
                <a:gd name="connsiteX5" fmla="*/ 1176504 w 1646951"/>
                <a:gd name="connsiteY5" fmla="*/ 391951 h 460178"/>
                <a:gd name="connsiteX6" fmla="*/ 1535732 w 1646951"/>
                <a:gd name="connsiteY6" fmla="*/ 457265 h 460178"/>
                <a:gd name="connsiteX7" fmla="*/ 1633704 w 1646951"/>
                <a:gd name="connsiteY7" fmla="*/ 446379 h 460178"/>
                <a:gd name="connsiteX8" fmla="*/ 1285361 w 1646951"/>
                <a:gd name="connsiteY8" fmla="*/ 424608 h 460178"/>
                <a:gd name="connsiteX9" fmla="*/ 1013218 w 1646951"/>
                <a:gd name="connsiteY9" fmla="*/ 381065 h 460178"/>
                <a:gd name="connsiteX10" fmla="*/ 773732 w 1646951"/>
                <a:gd name="connsiteY10" fmla="*/ 315751 h 460178"/>
                <a:gd name="connsiteX11" fmla="*/ 708418 w 1646951"/>
                <a:gd name="connsiteY11" fmla="*/ 185122 h 460178"/>
                <a:gd name="connsiteX12" fmla="*/ 360075 w 1646951"/>
                <a:gd name="connsiteY12" fmla="*/ 65379 h 460178"/>
                <a:gd name="connsiteX13" fmla="*/ 120590 w 1646951"/>
                <a:gd name="connsiteY13" fmla="*/ 65 h 460178"/>
                <a:gd name="connsiteX14" fmla="*/ 847 w 1646951"/>
                <a:gd name="connsiteY14" fmla="*/ 98036 h 46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6951" h="460178">
                  <a:moveTo>
                    <a:pt x="847" y="98036"/>
                  </a:moveTo>
                  <a:cubicBezTo>
                    <a:pt x="9918" y="105293"/>
                    <a:pt x="104261" y="49051"/>
                    <a:pt x="175018" y="43608"/>
                  </a:cubicBezTo>
                  <a:cubicBezTo>
                    <a:pt x="245775" y="38165"/>
                    <a:pt x="352819" y="41793"/>
                    <a:pt x="425390" y="65379"/>
                  </a:cubicBezTo>
                  <a:cubicBezTo>
                    <a:pt x="497961" y="88965"/>
                    <a:pt x="532433" y="139765"/>
                    <a:pt x="610447" y="185122"/>
                  </a:cubicBezTo>
                  <a:cubicBezTo>
                    <a:pt x="688461" y="230479"/>
                    <a:pt x="799132" y="303051"/>
                    <a:pt x="893475" y="337522"/>
                  </a:cubicBezTo>
                  <a:cubicBezTo>
                    <a:pt x="987818" y="371993"/>
                    <a:pt x="1176504" y="391951"/>
                    <a:pt x="1176504" y="391951"/>
                  </a:cubicBezTo>
                  <a:cubicBezTo>
                    <a:pt x="1283547" y="411908"/>
                    <a:pt x="1459532" y="448194"/>
                    <a:pt x="1535732" y="457265"/>
                  </a:cubicBezTo>
                  <a:cubicBezTo>
                    <a:pt x="1611932" y="466336"/>
                    <a:pt x="1675433" y="451822"/>
                    <a:pt x="1633704" y="446379"/>
                  </a:cubicBezTo>
                  <a:cubicBezTo>
                    <a:pt x="1591975" y="440936"/>
                    <a:pt x="1388775" y="435494"/>
                    <a:pt x="1285361" y="424608"/>
                  </a:cubicBezTo>
                  <a:cubicBezTo>
                    <a:pt x="1181947" y="413722"/>
                    <a:pt x="1098490" y="399208"/>
                    <a:pt x="1013218" y="381065"/>
                  </a:cubicBezTo>
                  <a:cubicBezTo>
                    <a:pt x="927947" y="362922"/>
                    <a:pt x="824532" y="348408"/>
                    <a:pt x="773732" y="315751"/>
                  </a:cubicBezTo>
                  <a:cubicBezTo>
                    <a:pt x="722932" y="283094"/>
                    <a:pt x="777361" y="226851"/>
                    <a:pt x="708418" y="185122"/>
                  </a:cubicBezTo>
                  <a:cubicBezTo>
                    <a:pt x="639475" y="143393"/>
                    <a:pt x="458046" y="96222"/>
                    <a:pt x="360075" y="65379"/>
                  </a:cubicBezTo>
                  <a:cubicBezTo>
                    <a:pt x="262104" y="34536"/>
                    <a:pt x="184090" y="-1749"/>
                    <a:pt x="120590" y="65"/>
                  </a:cubicBezTo>
                  <a:cubicBezTo>
                    <a:pt x="57090" y="1879"/>
                    <a:pt x="-8224" y="90779"/>
                    <a:pt x="847" y="98036"/>
                  </a:cubicBezTo>
                  <a:close/>
                </a:path>
              </a:pathLst>
            </a:custGeom>
            <a:solidFill>
              <a:srgbClr val="F66DB2"/>
            </a:solid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Forme libre : forme 149">
              <a:extLst>
                <a:ext uri="{FF2B5EF4-FFF2-40B4-BE49-F238E27FC236}">
                  <a16:creationId xmlns:a16="http://schemas.microsoft.com/office/drawing/2014/main" id="{7CB5D761-7879-4910-A61E-E6E1035690E6}"/>
                </a:ext>
              </a:extLst>
            </p:cNvPr>
            <p:cNvSpPr/>
            <p:nvPr/>
          </p:nvSpPr>
          <p:spPr>
            <a:xfrm>
              <a:off x="9916624" y="956809"/>
              <a:ext cx="1779167" cy="738778"/>
            </a:xfrm>
            <a:custGeom>
              <a:avLst/>
              <a:gdLst>
                <a:gd name="connsiteX0" fmla="*/ 262 w 1779167"/>
                <a:gd name="connsiteY0" fmla="*/ 66448 h 738778"/>
                <a:gd name="connsiteX1" fmla="*/ 239747 w 1779167"/>
                <a:gd name="connsiteY1" fmla="*/ 22905 h 738778"/>
                <a:gd name="connsiteX2" fmla="*/ 533662 w 1779167"/>
                <a:gd name="connsiteY2" fmla="*/ 77334 h 738778"/>
                <a:gd name="connsiteX3" fmla="*/ 903776 w 1779167"/>
                <a:gd name="connsiteY3" fmla="*/ 316820 h 738778"/>
                <a:gd name="connsiteX4" fmla="*/ 1295662 w 1779167"/>
                <a:gd name="connsiteY4" fmla="*/ 512762 h 738778"/>
                <a:gd name="connsiteX5" fmla="*/ 1741976 w 1779167"/>
                <a:gd name="connsiteY5" fmla="*/ 676048 h 738778"/>
                <a:gd name="connsiteX6" fmla="*/ 1709319 w 1779167"/>
                <a:gd name="connsiteY6" fmla="*/ 730477 h 738778"/>
                <a:gd name="connsiteX7" fmla="*/ 1350090 w 1779167"/>
                <a:gd name="connsiteY7" fmla="*/ 512762 h 738778"/>
                <a:gd name="connsiteX8" fmla="*/ 1088833 w 1779167"/>
                <a:gd name="connsiteY8" fmla="*/ 512762 h 738778"/>
                <a:gd name="connsiteX9" fmla="*/ 969090 w 1779167"/>
                <a:gd name="connsiteY9" fmla="*/ 316820 h 738778"/>
                <a:gd name="connsiteX10" fmla="*/ 620747 w 1779167"/>
                <a:gd name="connsiteY10" fmla="*/ 142648 h 738778"/>
                <a:gd name="connsiteX11" fmla="*/ 370376 w 1779167"/>
                <a:gd name="connsiteY11" fmla="*/ 12020 h 738778"/>
                <a:gd name="connsiteX12" fmla="*/ 196205 w 1779167"/>
                <a:gd name="connsiteY12" fmla="*/ 12020 h 738778"/>
                <a:gd name="connsiteX13" fmla="*/ 262 w 1779167"/>
                <a:gd name="connsiteY13" fmla="*/ 66448 h 73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9167" h="738778">
                  <a:moveTo>
                    <a:pt x="262" y="66448"/>
                  </a:moveTo>
                  <a:cubicBezTo>
                    <a:pt x="7519" y="68262"/>
                    <a:pt x="150847" y="21091"/>
                    <a:pt x="239747" y="22905"/>
                  </a:cubicBezTo>
                  <a:cubicBezTo>
                    <a:pt x="328647" y="24719"/>
                    <a:pt x="422991" y="28348"/>
                    <a:pt x="533662" y="77334"/>
                  </a:cubicBezTo>
                  <a:cubicBezTo>
                    <a:pt x="644333" y="126320"/>
                    <a:pt x="776776" y="244249"/>
                    <a:pt x="903776" y="316820"/>
                  </a:cubicBezTo>
                  <a:cubicBezTo>
                    <a:pt x="1030776" y="389391"/>
                    <a:pt x="1155962" y="452891"/>
                    <a:pt x="1295662" y="512762"/>
                  </a:cubicBezTo>
                  <a:cubicBezTo>
                    <a:pt x="1435362" y="572633"/>
                    <a:pt x="1673033" y="639762"/>
                    <a:pt x="1741976" y="676048"/>
                  </a:cubicBezTo>
                  <a:cubicBezTo>
                    <a:pt x="1810919" y="712334"/>
                    <a:pt x="1774633" y="757691"/>
                    <a:pt x="1709319" y="730477"/>
                  </a:cubicBezTo>
                  <a:cubicBezTo>
                    <a:pt x="1644005" y="703263"/>
                    <a:pt x="1453504" y="549048"/>
                    <a:pt x="1350090" y="512762"/>
                  </a:cubicBezTo>
                  <a:cubicBezTo>
                    <a:pt x="1246676" y="476476"/>
                    <a:pt x="1152333" y="545419"/>
                    <a:pt x="1088833" y="512762"/>
                  </a:cubicBezTo>
                  <a:cubicBezTo>
                    <a:pt x="1025333" y="480105"/>
                    <a:pt x="1047104" y="378506"/>
                    <a:pt x="969090" y="316820"/>
                  </a:cubicBezTo>
                  <a:cubicBezTo>
                    <a:pt x="891076" y="255134"/>
                    <a:pt x="720533" y="193448"/>
                    <a:pt x="620747" y="142648"/>
                  </a:cubicBezTo>
                  <a:cubicBezTo>
                    <a:pt x="520961" y="91848"/>
                    <a:pt x="441133" y="33791"/>
                    <a:pt x="370376" y="12020"/>
                  </a:cubicBezTo>
                  <a:cubicBezTo>
                    <a:pt x="299619" y="-9751"/>
                    <a:pt x="254262" y="2949"/>
                    <a:pt x="196205" y="12020"/>
                  </a:cubicBezTo>
                  <a:cubicBezTo>
                    <a:pt x="138148" y="21091"/>
                    <a:pt x="-6995" y="64634"/>
                    <a:pt x="262" y="66448"/>
                  </a:cubicBezTo>
                  <a:close/>
                </a:path>
              </a:pathLst>
            </a:custGeom>
            <a:solidFill>
              <a:srgbClr val="F66DB2"/>
            </a:solid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 name="Forme libre : forme 150">
              <a:extLst>
                <a:ext uri="{FF2B5EF4-FFF2-40B4-BE49-F238E27FC236}">
                  <a16:creationId xmlns:a16="http://schemas.microsoft.com/office/drawing/2014/main" id="{8C3B690E-FE18-4B05-AD17-C8BA6E1F6739}"/>
                </a:ext>
              </a:extLst>
            </p:cNvPr>
            <p:cNvSpPr/>
            <p:nvPr/>
          </p:nvSpPr>
          <p:spPr>
            <a:xfrm>
              <a:off x="9830112" y="970845"/>
              <a:ext cx="1923471" cy="621265"/>
            </a:xfrm>
            <a:custGeom>
              <a:avLst/>
              <a:gdLst>
                <a:gd name="connsiteX0" fmla="*/ 10574 w 1923471"/>
                <a:gd name="connsiteY0" fmla="*/ 117726 h 621265"/>
                <a:gd name="connsiteX1" fmla="*/ 271831 w 1923471"/>
                <a:gd name="connsiteY1" fmla="*/ 30641 h 621265"/>
                <a:gd name="connsiteX2" fmla="*/ 456888 w 1923471"/>
                <a:gd name="connsiteY2" fmla="*/ 19755 h 621265"/>
                <a:gd name="connsiteX3" fmla="*/ 827002 w 1923471"/>
                <a:gd name="connsiteY3" fmla="*/ 172155 h 621265"/>
                <a:gd name="connsiteX4" fmla="*/ 1305974 w 1923471"/>
                <a:gd name="connsiteY4" fmla="*/ 335441 h 621265"/>
                <a:gd name="connsiteX5" fmla="*/ 1915574 w 1923471"/>
                <a:gd name="connsiteY5" fmla="*/ 618469 h 621265"/>
                <a:gd name="connsiteX6" fmla="*/ 1632545 w 1923471"/>
                <a:gd name="connsiteY6" fmla="*/ 476955 h 621265"/>
                <a:gd name="connsiteX7" fmla="*/ 1338631 w 1923471"/>
                <a:gd name="connsiteY7" fmla="*/ 422526 h 621265"/>
                <a:gd name="connsiteX8" fmla="*/ 1099145 w 1923471"/>
                <a:gd name="connsiteY8" fmla="*/ 226584 h 621265"/>
                <a:gd name="connsiteX9" fmla="*/ 870545 w 1923471"/>
                <a:gd name="connsiteY9" fmla="*/ 183041 h 621265"/>
                <a:gd name="connsiteX10" fmla="*/ 543974 w 1923471"/>
                <a:gd name="connsiteY10" fmla="*/ 30641 h 621265"/>
                <a:gd name="connsiteX11" fmla="*/ 282717 w 1923471"/>
                <a:gd name="connsiteY11" fmla="*/ 8869 h 621265"/>
                <a:gd name="connsiteX12" fmla="*/ 75888 w 1923471"/>
                <a:gd name="connsiteY12" fmla="*/ 139498 h 621265"/>
                <a:gd name="connsiteX13" fmla="*/ 10574 w 1923471"/>
                <a:gd name="connsiteY13" fmla="*/ 117726 h 62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3471" h="621265">
                  <a:moveTo>
                    <a:pt x="10574" y="117726"/>
                  </a:moveTo>
                  <a:cubicBezTo>
                    <a:pt x="43231" y="99583"/>
                    <a:pt x="197445" y="46969"/>
                    <a:pt x="271831" y="30641"/>
                  </a:cubicBezTo>
                  <a:cubicBezTo>
                    <a:pt x="346217" y="14312"/>
                    <a:pt x="364360" y="-3831"/>
                    <a:pt x="456888" y="19755"/>
                  </a:cubicBezTo>
                  <a:cubicBezTo>
                    <a:pt x="549416" y="43341"/>
                    <a:pt x="685488" y="119541"/>
                    <a:pt x="827002" y="172155"/>
                  </a:cubicBezTo>
                  <a:cubicBezTo>
                    <a:pt x="968516" y="224769"/>
                    <a:pt x="1124545" y="261055"/>
                    <a:pt x="1305974" y="335441"/>
                  </a:cubicBezTo>
                  <a:cubicBezTo>
                    <a:pt x="1487403" y="409827"/>
                    <a:pt x="1861146" y="594883"/>
                    <a:pt x="1915574" y="618469"/>
                  </a:cubicBezTo>
                  <a:cubicBezTo>
                    <a:pt x="1970003" y="642055"/>
                    <a:pt x="1728702" y="509612"/>
                    <a:pt x="1632545" y="476955"/>
                  </a:cubicBezTo>
                  <a:cubicBezTo>
                    <a:pt x="1536388" y="444298"/>
                    <a:pt x="1427531" y="464254"/>
                    <a:pt x="1338631" y="422526"/>
                  </a:cubicBezTo>
                  <a:cubicBezTo>
                    <a:pt x="1249731" y="380798"/>
                    <a:pt x="1177159" y="266498"/>
                    <a:pt x="1099145" y="226584"/>
                  </a:cubicBezTo>
                  <a:cubicBezTo>
                    <a:pt x="1021131" y="186670"/>
                    <a:pt x="963074" y="215698"/>
                    <a:pt x="870545" y="183041"/>
                  </a:cubicBezTo>
                  <a:cubicBezTo>
                    <a:pt x="778017" y="150384"/>
                    <a:pt x="641945" y="59670"/>
                    <a:pt x="543974" y="30641"/>
                  </a:cubicBezTo>
                  <a:cubicBezTo>
                    <a:pt x="446003" y="1612"/>
                    <a:pt x="360731" y="-9274"/>
                    <a:pt x="282717" y="8869"/>
                  </a:cubicBezTo>
                  <a:cubicBezTo>
                    <a:pt x="204703" y="27012"/>
                    <a:pt x="124874" y="121355"/>
                    <a:pt x="75888" y="139498"/>
                  </a:cubicBezTo>
                  <a:cubicBezTo>
                    <a:pt x="26902" y="157641"/>
                    <a:pt x="-22083" y="135869"/>
                    <a:pt x="10574" y="117726"/>
                  </a:cubicBezTo>
                  <a:close/>
                </a:path>
              </a:pathLst>
            </a:custGeom>
            <a:solidFill>
              <a:srgbClr val="F66DB2"/>
            </a:solid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5" name="Forme libre : forme 154">
              <a:extLst>
                <a:ext uri="{FF2B5EF4-FFF2-40B4-BE49-F238E27FC236}">
                  <a16:creationId xmlns:a16="http://schemas.microsoft.com/office/drawing/2014/main" id="{F1E0A1E9-0E6D-4CF6-BF7A-AE1CE0AF27F7}"/>
                </a:ext>
              </a:extLst>
            </p:cNvPr>
            <p:cNvSpPr/>
            <p:nvPr/>
          </p:nvSpPr>
          <p:spPr>
            <a:xfrm rot="19719331">
              <a:off x="9558254" y="2576812"/>
              <a:ext cx="432450" cy="458829"/>
            </a:xfrm>
            <a:custGeom>
              <a:avLst/>
              <a:gdLst>
                <a:gd name="connsiteX0" fmla="*/ 392962 w 516832"/>
                <a:gd name="connsiteY0" fmla="*/ 392138 h 399092"/>
                <a:gd name="connsiteX1" fmla="*/ 1077 w 516832"/>
                <a:gd name="connsiteY1" fmla="*/ 294166 h 399092"/>
                <a:gd name="connsiteX2" fmla="*/ 284105 w 516832"/>
                <a:gd name="connsiteY2" fmla="*/ 252 h 399092"/>
                <a:gd name="connsiteX3" fmla="*/ 512705 w 516832"/>
                <a:gd name="connsiteY3" fmla="*/ 348595 h 399092"/>
                <a:gd name="connsiteX4" fmla="*/ 392962 w 516832"/>
                <a:gd name="connsiteY4" fmla="*/ 392138 h 399092"/>
                <a:gd name="connsiteX0" fmla="*/ 249694 w 511915"/>
                <a:gd name="connsiteY0" fmla="*/ 458412 h 459620"/>
                <a:gd name="connsiteX1" fmla="*/ 135 w 511915"/>
                <a:gd name="connsiteY1" fmla="*/ 294178 h 459620"/>
                <a:gd name="connsiteX2" fmla="*/ 283163 w 511915"/>
                <a:gd name="connsiteY2" fmla="*/ 264 h 459620"/>
                <a:gd name="connsiteX3" fmla="*/ 511763 w 511915"/>
                <a:gd name="connsiteY3" fmla="*/ 348607 h 459620"/>
                <a:gd name="connsiteX4" fmla="*/ 249694 w 511915"/>
                <a:gd name="connsiteY4" fmla="*/ 458412 h 459620"/>
                <a:gd name="connsiteX0" fmla="*/ 249684 w 432450"/>
                <a:gd name="connsiteY0" fmla="*/ 458412 h 458829"/>
                <a:gd name="connsiteX1" fmla="*/ 125 w 432450"/>
                <a:gd name="connsiteY1" fmla="*/ 294178 h 458829"/>
                <a:gd name="connsiteX2" fmla="*/ 283153 w 432450"/>
                <a:gd name="connsiteY2" fmla="*/ 264 h 458829"/>
                <a:gd name="connsiteX3" fmla="*/ 432136 w 432450"/>
                <a:gd name="connsiteY3" fmla="*/ 249131 h 458829"/>
                <a:gd name="connsiteX4" fmla="*/ 249684 w 432450"/>
                <a:gd name="connsiteY4" fmla="*/ 458412 h 4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50" h="458829">
                  <a:moveTo>
                    <a:pt x="249684" y="458412"/>
                  </a:moveTo>
                  <a:cubicBezTo>
                    <a:pt x="177682" y="465920"/>
                    <a:pt x="-5453" y="370536"/>
                    <a:pt x="125" y="294178"/>
                  </a:cubicBezTo>
                  <a:cubicBezTo>
                    <a:pt x="5703" y="217820"/>
                    <a:pt x="197882" y="-8807"/>
                    <a:pt x="283153" y="264"/>
                  </a:cubicBezTo>
                  <a:cubicBezTo>
                    <a:pt x="368424" y="9335"/>
                    <a:pt x="437714" y="172773"/>
                    <a:pt x="432136" y="249131"/>
                  </a:cubicBezTo>
                  <a:cubicBezTo>
                    <a:pt x="426558" y="325489"/>
                    <a:pt x="321686" y="450904"/>
                    <a:pt x="249684" y="458412"/>
                  </a:cubicBezTo>
                  <a:close/>
                </a:path>
              </a:pathLst>
            </a:custGeom>
            <a:blipFill>
              <a:blip r:embed="rId1115"/>
              <a:tile tx="0" ty="0" sx="100000" sy="100000" flip="none" algn="tl"/>
            </a:blipFill>
            <a:ln>
              <a:solidFill>
                <a:srgbClr val="9D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Forme libre : forme 155">
              <a:extLst>
                <a:ext uri="{FF2B5EF4-FFF2-40B4-BE49-F238E27FC236}">
                  <a16:creationId xmlns:a16="http://schemas.microsoft.com/office/drawing/2014/main" id="{B3FB763C-FFC1-494E-B9CC-F7F93A6F8C28}"/>
                </a:ext>
              </a:extLst>
            </p:cNvPr>
            <p:cNvSpPr/>
            <p:nvPr/>
          </p:nvSpPr>
          <p:spPr>
            <a:xfrm rot="19719331">
              <a:off x="8995116" y="2408438"/>
              <a:ext cx="432450" cy="252360"/>
            </a:xfrm>
            <a:custGeom>
              <a:avLst/>
              <a:gdLst>
                <a:gd name="connsiteX0" fmla="*/ 392962 w 516832"/>
                <a:gd name="connsiteY0" fmla="*/ 392138 h 399092"/>
                <a:gd name="connsiteX1" fmla="*/ 1077 w 516832"/>
                <a:gd name="connsiteY1" fmla="*/ 294166 h 399092"/>
                <a:gd name="connsiteX2" fmla="*/ 284105 w 516832"/>
                <a:gd name="connsiteY2" fmla="*/ 252 h 399092"/>
                <a:gd name="connsiteX3" fmla="*/ 512705 w 516832"/>
                <a:gd name="connsiteY3" fmla="*/ 348595 h 399092"/>
                <a:gd name="connsiteX4" fmla="*/ 392962 w 516832"/>
                <a:gd name="connsiteY4" fmla="*/ 392138 h 399092"/>
                <a:gd name="connsiteX0" fmla="*/ 249694 w 511915"/>
                <a:gd name="connsiteY0" fmla="*/ 458412 h 459620"/>
                <a:gd name="connsiteX1" fmla="*/ 135 w 511915"/>
                <a:gd name="connsiteY1" fmla="*/ 294178 h 459620"/>
                <a:gd name="connsiteX2" fmla="*/ 283163 w 511915"/>
                <a:gd name="connsiteY2" fmla="*/ 264 h 459620"/>
                <a:gd name="connsiteX3" fmla="*/ 511763 w 511915"/>
                <a:gd name="connsiteY3" fmla="*/ 348607 h 459620"/>
                <a:gd name="connsiteX4" fmla="*/ 249694 w 511915"/>
                <a:gd name="connsiteY4" fmla="*/ 458412 h 459620"/>
                <a:gd name="connsiteX0" fmla="*/ 249684 w 432450"/>
                <a:gd name="connsiteY0" fmla="*/ 458412 h 458829"/>
                <a:gd name="connsiteX1" fmla="*/ 125 w 432450"/>
                <a:gd name="connsiteY1" fmla="*/ 294178 h 458829"/>
                <a:gd name="connsiteX2" fmla="*/ 283153 w 432450"/>
                <a:gd name="connsiteY2" fmla="*/ 264 h 458829"/>
                <a:gd name="connsiteX3" fmla="*/ 432136 w 432450"/>
                <a:gd name="connsiteY3" fmla="*/ 249131 h 458829"/>
                <a:gd name="connsiteX4" fmla="*/ 249684 w 432450"/>
                <a:gd name="connsiteY4" fmla="*/ 458412 h 4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50" h="458829">
                  <a:moveTo>
                    <a:pt x="249684" y="458412"/>
                  </a:moveTo>
                  <a:cubicBezTo>
                    <a:pt x="177682" y="465920"/>
                    <a:pt x="-5453" y="370536"/>
                    <a:pt x="125" y="294178"/>
                  </a:cubicBezTo>
                  <a:cubicBezTo>
                    <a:pt x="5703" y="217820"/>
                    <a:pt x="197882" y="-8807"/>
                    <a:pt x="283153" y="264"/>
                  </a:cubicBezTo>
                  <a:cubicBezTo>
                    <a:pt x="368424" y="9335"/>
                    <a:pt x="437714" y="172773"/>
                    <a:pt x="432136" y="249131"/>
                  </a:cubicBezTo>
                  <a:cubicBezTo>
                    <a:pt x="426558" y="325489"/>
                    <a:pt x="321686" y="450904"/>
                    <a:pt x="249684" y="458412"/>
                  </a:cubicBezTo>
                  <a:close/>
                </a:path>
              </a:pathLst>
            </a:custGeom>
            <a:blipFill>
              <a:blip r:embed="rId1115"/>
              <a:tile tx="0" ty="0" sx="100000" sy="100000" flip="none" algn="tl"/>
            </a:blipFill>
            <a:ln>
              <a:solidFill>
                <a:srgbClr val="9D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7" name="Forme libre : forme 156">
              <a:extLst>
                <a:ext uri="{FF2B5EF4-FFF2-40B4-BE49-F238E27FC236}">
                  <a16:creationId xmlns:a16="http://schemas.microsoft.com/office/drawing/2014/main" id="{E9E6E6EB-29CE-4CAF-A4CE-655F02478E63}"/>
                </a:ext>
              </a:extLst>
            </p:cNvPr>
            <p:cNvSpPr/>
            <p:nvPr/>
          </p:nvSpPr>
          <p:spPr>
            <a:xfrm rot="20825590">
              <a:off x="8663659" y="3218632"/>
              <a:ext cx="286317" cy="214927"/>
            </a:xfrm>
            <a:custGeom>
              <a:avLst/>
              <a:gdLst>
                <a:gd name="connsiteX0" fmla="*/ 392962 w 516832"/>
                <a:gd name="connsiteY0" fmla="*/ 392138 h 399092"/>
                <a:gd name="connsiteX1" fmla="*/ 1077 w 516832"/>
                <a:gd name="connsiteY1" fmla="*/ 294166 h 399092"/>
                <a:gd name="connsiteX2" fmla="*/ 284105 w 516832"/>
                <a:gd name="connsiteY2" fmla="*/ 252 h 399092"/>
                <a:gd name="connsiteX3" fmla="*/ 512705 w 516832"/>
                <a:gd name="connsiteY3" fmla="*/ 348595 h 399092"/>
                <a:gd name="connsiteX4" fmla="*/ 392962 w 516832"/>
                <a:gd name="connsiteY4" fmla="*/ 392138 h 399092"/>
                <a:gd name="connsiteX0" fmla="*/ 249694 w 511915"/>
                <a:gd name="connsiteY0" fmla="*/ 458412 h 459620"/>
                <a:gd name="connsiteX1" fmla="*/ 135 w 511915"/>
                <a:gd name="connsiteY1" fmla="*/ 294178 h 459620"/>
                <a:gd name="connsiteX2" fmla="*/ 283163 w 511915"/>
                <a:gd name="connsiteY2" fmla="*/ 264 h 459620"/>
                <a:gd name="connsiteX3" fmla="*/ 511763 w 511915"/>
                <a:gd name="connsiteY3" fmla="*/ 348607 h 459620"/>
                <a:gd name="connsiteX4" fmla="*/ 249694 w 511915"/>
                <a:gd name="connsiteY4" fmla="*/ 458412 h 459620"/>
                <a:gd name="connsiteX0" fmla="*/ 249684 w 432450"/>
                <a:gd name="connsiteY0" fmla="*/ 458412 h 458829"/>
                <a:gd name="connsiteX1" fmla="*/ 125 w 432450"/>
                <a:gd name="connsiteY1" fmla="*/ 294178 h 458829"/>
                <a:gd name="connsiteX2" fmla="*/ 283153 w 432450"/>
                <a:gd name="connsiteY2" fmla="*/ 264 h 458829"/>
                <a:gd name="connsiteX3" fmla="*/ 432136 w 432450"/>
                <a:gd name="connsiteY3" fmla="*/ 249131 h 458829"/>
                <a:gd name="connsiteX4" fmla="*/ 249684 w 432450"/>
                <a:gd name="connsiteY4" fmla="*/ 458412 h 4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50" h="458829">
                  <a:moveTo>
                    <a:pt x="249684" y="458412"/>
                  </a:moveTo>
                  <a:cubicBezTo>
                    <a:pt x="177682" y="465920"/>
                    <a:pt x="-5453" y="370536"/>
                    <a:pt x="125" y="294178"/>
                  </a:cubicBezTo>
                  <a:cubicBezTo>
                    <a:pt x="5703" y="217820"/>
                    <a:pt x="197882" y="-8807"/>
                    <a:pt x="283153" y="264"/>
                  </a:cubicBezTo>
                  <a:cubicBezTo>
                    <a:pt x="368424" y="9335"/>
                    <a:pt x="437714" y="172773"/>
                    <a:pt x="432136" y="249131"/>
                  </a:cubicBezTo>
                  <a:cubicBezTo>
                    <a:pt x="426558" y="325489"/>
                    <a:pt x="321686" y="450904"/>
                    <a:pt x="249684" y="458412"/>
                  </a:cubicBezTo>
                  <a:close/>
                </a:path>
              </a:pathLst>
            </a:custGeom>
            <a:solidFill>
              <a:schemeClr val="accent1">
                <a:lumMod val="20000"/>
                <a:lumOff val="80000"/>
              </a:schemeClr>
            </a:solidFill>
            <a:ln>
              <a:solidFill>
                <a:srgbClr val="9D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8" name="Forme libre : forme 157">
              <a:extLst>
                <a:ext uri="{FF2B5EF4-FFF2-40B4-BE49-F238E27FC236}">
                  <a16:creationId xmlns:a16="http://schemas.microsoft.com/office/drawing/2014/main" id="{56CBBBC3-6EF6-4483-B51A-36B9889843F9}"/>
                </a:ext>
              </a:extLst>
            </p:cNvPr>
            <p:cNvSpPr/>
            <p:nvPr/>
          </p:nvSpPr>
          <p:spPr>
            <a:xfrm rot="19719331">
              <a:off x="10886922" y="3040514"/>
              <a:ext cx="269054" cy="358711"/>
            </a:xfrm>
            <a:custGeom>
              <a:avLst/>
              <a:gdLst>
                <a:gd name="connsiteX0" fmla="*/ 392962 w 516832"/>
                <a:gd name="connsiteY0" fmla="*/ 392138 h 399092"/>
                <a:gd name="connsiteX1" fmla="*/ 1077 w 516832"/>
                <a:gd name="connsiteY1" fmla="*/ 294166 h 399092"/>
                <a:gd name="connsiteX2" fmla="*/ 284105 w 516832"/>
                <a:gd name="connsiteY2" fmla="*/ 252 h 399092"/>
                <a:gd name="connsiteX3" fmla="*/ 512705 w 516832"/>
                <a:gd name="connsiteY3" fmla="*/ 348595 h 399092"/>
                <a:gd name="connsiteX4" fmla="*/ 392962 w 516832"/>
                <a:gd name="connsiteY4" fmla="*/ 392138 h 399092"/>
                <a:gd name="connsiteX0" fmla="*/ 249694 w 511915"/>
                <a:gd name="connsiteY0" fmla="*/ 458412 h 459620"/>
                <a:gd name="connsiteX1" fmla="*/ 135 w 511915"/>
                <a:gd name="connsiteY1" fmla="*/ 294178 h 459620"/>
                <a:gd name="connsiteX2" fmla="*/ 283163 w 511915"/>
                <a:gd name="connsiteY2" fmla="*/ 264 h 459620"/>
                <a:gd name="connsiteX3" fmla="*/ 511763 w 511915"/>
                <a:gd name="connsiteY3" fmla="*/ 348607 h 459620"/>
                <a:gd name="connsiteX4" fmla="*/ 249694 w 511915"/>
                <a:gd name="connsiteY4" fmla="*/ 458412 h 459620"/>
                <a:gd name="connsiteX0" fmla="*/ 249684 w 432450"/>
                <a:gd name="connsiteY0" fmla="*/ 458412 h 458829"/>
                <a:gd name="connsiteX1" fmla="*/ 125 w 432450"/>
                <a:gd name="connsiteY1" fmla="*/ 294178 h 458829"/>
                <a:gd name="connsiteX2" fmla="*/ 283153 w 432450"/>
                <a:gd name="connsiteY2" fmla="*/ 264 h 458829"/>
                <a:gd name="connsiteX3" fmla="*/ 432136 w 432450"/>
                <a:gd name="connsiteY3" fmla="*/ 249131 h 458829"/>
                <a:gd name="connsiteX4" fmla="*/ 249684 w 432450"/>
                <a:gd name="connsiteY4" fmla="*/ 458412 h 4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50" h="458829">
                  <a:moveTo>
                    <a:pt x="249684" y="458412"/>
                  </a:moveTo>
                  <a:cubicBezTo>
                    <a:pt x="177682" y="465920"/>
                    <a:pt x="-5453" y="370536"/>
                    <a:pt x="125" y="294178"/>
                  </a:cubicBezTo>
                  <a:cubicBezTo>
                    <a:pt x="5703" y="217820"/>
                    <a:pt x="197882" y="-8807"/>
                    <a:pt x="283153" y="264"/>
                  </a:cubicBezTo>
                  <a:cubicBezTo>
                    <a:pt x="368424" y="9335"/>
                    <a:pt x="437714" y="172773"/>
                    <a:pt x="432136" y="249131"/>
                  </a:cubicBezTo>
                  <a:cubicBezTo>
                    <a:pt x="426558" y="325489"/>
                    <a:pt x="321686" y="450904"/>
                    <a:pt x="249684" y="458412"/>
                  </a:cubicBezTo>
                  <a:close/>
                </a:path>
              </a:pathLst>
            </a:custGeom>
            <a:solidFill>
              <a:schemeClr val="accent1">
                <a:lumMod val="20000"/>
                <a:lumOff val="80000"/>
              </a:schemeClr>
            </a:solidFill>
            <a:ln>
              <a:solidFill>
                <a:srgbClr val="9D4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9" name="Forme libre : forme 158">
              <a:extLst>
                <a:ext uri="{FF2B5EF4-FFF2-40B4-BE49-F238E27FC236}">
                  <a16:creationId xmlns:a16="http://schemas.microsoft.com/office/drawing/2014/main" id="{DA2A8C1C-0095-498E-B2D7-1BAF96C03392}"/>
                </a:ext>
              </a:extLst>
            </p:cNvPr>
            <p:cNvSpPr/>
            <p:nvPr/>
          </p:nvSpPr>
          <p:spPr>
            <a:xfrm>
              <a:off x="6770644" y="1461445"/>
              <a:ext cx="184186" cy="10404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Lst>
              <a:ahLst/>
              <a:cxnLst>
                <a:cxn ang="0">
                  <a:pos x="connsiteX0" y="connsiteY0"/>
                </a:cxn>
                <a:cxn ang="0">
                  <a:pos x="connsiteX1" y="connsiteY1"/>
                </a:cxn>
                <a:cxn ang="0">
                  <a:pos x="connsiteX2" y="connsiteY2"/>
                </a:cxn>
                <a:cxn ang="0">
                  <a:pos x="connsiteX3" y="connsiteY3"/>
                </a:cxn>
              </a:cxnLst>
              <a:rect l="l" t="t" r="r" b="b"/>
              <a:pathLst>
                <a:path w="127956" h="83095">
                  <a:moveTo>
                    <a:pt x="1275" y="40454"/>
                  </a:moveTo>
                  <a:cubicBezTo>
                    <a:pt x="-8921" y="53870"/>
                    <a:pt x="44742" y="88749"/>
                    <a:pt x="65670" y="82310"/>
                  </a:cubicBezTo>
                  <a:cubicBezTo>
                    <a:pt x="86598" y="75871"/>
                    <a:pt x="135966" y="12013"/>
                    <a:pt x="126844" y="1817"/>
                  </a:cubicBezTo>
                  <a:cubicBezTo>
                    <a:pt x="117722" y="-8379"/>
                    <a:pt x="11471" y="27038"/>
                    <a:pt x="1275" y="40454"/>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Forme libre : forme 159">
              <a:extLst>
                <a:ext uri="{FF2B5EF4-FFF2-40B4-BE49-F238E27FC236}">
                  <a16:creationId xmlns:a16="http://schemas.microsoft.com/office/drawing/2014/main" id="{3A3725D5-7267-4091-B8FD-9773E22449CE}"/>
                </a:ext>
              </a:extLst>
            </p:cNvPr>
            <p:cNvSpPr/>
            <p:nvPr/>
          </p:nvSpPr>
          <p:spPr>
            <a:xfrm rot="575880">
              <a:off x="6961037" y="1357562"/>
              <a:ext cx="219121" cy="133882"/>
            </a:xfrm>
            <a:custGeom>
              <a:avLst/>
              <a:gdLst>
                <a:gd name="connsiteX0" fmla="*/ 530 w 157930"/>
                <a:gd name="connsiteY0" fmla="*/ 90166 h 95006"/>
                <a:gd name="connsiteX1" fmla="*/ 103561 w 157930"/>
                <a:gd name="connsiteY1" fmla="*/ 74068 h 95006"/>
                <a:gd name="connsiteX2" fmla="*/ 151857 w 157930"/>
                <a:gd name="connsiteY2" fmla="*/ 14 h 95006"/>
                <a:gd name="connsiteX3" fmla="*/ 530 w 157930"/>
                <a:gd name="connsiteY3" fmla="*/ 90166 h 95006"/>
              </a:gdLst>
              <a:ahLst/>
              <a:cxnLst>
                <a:cxn ang="0">
                  <a:pos x="connsiteX0" y="connsiteY0"/>
                </a:cxn>
                <a:cxn ang="0">
                  <a:pos x="connsiteX1" y="connsiteY1"/>
                </a:cxn>
                <a:cxn ang="0">
                  <a:pos x="connsiteX2" y="connsiteY2"/>
                </a:cxn>
                <a:cxn ang="0">
                  <a:pos x="connsiteX3" y="connsiteY3"/>
                </a:cxn>
              </a:cxnLst>
              <a:rect l="l" t="t" r="r" b="b"/>
              <a:pathLst>
                <a:path w="157930" h="95006">
                  <a:moveTo>
                    <a:pt x="530" y="90166"/>
                  </a:moveTo>
                  <a:cubicBezTo>
                    <a:pt x="-7519" y="102508"/>
                    <a:pt x="78340" y="89093"/>
                    <a:pt x="103561" y="74068"/>
                  </a:cubicBezTo>
                  <a:cubicBezTo>
                    <a:pt x="128782" y="59043"/>
                    <a:pt x="174395" y="-1059"/>
                    <a:pt x="151857" y="14"/>
                  </a:cubicBezTo>
                  <a:cubicBezTo>
                    <a:pt x="129319" y="1087"/>
                    <a:pt x="8579" y="77824"/>
                    <a:pt x="530" y="90166"/>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1" name="Forme libre : forme 160">
              <a:extLst>
                <a:ext uri="{FF2B5EF4-FFF2-40B4-BE49-F238E27FC236}">
                  <a16:creationId xmlns:a16="http://schemas.microsoft.com/office/drawing/2014/main" id="{B7C1DAAD-35DF-4B98-B81A-67FEA69922A4}"/>
                </a:ext>
              </a:extLst>
            </p:cNvPr>
            <p:cNvSpPr/>
            <p:nvPr/>
          </p:nvSpPr>
          <p:spPr>
            <a:xfrm rot="4504539">
              <a:off x="8661767" y="1586099"/>
              <a:ext cx="133168" cy="116956"/>
            </a:xfrm>
            <a:custGeom>
              <a:avLst/>
              <a:gdLst>
                <a:gd name="connsiteX0" fmla="*/ 695 w 157963"/>
                <a:gd name="connsiteY0" fmla="*/ 90509 h 98597"/>
                <a:gd name="connsiteX1" fmla="*/ 100506 w 157963"/>
                <a:gd name="connsiteY1" fmla="*/ 84070 h 98597"/>
                <a:gd name="connsiteX2" fmla="*/ 155241 w 157963"/>
                <a:gd name="connsiteY2" fmla="*/ 357 h 98597"/>
                <a:gd name="connsiteX3" fmla="*/ 695 w 157963"/>
                <a:gd name="connsiteY3" fmla="*/ 90509 h 98597"/>
              </a:gdLst>
              <a:ahLst/>
              <a:cxnLst>
                <a:cxn ang="0">
                  <a:pos x="connsiteX0" y="connsiteY0"/>
                </a:cxn>
                <a:cxn ang="0">
                  <a:pos x="connsiteX1" y="connsiteY1"/>
                </a:cxn>
                <a:cxn ang="0">
                  <a:pos x="connsiteX2" y="connsiteY2"/>
                </a:cxn>
                <a:cxn ang="0">
                  <a:pos x="connsiteX3" y="connsiteY3"/>
                </a:cxn>
              </a:cxnLst>
              <a:rect l="l" t="t" r="r" b="b"/>
              <a:pathLst>
                <a:path w="157963" h="98597">
                  <a:moveTo>
                    <a:pt x="695" y="90509"/>
                  </a:moveTo>
                  <a:cubicBezTo>
                    <a:pt x="-8428" y="104461"/>
                    <a:pt x="74748" y="99095"/>
                    <a:pt x="100506" y="84070"/>
                  </a:cubicBezTo>
                  <a:cubicBezTo>
                    <a:pt x="126264" y="69045"/>
                    <a:pt x="169193" y="6796"/>
                    <a:pt x="155241" y="357"/>
                  </a:cubicBezTo>
                  <a:cubicBezTo>
                    <a:pt x="141289" y="-6083"/>
                    <a:pt x="9818" y="76557"/>
                    <a:pt x="695" y="90509"/>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Forme libre : forme 161">
              <a:extLst>
                <a:ext uri="{FF2B5EF4-FFF2-40B4-BE49-F238E27FC236}">
                  <a16:creationId xmlns:a16="http://schemas.microsoft.com/office/drawing/2014/main" id="{23271104-1A68-4AA5-B157-F940A6C280C4}"/>
                </a:ext>
              </a:extLst>
            </p:cNvPr>
            <p:cNvSpPr/>
            <p:nvPr/>
          </p:nvSpPr>
          <p:spPr>
            <a:xfrm rot="3774555">
              <a:off x="8798910" y="1698839"/>
              <a:ext cx="161786" cy="97998"/>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Lst>
              <a:ahLst/>
              <a:cxnLst>
                <a:cxn ang="0">
                  <a:pos x="connsiteX0" y="connsiteY0"/>
                </a:cxn>
                <a:cxn ang="0">
                  <a:pos x="connsiteX1" y="connsiteY1"/>
                </a:cxn>
                <a:cxn ang="0">
                  <a:pos x="connsiteX2" y="connsiteY2"/>
                </a:cxn>
                <a:cxn ang="0">
                  <a:pos x="connsiteX3" y="connsiteY3"/>
                </a:cxn>
              </a:cxnLst>
              <a:rect l="l" t="t" r="r" b="b"/>
              <a:pathLst>
                <a:path w="152731" h="82874">
                  <a:moveTo>
                    <a:pt x="101" y="77508"/>
                  </a:moveTo>
                  <a:cubicBezTo>
                    <a:pt x="-3655" y="88777"/>
                    <a:pt x="98302" y="80728"/>
                    <a:pt x="122450" y="67849"/>
                  </a:cubicBezTo>
                  <a:cubicBezTo>
                    <a:pt x="146598" y="54970"/>
                    <a:pt x="163233" y="5064"/>
                    <a:pt x="144988" y="235"/>
                  </a:cubicBezTo>
                  <a:cubicBezTo>
                    <a:pt x="126743" y="-4594"/>
                    <a:pt x="3857" y="66239"/>
                    <a:pt x="101" y="7750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3" name="Forme libre : forme 162">
              <a:extLst>
                <a:ext uri="{FF2B5EF4-FFF2-40B4-BE49-F238E27FC236}">
                  <a16:creationId xmlns:a16="http://schemas.microsoft.com/office/drawing/2014/main" id="{F363EA9E-A819-4847-985D-6FB102E390CC}"/>
                </a:ext>
              </a:extLst>
            </p:cNvPr>
            <p:cNvSpPr/>
            <p:nvPr/>
          </p:nvSpPr>
          <p:spPr>
            <a:xfrm rot="2272558">
              <a:off x="8431157" y="1519992"/>
              <a:ext cx="237804" cy="56592"/>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0" h="58138">
                  <a:moveTo>
                    <a:pt x="3" y="13038"/>
                  </a:moveTo>
                  <a:cubicBezTo>
                    <a:pt x="540" y="22697"/>
                    <a:pt x="56884" y="59188"/>
                    <a:pt x="86935" y="58115"/>
                  </a:cubicBezTo>
                  <a:cubicBezTo>
                    <a:pt x="116986" y="57042"/>
                    <a:pt x="180844" y="16258"/>
                    <a:pt x="180307" y="6599"/>
                  </a:cubicBezTo>
                  <a:cubicBezTo>
                    <a:pt x="179770" y="-3060"/>
                    <a:pt x="110546" y="1233"/>
                    <a:pt x="83715" y="160"/>
                  </a:cubicBezTo>
                  <a:cubicBezTo>
                    <a:pt x="56884" y="-913"/>
                    <a:pt x="-534" y="3379"/>
                    <a:pt x="3" y="1303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4" name="Forme libre : forme 163">
              <a:extLst>
                <a:ext uri="{FF2B5EF4-FFF2-40B4-BE49-F238E27FC236}">
                  <a16:creationId xmlns:a16="http://schemas.microsoft.com/office/drawing/2014/main" id="{0A250B56-D90E-4CE9-84D9-DA7CC684B4FE}"/>
                </a:ext>
              </a:extLst>
            </p:cNvPr>
            <p:cNvSpPr/>
            <p:nvPr/>
          </p:nvSpPr>
          <p:spPr>
            <a:xfrm rot="933942">
              <a:off x="8288526" y="1375326"/>
              <a:ext cx="209524" cy="86492"/>
            </a:xfrm>
            <a:custGeom>
              <a:avLst/>
              <a:gdLst>
                <a:gd name="connsiteX0" fmla="*/ 101 w 209524"/>
                <a:gd name="connsiteY0" fmla="*/ 1719 h 86492"/>
                <a:gd name="connsiteX1" fmla="*/ 125670 w 209524"/>
                <a:gd name="connsiteY1" fmla="*/ 30697 h 86492"/>
                <a:gd name="connsiteX2" fmla="*/ 209382 w 209524"/>
                <a:gd name="connsiteY2" fmla="*/ 72553 h 86492"/>
                <a:gd name="connsiteX3" fmla="*/ 106351 w 209524"/>
                <a:gd name="connsiteY3" fmla="*/ 82212 h 86492"/>
                <a:gd name="connsiteX4" fmla="*/ 101 w 209524"/>
                <a:gd name="connsiteY4" fmla="*/ 1719 h 8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24" h="86492">
                  <a:moveTo>
                    <a:pt x="101" y="1719"/>
                  </a:moveTo>
                  <a:cubicBezTo>
                    <a:pt x="3321" y="-6867"/>
                    <a:pt x="90790" y="18891"/>
                    <a:pt x="125670" y="30697"/>
                  </a:cubicBezTo>
                  <a:cubicBezTo>
                    <a:pt x="160550" y="42503"/>
                    <a:pt x="212602" y="63967"/>
                    <a:pt x="209382" y="72553"/>
                  </a:cubicBezTo>
                  <a:cubicBezTo>
                    <a:pt x="206162" y="81139"/>
                    <a:pt x="141768" y="92944"/>
                    <a:pt x="106351" y="82212"/>
                  </a:cubicBezTo>
                  <a:cubicBezTo>
                    <a:pt x="70934" y="71480"/>
                    <a:pt x="-3119" y="10305"/>
                    <a:pt x="101" y="1719"/>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7" name="Forme libre : forme 166">
              <a:extLst>
                <a:ext uri="{FF2B5EF4-FFF2-40B4-BE49-F238E27FC236}">
                  <a16:creationId xmlns:a16="http://schemas.microsoft.com/office/drawing/2014/main" id="{4673A496-9023-405C-940F-2E33550354CD}"/>
                </a:ext>
              </a:extLst>
            </p:cNvPr>
            <p:cNvSpPr/>
            <p:nvPr/>
          </p:nvSpPr>
          <p:spPr>
            <a:xfrm rot="20333357">
              <a:off x="7183119" y="1326215"/>
              <a:ext cx="237804" cy="73013"/>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0" h="58138">
                  <a:moveTo>
                    <a:pt x="3" y="13038"/>
                  </a:moveTo>
                  <a:cubicBezTo>
                    <a:pt x="540" y="22697"/>
                    <a:pt x="56884" y="59188"/>
                    <a:pt x="86935" y="58115"/>
                  </a:cubicBezTo>
                  <a:cubicBezTo>
                    <a:pt x="116986" y="57042"/>
                    <a:pt x="180844" y="16258"/>
                    <a:pt x="180307" y="6599"/>
                  </a:cubicBezTo>
                  <a:cubicBezTo>
                    <a:pt x="179770" y="-3060"/>
                    <a:pt x="110546" y="1233"/>
                    <a:pt x="83715" y="160"/>
                  </a:cubicBezTo>
                  <a:cubicBezTo>
                    <a:pt x="56884" y="-913"/>
                    <a:pt x="-534" y="3379"/>
                    <a:pt x="3" y="1303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8" name="Forme libre : forme 167">
              <a:extLst>
                <a:ext uri="{FF2B5EF4-FFF2-40B4-BE49-F238E27FC236}">
                  <a16:creationId xmlns:a16="http://schemas.microsoft.com/office/drawing/2014/main" id="{91655ED4-E183-4DE7-9A4A-8A4AFF18C9D5}"/>
                </a:ext>
              </a:extLst>
            </p:cNvPr>
            <p:cNvSpPr/>
            <p:nvPr/>
          </p:nvSpPr>
          <p:spPr>
            <a:xfrm rot="1886753">
              <a:off x="8103445" y="1303666"/>
              <a:ext cx="237804" cy="56592"/>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0" h="58138">
                  <a:moveTo>
                    <a:pt x="3" y="13038"/>
                  </a:moveTo>
                  <a:cubicBezTo>
                    <a:pt x="540" y="22697"/>
                    <a:pt x="56884" y="59188"/>
                    <a:pt x="86935" y="58115"/>
                  </a:cubicBezTo>
                  <a:cubicBezTo>
                    <a:pt x="116986" y="57042"/>
                    <a:pt x="180844" y="16258"/>
                    <a:pt x="180307" y="6599"/>
                  </a:cubicBezTo>
                  <a:cubicBezTo>
                    <a:pt x="179770" y="-3060"/>
                    <a:pt x="110546" y="1233"/>
                    <a:pt x="83715" y="160"/>
                  </a:cubicBezTo>
                  <a:cubicBezTo>
                    <a:pt x="56884" y="-913"/>
                    <a:pt x="-534" y="3379"/>
                    <a:pt x="3" y="1303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0" name="Ellipse 169">
              <a:extLst>
                <a:ext uri="{FF2B5EF4-FFF2-40B4-BE49-F238E27FC236}">
                  <a16:creationId xmlns:a16="http://schemas.microsoft.com/office/drawing/2014/main" id="{641CB186-613D-4B1C-AC8B-BCF0EEFC5EC9}"/>
                </a:ext>
              </a:extLst>
            </p:cNvPr>
            <p:cNvSpPr/>
            <p:nvPr/>
          </p:nvSpPr>
          <p:spPr>
            <a:xfrm>
              <a:off x="6835195" y="1487459"/>
              <a:ext cx="61329" cy="49165"/>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Ellipse 171">
              <a:extLst>
                <a:ext uri="{FF2B5EF4-FFF2-40B4-BE49-F238E27FC236}">
                  <a16:creationId xmlns:a16="http://schemas.microsoft.com/office/drawing/2014/main" id="{A56F7A46-5DD1-4039-A1DF-40B27FDC4A76}"/>
                </a:ext>
              </a:extLst>
            </p:cNvPr>
            <p:cNvSpPr/>
            <p:nvPr/>
          </p:nvSpPr>
          <p:spPr>
            <a:xfrm>
              <a:off x="7053592" y="1415498"/>
              <a:ext cx="62128" cy="45183"/>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3" name="Ellipse 172">
              <a:extLst>
                <a:ext uri="{FF2B5EF4-FFF2-40B4-BE49-F238E27FC236}">
                  <a16:creationId xmlns:a16="http://schemas.microsoft.com/office/drawing/2014/main" id="{DD0CA6BE-D69D-48F4-BAA6-3FC962F529E6}"/>
                </a:ext>
              </a:extLst>
            </p:cNvPr>
            <p:cNvSpPr/>
            <p:nvPr/>
          </p:nvSpPr>
          <p:spPr>
            <a:xfrm>
              <a:off x="7270407" y="1333517"/>
              <a:ext cx="52365" cy="51124"/>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75" name="Forme libre : forme 174">
            <a:extLst>
              <a:ext uri="{FF2B5EF4-FFF2-40B4-BE49-F238E27FC236}">
                <a16:creationId xmlns:a16="http://schemas.microsoft.com/office/drawing/2014/main" id="{4EF1A469-7003-4015-8330-4D57AD5E8629}"/>
              </a:ext>
            </a:extLst>
          </p:cNvPr>
          <p:cNvSpPr/>
          <p:nvPr>
            <p:custDataLst>
              <p:tags r:id="rId6"/>
            </p:custDataLst>
          </p:nvPr>
        </p:nvSpPr>
        <p:spPr>
          <a:xfrm>
            <a:off x="3672837" y="-165861"/>
            <a:ext cx="7673497" cy="1708221"/>
          </a:xfrm>
          <a:custGeom>
            <a:avLst/>
            <a:gdLst>
              <a:gd name="connsiteX0" fmla="*/ 82417 w 7673497"/>
              <a:gd name="connsiteY0" fmla="*/ 257462 h 1708221"/>
              <a:gd name="connsiteX1" fmla="*/ 428646 w 7673497"/>
              <a:gd name="connsiteY1" fmla="*/ 133174 h 1708221"/>
              <a:gd name="connsiteX2" fmla="*/ 1005695 w 7673497"/>
              <a:gd name="connsiteY2" fmla="*/ 53275 h 1708221"/>
              <a:gd name="connsiteX3" fmla="*/ 1520600 w 7673497"/>
              <a:gd name="connsiteY3" fmla="*/ 26642 h 1708221"/>
              <a:gd name="connsiteX4" fmla="*/ 2035505 w 7673497"/>
              <a:gd name="connsiteY4" fmla="*/ 133174 h 1708221"/>
              <a:gd name="connsiteX5" fmla="*/ 2719085 w 7673497"/>
              <a:gd name="connsiteY5" fmla="*/ 363994 h 1708221"/>
              <a:gd name="connsiteX6" fmla="*/ 3349400 w 7673497"/>
              <a:gd name="connsiteY6" fmla="*/ 923287 h 1708221"/>
              <a:gd name="connsiteX7" fmla="*/ 3890938 w 7673497"/>
              <a:gd name="connsiteY7" fmla="*/ 1029819 h 1708221"/>
              <a:gd name="connsiteX8" fmla="*/ 4574518 w 7673497"/>
              <a:gd name="connsiteY8" fmla="*/ 905532 h 1708221"/>
              <a:gd name="connsiteX9" fmla="*/ 5133812 w 7673497"/>
              <a:gd name="connsiteY9" fmla="*/ 612568 h 1708221"/>
              <a:gd name="connsiteX10" fmla="*/ 5737493 w 7673497"/>
              <a:gd name="connsiteY10" fmla="*/ 523792 h 1708221"/>
              <a:gd name="connsiteX11" fmla="*/ 6687404 w 7673497"/>
              <a:gd name="connsiteY11" fmla="*/ 1003186 h 1708221"/>
              <a:gd name="connsiteX12" fmla="*/ 7521905 w 7673497"/>
              <a:gd name="connsiteY12" fmla="*/ 1518091 h 1708221"/>
              <a:gd name="connsiteX13" fmla="*/ 7637314 w 7673497"/>
              <a:gd name="connsiteY13" fmla="*/ 1704522 h 1708221"/>
              <a:gd name="connsiteX14" fmla="*/ 7104654 w 7673497"/>
              <a:gd name="connsiteY14" fmla="*/ 1376048 h 1708221"/>
              <a:gd name="connsiteX15" fmla="*/ 6012701 w 7673497"/>
              <a:gd name="connsiteY15" fmla="*/ 772367 h 1708221"/>
              <a:gd name="connsiteX16" fmla="*/ 5258099 w 7673497"/>
              <a:gd name="connsiteY16" fmla="*/ 648079 h 1708221"/>
              <a:gd name="connsiteX17" fmla="*/ 4441353 w 7673497"/>
              <a:gd name="connsiteY17" fmla="*/ 1083085 h 1708221"/>
              <a:gd name="connsiteX18" fmla="*/ 3589097 w 7673497"/>
              <a:gd name="connsiteY18" fmla="*/ 1100840 h 1708221"/>
              <a:gd name="connsiteX19" fmla="*/ 2745718 w 7673497"/>
              <a:gd name="connsiteY19" fmla="*/ 514914 h 1708221"/>
              <a:gd name="connsiteX20" fmla="*/ 1760297 w 7673497"/>
              <a:gd name="connsiteY20" fmla="*/ 159807 h 1708221"/>
              <a:gd name="connsiteX21" fmla="*/ 925796 w 7673497"/>
              <a:gd name="connsiteY21" fmla="*/ 124297 h 1708221"/>
              <a:gd name="connsiteX22" fmla="*/ 11396 w 7673497"/>
              <a:gd name="connsiteY22" fmla="*/ 363994 h 1708221"/>
              <a:gd name="connsiteX23" fmla="*/ 446402 w 7673497"/>
              <a:gd name="connsiteY23" fmla="*/ 275217 h 1708221"/>
              <a:gd name="connsiteX24" fmla="*/ 934674 w 7673497"/>
              <a:gd name="connsiteY24" fmla="*/ 97664 h 1708221"/>
              <a:gd name="connsiteX25" fmla="*/ 1556111 w 7673497"/>
              <a:gd name="connsiteY25" fmla="*/ 106541 h 1708221"/>
              <a:gd name="connsiteX26" fmla="*/ 2177547 w 7673497"/>
              <a:gd name="connsiteY26" fmla="*/ 292972 h 1708221"/>
              <a:gd name="connsiteX27" fmla="*/ 2630309 w 7673497"/>
              <a:gd name="connsiteY27" fmla="*/ 381749 h 1708221"/>
              <a:gd name="connsiteX28" fmla="*/ 2994293 w 7673497"/>
              <a:gd name="connsiteY28" fmla="*/ 683590 h 1708221"/>
              <a:gd name="connsiteX29" fmla="*/ 3207357 w 7673497"/>
              <a:gd name="connsiteY29" fmla="*/ 896654 h 1708221"/>
              <a:gd name="connsiteX30" fmla="*/ 3500320 w 7673497"/>
              <a:gd name="connsiteY30" fmla="*/ 1012064 h 1708221"/>
              <a:gd name="connsiteX31" fmla="*/ 3953081 w 7673497"/>
              <a:gd name="connsiteY31" fmla="*/ 1198495 h 1708221"/>
              <a:gd name="connsiteX32" fmla="*/ 4521252 w 7673497"/>
              <a:gd name="connsiteY32" fmla="*/ 1020941 h 1708221"/>
              <a:gd name="connsiteX33" fmla="*/ 4947380 w 7673497"/>
              <a:gd name="connsiteY33" fmla="*/ 878899 h 1708221"/>
              <a:gd name="connsiteX34" fmla="*/ 5346876 w 7673497"/>
              <a:gd name="connsiteY34" fmla="*/ 577058 h 1708221"/>
              <a:gd name="connsiteX35" fmla="*/ 6057089 w 7673497"/>
              <a:gd name="connsiteY35" fmla="*/ 807877 h 1708221"/>
              <a:gd name="connsiteX36" fmla="*/ 6714037 w 7673497"/>
              <a:gd name="connsiteY36" fmla="*/ 1154106 h 1708221"/>
              <a:gd name="connsiteX37" fmla="*/ 7122410 w 7673497"/>
              <a:gd name="connsiteY37" fmla="*/ 1331660 h 1708221"/>
              <a:gd name="connsiteX38" fmla="*/ 7575171 w 7673497"/>
              <a:gd name="connsiteY38" fmla="*/ 1695644 h 1708221"/>
              <a:gd name="connsiteX39" fmla="*/ 7468639 w 7673497"/>
              <a:gd name="connsiteY39" fmla="*/ 1509213 h 1708221"/>
              <a:gd name="connsiteX40" fmla="*/ 6625260 w 7673497"/>
              <a:gd name="connsiteY40" fmla="*/ 1189617 h 1708221"/>
              <a:gd name="connsiteX41" fmla="*/ 6261276 w 7673497"/>
              <a:gd name="connsiteY41" fmla="*/ 825633 h 1708221"/>
              <a:gd name="connsiteX42" fmla="*/ 5497796 w 7673497"/>
              <a:gd name="connsiteY42" fmla="*/ 621446 h 1708221"/>
              <a:gd name="connsiteX43" fmla="*/ 4885237 w 7673497"/>
              <a:gd name="connsiteY43" fmla="*/ 754611 h 1708221"/>
              <a:gd name="connsiteX44" fmla="*/ 4521252 w 7673497"/>
              <a:gd name="connsiteY44" fmla="*/ 1003186 h 1708221"/>
              <a:gd name="connsiteX45" fmla="*/ 3926448 w 7673497"/>
              <a:gd name="connsiteY45" fmla="*/ 1109718 h 1708221"/>
              <a:gd name="connsiteX46" fmla="*/ 3376033 w 7673497"/>
              <a:gd name="connsiteY46" fmla="*/ 870021 h 1708221"/>
              <a:gd name="connsiteX47" fmla="*/ 2719085 w 7673497"/>
              <a:gd name="connsiteY47" fmla="*/ 408382 h 1708221"/>
              <a:gd name="connsiteX48" fmla="*/ 2150914 w 7673497"/>
              <a:gd name="connsiteY48" fmla="*/ 230829 h 1708221"/>
              <a:gd name="connsiteX49" fmla="*/ 1405190 w 7673497"/>
              <a:gd name="connsiteY49" fmla="*/ 9 h 1708221"/>
              <a:gd name="connsiteX50" fmla="*/ 82417 w 7673497"/>
              <a:gd name="connsiteY50" fmla="*/ 257462 h 170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673497" h="1708221">
                <a:moveTo>
                  <a:pt x="82417" y="257462"/>
                </a:moveTo>
                <a:cubicBezTo>
                  <a:pt x="-80340" y="279656"/>
                  <a:pt x="274766" y="167205"/>
                  <a:pt x="428646" y="133174"/>
                </a:cubicBezTo>
                <a:cubicBezTo>
                  <a:pt x="582526" y="99143"/>
                  <a:pt x="823703" y="71030"/>
                  <a:pt x="1005695" y="53275"/>
                </a:cubicBezTo>
                <a:cubicBezTo>
                  <a:pt x="1187687" y="35520"/>
                  <a:pt x="1348965" y="13326"/>
                  <a:pt x="1520600" y="26642"/>
                </a:cubicBezTo>
                <a:cubicBezTo>
                  <a:pt x="1692235" y="39958"/>
                  <a:pt x="1835758" y="76949"/>
                  <a:pt x="2035505" y="133174"/>
                </a:cubicBezTo>
                <a:cubicBezTo>
                  <a:pt x="2235252" y="189399"/>
                  <a:pt x="2500103" y="232309"/>
                  <a:pt x="2719085" y="363994"/>
                </a:cubicBezTo>
                <a:cubicBezTo>
                  <a:pt x="2938067" y="495679"/>
                  <a:pt x="3154091" y="812316"/>
                  <a:pt x="3349400" y="923287"/>
                </a:cubicBezTo>
                <a:cubicBezTo>
                  <a:pt x="3544709" y="1034258"/>
                  <a:pt x="3686752" y="1032778"/>
                  <a:pt x="3890938" y="1029819"/>
                </a:cubicBezTo>
                <a:cubicBezTo>
                  <a:pt x="4095124" y="1026860"/>
                  <a:pt x="4367372" y="975074"/>
                  <a:pt x="4574518" y="905532"/>
                </a:cubicBezTo>
                <a:cubicBezTo>
                  <a:pt x="4781664" y="835990"/>
                  <a:pt x="4939983" y="676191"/>
                  <a:pt x="5133812" y="612568"/>
                </a:cubicBezTo>
                <a:cubicBezTo>
                  <a:pt x="5327641" y="548945"/>
                  <a:pt x="5478561" y="458689"/>
                  <a:pt x="5737493" y="523792"/>
                </a:cubicBezTo>
                <a:cubicBezTo>
                  <a:pt x="5996425" y="588895"/>
                  <a:pt x="6390002" y="837469"/>
                  <a:pt x="6687404" y="1003186"/>
                </a:cubicBezTo>
                <a:cubicBezTo>
                  <a:pt x="6984806" y="1168903"/>
                  <a:pt x="7363587" y="1401202"/>
                  <a:pt x="7521905" y="1518091"/>
                </a:cubicBezTo>
                <a:cubicBezTo>
                  <a:pt x="7680223" y="1634980"/>
                  <a:pt x="7706856" y="1728196"/>
                  <a:pt x="7637314" y="1704522"/>
                </a:cubicBezTo>
                <a:cubicBezTo>
                  <a:pt x="7567772" y="1680848"/>
                  <a:pt x="7375423" y="1531407"/>
                  <a:pt x="7104654" y="1376048"/>
                </a:cubicBezTo>
                <a:cubicBezTo>
                  <a:pt x="6833885" y="1220689"/>
                  <a:pt x="6320460" y="893695"/>
                  <a:pt x="6012701" y="772367"/>
                </a:cubicBezTo>
                <a:cubicBezTo>
                  <a:pt x="5704942" y="651039"/>
                  <a:pt x="5519990" y="596293"/>
                  <a:pt x="5258099" y="648079"/>
                </a:cubicBezTo>
                <a:cubicBezTo>
                  <a:pt x="4996208" y="699865"/>
                  <a:pt x="4719520" y="1007625"/>
                  <a:pt x="4441353" y="1083085"/>
                </a:cubicBezTo>
                <a:cubicBezTo>
                  <a:pt x="4163186" y="1158545"/>
                  <a:pt x="3871703" y="1195535"/>
                  <a:pt x="3589097" y="1100840"/>
                </a:cubicBezTo>
                <a:cubicBezTo>
                  <a:pt x="3306491" y="1006145"/>
                  <a:pt x="3050518" y="671753"/>
                  <a:pt x="2745718" y="514914"/>
                </a:cubicBezTo>
                <a:cubicBezTo>
                  <a:pt x="2440918" y="358075"/>
                  <a:pt x="2063617" y="224910"/>
                  <a:pt x="1760297" y="159807"/>
                </a:cubicBezTo>
                <a:cubicBezTo>
                  <a:pt x="1456977" y="94704"/>
                  <a:pt x="1217280" y="90266"/>
                  <a:pt x="925796" y="124297"/>
                </a:cubicBezTo>
                <a:cubicBezTo>
                  <a:pt x="634313" y="158328"/>
                  <a:pt x="91295" y="338841"/>
                  <a:pt x="11396" y="363994"/>
                </a:cubicBezTo>
                <a:cubicBezTo>
                  <a:pt x="-68503" y="389147"/>
                  <a:pt x="292523" y="319605"/>
                  <a:pt x="446402" y="275217"/>
                </a:cubicBezTo>
                <a:cubicBezTo>
                  <a:pt x="600281" y="230829"/>
                  <a:pt x="749723" y="125777"/>
                  <a:pt x="934674" y="97664"/>
                </a:cubicBezTo>
                <a:cubicBezTo>
                  <a:pt x="1119625" y="69551"/>
                  <a:pt x="1348966" y="73990"/>
                  <a:pt x="1556111" y="106541"/>
                </a:cubicBezTo>
                <a:cubicBezTo>
                  <a:pt x="1763256" y="139092"/>
                  <a:pt x="1998514" y="247104"/>
                  <a:pt x="2177547" y="292972"/>
                </a:cubicBezTo>
                <a:cubicBezTo>
                  <a:pt x="2356580" y="338840"/>
                  <a:pt x="2494185" y="316646"/>
                  <a:pt x="2630309" y="381749"/>
                </a:cubicBezTo>
                <a:cubicBezTo>
                  <a:pt x="2766433" y="446852"/>
                  <a:pt x="2898118" y="597773"/>
                  <a:pt x="2994293" y="683590"/>
                </a:cubicBezTo>
                <a:cubicBezTo>
                  <a:pt x="3090468" y="769407"/>
                  <a:pt x="3123019" y="841908"/>
                  <a:pt x="3207357" y="896654"/>
                </a:cubicBezTo>
                <a:cubicBezTo>
                  <a:pt x="3291695" y="951400"/>
                  <a:pt x="3500320" y="1012064"/>
                  <a:pt x="3500320" y="1012064"/>
                </a:cubicBezTo>
                <a:cubicBezTo>
                  <a:pt x="3624607" y="1062371"/>
                  <a:pt x="3782926" y="1197016"/>
                  <a:pt x="3953081" y="1198495"/>
                </a:cubicBezTo>
                <a:cubicBezTo>
                  <a:pt x="4123236" y="1199975"/>
                  <a:pt x="4355536" y="1074207"/>
                  <a:pt x="4521252" y="1020941"/>
                </a:cubicBezTo>
                <a:cubicBezTo>
                  <a:pt x="4686968" y="967675"/>
                  <a:pt x="4809776" y="952879"/>
                  <a:pt x="4947380" y="878899"/>
                </a:cubicBezTo>
                <a:cubicBezTo>
                  <a:pt x="5084984" y="804919"/>
                  <a:pt x="5161925" y="588895"/>
                  <a:pt x="5346876" y="577058"/>
                </a:cubicBezTo>
                <a:cubicBezTo>
                  <a:pt x="5531828" y="565221"/>
                  <a:pt x="5829229" y="711702"/>
                  <a:pt x="6057089" y="807877"/>
                </a:cubicBezTo>
                <a:cubicBezTo>
                  <a:pt x="6284949" y="904052"/>
                  <a:pt x="6536484" y="1066809"/>
                  <a:pt x="6714037" y="1154106"/>
                </a:cubicBezTo>
                <a:cubicBezTo>
                  <a:pt x="6891590" y="1241403"/>
                  <a:pt x="6978888" y="1241404"/>
                  <a:pt x="7122410" y="1331660"/>
                </a:cubicBezTo>
                <a:cubicBezTo>
                  <a:pt x="7265932" y="1421916"/>
                  <a:pt x="7517466" y="1666052"/>
                  <a:pt x="7575171" y="1695644"/>
                </a:cubicBezTo>
                <a:cubicBezTo>
                  <a:pt x="7632876" y="1725236"/>
                  <a:pt x="7626957" y="1593551"/>
                  <a:pt x="7468639" y="1509213"/>
                </a:cubicBezTo>
                <a:cubicBezTo>
                  <a:pt x="7310321" y="1424875"/>
                  <a:pt x="6826487" y="1303547"/>
                  <a:pt x="6625260" y="1189617"/>
                </a:cubicBezTo>
                <a:cubicBezTo>
                  <a:pt x="6424033" y="1075687"/>
                  <a:pt x="6449187" y="920328"/>
                  <a:pt x="6261276" y="825633"/>
                </a:cubicBezTo>
                <a:cubicBezTo>
                  <a:pt x="6073365" y="730938"/>
                  <a:pt x="5727136" y="633283"/>
                  <a:pt x="5497796" y="621446"/>
                </a:cubicBezTo>
                <a:cubicBezTo>
                  <a:pt x="5268456" y="609609"/>
                  <a:pt x="5047994" y="690988"/>
                  <a:pt x="4885237" y="754611"/>
                </a:cubicBezTo>
                <a:cubicBezTo>
                  <a:pt x="4722480" y="818234"/>
                  <a:pt x="4681050" y="944001"/>
                  <a:pt x="4521252" y="1003186"/>
                </a:cubicBezTo>
                <a:cubicBezTo>
                  <a:pt x="4361454" y="1062371"/>
                  <a:pt x="4117318" y="1131912"/>
                  <a:pt x="3926448" y="1109718"/>
                </a:cubicBezTo>
                <a:cubicBezTo>
                  <a:pt x="3735578" y="1087524"/>
                  <a:pt x="3577260" y="986910"/>
                  <a:pt x="3376033" y="870021"/>
                </a:cubicBezTo>
                <a:cubicBezTo>
                  <a:pt x="3174806" y="753132"/>
                  <a:pt x="2923271" y="514914"/>
                  <a:pt x="2719085" y="408382"/>
                </a:cubicBezTo>
                <a:cubicBezTo>
                  <a:pt x="2514899" y="301850"/>
                  <a:pt x="2150914" y="230829"/>
                  <a:pt x="2150914" y="230829"/>
                </a:cubicBezTo>
                <a:cubicBezTo>
                  <a:pt x="1931932" y="162767"/>
                  <a:pt x="1749939" y="-1470"/>
                  <a:pt x="1405190" y="9"/>
                </a:cubicBezTo>
                <a:cubicBezTo>
                  <a:pt x="1060441" y="1488"/>
                  <a:pt x="245174" y="235268"/>
                  <a:pt x="82417" y="257462"/>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6" name="Forme libre : forme 175">
            <a:extLst>
              <a:ext uri="{FF2B5EF4-FFF2-40B4-BE49-F238E27FC236}">
                <a16:creationId xmlns:a16="http://schemas.microsoft.com/office/drawing/2014/main" id="{0D8570CB-B882-406F-BD78-F8E49295A83E}"/>
              </a:ext>
            </a:extLst>
          </p:cNvPr>
          <p:cNvSpPr/>
          <p:nvPr>
            <p:custDataLst>
              <p:tags r:id="rId7"/>
            </p:custDataLst>
          </p:nvPr>
        </p:nvSpPr>
        <p:spPr>
          <a:xfrm>
            <a:off x="5313273" y="291487"/>
            <a:ext cx="587310" cy="225393"/>
          </a:xfrm>
          <a:custGeom>
            <a:avLst/>
            <a:gdLst>
              <a:gd name="connsiteX0" fmla="*/ 849 w 587310"/>
              <a:gd name="connsiteY0" fmla="*/ 61 h 225393"/>
              <a:gd name="connsiteX1" fmla="*/ 451423 w 587310"/>
              <a:gd name="connsiteY1" fmla="*/ 92826 h 225393"/>
              <a:gd name="connsiteX2" fmla="*/ 583944 w 587310"/>
              <a:gd name="connsiteY2" fmla="*/ 225348 h 225393"/>
              <a:gd name="connsiteX3" fmla="*/ 345405 w 587310"/>
              <a:gd name="connsiteY3" fmla="*/ 106078 h 225393"/>
              <a:gd name="connsiteX4" fmla="*/ 849 w 587310"/>
              <a:gd name="connsiteY4" fmla="*/ 61 h 225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10" h="225393">
                <a:moveTo>
                  <a:pt x="849" y="61"/>
                </a:moveTo>
                <a:cubicBezTo>
                  <a:pt x="18519" y="-2148"/>
                  <a:pt x="354241" y="55278"/>
                  <a:pt x="451423" y="92826"/>
                </a:cubicBezTo>
                <a:cubicBezTo>
                  <a:pt x="548605" y="130374"/>
                  <a:pt x="601614" y="223139"/>
                  <a:pt x="583944" y="225348"/>
                </a:cubicBezTo>
                <a:cubicBezTo>
                  <a:pt x="566274" y="227557"/>
                  <a:pt x="444796" y="148043"/>
                  <a:pt x="345405" y="106078"/>
                </a:cubicBezTo>
                <a:cubicBezTo>
                  <a:pt x="246014" y="64113"/>
                  <a:pt x="-16821" y="2270"/>
                  <a:pt x="849" y="61"/>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7" name="Forme libre : forme 176">
            <a:extLst>
              <a:ext uri="{FF2B5EF4-FFF2-40B4-BE49-F238E27FC236}">
                <a16:creationId xmlns:a16="http://schemas.microsoft.com/office/drawing/2014/main" id="{149B3D78-E45E-4709-B22F-5DC53179E3D7}"/>
              </a:ext>
            </a:extLst>
          </p:cNvPr>
          <p:cNvSpPr/>
          <p:nvPr>
            <p:custDataLst>
              <p:tags r:id="rId8"/>
            </p:custDataLst>
          </p:nvPr>
        </p:nvSpPr>
        <p:spPr>
          <a:xfrm>
            <a:off x="4611688" y="91359"/>
            <a:ext cx="689241" cy="121089"/>
          </a:xfrm>
          <a:custGeom>
            <a:avLst/>
            <a:gdLst>
              <a:gd name="connsiteX0" fmla="*/ 69 w 689241"/>
              <a:gd name="connsiteY0" fmla="*/ 120676 h 121089"/>
              <a:gd name="connsiteX1" fmla="*/ 318121 w 689241"/>
              <a:gd name="connsiteY1" fmla="*/ 1406 h 121089"/>
              <a:gd name="connsiteX2" fmla="*/ 689182 w 689241"/>
              <a:gd name="connsiteY2" fmla="*/ 54415 h 121089"/>
              <a:gd name="connsiteX3" fmla="*/ 344625 w 689241"/>
              <a:gd name="connsiteY3" fmla="*/ 41163 h 121089"/>
              <a:gd name="connsiteX4" fmla="*/ 69 w 689241"/>
              <a:gd name="connsiteY4" fmla="*/ 120676 h 1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41" h="121089">
                <a:moveTo>
                  <a:pt x="69" y="120676"/>
                </a:moveTo>
                <a:cubicBezTo>
                  <a:pt x="-4348" y="114050"/>
                  <a:pt x="203269" y="12449"/>
                  <a:pt x="318121" y="1406"/>
                </a:cubicBezTo>
                <a:cubicBezTo>
                  <a:pt x="432973" y="-9638"/>
                  <a:pt x="684765" y="47789"/>
                  <a:pt x="689182" y="54415"/>
                </a:cubicBezTo>
                <a:cubicBezTo>
                  <a:pt x="693599" y="61041"/>
                  <a:pt x="452851" y="30120"/>
                  <a:pt x="344625" y="41163"/>
                </a:cubicBezTo>
                <a:cubicBezTo>
                  <a:pt x="236399" y="52206"/>
                  <a:pt x="4486" y="127302"/>
                  <a:pt x="69" y="120676"/>
                </a:cubicBezTo>
                <a:close/>
              </a:path>
            </a:pathLst>
          </a:custGeom>
          <a:solidFill>
            <a:srgbClr val="F66DB2"/>
          </a:solidFill>
          <a:ln>
            <a:solidFill>
              <a:srgbClr val="F66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8" name="Ellipse 177">
            <a:extLst>
              <a:ext uri="{FF2B5EF4-FFF2-40B4-BE49-F238E27FC236}">
                <a16:creationId xmlns:a16="http://schemas.microsoft.com/office/drawing/2014/main" id="{2FF408C1-BF0A-4EB1-B9CF-38C64694D531}"/>
              </a:ext>
            </a:extLst>
          </p:cNvPr>
          <p:cNvSpPr/>
          <p:nvPr>
            <p:custDataLst>
              <p:tags r:id="rId9"/>
            </p:custDataLst>
          </p:nvPr>
        </p:nvSpPr>
        <p:spPr>
          <a:xfrm>
            <a:off x="4330739" y="117224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9" name="Ellipse 178">
            <a:extLst>
              <a:ext uri="{FF2B5EF4-FFF2-40B4-BE49-F238E27FC236}">
                <a16:creationId xmlns:a16="http://schemas.microsoft.com/office/drawing/2014/main" id="{45210991-5DB8-43D4-BA69-5D834330F08C}"/>
              </a:ext>
            </a:extLst>
          </p:cNvPr>
          <p:cNvSpPr/>
          <p:nvPr>
            <p:custDataLst>
              <p:tags r:id="rId10"/>
            </p:custDataLst>
          </p:nvPr>
        </p:nvSpPr>
        <p:spPr>
          <a:xfrm>
            <a:off x="4494653" y="104981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0" name="Ellipse 179">
            <a:extLst>
              <a:ext uri="{FF2B5EF4-FFF2-40B4-BE49-F238E27FC236}">
                <a16:creationId xmlns:a16="http://schemas.microsoft.com/office/drawing/2014/main" id="{0E6B00AB-3DE9-4DEA-8178-B0649F7B13B9}"/>
              </a:ext>
            </a:extLst>
          </p:cNvPr>
          <p:cNvSpPr/>
          <p:nvPr>
            <p:custDataLst>
              <p:tags r:id="rId11"/>
            </p:custDataLst>
          </p:nvPr>
        </p:nvSpPr>
        <p:spPr>
          <a:xfrm>
            <a:off x="4434703" y="107397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1" name="Ellipse 180">
            <a:extLst>
              <a:ext uri="{FF2B5EF4-FFF2-40B4-BE49-F238E27FC236}">
                <a16:creationId xmlns:a16="http://schemas.microsoft.com/office/drawing/2014/main" id="{5EE772E0-F5E3-4D3E-B7D2-3FB43D062427}"/>
              </a:ext>
            </a:extLst>
          </p:cNvPr>
          <p:cNvSpPr/>
          <p:nvPr>
            <p:custDataLst>
              <p:tags r:id="rId12"/>
            </p:custDataLst>
          </p:nvPr>
        </p:nvSpPr>
        <p:spPr>
          <a:xfrm>
            <a:off x="4468806" y="109844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2" name="Ellipse 181">
            <a:extLst>
              <a:ext uri="{FF2B5EF4-FFF2-40B4-BE49-F238E27FC236}">
                <a16:creationId xmlns:a16="http://schemas.microsoft.com/office/drawing/2014/main" id="{B632BA26-9DA2-487B-B2A5-0BFB7A0E32BC}"/>
              </a:ext>
            </a:extLst>
          </p:cNvPr>
          <p:cNvSpPr/>
          <p:nvPr>
            <p:custDataLst>
              <p:tags r:id="rId13"/>
            </p:custDataLst>
          </p:nvPr>
        </p:nvSpPr>
        <p:spPr>
          <a:xfrm>
            <a:off x="4326983" y="113036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3" name="Ellipse 182">
            <a:extLst>
              <a:ext uri="{FF2B5EF4-FFF2-40B4-BE49-F238E27FC236}">
                <a16:creationId xmlns:a16="http://schemas.microsoft.com/office/drawing/2014/main" id="{44D80D6E-D799-461B-95AC-D64D746068FE}"/>
              </a:ext>
            </a:extLst>
          </p:cNvPr>
          <p:cNvSpPr/>
          <p:nvPr>
            <p:custDataLst>
              <p:tags r:id="rId14"/>
            </p:custDataLst>
          </p:nvPr>
        </p:nvSpPr>
        <p:spPr>
          <a:xfrm>
            <a:off x="4292761" y="113178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4" name="Ellipse 183">
            <a:extLst>
              <a:ext uri="{FF2B5EF4-FFF2-40B4-BE49-F238E27FC236}">
                <a16:creationId xmlns:a16="http://schemas.microsoft.com/office/drawing/2014/main" id="{BD13B26F-02BF-438B-8C98-7FE1290B8928}"/>
              </a:ext>
            </a:extLst>
          </p:cNvPr>
          <p:cNvSpPr/>
          <p:nvPr>
            <p:custDataLst>
              <p:tags r:id="rId15"/>
            </p:custDataLst>
          </p:nvPr>
        </p:nvSpPr>
        <p:spPr>
          <a:xfrm>
            <a:off x="4111081" y="121523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5" name="Ellipse 184">
            <a:extLst>
              <a:ext uri="{FF2B5EF4-FFF2-40B4-BE49-F238E27FC236}">
                <a16:creationId xmlns:a16="http://schemas.microsoft.com/office/drawing/2014/main" id="{301500E0-E931-47A8-8AE7-9AC413E603A8}"/>
              </a:ext>
            </a:extLst>
          </p:cNvPr>
          <p:cNvSpPr/>
          <p:nvPr>
            <p:custDataLst>
              <p:tags r:id="rId16"/>
            </p:custDataLst>
          </p:nvPr>
        </p:nvSpPr>
        <p:spPr>
          <a:xfrm>
            <a:off x="4168350" y="118268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6" name="Ellipse 185">
            <a:extLst>
              <a:ext uri="{FF2B5EF4-FFF2-40B4-BE49-F238E27FC236}">
                <a16:creationId xmlns:a16="http://schemas.microsoft.com/office/drawing/2014/main" id="{4A754861-B604-45E1-9E07-B7C49545F0BA}"/>
              </a:ext>
            </a:extLst>
          </p:cNvPr>
          <p:cNvSpPr/>
          <p:nvPr>
            <p:custDataLst>
              <p:tags r:id="rId17"/>
            </p:custDataLst>
          </p:nvPr>
        </p:nvSpPr>
        <p:spPr>
          <a:xfrm>
            <a:off x="3945850" y="130334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7" name="Ellipse 186">
            <a:extLst>
              <a:ext uri="{FF2B5EF4-FFF2-40B4-BE49-F238E27FC236}">
                <a16:creationId xmlns:a16="http://schemas.microsoft.com/office/drawing/2014/main" id="{FB7388BD-95C1-4E32-B12D-CFA5E558DE48}"/>
              </a:ext>
            </a:extLst>
          </p:cNvPr>
          <p:cNvSpPr/>
          <p:nvPr>
            <p:custDataLst>
              <p:tags r:id="rId18"/>
            </p:custDataLst>
          </p:nvPr>
        </p:nvSpPr>
        <p:spPr>
          <a:xfrm>
            <a:off x="4141129" y="122388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8" name="Ellipse 187">
            <a:extLst>
              <a:ext uri="{FF2B5EF4-FFF2-40B4-BE49-F238E27FC236}">
                <a16:creationId xmlns:a16="http://schemas.microsoft.com/office/drawing/2014/main" id="{B42165A2-9CC1-4AC3-B1C8-43121C722AFD}"/>
              </a:ext>
            </a:extLst>
          </p:cNvPr>
          <p:cNvSpPr/>
          <p:nvPr>
            <p:custDataLst>
              <p:tags r:id="rId19"/>
            </p:custDataLst>
          </p:nvPr>
        </p:nvSpPr>
        <p:spPr>
          <a:xfrm>
            <a:off x="4002905" y="128093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9" name="Ellipse 188">
            <a:extLst>
              <a:ext uri="{FF2B5EF4-FFF2-40B4-BE49-F238E27FC236}">
                <a16:creationId xmlns:a16="http://schemas.microsoft.com/office/drawing/2014/main" id="{B2564287-338C-4D9D-B80B-B83D2FC7E176}"/>
              </a:ext>
            </a:extLst>
          </p:cNvPr>
          <p:cNvSpPr/>
          <p:nvPr>
            <p:custDataLst>
              <p:tags r:id="rId20"/>
            </p:custDataLst>
          </p:nvPr>
        </p:nvSpPr>
        <p:spPr>
          <a:xfrm>
            <a:off x="3620258" y="140871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0" name="Ellipse 189">
            <a:extLst>
              <a:ext uri="{FF2B5EF4-FFF2-40B4-BE49-F238E27FC236}">
                <a16:creationId xmlns:a16="http://schemas.microsoft.com/office/drawing/2014/main" id="{695EBBFC-AFEE-4229-9D31-A07A932AA09D}"/>
              </a:ext>
            </a:extLst>
          </p:cNvPr>
          <p:cNvSpPr/>
          <p:nvPr>
            <p:custDataLst>
              <p:tags r:id="rId21"/>
            </p:custDataLst>
          </p:nvPr>
        </p:nvSpPr>
        <p:spPr>
          <a:xfrm>
            <a:off x="3822202" y="135428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1" name="Ellipse 190">
            <a:extLst>
              <a:ext uri="{FF2B5EF4-FFF2-40B4-BE49-F238E27FC236}">
                <a16:creationId xmlns:a16="http://schemas.microsoft.com/office/drawing/2014/main" id="{ACC80CFB-5AEC-4E1A-B8A8-9A510F5DF92D}"/>
              </a:ext>
            </a:extLst>
          </p:cNvPr>
          <p:cNvSpPr/>
          <p:nvPr>
            <p:custDataLst>
              <p:tags r:id="rId22"/>
            </p:custDataLst>
          </p:nvPr>
        </p:nvSpPr>
        <p:spPr>
          <a:xfrm>
            <a:off x="3781918" y="135655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 name="Ellipse 191">
            <a:extLst>
              <a:ext uri="{FF2B5EF4-FFF2-40B4-BE49-F238E27FC236}">
                <a16:creationId xmlns:a16="http://schemas.microsoft.com/office/drawing/2014/main" id="{03102E67-F0A4-45AC-876F-8DB2BB1459DC}"/>
              </a:ext>
            </a:extLst>
          </p:cNvPr>
          <p:cNvSpPr/>
          <p:nvPr>
            <p:custDataLst>
              <p:tags r:id="rId23"/>
            </p:custDataLst>
          </p:nvPr>
        </p:nvSpPr>
        <p:spPr>
          <a:xfrm>
            <a:off x="3658145" y="140871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3" name="Ellipse 192">
            <a:extLst>
              <a:ext uri="{FF2B5EF4-FFF2-40B4-BE49-F238E27FC236}">
                <a16:creationId xmlns:a16="http://schemas.microsoft.com/office/drawing/2014/main" id="{FA120F3D-FC0E-41F7-BB2A-C9A5C557B694}"/>
              </a:ext>
            </a:extLst>
          </p:cNvPr>
          <p:cNvSpPr/>
          <p:nvPr>
            <p:custDataLst>
              <p:tags r:id="rId24"/>
            </p:custDataLst>
          </p:nvPr>
        </p:nvSpPr>
        <p:spPr>
          <a:xfrm>
            <a:off x="3657342" y="144607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4" name="Ellipse 193">
            <a:extLst>
              <a:ext uri="{FF2B5EF4-FFF2-40B4-BE49-F238E27FC236}">
                <a16:creationId xmlns:a16="http://schemas.microsoft.com/office/drawing/2014/main" id="{80FE2428-8F04-4CE0-B029-98F519C56B96}"/>
              </a:ext>
            </a:extLst>
          </p:cNvPr>
          <p:cNvSpPr/>
          <p:nvPr>
            <p:custDataLst>
              <p:tags r:id="rId25"/>
            </p:custDataLst>
          </p:nvPr>
        </p:nvSpPr>
        <p:spPr>
          <a:xfrm>
            <a:off x="3697227" y="146369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9" name="Forme libre : forme 198">
            <a:extLst>
              <a:ext uri="{FF2B5EF4-FFF2-40B4-BE49-F238E27FC236}">
                <a16:creationId xmlns:a16="http://schemas.microsoft.com/office/drawing/2014/main" id="{653C34C9-6718-410E-BB26-58B7B0867B3B}"/>
              </a:ext>
            </a:extLst>
          </p:cNvPr>
          <p:cNvSpPr/>
          <p:nvPr>
            <p:custDataLst>
              <p:tags r:id="rId26"/>
            </p:custDataLst>
          </p:nvPr>
        </p:nvSpPr>
        <p:spPr>
          <a:xfrm>
            <a:off x="3593234" y="1286933"/>
            <a:ext cx="282400" cy="139543"/>
          </a:xfrm>
          <a:custGeom>
            <a:avLst/>
            <a:gdLst>
              <a:gd name="connsiteX0" fmla="*/ 19 w 282400"/>
              <a:gd name="connsiteY0" fmla="*/ 138854 h 139543"/>
              <a:gd name="connsiteX1" fmla="*/ 44046 w 282400"/>
              <a:gd name="connsiteY1" fmla="*/ 77894 h 139543"/>
              <a:gd name="connsiteX2" fmla="*/ 199833 w 282400"/>
              <a:gd name="connsiteY2" fmla="*/ 20320 h 139543"/>
              <a:gd name="connsiteX3" fmla="*/ 240473 w 282400"/>
              <a:gd name="connsiteY3" fmla="*/ 0 h 139543"/>
              <a:gd name="connsiteX4" fmla="*/ 281113 w 282400"/>
              <a:gd name="connsiteY4" fmla="*/ 20320 h 139543"/>
              <a:gd name="connsiteX5" fmla="*/ 189673 w 282400"/>
              <a:gd name="connsiteY5" fmla="*/ 67734 h 139543"/>
              <a:gd name="connsiteX6" fmla="*/ 47433 w 282400"/>
              <a:gd name="connsiteY6" fmla="*/ 108374 h 139543"/>
              <a:gd name="connsiteX7" fmla="*/ 19 w 282400"/>
              <a:gd name="connsiteY7" fmla="*/ 138854 h 1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0" h="139543">
                <a:moveTo>
                  <a:pt x="19" y="138854"/>
                </a:moveTo>
                <a:cubicBezTo>
                  <a:pt x="-545" y="133774"/>
                  <a:pt x="10744" y="97650"/>
                  <a:pt x="44046" y="77894"/>
                </a:cubicBezTo>
                <a:cubicBezTo>
                  <a:pt x="77348" y="58138"/>
                  <a:pt x="167095" y="33302"/>
                  <a:pt x="199833" y="20320"/>
                </a:cubicBezTo>
                <a:cubicBezTo>
                  <a:pt x="232571" y="7338"/>
                  <a:pt x="226926" y="0"/>
                  <a:pt x="240473" y="0"/>
                </a:cubicBezTo>
                <a:cubicBezTo>
                  <a:pt x="254020" y="0"/>
                  <a:pt x="289580" y="9031"/>
                  <a:pt x="281113" y="20320"/>
                </a:cubicBezTo>
                <a:cubicBezTo>
                  <a:pt x="272646" y="31609"/>
                  <a:pt x="228620" y="53058"/>
                  <a:pt x="189673" y="67734"/>
                </a:cubicBezTo>
                <a:cubicBezTo>
                  <a:pt x="150726" y="82410"/>
                  <a:pt x="78477" y="97085"/>
                  <a:pt x="47433" y="108374"/>
                </a:cubicBezTo>
                <a:cubicBezTo>
                  <a:pt x="16389" y="119663"/>
                  <a:pt x="583" y="143934"/>
                  <a:pt x="19" y="138854"/>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0" name="Forme libre : forme 199">
            <a:extLst>
              <a:ext uri="{FF2B5EF4-FFF2-40B4-BE49-F238E27FC236}">
                <a16:creationId xmlns:a16="http://schemas.microsoft.com/office/drawing/2014/main" id="{2B386761-2CAB-47D7-800D-2000ACE1DE0D}"/>
              </a:ext>
            </a:extLst>
          </p:cNvPr>
          <p:cNvSpPr/>
          <p:nvPr>
            <p:custDataLst>
              <p:tags r:id="rId27"/>
            </p:custDataLst>
          </p:nvPr>
        </p:nvSpPr>
        <p:spPr>
          <a:xfrm>
            <a:off x="3850546" y="1173744"/>
            <a:ext cx="225597" cy="140885"/>
          </a:xfrm>
          <a:custGeom>
            <a:avLst/>
            <a:gdLst>
              <a:gd name="connsiteX0" fmla="*/ 6028 w 225597"/>
              <a:gd name="connsiteY0" fmla="*/ 99676 h 140885"/>
              <a:gd name="connsiteX1" fmla="*/ 60215 w 225597"/>
              <a:gd name="connsiteY1" fmla="*/ 140316 h 140885"/>
              <a:gd name="connsiteX2" fmla="*/ 205841 w 225597"/>
              <a:gd name="connsiteY2" fmla="*/ 72582 h 140885"/>
              <a:gd name="connsiteX3" fmla="*/ 222775 w 225597"/>
              <a:gd name="connsiteY3" fmla="*/ 11622 h 140885"/>
              <a:gd name="connsiteX4" fmla="*/ 192295 w 225597"/>
              <a:gd name="connsiteY4" fmla="*/ 8236 h 140885"/>
              <a:gd name="connsiteX5" fmla="*/ 6028 w 225597"/>
              <a:gd name="connsiteY5" fmla="*/ 99676 h 14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97" h="140885">
                <a:moveTo>
                  <a:pt x="6028" y="99676"/>
                </a:moveTo>
                <a:cubicBezTo>
                  <a:pt x="-15985" y="121689"/>
                  <a:pt x="26913" y="144832"/>
                  <a:pt x="60215" y="140316"/>
                </a:cubicBezTo>
                <a:cubicBezTo>
                  <a:pt x="93517" y="135800"/>
                  <a:pt x="178748" y="94031"/>
                  <a:pt x="205841" y="72582"/>
                </a:cubicBezTo>
                <a:cubicBezTo>
                  <a:pt x="232934" y="51133"/>
                  <a:pt x="225033" y="22346"/>
                  <a:pt x="222775" y="11622"/>
                </a:cubicBezTo>
                <a:cubicBezTo>
                  <a:pt x="220517" y="898"/>
                  <a:pt x="226726" y="-6440"/>
                  <a:pt x="192295" y="8236"/>
                </a:cubicBezTo>
                <a:cubicBezTo>
                  <a:pt x="157864" y="22912"/>
                  <a:pt x="28041" y="77663"/>
                  <a:pt x="6028" y="99676"/>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2" name="Forme libre : forme 201">
            <a:extLst>
              <a:ext uri="{FF2B5EF4-FFF2-40B4-BE49-F238E27FC236}">
                <a16:creationId xmlns:a16="http://schemas.microsoft.com/office/drawing/2014/main" id="{8F50400C-2244-4D45-B0F2-31EB0D969B5F}"/>
              </a:ext>
            </a:extLst>
          </p:cNvPr>
          <p:cNvSpPr/>
          <p:nvPr>
            <p:custDataLst>
              <p:tags r:id="rId28"/>
            </p:custDataLst>
          </p:nvPr>
        </p:nvSpPr>
        <p:spPr>
          <a:xfrm>
            <a:off x="4068078" y="1073026"/>
            <a:ext cx="235309" cy="142754"/>
          </a:xfrm>
          <a:custGeom>
            <a:avLst/>
            <a:gdLst>
              <a:gd name="connsiteX0" fmla="*/ 14911 w 235309"/>
              <a:gd name="connsiteY0" fmla="*/ 91612 h 142754"/>
              <a:gd name="connsiteX1" fmla="*/ 35231 w 235309"/>
              <a:gd name="connsiteY1" fmla="*/ 142412 h 142754"/>
              <a:gd name="connsiteX2" fmla="*/ 218111 w 235309"/>
              <a:gd name="connsiteY2" fmla="*/ 67906 h 142754"/>
              <a:gd name="connsiteX3" fmla="*/ 204564 w 235309"/>
              <a:gd name="connsiteY3" fmla="*/ 172 h 142754"/>
              <a:gd name="connsiteX4" fmla="*/ 14911 w 235309"/>
              <a:gd name="connsiteY4" fmla="*/ 91612 h 14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09" h="142754">
                <a:moveTo>
                  <a:pt x="14911" y="91612"/>
                </a:moveTo>
                <a:cubicBezTo>
                  <a:pt x="-13311" y="115319"/>
                  <a:pt x="1364" y="146363"/>
                  <a:pt x="35231" y="142412"/>
                </a:cubicBezTo>
                <a:cubicBezTo>
                  <a:pt x="69098" y="138461"/>
                  <a:pt x="189889" y="91613"/>
                  <a:pt x="218111" y="67906"/>
                </a:cubicBezTo>
                <a:cubicBezTo>
                  <a:pt x="246333" y="44199"/>
                  <a:pt x="238431" y="-3215"/>
                  <a:pt x="204564" y="172"/>
                </a:cubicBezTo>
                <a:cubicBezTo>
                  <a:pt x="170697" y="3559"/>
                  <a:pt x="43133" y="67905"/>
                  <a:pt x="14911" y="91612"/>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3" name="Forme libre : forme 202">
            <a:extLst>
              <a:ext uri="{FF2B5EF4-FFF2-40B4-BE49-F238E27FC236}">
                <a16:creationId xmlns:a16="http://schemas.microsoft.com/office/drawing/2014/main" id="{A2699588-AB5A-4771-8A47-674539D8FC89}"/>
              </a:ext>
            </a:extLst>
          </p:cNvPr>
          <p:cNvSpPr/>
          <p:nvPr>
            <p:custDataLst>
              <p:tags r:id="rId29"/>
            </p:custDataLst>
          </p:nvPr>
        </p:nvSpPr>
        <p:spPr>
          <a:xfrm>
            <a:off x="4282370" y="949409"/>
            <a:ext cx="335213" cy="172963"/>
          </a:xfrm>
          <a:custGeom>
            <a:avLst/>
            <a:gdLst>
              <a:gd name="connsiteX0" fmla="*/ 38449 w 335213"/>
              <a:gd name="connsiteY0" fmla="*/ 103882 h 172963"/>
              <a:gd name="connsiteX1" fmla="*/ 28289 w 335213"/>
              <a:gd name="connsiteY1" fmla="*/ 171615 h 172963"/>
              <a:gd name="connsiteX2" fmla="*/ 319542 w 335213"/>
              <a:gd name="connsiteY2" fmla="*/ 42922 h 172963"/>
              <a:gd name="connsiteX3" fmla="*/ 268742 w 335213"/>
              <a:gd name="connsiteY3" fmla="*/ 2282 h 172963"/>
              <a:gd name="connsiteX4" fmla="*/ 38449 w 335213"/>
              <a:gd name="connsiteY4" fmla="*/ 103882 h 17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13" h="172963">
                <a:moveTo>
                  <a:pt x="38449" y="103882"/>
                </a:moveTo>
                <a:cubicBezTo>
                  <a:pt x="-1626" y="132104"/>
                  <a:pt x="-18560" y="181775"/>
                  <a:pt x="28289" y="171615"/>
                </a:cubicBezTo>
                <a:cubicBezTo>
                  <a:pt x="75138" y="161455"/>
                  <a:pt x="279467" y="71144"/>
                  <a:pt x="319542" y="42922"/>
                </a:cubicBezTo>
                <a:cubicBezTo>
                  <a:pt x="359617" y="14700"/>
                  <a:pt x="315591" y="-7314"/>
                  <a:pt x="268742" y="2282"/>
                </a:cubicBezTo>
                <a:cubicBezTo>
                  <a:pt x="221893" y="11877"/>
                  <a:pt x="78524" y="75660"/>
                  <a:pt x="38449" y="103882"/>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5" name="Forme libre : forme 204">
            <a:extLst>
              <a:ext uri="{FF2B5EF4-FFF2-40B4-BE49-F238E27FC236}">
                <a16:creationId xmlns:a16="http://schemas.microsoft.com/office/drawing/2014/main" id="{D1CEC45F-A6D1-46D9-92E2-E792E0B64EF4}"/>
              </a:ext>
            </a:extLst>
          </p:cNvPr>
          <p:cNvSpPr/>
          <p:nvPr>
            <p:custDataLst>
              <p:tags r:id="rId30"/>
            </p:custDataLst>
          </p:nvPr>
        </p:nvSpPr>
        <p:spPr>
          <a:xfrm>
            <a:off x="4845912" y="786128"/>
            <a:ext cx="329122" cy="117312"/>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8711 w 317279"/>
              <a:gd name="connsiteY0" fmla="*/ 59694 h 117312"/>
              <a:gd name="connsiteX1" fmla="*/ 25644 w 317279"/>
              <a:gd name="connsiteY1" fmla="*/ 117268 h 117312"/>
              <a:gd name="connsiteX2" fmla="*/ 235618 w 317279"/>
              <a:gd name="connsiteY2" fmla="*/ 49534 h 117312"/>
              <a:gd name="connsiteX3" fmla="*/ 310023 w 317279"/>
              <a:gd name="connsiteY3" fmla="*/ 28 h 117312"/>
              <a:gd name="connsiteX4" fmla="*/ 73058 w 317279"/>
              <a:gd name="connsiteY4" fmla="*/ 42761 h 117312"/>
              <a:gd name="connsiteX5" fmla="*/ 8711 w 317279"/>
              <a:gd name="connsiteY5" fmla="*/ 59694 h 117312"/>
              <a:gd name="connsiteX0" fmla="*/ 10965 w 325033"/>
              <a:gd name="connsiteY0" fmla="*/ 59694 h 117283"/>
              <a:gd name="connsiteX1" fmla="*/ 27898 w 325033"/>
              <a:gd name="connsiteY1" fmla="*/ 117268 h 117283"/>
              <a:gd name="connsiteX2" fmla="*/ 274327 w 325033"/>
              <a:gd name="connsiteY2" fmla="*/ 64723 h 117283"/>
              <a:gd name="connsiteX3" fmla="*/ 312277 w 325033"/>
              <a:gd name="connsiteY3" fmla="*/ 28 h 117283"/>
              <a:gd name="connsiteX4" fmla="*/ 75312 w 325033"/>
              <a:gd name="connsiteY4" fmla="*/ 42761 h 117283"/>
              <a:gd name="connsiteX5" fmla="*/ 10965 w 325033"/>
              <a:gd name="connsiteY5" fmla="*/ 59694 h 117283"/>
              <a:gd name="connsiteX0" fmla="*/ 15054 w 329122"/>
              <a:gd name="connsiteY0" fmla="*/ 59723 h 117312"/>
              <a:gd name="connsiteX1" fmla="*/ 31987 w 329122"/>
              <a:gd name="connsiteY1" fmla="*/ 117297 h 117312"/>
              <a:gd name="connsiteX2" fmla="*/ 278416 w 329122"/>
              <a:gd name="connsiteY2" fmla="*/ 64752 h 117312"/>
              <a:gd name="connsiteX3" fmla="*/ 316366 w 329122"/>
              <a:gd name="connsiteY3" fmla="*/ 57 h 117312"/>
              <a:gd name="connsiteX4" fmla="*/ 143196 w 329122"/>
              <a:gd name="connsiteY4" fmla="*/ 24562 h 117312"/>
              <a:gd name="connsiteX5" fmla="*/ 15054 w 329122"/>
              <a:gd name="connsiteY5" fmla="*/ 59723 h 1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122" h="117312">
                <a:moveTo>
                  <a:pt x="15054" y="59723"/>
                </a:moveTo>
                <a:cubicBezTo>
                  <a:pt x="-3481" y="75179"/>
                  <a:pt x="-11907" y="116459"/>
                  <a:pt x="31987" y="117297"/>
                </a:cubicBezTo>
                <a:cubicBezTo>
                  <a:pt x="75881" y="118135"/>
                  <a:pt x="231020" y="84292"/>
                  <a:pt x="278416" y="64752"/>
                </a:cubicBezTo>
                <a:cubicBezTo>
                  <a:pt x="325812" y="45212"/>
                  <a:pt x="343459" y="1186"/>
                  <a:pt x="316366" y="57"/>
                </a:cubicBezTo>
                <a:cubicBezTo>
                  <a:pt x="289273" y="-1072"/>
                  <a:pt x="193415" y="14618"/>
                  <a:pt x="143196" y="24562"/>
                </a:cubicBezTo>
                <a:cubicBezTo>
                  <a:pt x="92977" y="34506"/>
                  <a:pt x="33589" y="44267"/>
                  <a:pt x="15054" y="59723"/>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6" name="Forme libre : forme 205">
            <a:extLst>
              <a:ext uri="{FF2B5EF4-FFF2-40B4-BE49-F238E27FC236}">
                <a16:creationId xmlns:a16="http://schemas.microsoft.com/office/drawing/2014/main" id="{26C97F77-5DD8-4200-B627-F802F95DE405}"/>
              </a:ext>
            </a:extLst>
          </p:cNvPr>
          <p:cNvSpPr/>
          <p:nvPr>
            <p:custDataLst>
              <p:tags r:id="rId31"/>
            </p:custDataLst>
          </p:nvPr>
        </p:nvSpPr>
        <p:spPr>
          <a:xfrm>
            <a:off x="5159153" y="779877"/>
            <a:ext cx="299286" cy="85799"/>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11353 w 307771"/>
              <a:gd name="connsiteY0" fmla="*/ 77913 h 138449"/>
              <a:gd name="connsiteX1" fmla="*/ 28286 w 307771"/>
              <a:gd name="connsiteY1" fmla="*/ 135487 h 138449"/>
              <a:gd name="connsiteX2" fmla="*/ 280790 w 307771"/>
              <a:gd name="connsiteY2" fmla="*/ 116359 h 138449"/>
              <a:gd name="connsiteX3" fmla="*/ 282286 w 307771"/>
              <a:gd name="connsiteY3" fmla="*/ 20 h 138449"/>
              <a:gd name="connsiteX4" fmla="*/ 75700 w 307771"/>
              <a:gd name="connsiteY4" fmla="*/ 60980 h 138449"/>
              <a:gd name="connsiteX5" fmla="*/ 11353 w 307771"/>
              <a:gd name="connsiteY5" fmla="*/ 77913 h 138449"/>
              <a:gd name="connsiteX0" fmla="*/ 11353 w 295281"/>
              <a:gd name="connsiteY0" fmla="*/ 26387 h 85774"/>
              <a:gd name="connsiteX1" fmla="*/ 28286 w 295281"/>
              <a:gd name="connsiteY1" fmla="*/ 83961 h 85774"/>
              <a:gd name="connsiteX2" fmla="*/ 280790 w 295281"/>
              <a:gd name="connsiteY2" fmla="*/ 64833 h 85774"/>
              <a:gd name="connsiteX3" fmla="*/ 248869 w 295281"/>
              <a:gd name="connsiteY3" fmla="*/ 138 h 85774"/>
              <a:gd name="connsiteX4" fmla="*/ 75700 w 295281"/>
              <a:gd name="connsiteY4" fmla="*/ 9454 h 85774"/>
              <a:gd name="connsiteX5" fmla="*/ 11353 w 295281"/>
              <a:gd name="connsiteY5" fmla="*/ 26387 h 85774"/>
              <a:gd name="connsiteX0" fmla="*/ 11353 w 293756"/>
              <a:gd name="connsiteY0" fmla="*/ 18568 h 77825"/>
              <a:gd name="connsiteX1" fmla="*/ 28286 w 293756"/>
              <a:gd name="connsiteY1" fmla="*/ 76142 h 77825"/>
              <a:gd name="connsiteX2" fmla="*/ 280790 w 293756"/>
              <a:gd name="connsiteY2" fmla="*/ 57014 h 77825"/>
              <a:gd name="connsiteX3" fmla="*/ 242793 w 293756"/>
              <a:gd name="connsiteY3" fmla="*/ 1433 h 77825"/>
              <a:gd name="connsiteX4" fmla="*/ 75700 w 293756"/>
              <a:gd name="connsiteY4" fmla="*/ 1635 h 77825"/>
              <a:gd name="connsiteX5" fmla="*/ 11353 w 293756"/>
              <a:gd name="connsiteY5" fmla="*/ 18568 h 77825"/>
              <a:gd name="connsiteX0" fmla="*/ 11745 w 299286"/>
              <a:gd name="connsiteY0" fmla="*/ 18568 h 85799"/>
              <a:gd name="connsiteX1" fmla="*/ 28678 w 299286"/>
              <a:gd name="connsiteY1" fmla="*/ 76142 h 85799"/>
              <a:gd name="connsiteX2" fmla="*/ 287258 w 299286"/>
              <a:gd name="connsiteY2" fmla="*/ 78279 h 85799"/>
              <a:gd name="connsiteX3" fmla="*/ 243185 w 299286"/>
              <a:gd name="connsiteY3" fmla="*/ 1433 h 85799"/>
              <a:gd name="connsiteX4" fmla="*/ 76092 w 299286"/>
              <a:gd name="connsiteY4" fmla="*/ 1635 h 85799"/>
              <a:gd name="connsiteX5" fmla="*/ 11745 w 299286"/>
              <a:gd name="connsiteY5" fmla="*/ 18568 h 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286" h="85799">
                <a:moveTo>
                  <a:pt x="11745" y="18568"/>
                </a:moveTo>
                <a:cubicBezTo>
                  <a:pt x="3843" y="30986"/>
                  <a:pt x="-17241" y="66190"/>
                  <a:pt x="28678" y="76142"/>
                </a:cubicBezTo>
                <a:cubicBezTo>
                  <a:pt x="74597" y="86094"/>
                  <a:pt x="251507" y="90731"/>
                  <a:pt x="287258" y="78279"/>
                </a:cubicBezTo>
                <a:cubicBezTo>
                  <a:pt x="323009" y="65828"/>
                  <a:pt x="270278" y="2562"/>
                  <a:pt x="243185" y="1433"/>
                </a:cubicBezTo>
                <a:cubicBezTo>
                  <a:pt x="216092" y="304"/>
                  <a:pt x="114665" y="-1221"/>
                  <a:pt x="76092" y="1635"/>
                </a:cubicBezTo>
                <a:cubicBezTo>
                  <a:pt x="37519" y="4491"/>
                  <a:pt x="19647" y="6150"/>
                  <a:pt x="11745" y="18568"/>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7" name="Forme libre : forme 206">
            <a:extLst>
              <a:ext uri="{FF2B5EF4-FFF2-40B4-BE49-F238E27FC236}">
                <a16:creationId xmlns:a16="http://schemas.microsoft.com/office/drawing/2014/main" id="{F716A5CC-299B-4473-A06C-080EBC128268}"/>
              </a:ext>
            </a:extLst>
          </p:cNvPr>
          <p:cNvSpPr/>
          <p:nvPr>
            <p:custDataLst>
              <p:tags r:id="rId32"/>
            </p:custDataLst>
          </p:nvPr>
        </p:nvSpPr>
        <p:spPr>
          <a:xfrm rot="12896166">
            <a:off x="5410913" y="804011"/>
            <a:ext cx="304921" cy="102163"/>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8711 w 253882"/>
              <a:gd name="connsiteY0" fmla="*/ 50607 h 108225"/>
              <a:gd name="connsiteX1" fmla="*/ 25644 w 253882"/>
              <a:gd name="connsiteY1" fmla="*/ 108181 h 108225"/>
              <a:gd name="connsiteX2" fmla="*/ 235618 w 253882"/>
              <a:gd name="connsiteY2" fmla="*/ 40447 h 108225"/>
              <a:gd name="connsiteX3" fmla="*/ 224617 w 253882"/>
              <a:gd name="connsiteY3" fmla="*/ 36 h 108225"/>
              <a:gd name="connsiteX4" fmla="*/ 73058 w 253882"/>
              <a:gd name="connsiteY4" fmla="*/ 33674 h 108225"/>
              <a:gd name="connsiteX5" fmla="*/ 8711 w 253882"/>
              <a:gd name="connsiteY5" fmla="*/ 50607 h 108225"/>
              <a:gd name="connsiteX0" fmla="*/ 11308 w 289899"/>
              <a:gd name="connsiteY0" fmla="*/ 50607 h 108421"/>
              <a:gd name="connsiteX1" fmla="*/ 28241 w 289899"/>
              <a:gd name="connsiteY1" fmla="*/ 108181 h 108421"/>
              <a:gd name="connsiteX2" fmla="*/ 280039 w 289899"/>
              <a:gd name="connsiteY2" fmla="*/ 26053 h 108421"/>
              <a:gd name="connsiteX3" fmla="*/ 227214 w 289899"/>
              <a:gd name="connsiteY3" fmla="*/ 36 h 108421"/>
              <a:gd name="connsiteX4" fmla="*/ 75655 w 289899"/>
              <a:gd name="connsiteY4" fmla="*/ 33674 h 108421"/>
              <a:gd name="connsiteX5" fmla="*/ 11308 w 289899"/>
              <a:gd name="connsiteY5" fmla="*/ 50607 h 108421"/>
              <a:gd name="connsiteX0" fmla="*/ 4299 w 304553"/>
              <a:gd name="connsiteY0" fmla="*/ 62035 h 108794"/>
              <a:gd name="connsiteX1" fmla="*/ 42895 w 304553"/>
              <a:gd name="connsiteY1" fmla="*/ 108182 h 108794"/>
              <a:gd name="connsiteX2" fmla="*/ 294693 w 304553"/>
              <a:gd name="connsiteY2" fmla="*/ 26054 h 108794"/>
              <a:gd name="connsiteX3" fmla="*/ 241868 w 304553"/>
              <a:gd name="connsiteY3" fmla="*/ 37 h 108794"/>
              <a:gd name="connsiteX4" fmla="*/ 90309 w 304553"/>
              <a:gd name="connsiteY4" fmla="*/ 33675 h 108794"/>
              <a:gd name="connsiteX5" fmla="*/ 4299 w 304553"/>
              <a:gd name="connsiteY5" fmla="*/ 62035 h 108794"/>
              <a:gd name="connsiteX0" fmla="*/ 4603 w 304921"/>
              <a:gd name="connsiteY0" fmla="*/ 62035 h 102163"/>
              <a:gd name="connsiteX1" fmla="*/ 42209 w 304921"/>
              <a:gd name="connsiteY1" fmla="*/ 101462 h 102163"/>
              <a:gd name="connsiteX2" fmla="*/ 294997 w 304921"/>
              <a:gd name="connsiteY2" fmla="*/ 26054 h 102163"/>
              <a:gd name="connsiteX3" fmla="*/ 242172 w 304921"/>
              <a:gd name="connsiteY3" fmla="*/ 37 h 102163"/>
              <a:gd name="connsiteX4" fmla="*/ 90613 w 304921"/>
              <a:gd name="connsiteY4" fmla="*/ 33675 h 102163"/>
              <a:gd name="connsiteX5" fmla="*/ 4603 w 304921"/>
              <a:gd name="connsiteY5" fmla="*/ 62035 h 102163"/>
              <a:gd name="connsiteX0" fmla="*/ 4603 w 304921"/>
              <a:gd name="connsiteY0" fmla="*/ 62035 h 102163"/>
              <a:gd name="connsiteX1" fmla="*/ 42209 w 304921"/>
              <a:gd name="connsiteY1" fmla="*/ 101462 h 102163"/>
              <a:gd name="connsiteX2" fmla="*/ 294997 w 304921"/>
              <a:gd name="connsiteY2" fmla="*/ 26054 h 102163"/>
              <a:gd name="connsiteX3" fmla="*/ 242172 w 304921"/>
              <a:gd name="connsiteY3" fmla="*/ 37 h 102163"/>
              <a:gd name="connsiteX4" fmla="*/ 90613 w 304921"/>
              <a:gd name="connsiteY4" fmla="*/ 33675 h 102163"/>
              <a:gd name="connsiteX5" fmla="*/ 4603 w 304921"/>
              <a:gd name="connsiteY5" fmla="*/ 62035 h 10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921" h="102163">
                <a:moveTo>
                  <a:pt x="4603" y="62035"/>
                </a:moveTo>
                <a:cubicBezTo>
                  <a:pt x="-3464" y="73333"/>
                  <a:pt x="-6190" y="107459"/>
                  <a:pt x="42209" y="101462"/>
                </a:cubicBezTo>
                <a:cubicBezTo>
                  <a:pt x="90608" y="95465"/>
                  <a:pt x="261670" y="42958"/>
                  <a:pt x="294997" y="26054"/>
                </a:cubicBezTo>
                <a:cubicBezTo>
                  <a:pt x="328324" y="9150"/>
                  <a:pt x="269265" y="1166"/>
                  <a:pt x="242172" y="37"/>
                </a:cubicBezTo>
                <a:cubicBezTo>
                  <a:pt x="215079" y="-1092"/>
                  <a:pt x="130208" y="23342"/>
                  <a:pt x="90613" y="33675"/>
                </a:cubicBezTo>
                <a:cubicBezTo>
                  <a:pt x="51018" y="44008"/>
                  <a:pt x="12670" y="50737"/>
                  <a:pt x="4603" y="62035"/>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8" name="Forme libre : forme 207">
            <a:extLst>
              <a:ext uri="{FF2B5EF4-FFF2-40B4-BE49-F238E27FC236}">
                <a16:creationId xmlns:a16="http://schemas.microsoft.com/office/drawing/2014/main" id="{CE861050-1068-4508-B6CE-87A102C55438}"/>
              </a:ext>
            </a:extLst>
          </p:cNvPr>
          <p:cNvSpPr/>
          <p:nvPr>
            <p:custDataLst>
              <p:tags r:id="rId33"/>
            </p:custDataLst>
          </p:nvPr>
        </p:nvSpPr>
        <p:spPr>
          <a:xfrm rot="13345253">
            <a:off x="5669827" y="928000"/>
            <a:ext cx="304253" cy="11685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253" h="116854">
                <a:moveTo>
                  <a:pt x="4778" y="69139"/>
                </a:moveTo>
                <a:cubicBezTo>
                  <a:pt x="-4490" y="80062"/>
                  <a:pt x="-4114" y="116762"/>
                  <a:pt x="41508" y="116854"/>
                </a:cubicBezTo>
                <a:cubicBezTo>
                  <a:pt x="87130" y="116946"/>
                  <a:pt x="238824" y="89161"/>
                  <a:pt x="278509" y="69689"/>
                </a:cubicBezTo>
                <a:cubicBezTo>
                  <a:pt x="318194" y="50217"/>
                  <a:pt x="306710" y="1152"/>
                  <a:pt x="279617" y="23"/>
                </a:cubicBezTo>
                <a:cubicBezTo>
                  <a:pt x="252524" y="-1106"/>
                  <a:pt x="142926" y="39798"/>
                  <a:pt x="97119" y="51317"/>
                </a:cubicBezTo>
                <a:cubicBezTo>
                  <a:pt x="51313" y="62836"/>
                  <a:pt x="14046" y="58216"/>
                  <a:pt x="4778" y="69139"/>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9" name="Forme libre : forme 208">
            <a:extLst>
              <a:ext uri="{FF2B5EF4-FFF2-40B4-BE49-F238E27FC236}">
                <a16:creationId xmlns:a16="http://schemas.microsoft.com/office/drawing/2014/main" id="{F34501CE-6793-4B1E-94FE-5B62E994CDCF}"/>
              </a:ext>
            </a:extLst>
          </p:cNvPr>
          <p:cNvSpPr/>
          <p:nvPr>
            <p:custDataLst>
              <p:tags r:id="rId34"/>
            </p:custDataLst>
          </p:nvPr>
        </p:nvSpPr>
        <p:spPr>
          <a:xfrm rot="20501301">
            <a:off x="4558083" y="951960"/>
            <a:ext cx="366942" cy="133640"/>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0" h="58138">
                <a:moveTo>
                  <a:pt x="3" y="13038"/>
                </a:moveTo>
                <a:cubicBezTo>
                  <a:pt x="540" y="22697"/>
                  <a:pt x="56884" y="59188"/>
                  <a:pt x="86935" y="58115"/>
                </a:cubicBezTo>
                <a:cubicBezTo>
                  <a:pt x="116986" y="57042"/>
                  <a:pt x="180844" y="16258"/>
                  <a:pt x="180307" y="6599"/>
                </a:cubicBezTo>
                <a:cubicBezTo>
                  <a:pt x="179770" y="-3060"/>
                  <a:pt x="110546" y="1233"/>
                  <a:pt x="83715" y="160"/>
                </a:cubicBezTo>
                <a:cubicBezTo>
                  <a:pt x="56884" y="-913"/>
                  <a:pt x="-534" y="3379"/>
                  <a:pt x="3" y="1303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4" name="Forme libre : forme 203">
            <a:extLst>
              <a:ext uri="{FF2B5EF4-FFF2-40B4-BE49-F238E27FC236}">
                <a16:creationId xmlns:a16="http://schemas.microsoft.com/office/drawing/2014/main" id="{4EA09B29-EEA4-4F30-A121-AAE02291D228}"/>
              </a:ext>
            </a:extLst>
          </p:cNvPr>
          <p:cNvSpPr/>
          <p:nvPr>
            <p:custDataLst>
              <p:tags r:id="rId35"/>
            </p:custDataLst>
          </p:nvPr>
        </p:nvSpPr>
        <p:spPr>
          <a:xfrm>
            <a:off x="4574183" y="858395"/>
            <a:ext cx="290201" cy="13553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201" h="135531">
                <a:moveTo>
                  <a:pt x="8711" y="77913"/>
                </a:moveTo>
                <a:cubicBezTo>
                  <a:pt x="809" y="90331"/>
                  <a:pt x="-12174" y="137180"/>
                  <a:pt x="25644" y="135487"/>
                </a:cubicBezTo>
                <a:cubicBezTo>
                  <a:pt x="63462" y="133794"/>
                  <a:pt x="193285" y="90331"/>
                  <a:pt x="235618" y="67753"/>
                </a:cubicBezTo>
                <a:cubicBezTo>
                  <a:pt x="277951" y="45175"/>
                  <a:pt x="306737" y="1149"/>
                  <a:pt x="279644" y="20"/>
                </a:cubicBezTo>
                <a:cubicBezTo>
                  <a:pt x="252551" y="-1109"/>
                  <a:pt x="117649" y="45740"/>
                  <a:pt x="73058" y="60980"/>
                </a:cubicBezTo>
                <a:cubicBezTo>
                  <a:pt x="28467" y="76220"/>
                  <a:pt x="16613" y="65495"/>
                  <a:pt x="8711" y="77913"/>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0" name="Forme libre : forme 209">
            <a:extLst>
              <a:ext uri="{FF2B5EF4-FFF2-40B4-BE49-F238E27FC236}">
                <a16:creationId xmlns:a16="http://schemas.microsoft.com/office/drawing/2014/main" id="{7CA7F651-EBF4-49B7-955F-7DF56AB811B9}"/>
              </a:ext>
            </a:extLst>
          </p:cNvPr>
          <p:cNvSpPr/>
          <p:nvPr>
            <p:custDataLst>
              <p:tags r:id="rId36"/>
            </p:custDataLst>
          </p:nvPr>
        </p:nvSpPr>
        <p:spPr>
          <a:xfrm rot="21197378">
            <a:off x="4870115" y="874111"/>
            <a:ext cx="366942" cy="119599"/>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0" h="58138">
                <a:moveTo>
                  <a:pt x="3" y="13038"/>
                </a:moveTo>
                <a:cubicBezTo>
                  <a:pt x="540" y="22697"/>
                  <a:pt x="56884" y="59188"/>
                  <a:pt x="86935" y="58115"/>
                </a:cubicBezTo>
                <a:cubicBezTo>
                  <a:pt x="116986" y="57042"/>
                  <a:pt x="180844" y="16258"/>
                  <a:pt x="180307" y="6599"/>
                </a:cubicBezTo>
                <a:cubicBezTo>
                  <a:pt x="179770" y="-3060"/>
                  <a:pt x="110546" y="1233"/>
                  <a:pt x="83715" y="160"/>
                </a:cubicBezTo>
                <a:cubicBezTo>
                  <a:pt x="56884" y="-913"/>
                  <a:pt x="-534" y="3379"/>
                  <a:pt x="3" y="1303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1" name="Forme libre : forme 210">
            <a:extLst>
              <a:ext uri="{FF2B5EF4-FFF2-40B4-BE49-F238E27FC236}">
                <a16:creationId xmlns:a16="http://schemas.microsoft.com/office/drawing/2014/main" id="{1303AC9F-9FCF-4244-BFD4-991EB50A402E}"/>
              </a:ext>
            </a:extLst>
          </p:cNvPr>
          <p:cNvSpPr/>
          <p:nvPr>
            <p:custDataLst>
              <p:tags r:id="rId37"/>
            </p:custDataLst>
          </p:nvPr>
        </p:nvSpPr>
        <p:spPr>
          <a:xfrm rot="362630">
            <a:off x="5210273" y="839573"/>
            <a:ext cx="278280" cy="131240"/>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 name="connsiteX0" fmla="*/ 3 w 136705"/>
              <a:gd name="connsiteY0" fmla="*/ 23112 h 68384"/>
              <a:gd name="connsiteX1" fmla="*/ 86935 w 136705"/>
              <a:gd name="connsiteY1" fmla="*/ 68189 h 68384"/>
              <a:gd name="connsiteX2" fmla="*/ 136698 w 136705"/>
              <a:gd name="connsiteY2" fmla="*/ 3484 h 68384"/>
              <a:gd name="connsiteX3" fmla="*/ 83715 w 136705"/>
              <a:gd name="connsiteY3" fmla="*/ 10234 h 68384"/>
              <a:gd name="connsiteX4" fmla="*/ 3 w 136705"/>
              <a:gd name="connsiteY4" fmla="*/ 23112 h 68384"/>
              <a:gd name="connsiteX0" fmla="*/ 38 w 136743"/>
              <a:gd name="connsiteY0" fmla="*/ 23112 h 57094"/>
              <a:gd name="connsiteX1" fmla="*/ 94620 w 136743"/>
              <a:gd name="connsiteY1" fmla="*/ 56840 h 57094"/>
              <a:gd name="connsiteX2" fmla="*/ 136733 w 136743"/>
              <a:gd name="connsiteY2" fmla="*/ 3484 h 57094"/>
              <a:gd name="connsiteX3" fmla="*/ 83750 w 136743"/>
              <a:gd name="connsiteY3" fmla="*/ 10234 h 57094"/>
              <a:gd name="connsiteX4" fmla="*/ 38 w 136743"/>
              <a:gd name="connsiteY4" fmla="*/ 23112 h 5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43" h="57094">
                <a:moveTo>
                  <a:pt x="38" y="23112"/>
                </a:moveTo>
                <a:cubicBezTo>
                  <a:pt x="1850" y="30880"/>
                  <a:pt x="71838" y="60111"/>
                  <a:pt x="94620" y="56840"/>
                </a:cubicBezTo>
                <a:cubicBezTo>
                  <a:pt x="117402" y="53569"/>
                  <a:pt x="137270" y="13143"/>
                  <a:pt x="136733" y="3484"/>
                </a:cubicBezTo>
                <a:cubicBezTo>
                  <a:pt x="136196" y="-6175"/>
                  <a:pt x="106532" y="6963"/>
                  <a:pt x="83750" y="10234"/>
                </a:cubicBezTo>
                <a:cubicBezTo>
                  <a:pt x="60968" y="13505"/>
                  <a:pt x="-1774" y="15344"/>
                  <a:pt x="38" y="23112"/>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2" name="Ellipse 211">
            <a:extLst>
              <a:ext uri="{FF2B5EF4-FFF2-40B4-BE49-F238E27FC236}">
                <a16:creationId xmlns:a16="http://schemas.microsoft.com/office/drawing/2014/main" id="{3BFB243B-1DBD-4E87-A3AE-247FA4B502A7}"/>
              </a:ext>
            </a:extLst>
          </p:cNvPr>
          <p:cNvSpPr/>
          <p:nvPr>
            <p:custDataLst>
              <p:tags r:id="rId38"/>
            </p:custDataLst>
          </p:nvPr>
        </p:nvSpPr>
        <p:spPr>
          <a:xfrm>
            <a:off x="4691545" y="977543"/>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3" name="Ellipse 212">
            <a:extLst>
              <a:ext uri="{FF2B5EF4-FFF2-40B4-BE49-F238E27FC236}">
                <a16:creationId xmlns:a16="http://schemas.microsoft.com/office/drawing/2014/main" id="{4D7EE04A-9394-4581-83EA-67C370664E6B}"/>
              </a:ext>
            </a:extLst>
          </p:cNvPr>
          <p:cNvSpPr/>
          <p:nvPr>
            <p:custDataLst>
              <p:tags r:id="rId39"/>
            </p:custDataLst>
          </p:nvPr>
        </p:nvSpPr>
        <p:spPr>
          <a:xfrm>
            <a:off x="4995519" y="888397"/>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4" name="Ellipse 213">
            <a:extLst>
              <a:ext uri="{FF2B5EF4-FFF2-40B4-BE49-F238E27FC236}">
                <a16:creationId xmlns:a16="http://schemas.microsoft.com/office/drawing/2014/main" id="{39638F00-D344-4B46-9CE3-23DC6078E3FD}"/>
              </a:ext>
            </a:extLst>
          </p:cNvPr>
          <p:cNvSpPr/>
          <p:nvPr>
            <p:custDataLst>
              <p:tags r:id="rId40"/>
            </p:custDataLst>
          </p:nvPr>
        </p:nvSpPr>
        <p:spPr>
          <a:xfrm>
            <a:off x="5336307" y="871848"/>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5" name="Ellipse 214">
            <a:extLst>
              <a:ext uri="{FF2B5EF4-FFF2-40B4-BE49-F238E27FC236}">
                <a16:creationId xmlns:a16="http://schemas.microsoft.com/office/drawing/2014/main" id="{1092EDA3-F702-4873-9E97-642453FA9107}"/>
              </a:ext>
            </a:extLst>
          </p:cNvPr>
          <p:cNvSpPr/>
          <p:nvPr>
            <p:custDataLst>
              <p:tags r:id="rId41"/>
            </p:custDataLst>
          </p:nvPr>
        </p:nvSpPr>
        <p:spPr>
          <a:xfrm>
            <a:off x="4643298" y="100093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6" name="Ellipse 215">
            <a:extLst>
              <a:ext uri="{FF2B5EF4-FFF2-40B4-BE49-F238E27FC236}">
                <a16:creationId xmlns:a16="http://schemas.microsoft.com/office/drawing/2014/main" id="{D64362A5-8A29-4277-9E31-3B918FCA9A65}"/>
              </a:ext>
            </a:extLst>
          </p:cNvPr>
          <p:cNvSpPr/>
          <p:nvPr>
            <p:custDataLst>
              <p:tags r:id="rId42"/>
            </p:custDataLst>
          </p:nvPr>
        </p:nvSpPr>
        <p:spPr>
          <a:xfrm>
            <a:off x="4766401" y="96514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7" name="Ellipse 216">
            <a:extLst>
              <a:ext uri="{FF2B5EF4-FFF2-40B4-BE49-F238E27FC236}">
                <a16:creationId xmlns:a16="http://schemas.microsoft.com/office/drawing/2014/main" id="{22B20917-22EF-47EF-B382-4A4F5460040C}"/>
              </a:ext>
            </a:extLst>
          </p:cNvPr>
          <p:cNvSpPr/>
          <p:nvPr>
            <p:custDataLst>
              <p:tags r:id="rId43"/>
            </p:custDataLst>
          </p:nvPr>
        </p:nvSpPr>
        <p:spPr>
          <a:xfrm>
            <a:off x="4801078" y="93837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8" name="Ellipse 217">
            <a:extLst>
              <a:ext uri="{FF2B5EF4-FFF2-40B4-BE49-F238E27FC236}">
                <a16:creationId xmlns:a16="http://schemas.microsoft.com/office/drawing/2014/main" id="{EA13DD41-1F30-4EF6-80A6-047AD1799E07}"/>
              </a:ext>
            </a:extLst>
          </p:cNvPr>
          <p:cNvSpPr/>
          <p:nvPr>
            <p:custDataLst>
              <p:tags r:id="rId44"/>
            </p:custDataLst>
          </p:nvPr>
        </p:nvSpPr>
        <p:spPr>
          <a:xfrm>
            <a:off x="4601696" y="100896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9" name="Ellipse 218">
            <a:extLst>
              <a:ext uri="{FF2B5EF4-FFF2-40B4-BE49-F238E27FC236}">
                <a16:creationId xmlns:a16="http://schemas.microsoft.com/office/drawing/2014/main" id="{2CCAC0CD-C2CC-4649-B233-CC5469AFDCCA}"/>
              </a:ext>
            </a:extLst>
          </p:cNvPr>
          <p:cNvSpPr/>
          <p:nvPr>
            <p:custDataLst>
              <p:tags r:id="rId45"/>
            </p:custDataLst>
          </p:nvPr>
        </p:nvSpPr>
        <p:spPr>
          <a:xfrm>
            <a:off x="4663311" y="102730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0" name="Ellipse 219">
            <a:extLst>
              <a:ext uri="{FF2B5EF4-FFF2-40B4-BE49-F238E27FC236}">
                <a16:creationId xmlns:a16="http://schemas.microsoft.com/office/drawing/2014/main" id="{45FEBDD2-65F7-41AB-BFA2-68199E9884B8}"/>
              </a:ext>
            </a:extLst>
          </p:cNvPr>
          <p:cNvSpPr/>
          <p:nvPr>
            <p:custDataLst>
              <p:tags r:id="rId46"/>
            </p:custDataLst>
          </p:nvPr>
        </p:nvSpPr>
        <p:spPr>
          <a:xfrm>
            <a:off x="4803131" y="96324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1" name="Ellipse 220">
            <a:extLst>
              <a:ext uri="{FF2B5EF4-FFF2-40B4-BE49-F238E27FC236}">
                <a16:creationId xmlns:a16="http://schemas.microsoft.com/office/drawing/2014/main" id="{919B800B-50C5-4850-86A4-CC41E98F977F}"/>
              </a:ext>
            </a:extLst>
          </p:cNvPr>
          <p:cNvSpPr/>
          <p:nvPr>
            <p:custDataLst>
              <p:tags r:id="rId47"/>
            </p:custDataLst>
          </p:nvPr>
        </p:nvSpPr>
        <p:spPr>
          <a:xfrm>
            <a:off x="4948428" y="89732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2" name="Ellipse 221">
            <a:extLst>
              <a:ext uri="{FF2B5EF4-FFF2-40B4-BE49-F238E27FC236}">
                <a16:creationId xmlns:a16="http://schemas.microsoft.com/office/drawing/2014/main" id="{BDCC9ED6-4776-42BD-9D5C-7C7848FCAC8C}"/>
              </a:ext>
            </a:extLst>
          </p:cNvPr>
          <p:cNvSpPr/>
          <p:nvPr>
            <p:custDataLst>
              <p:tags r:id="rId48"/>
            </p:custDataLst>
          </p:nvPr>
        </p:nvSpPr>
        <p:spPr>
          <a:xfrm>
            <a:off x="5083907" y="88233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3" name="Ellipse 222">
            <a:extLst>
              <a:ext uri="{FF2B5EF4-FFF2-40B4-BE49-F238E27FC236}">
                <a16:creationId xmlns:a16="http://schemas.microsoft.com/office/drawing/2014/main" id="{303557C6-E695-4C56-9612-2B4373D42622}"/>
              </a:ext>
            </a:extLst>
          </p:cNvPr>
          <p:cNvSpPr/>
          <p:nvPr>
            <p:custDataLst>
              <p:tags r:id="rId49"/>
            </p:custDataLst>
          </p:nvPr>
        </p:nvSpPr>
        <p:spPr>
          <a:xfrm>
            <a:off x="5132268" y="87184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4" name="Ellipse 223">
            <a:extLst>
              <a:ext uri="{FF2B5EF4-FFF2-40B4-BE49-F238E27FC236}">
                <a16:creationId xmlns:a16="http://schemas.microsoft.com/office/drawing/2014/main" id="{00DB9435-561A-4BF7-AEC8-9519CE6B8826}"/>
              </a:ext>
            </a:extLst>
          </p:cNvPr>
          <p:cNvSpPr/>
          <p:nvPr>
            <p:custDataLst>
              <p:tags r:id="rId50"/>
            </p:custDataLst>
          </p:nvPr>
        </p:nvSpPr>
        <p:spPr>
          <a:xfrm>
            <a:off x="4890534" y="89717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5" name="Ellipse 224">
            <a:extLst>
              <a:ext uri="{FF2B5EF4-FFF2-40B4-BE49-F238E27FC236}">
                <a16:creationId xmlns:a16="http://schemas.microsoft.com/office/drawing/2014/main" id="{26C10664-601F-4F17-B696-3BC2F1F423BC}"/>
              </a:ext>
            </a:extLst>
          </p:cNvPr>
          <p:cNvSpPr/>
          <p:nvPr>
            <p:custDataLst>
              <p:tags r:id="rId51"/>
            </p:custDataLst>
          </p:nvPr>
        </p:nvSpPr>
        <p:spPr>
          <a:xfrm>
            <a:off x="5066864" y="92443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6" name="Ellipse 225">
            <a:extLst>
              <a:ext uri="{FF2B5EF4-FFF2-40B4-BE49-F238E27FC236}">
                <a16:creationId xmlns:a16="http://schemas.microsoft.com/office/drawing/2014/main" id="{91F524C8-1D96-483F-B1E4-C72FEEEB4394}"/>
              </a:ext>
            </a:extLst>
          </p:cNvPr>
          <p:cNvSpPr/>
          <p:nvPr>
            <p:custDataLst>
              <p:tags r:id="rId52"/>
            </p:custDataLst>
          </p:nvPr>
        </p:nvSpPr>
        <p:spPr>
          <a:xfrm>
            <a:off x="4955695" y="91746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7" name="Ellipse 226">
            <a:extLst>
              <a:ext uri="{FF2B5EF4-FFF2-40B4-BE49-F238E27FC236}">
                <a16:creationId xmlns:a16="http://schemas.microsoft.com/office/drawing/2014/main" id="{FCFFC868-F398-4F9B-BED6-75D22660DB0E}"/>
              </a:ext>
            </a:extLst>
          </p:cNvPr>
          <p:cNvSpPr/>
          <p:nvPr>
            <p:custDataLst>
              <p:tags r:id="rId53"/>
            </p:custDataLst>
          </p:nvPr>
        </p:nvSpPr>
        <p:spPr>
          <a:xfrm>
            <a:off x="5287546" y="86919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8" name="Ellipse 227">
            <a:extLst>
              <a:ext uri="{FF2B5EF4-FFF2-40B4-BE49-F238E27FC236}">
                <a16:creationId xmlns:a16="http://schemas.microsoft.com/office/drawing/2014/main" id="{DFAA6A66-38A4-45EC-9727-C9881E625C28}"/>
              </a:ext>
            </a:extLst>
          </p:cNvPr>
          <p:cNvSpPr/>
          <p:nvPr>
            <p:custDataLst>
              <p:tags r:id="rId54"/>
            </p:custDataLst>
          </p:nvPr>
        </p:nvSpPr>
        <p:spPr>
          <a:xfrm>
            <a:off x="5443879" y="85680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9" name="Ellipse 228">
            <a:extLst>
              <a:ext uri="{FF2B5EF4-FFF2-40B4-BE49-F238E27FC236}">
                <a16:creationId xmlns:a16="http://schemas.microsoft.com/office/drawing/2014/main" id="{05917E9B-73F2-4E1D-BE8B-73D97910305E}"/>
              </a:ext>
            </a:extLst>
          </p:cNvPr>
          <p:cNvSpPr/>
          <p:nvPr>
            <p:custDataLst>
              <p:tags r:id="rId55"/>
            </p:custDataLst>
          </p:nvPr>
        </p:nvSpPr>
        <p:spPr>
          <a:xfrm>
            <a:off x="5257863" y="86546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0" name="Ellipse 229">
            <a:extLst>
              <a:ext uri="{FF2B5EF4-FFF2-40B4-BE49-F238E27FC236}">
                <a16:creationId xmlns:a16="http://schemas.microsoft.com/office/drawing/2014/main" id="{BC293E4C-47F2-4453-80CF-2BA3B1C10595}"/>
              </a:ext>
            </a:extLst>
          </p:cNvPr>
          <p:cNvSpPr/>
          <p:nvPr>
            <p:custDataLst>
              <p:tags r:id="rId56"/>
            </p:custDataLst>
          </p:nvPr>
        </p:nvSpPr>
        <p:spPr>
          <a:xfrm>
            <a:off x="5409726" y="86525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e 6">
            <a:extLst>
              <a:ext uri="{FF2B5EF4-FFF2-40B4-BE49-F238E27FC236}">
                <a16:creationId xmlns:a16="http://schemas.microsoft.com/office/drawing/2014/main" id="{9EF75BD5-0A13-471C-BB8C-70FFF5B6D848}"/>
              </a:ext>
            </a:extLst>
          </p:cNvPr>
          <p:cNvGrpSpPr/>
          <p:nvPr>
            <p:custDataLst>
              <p:tags r:id="rId57"/>
            </p:custDataLst>
          </p:nvPr>
        </p:nvGrpSpPr>
        <p:grpSpPr>
          <a:xfrm>
            <a:off x="5476174" y="894488"/>
            <a:ext cx="278990" cy="148691"/>
            <a:chOff x="5476174" y="894488"/>
            <a:chExt cx="278990" cy="148691"/>
          </a:xfrm>
        </p:grpSpPr>
        <p:sp>
          <p:nvSpPr>
            <p:cNvPr id="231" name="Forme libre : forme 230">
              <a:extLst>
                <a:ext uri="{FF2B5EF4-FFF2-40B4-BE49-F238E27FC236}">
                  <a16:creationId xmlns:a16="http://schemas.microsoft.com/office/drawing/2014/main" id="{E3CD5417-B44C-4A3E-9A6F-CF83CB7D4FF7}"/>
                </a:ext>
              </a:extLst>
            </p:cNvPr>
            <p:cNvSpPr/>
            <p:nvPr/>
          </p:nvSpPr>
          <p:spPr>
            <a:xfrm rot="1910442">
              <a:off x="5476174" y="904691"/>
              <a:ext cx="278990" cy="138488"/>
            </a:xfrm>
            <a:custGeom>
              <a:avLst/>
              <a:gdLst>
                <a:gd name="connsiteX0" fmla="*/ 3 w 180310"/>
                <a:gd name="connsiteY0" fmla="*/ 13038 h 58138"/>
                <a:gd name="connsiteX1" fmla="*/ 86935 w 180310"/>
                <a:gd name="connsiteY1" fmla="*/ 58115 h 58138"/>
                <a:gd name="connsiteX2" fmla="*/ 180307 w 180310"/>
                <a:gd name="connsiteY2" fmla="*/ 6599 h 58138"/>
                <a:gd name="connsiteX3" fmla="*/ 83715 w 180310"/>
                <a:gd name="connsiteY3" fmla="*/ 160 h 58138"/>
                <a:gd name="connsiteX4" fmla="*/ 3 w 180310"/>
                <a:gd name="connsiteY4" fmla="*/ 13038 h 58138"/>
                <a:gd name="connsiteX0" fmla="*/ 3 w 136705"/>
                <a:gd name="connsiteY0" fmla="*/ 23112 h 68384"/>
                <a:gd name="connsiteX1" fmla="*/ 86935 w 136705"/>
                <a:gd name="connsiteY1" fmla="*/ 68189 h 68384"/>
                <a:gd name="connsiteX2" fmla="*/ 136698 w 136705"/>
                <a:gd name="connsiteY2" fmla="*/ 3484 h 68384"/>
                <a:gd name="connsiteX3" fmla="*/ 83715 w 136705"/>
                <a:gd name="connsiteY3" fmla="*/ 10234 h 68384"/>
                <a:gd name="connsiteX4" fmla="*/ 3 w 136705"/>
                <a:gd name="connsiteY4" fmla="*/ 23112 h 68384"/>
                <a:gd name="connsiteX0" fmla="*/ 38 w 136743"/>
                <a:gd name="connsiteY0" fmla="*/ 23112 h 57094"/>
                <a:gd name="connsiteX1" fmla="*/ 94620 w 136743"/>
                <a:gd name="connsiteY1" fmla="*/ 56840 h 57094"/>
                <a:gd name="connsiteX2" fmla="*/ 136733 w 136743"/>
                <a:gd name="connsiteY2" fmla="*/ 3484 h 57094"/>
                <a:gd name="connsiteX3" fmla="*/ 83750 w 136743"/>
                <a:gd name="connsiteY3" fmla="*/ 10234 h 57094"/>
                <a:gd name="connsiteX4" fmla="*/ 38 w 136743"/>
                <a:gd name="connsiteY4" fmla="*/ 23112 h 57094"/>
                <a:gd name="connsiteX0" fmla="*/ 394 w 137092"/>
                <a:gd name="connsiteY0" fmla="*/ 23112 h 60247"/>
                <a:gd name="connsiteX1" fmla="*/ 56165 w 137092"/>
                <a:gd name="connsiteY1" fmla="*/ 60013 h 60247"/>
                <a:gd name="connsiteX2" fmla="*/ 137089 w 137092"/>
                <a:gd name="connsiteY2" fmla="*/ 3484 h 60247"/>
                <a:gd name="connsiteX3" fmla="*/ 84106 w 137092"/>
                <a:gd name="connsiteY3" fmla="*/ 10234 h 60247"/>
                <a:gd name="connsiteX4" fmla="*/ 394 w 137092"/>
                <a:gd name="connsiteY4" fmla="*/ 23112 h 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92" h="60247">
                  <a:moveTo>
                    <a:pt x="394" y="23112"/>
                  </a:moveTo>
                  <a:cubicBezTo>
                    <a:pt x="-4263" y="31408"/>
                    <a:pt x="33383" y="63284"/>
                    <a:pt x="56165" y="60013"/>
                  </a:cubicBezTo>
                  <a:cubicBezTo>
                    <a:pt x="78947" y="56742"/>
                    <a:pt x="137626" y="13143"/>
                    <a:pt x="137089" y="3484"/>
                  </a:cubicBezTo>
                  <a:cubicBezTo>
                    <a:pt x="136552" y="-6175"/>
                    <a:pt x="106888" y="6963"/>
                    <a:pt x="84106" y="10234"/>
                  </a:cubicBezTo>
                  <a:cubicBezTo>
                    <a:pt x="61324" y="13505"/>
                    <a:pt x="5051" y="14816"/>
                    <a:pt x="394" y="23112"/>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052A2C3E-A6B2-4EE8-8B89-ED9BA1855FAA}"/>
                </a:ext>
              </a:extLst>
            </p:cNvPr>
            <p:cNvGrpSpPr/>
            <p:nvPr/>
          </p:nvGrpSpPr>
          <p:grpSpPr>
            <a:xfrm>
              <a:off x="5508580" y="894488"/>
              <a:ext cx="198175" cy="123090"/>
              <a:chOff x="5534130" y="750481"/>
              <a:chExt cx="198175" cy="123090"/>
            </a:xfrm>
          </p:grpSpPr>
          <p:sp>
            <p:nvSpPr>
              <p:cNvPr id="232" name="Ellipse 231">
                <a:extLst>
                  <a:ext uri="{FF2B5EF4-FFF2-40B4-BE49-F238E27FC236}">
                    <a16:creationId xmlns:a16="http://schemas.microsoft.com/office/drawing/2014/main" id="{EF27C507-D12C-4588-B441-6E606A8268CC}"/>
                  </a:ext>
                </a:extLst>
              </p:cNvPr>
              <p:cNvSpPr/>
              <p:nvPr/>
            </p:nvSpPr>
            <p:spPr>
              <a:xfrm>
                <a:off x="5575578" y="777606"/>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3" name="Ellipse 232">
                <a:extLst>
                  <a:ext uri="{FF2B5EF4-FFF2-40B4-BE49-F238E27FC236}">
                    <a16:creationId xmlns:a16="http://schemas.microsoft.com/office/drawing/2014/main" id="{E2EE1452-7136-42E1-ABB1-D26EBCD6E69C}"/>
                  </a:ext>
                </a:extLst>
              </p:cNvPr>
              <p:cNvSpPr/>
              <p:nvPr/>
            </p:nvSpPr>
            <p:spPr>
              <a:xfrm>
                <a:off x="5534130" y="75048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4" name="Ellipse 233">
                <a:extLst>
                  <a:ext uri="{FF2B5EF4-FFF2-40B4-BE49-F238E27FC236}">
                    <a16:creationId xmlns:a16="http://schemas.microsoft.com/office/drawing/2014/main" id="{E330268C-1EC9-40F2-8DDF-C46BF0B0538F}"/>
                  </a:ext>
                </a:extLst>
              </p:cNvPr>
              <p:cNvSpPr/>
              <p:nvPr/>
            </p:nvSpPr>
            <p:spPr>
              <a:xfrm>
                <a:off x="5643355" y="82785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5" name="Ellipse 234">
                <a:extLst>
                  <a:ext uri="{FF2B5EF4-FFF2-40B4-BE49-F238E27FC236}">
                    <a16:creationId xmlns:a16="http://schemas.microsoft.com/office/drawing/2014/main" id="{E0DC4011-606B-480E-9971-51E62CE234DC}"/>
                  </a:ext>
                </a:extLst>
              </p:cNvPr>
              <p:cNvSpPr/>
              <p:nvPr/>
            </p:nvSpPr>
            <p:spPr>
              <a:xfrm>
                <a:off x="5686586" y="8192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Ellipse 235">
                <a:extLst>
                  <a:ext uri="{FF2B5EF4-FFF2-40B4-BE49-F238E27FC236}">
                    <a16:creationId xmlns:a16="http://schemas.microsoft.com/office/drawing/2014/main" id="{0275F802-1A4B-41E8-A33E-3BFEEF72BC02}"/>
                  </a:ext>
                </a:extLst>
              </p:cNvPr>
              <p:cNvSpPr/>
              <p:nvPr/>
            </p:nvSpPr>
            <p:spPr>
              <a:xfrm>
                <a:off x="5546819" y="80328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237" name="Ellipse 236">
            <a:extLst>
              <a:ext uri="{FF2B5EF4-FFF2-40B4-BE49-F238E27FC236}">
                <a16:creationId xmlns:a16="http://schemas.microsoft.com/office/drawing/2014/main" id="{DAF1C10C-9929-4424-91D7-2A403C490F7E}"/>
              </a:ext>
            </a:extLst>
          </p:cNvPr>
          <p:cNvSpPr/>
          <p:nvPr>
            <p:custDataLst>
              <p:tags r:id="rId58"/>
            </p:custDataLst>
          </p:nvPr>
        </p:nvSpPr>
        <p:spPr>
          <a:xfrm>
            <a:off x="5284785" y="90187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8" name="Forme libre : forme 237">
            <a:extLst>
              <a:ext uri="{FF2B5EF4-FFF2-40B4-BE49-F238E27FC236}">
                <a16:creationId xmlns:a16="http://schemas.microsoft.com/office/drawing/2014/main" id="{15DF3ED2-33B6-45E3-B2C9-AD9401CA5891}"/>
              </a:ext>
            </a:extLst>
          </p:cNvPr>
          <p:cNvSpPr/>
          <p:nvPr>
            <p:custDataLst>
              <p:tags r:id="rId59"/>
            </p:custDataLst>
          </p:nvPr>
        </p:nvSpPr>
        <p:spPr>
          <a:xfrm rot="13345253">
            <a:off x="5935380" y="1101233"/>
            <a:ext cx="305537" cy="93208"/>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7" h="93208">
                <a:moveTo>
                  <a:pt x="4981" y="45453"/>
                </a:moveTo>
                <a:cubicBezTo>
                  <a:pt x="-4287" y="56376"/>
                  <a:pt x="-4926" y="91965"/>
                  <a:pt x="41711" y="93168"/>
                </a:cubicBezTo>
                <a:cubicBezTo>
                  <a:pt x="88348" y="94371"/>
                  <a:pt x="246096" y="68191"/>
                  <a:pt x="284804" y="52670"/>
                </a:cubicBezTo>
                <a:cubicBezTo>
                  <a:pt x="323512" y="37149"/>
                  <a:pt x="301051" y="1173"/>
                  <a:pt x="273958" y="44"/>
                </a:cubicBezTo>
                <a:cubicBezTo>
                  <a:pt x="246865" y="-1085"/>
                  <a:pt x="142151" y="20063"/>
                  <a:pt x="97322" y="27631"/>
                </a:cubicBezTo>
                <a:cubicBezTo>
                  <a:pt x="52493" y="35199"/>
                  <a:pt x="14249" y="34530"/>
                  <a:pt x="4981" y="45453"/>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9" name="Forme libre : forme 238">
            <a:extLst>
              <a:ext uri="{FF2B5EF4-FFF2-40B4-BE49-F238E27FC236}">
                <a16:creationId xmlns:a16="http://schemas.microsoft.com/office/drawing/2014/main" id="{F799C59F-A529-4FB6-BA71-F1A106EB0537}"/>
              </a:ext>
            </a:extLst>
          </p:cNvPr>
          <p:cNvSpPr/>
          <p:nvPr>
            <p:custDataLst>
              <p:tags r:id="rId60"/>
            </p:custDataLst>
          </p:nvPr>
        </p:nvSpPr>
        <p:spPr>
          <a:xfrm rot="13345253">
            <a:off x="6173984" y="1304144"/>
            <a:ext cx="306744" cy="84580"/>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0" name="Forme libre : forme 239">
            <a:extLst>
              <a:ext uri="{FF2B5EF4-FFF2-40B4-BE49-F238E27FC236}">
                <a16:creationId xmlns:a16="http://schemas.microsoft.com/office/drawing/2014/main" id="{0D6D80EF-1D79-4563-B7B2-F03F7A764A52}"/>
              </a:ext>
            </a:extLst>
          </p:cNvPr>
          <p:cNvSpPr/>
          <p:nvPr>
            <p:custDataLst>
              <p:tags r:id="rId61"/>
            </p:custDataLst>
          </p:nvPr>
        </p:nvSpPr>
        <p:spPr>
          <a:xfrm rot="13345253">
            <a:off x="6407667" y="1497188"/>
            <a:ext cx="306744" cy="84580"/>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2" name="Forme libre : forme 241">
            <a:extLst>
              <a:ext uri="{FF2B5EF4-FFF2-40B4-BE49-F238E27FC236}">
                <a16:creationId xmlns:a16="http://schemas.microsoft.com/office/drawing/2014/main" id="{5B6C9EB5-CD71-4B1C-ABCB-1DDDF98ACA85}"/>
              </a:ext>
            </a:extLst>
          </p:cNvPr>
          <p:cNvSpPr/>
          <p:nvPr>
            <p:custDataLst>
              <p:tags r:id="rId62"/>
            </p:custDataLst>
          </p:nvPr>
        </p:nvSpPr>
        <p:spPr>
          <a:xfrm rot="13345253">
            <a:off x="6884064" y="1862953"/>
            <a:ext cx="306744" cy="84580"/>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4" name="Forme libre : forme 243">
            <a:extLst>
              <a:ext uri="{FF2B5EF4-FFF2-40B4-BE49-F238E27FC236}">
                <a16:creationId xmlns:a16="http://schemas.microsoft.com/office/drawing/2014/main" id="{7AFDA615-86B2-4F7C-A9C9-E4737C3A80A2}"/>
              </a:ext>
            </a:extLst>
          </p:cNvPr>
          <p:cNvSpPr/>
          <p:nvPr>
            <p:custDataLst>
              <p:tags r:id="rId63"/>
            </p:custDataLst>
          </p:nvPr>
        </p:nvSpPr>
        <p:spPr>
          <a:xfrm rot="1110093">
            <a:off x="7382873" y="2122593"/>
            <a:ext cx="306744" cy="84580"/>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5" name="Forme libre : forme 244">
            <a:extLst>
              <a:ext uri="{FF2B5EF4-FFF2-40B4-BE49-F238E27FC236}">
                <a16:creationId xmlns:a16="http://schemas.microsoft.com/office/drawing/2014/main" id="{9AAC5479-855C-4025-80B3-B16F479D056A}"/>
              </a:ext>
            </a:extLst>
          </p:cNvPr>
          <p:cNvSpPr/>
          <p:nvPr>
            <p:custDataLst>
              <p:tags r:id="rId64"/>
            </p:custDataLst>
          </p:nvPr>
        </p:nvSpPr>
        <p:spPr>
          <a:xfrm>
            <a:off x="7682138" y="2154357"/>
            <a:ext cx="306744"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6" name="Forme libre : forme 245">
            <a:extLst>
              <a:ext uri="{FF2B5EF4-FFF2-40B4-BE49-F238E27FC236}">
                <a16:creationId xmlns:a16="http://schemas.microsoft.com/office/drawing/2014/main" id="{AFE2ECF8-4D77-4F44-942C-1733615A9FC3}"/>
              </a:ext>
            </a:extLst>
          </p:cNvPr>
          <p:cNvSpPr/>
          <p:nvPr>
            <p:custDataLst>
              <p:tags r:id="rId65"/>
            </p:custDataLst>
          </p:nvPr>
        </p:nvSpPr>
        <p:spPr>
          <a:xfrm rot="21085204">
            <a:off x="7966792" y="2099383"/>
            <a:ext cx="306744"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7" name="Forme libre : forme 246">
            <a:extLst>
              <a:ext uri="{FF2B5EF4-FFF2-40B4-BE49-F238E27FC236}">
                <a16:creationId xmlns:a16="http://schemas.microsoft.com/office/drawing/2014/main" id="{14CEE4AF-67C2-461F-945C-79FAF3669896}"/>
              </a:ext>
            </a:extLst>
          </p:cNvPr>
          <p:cNvSpPr/>
          <p:nvPr>
            <p:custDataLst>
              <p:tags r:id="rId66"/>
            </p:custDataLst>
          </p:nvPr>
        </p:nvSpPr>
        <p:spPr>
          <a:xfrm rot="20977327">
            <a:off x="8234107" y="2011727"/>
            <a:ext cx="306744"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3" name="Forme libre : forme 242">
            <a:extLst>
              <a:ext uri="{FF2B5EF4-FFF2-40B4-BE49-F238E27FC236}">
                <a16:creationId xmlns:a16="http://schemas.microsoft.com/office/drawing/2014/main" id="{67D800F7-6DD0-4123-B8E1-CAC89A4561ED}"/>
              </a:ext>
            </a:extLst>
          </p:cNvPr>
          <p:cNvSpPr/>
          <p:nvPr>
            <p:custDataLst>
              <p:tags r:id="rId67"/>
            </p:custDataLst>
          </p:nvPr>
        </p:nvSpPr>
        <p:spPr>
          <a:xfrm rot="1927404">
            <a:off x="7108434" y="2017764"/>
            <a:ext cx="306744" cy="84580"/>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1" name="Forme libre : forme 240">
            <a:extLst>
              <a:ext uri="{FF2B5EF4-FFF2-40B4-BE49-F238E27FC236}">
                <a16:creationId xmlns:a16="http://schemas.microsoft.com/office/drawing/2014/main" id="{D0FCD37D-F171-4CB6-B0D1-1D88451974EE}"/>
              </a:ext>
            </a:extLst>
          </p:cNvPr>
          <p:cNvSpPr/>
          <p:nvPr>
            <p:custDataLst>
              <p:tags r:id="rId68"/>
            </p:custDataLst>
          </p:nvPr>
        </p:nvSpPr>
        <p:spPr>
          <a:xfrm rot="13345253">
            <a:off x="6652639" y="1678942"/>
            <a:ext cx="306744" cy="84580"/>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0" name="Forme libre : forme 249">
            <a:extLst>
              <a:ext uri="{FF2B5EF4-FFF2-40B4-BE49-F238E27FC236}">
                <a16:creationId xmlns:a16="http://schemas.microsoft.com/office/drawing/2014/main" id="{DD07B1C5-30DE-4811-9605-99EE628F0875}"/>
              </a:ext>
            </a:extLst>
          </p:cNvPr>
          <p:cNvSpPr/>
          <p:nvPr>
            <p:custDataLst>
              <p:tags r:id="rId69"/>
            </p:custDataLst>
          </p:nvPr>
        </p:nvSpPr>
        <p:spPr>
          <a:xfrm>
            <a:off x="6798310" y="11816331"/>
            <a:ext cx="555801" cy="502667"/>
          </a:xfrm>
          <a:custGeom>
            <a:avLst/>
            <a:gdLst>
              <a:gd name="connsiteX0" fmla="*/ 195877 w 555801"/>
              <a:gd name="connsiteY0" fmla="*/ 22231 h 502667"/>
              <a:gd name="connsiteX1" fmla="*/ 1324 w 555801"/>
              <a:gd name="connsiteY1" fmla="*/ 236239 h 502667"/>
              <a:gd name="connsiteX2" fmla="*/ 127784 w 555801"/>
              <a:gd name="connsiteY2" fmla="*/ 479431 h 502667"/>
              <a:gd name="connsiteX3" fmla="*/ 448796 w 555801"/>
              <a:gd name="connsiteY3" fmla="*/ 469703 h 502667"/>
              <a:gd name="connsiteX4" fmla="*/ 555801 w 555801"/>
              <a:gd name="connsiteY4" fmla="*/ 275150 h 502667"/>
              <a:gd name="connsiteX5" fmla="*/ 448796 w 555801"/>
              <a:gd name="connsiteY5" fmla="*/ 31958 h 502667"/>
              <a:gd name="connsiteX6" fmla="*/ 195877 w 555801"/>
              <a:gd name="connsiteY6" fmla="*/ 22231 h 5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01" h="502667">
                <a:moveTo>
                  <a:pt x="195877" y="22231"/>
                </a:moveTo>
                <a:cubicBezTo>
                  <a:pt x="121298" y="56278"/>
                  <a:pt x="12673" y="160039"/>
                  <a:pt x="1324" y="236239"/>
                </a:cubicBezTo>
                <a:cubicBezTo>
                  <a:pt x="-10025" y="312439"/>
                  <a:pt x="53206" y="440520"/>
                  <a:pt x="127784" y="479431"/>
                </a:cubicBezTo>
                <a:cubicBezTo>
                  <a:pt x="202362" y="518342"/>
                  <a:pt x="377460" y="503750"/>
                  <a:pt x="448796" y="469703"/>
                </a:cubicBezTo>
                <a:cubicBezTo>
                  <a:pt x="520132" y="435656"/>
                  <a:pt x="555801" y="348107"/>
                  <a:pt x="555801" y="275150"/>
                </a:cubicBezTo>
                <a:cubicBezTo>
                  <a:pt x="555801" y="202193"/>
                  <a:pt x="505541" y="69247"/>
                  <a:pt x="448796" y="31958"/>
                </a:cubicBezTo>
                <a:cubicBezTo>
                  <a:pt x="392051" y="-5331"/>
                  <a:pt x="270456" y="-11816"/>
                  <a:pt x="195877" y="2223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1" name="Forme libre : forme 250">
            <a:extLst>
              <a:ext uri="{FF2B5EF4-FFF2-40B4-BE49-F238E27FC236}">
                <a16:creationId xmlns:a16="http://schemas.microsoft.com/office/drawing/2014/main" id="{5AA92377-873B-4373-A17D-5C270A41B53C}"/>
              </a:ext>
            </a:extLst>
          </p:cNvPr>
          <p:cNvSpPr/>
          <p:nvPr>
            <p:custDataLst>
              <p:tags r:id="rId70"/>
            </p:custDataLst>
          </p:nvPr>
        </p:nvSpPr>
        <p:spPr>
          <a:xfrm>
            <a:off x="7157316" y="12176263"/>
            <a:ext cx="555801" cy="502667"/>
          </a:xfrm>
          <a:custGeom>
            <a:avLst/>
            <a:gdLst>
              <a:gd name="connsiteX0" fmla="*/ 195877 w 555801"/>
              <a:gd name="connsiteY0" fmla="*/ 22231 h 502667"/>
              <a:gd name="connsiteX1" fmla="*/ 1324 w 555801"/>
              <a:gd name="connsiteY1" fmla="*/ 236239 h 502667"/>
              <a:gd name="connsiteX2" fmla="*/ 127784 w 555801"/>
              <a:gd name="connsiteY2" fmla="*/ 479431 h 502667"/>
              <a:gd name="connsiteX3" fmla="*/ 448796 w 555801"/>
              <a:gd name="connsiteY3" fmla="*/ 469703 h 502667"/>
              <a:gd name="connsiteX4" fmla="*/ 555801 w 555801"/>
              <a:gd name="connsiteY4" fmla="*/ 275150 h 502667"/>
              <a:gd name="connsiteX5" fmla="*/ 448796 w 555801"/>
              <a:gd name="connsiteY5" fmla="*/ 31958 h 502667"/>
              <a:gd name="connsiteX6" fmla="*/ 195877 w 555801"/>
              <a:gd name="connsiteY6" fmla="*/ 22231 h 5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01" h="502667">
                <a:moveTo>
                  <a:pt x="195877" y="22231"/>
                </a:moveTo>
                <a:cubicBezTo>
                  <a:pt x="121298" y="56278"/>
                  <a:pt x="12673" y="160039"/>
                  <a:pt x="1324" y="236239"/>
                </a:cubicBezTo>
                <a:cubicBezTo>
                  <a:pt x="-10025" y="312439"/>
                  <a:pt x="53206" y="440520"/>
                  <a:pt x="127784" y="479431"/>
                </a:cubicBezTo>
                <a:cubicBezTo>
                  <a:pt x="202362" y="518342"/>
                  <a:pt x="377460" y="503750"/>
                  <a:pt x="448796" y="469703"/>
                </a:cubicBezTo>
                <a:cubicBezTo>
                  <a:pt x="520132" y="435656"/>
                  <a:pt x="555801" y="348107"/>
                  <a:pt x="555801" y="275150"/>
                </a:cubicBezTo>
                <a:cubicBezTo>
                  <a:pt x="555801" y="202193"/>
                  <a:pt x="505541" y="69247"/>
                  <a:pt x="448796" y="31958"/>
                </a:cubicBezTo>
                <a:cubicBezTo>
                  <a:pt x="392051" y="-5331"/>
                  <a:pt x="270456" y="-11816"/>
                  <a:pt x="195877" y="2223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52" name="Image 251">
            <a:extLst>
              <a:ext uri="{FF2B5EF4-FFF2-40B4-BE49-F238E27FC236}">
                <a16:creationId xmlns:a16="http://schemas.microsoft.com/office/drawing/2014/main" id="{FD9ECC8A-42FF-42E2-9C42-CFB76C473614}"/>
              </a:ext>
            </a:extLst>
          </p:cNvPr>
          <p:cNvPicPr>
            <a:picLocks noChangeAspect="1"/>
          </p:cNvPicPr>
          <p:nvPr>
            <p:custDataLst>
              <p:tags r:id="rId71"/>
            </p:custDataLst>
          </p:nvPr>
        </p:nvPicPr>
        <p:blipFill>
          <a:blip r:embed="rId1118"/>
          <a:stretch>
            <a:fillRect/>
          </a:stretch>
        </p:blipFill>
        <p:spPr>
          <a:xfrm>
            <a:off x="-9360134" y="6991350"/>
            <a:ext cx="12192000" cy="6858000"/>
          </a:xfrm>
          <a:prstGeom prst="rect">
            <a:avLst/>
          </a:prstGeom>
        </p:spPr>
      </p:pic>
      <p:sp>
        <p:nvSpPr>
          <p:cNvPr id="253" name="Forme libre : forme 252">
            <a:extLst>
              <a:ext uri="{FF2B5EF4-FFF2-40B4-BE49-F238E27FC236}">
                <a16:creationId xmlns:a16="http://schemas.microsoft.com/office/drawing/2014/main" id="{A01E8EBC-1F94-481D-95EE-88FF7F4BDA53}"/>
              </a:ext>
            </a:extLst>
          </p:cNvPr>
          <p:cNvSpPr/>
          <p:nvPr>
            <p:custDataLst>
              <p:tags r:id="rId72"/>
            </p:custDataLst>
          </p:nvPr>
        </p:nvSpPr>
        <p:spPr>
          <a:xfrm>
            <a:off x="7586899" y="11884529"/>
            <a:ext cx="619551" cy="717802"/>
          </a:xfrm>
          <a:custGeom>
            <a:avLst/>
            <a:gdLst>
              <a:gd name="connsiteX0" fmla="*/ 605959 w 619551"/>
              <a:gd name="connsiteY0" fmla="*/ 135460 h 717802"/>
              <a:gd name="connsiteX1" fmla="*/ 478738 w 619551"/>
              <a:gd name="connsiteY1" fmla="*/ 288 h 717802"/>
              <a:gd name="connsiteX2" fmla="*/ 192491 w 619551"/>
              <a:gd name="connsiteY2" fmla="*/ 103655 h 717802"/>
              <a:gd name="connsiteX3" fmla="*/ 65270 w 619551"/>
              <a:gd name="connsiteY3" fmla="*/ 238827 h 717802"/>
              <a:gd name="connsiteX4" fmla="*/ 1660 w 619551"/>
              <a:gd name="connsiteY4" fmla="*/ 437610 h 717802"/>
              <a:gd name="connsiteX5" fmla="*/ 128881 w 619551"/>
              <a:gd name="connsiteY5" fmla="*/ 660246 h 717802"/>
              <a:gd name="connsiteX6" fmla="*/ 415128 w 619551"/>
              <a:gd name="connsiteY6" fmla="*/ 700003 h 717802"/>
              <a:gd name="connsiteX7" fmla="*/ 598008 w 619551"/>
              <a:gd name="connsiteY7" fmla="*/ 413756 h 717802"/>
              <a:gd name="connsiteX8" fmla="*/ 605959 w 619551"/>
              <a:gd name="connsiteY8" fmla="*/ 135460 h 7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551" h="717802">
                <a:moveTo>
                  <a:pt x="605959" y="135460"/>
                </a:moveTo>
                <a:cubicBezTo>
                  <a:pt x="586081" y="66549"/>
                  <a:pt x="547649" y="5589"/>
                  <a:pt x="478738" y="288"/>
                </a:cubicBezTo>
                <a:cubicBezTo>
                  <a:pt x="409827" y="-5013"/>
                  <a:pt x="261402" y="63899"/>
                  <a:pt x="192491" y="103655"/>
                </a:cubicBezTo>
                <a:cubicBezTo>
                  <a:pt x="123580" y="143411"/>
                  <a:pt x="97075" y="183168"/>
                  <a:pt x="65270" y="238827"/>
                </a:cubicBezTo>
                <a:cubicBezTo>
                  <a:pt x="33465" y="294486"/>
                  <a:pt x="-8942" y="367374"/>
                  <a:pt x="1660" y="437610"/>
                </a:cubicBezTo>
                <a:cubicBezTo>
                  <a:pt x="12262" y="507847"/>
                  <a:pt x="59970" y="616514"/>
                  <a:pt x="128881" y="660246"/>
                </a:cubicBezTo>
                <a:cubicBezTo>
                  <a:pt x="197792" y="703978"/>
                  <a:pt x="336940" y="741085"/>
                  <a:pt x="415128" y="700003"/>
                </a:cubicBezTo>
                <a:cubicBezTo>
                  <a:pt x="493316" y="658921"/>
                  <a:pt x="571504" y="503871"/>
                  <a:pt x="598008" y="413756"/>
                </a:cubicBezTo>
                <a:cubicBezTo>
                  <a:pt x="624512" y="323641"/>
                  <a:pt x="625837" y="204371"/>
                  <a:pt x="605959" y="13546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4" name="Forme libre : forme 253">
            <a:extLst>
              <a:ext uri="{FF2B5EF4-FFF2-40B4-BE49-F238E27FC236}">
                <a16:creationId xmlns:a16="http://schemas.microsoft.com/office/drawing/2014/main" id="{46D376AA-9CA8-4B6C-996C-A39071B1AF98}"/>
              </a:ext>
            </a:extLst>
          </p:cNvPr>
          <p:cNvSpPr/>
          <p:nvPr>
            <p:custDataLst>
              <p:tags r:id="rId73"/>
            </p:custDataLst>
          </p:nvPr>
        </p:nvSpPr>
        <p:spPr>
          <a:xfrm>
            <a:off x="8176765" y="11676424"/>
            <a:ext cx="416756" cy="567665"/>
          </a:xfrm>
          <a:custGeom>
            <a:avLst/>
            <a:gdLst>
              <a:gd name="connsiteX0" fmla="*/ 246681 w 416756"/>
              <a:gd name="connsiteY0" fmla="*/ 566201 h 567665"/>
              <a:gd name="connsiteX1" fmla="*/ 63801 w 416756"/>
              <a:gd name="connsiteY1" fmla="*/ 486688 h 567665"/>
              <a:gd name="connsiteX2" fmla="*/ 190 w 416756"/>
              <a:gd name="connsiteY2" fmla="*/ 248149 h 567665"/>
              <a:gd name="connsiteX3" fmla="*/ 79703 w 416756"/>
              <a:gd name="connsiteY3" fmla="*/ 81172 h 567665"/>
              <a:gd name="connsiteX4" fmla="*/ 222827 w 416756"/>
              <a:gd name="connsiteY4" fmla="*/ 9610 h 567665"/>
              <a:gd name="connsiteX5" fmla="*/ 397756 w 416756"/>
              <a:gd name="connsiteY5" fmla="*/ 287906 h 567665"/>
              <a:gd name="connsiteX6" fmla="*/ 397756 w 416756"/>
              <a:gd name="connsiteY6" fmla="*/ 431029 h 567665"/>
              <a:gd name="connsiteX7" fmla="*/ 246681 w 416756"/>
              <a:gd name="connsiteY7" fmla="*/ 566201 h 5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756" h="567665">
                <a:moveTo>
                  <a:pt x="246681" y="566201"/>
                </a:moveTo>
                <a:cubicBezTo>
                  <a:pt x="191022" y="575478"/>
                  <a:pt x="104883" y="539697"/>
                  <a:pt x="63801" y="486688"/>
                </a:cubicBezTo>
                <a:cubicBezTo>
                  <a:pt x="22719" y="433679"/>
                  <a:pt x="-2460" y="315735"/>
                  <a:pt x="190" y="248149"/>
                </a:cubicBezTo>
                <a:cubicBezTo>
                  <a:pt x="2840" y="180563"/>
                  <a:pt x="42597" y="120928"/>
                  <a:pt x="79703" y="81172"/>
                </a:cubicBezTo>
                <a:cubicBezTo>
                  <a:pt x="116809" y="41416"/>
                  <a:pt x="169818" y="-24846"/>
                  <a:pt x="222827" y="9610"/>
                </a:cubicBezTo>
                <a:cubicBezTo>
                  <a:pt x="275836" y="44066"/>
                  <a:pt x="368601" y="217669"/>
                  <a:pt x="397756" y="287906"/>
                </a:cubicBezTo>
                <a:cubicBezTo>
                  <a:pt x="426911" y="358143"/>
                  <a:pt x="418959" y="388622"/>
                  <a:pt x="397756" y="431029"/>
                </a:cubicBezTo>
                <a:cubicBezTo>
                  <a:pt x="376553" y="473436"/>
                  <a:pt x="302340" y="556924"/>
                  <a:pt x="246681" y="56620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5" name="Forme libre : forme 254">
            <a:extLst>
              <a:ext uri="{FF2B5EF4-FFF2-40B4-BE49-F238E27FC236}">
                <a16:creationId xmlns:a16="http://schemas.microsoft.com/office/drawing/2014/main" id="{ED1D29F2-E0A2-41F8-8F1C-ABF35B8B8C53}"/>
              </a:ext>
            </a:extLst>
          </p:cNvPr>
          <p:cNvSpPr/>
          <p:nvPr>
            <p:custDataLst>
              <p:tags r:id="rId74"/>
            </p:custDataLst>
          </p:nvPr>
        </p:nvSpPr>
        <p:spPr>
          <a:xfrm>
            <a:off x="7691926" y="11583767"/>
            <a:ext cx="414501" cy="388804"/>
          </a:xfrm>
          <a:custGeom>
            <a:avLst/>
            <a:gdLst>
              <a:gd name="connsiteX0" fmla="*/ 95415 w 414501"/>
              <a:gd name="connsiteY0" fmla="*/ 388514 h 388804"/>
              <a:gd name="connsiteX1" fmla="*/ 0 w 414501"/>
              <a:gd name="connsiteY1" fmla="*/ 293098 h 388804"/>
              <a:gd name="connsiteX2" fmla="*/ 95415 w 414501"/>
              <a:gd name="connsiteY2" fmla="*/ 14803 h 388804"/>
              <a:gd name="connsiteX3" fmla="*/ 341906 w 414501"/>
              <a:gd name="connsiteY3" fmla="*/ 62511 h 388804"/>
              <a:gd name="connsiteX4" fmla="*/ 397565 w 414501"/>
              <a:gd name="connsiteY4" fmla="*/ 269245 h 388804"/>
              <a:gd name="connsiteX5" fmla="*/ 95415 w 414501"/>
              <a:gd name="connsiteY5" fmla="*/ 388514 h 38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501" h="388804">
                <a:moveTo>
                  <a:pt x="95415" y="388514"/>
                </a:moveTo>
                <a:cubicBezTo>
                  <a:pt x="29154" y="392489"/>
                  <a:pt x="0" y="355383"/>
                  <a:pt x="0" y="293098"/>
                </a:cubicBezTo>
                <a:cubicBezTo>
                  <a:pt x="0" y="230813"/>
                  <a:pt x="38431" y="53234"/>
                  <a:pt x="95415" y="14803"/>
                </a:cubicBezTo>
                <a:cubicBezTo>
                  <a:pt x="152399" y="-23628"/>
                  <a:pt x="291548" y="20104"/>
                  <a:pt x="341906" y="62511"/>
                </a:cubicBezTo>
                <a:cubicBezTo>
                  <a:pt x="392264" y="104918"/>
                  <a:pt x="441297" y="214911"/>
                  <a:pt x="397565" y="269245"/>
                </a:cubicBezTo>
                <a:cubicBezTo>
                  <a:pt x="353833" y="323579"/>
                  <a:pt x="161676" y="384539"/>
                  <a:pt x="95415" y="38851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6" name="Forme libre : forme 255">
            <a:extLst>
              <a:ext uri="{FF2B5EF4-FFF2-40B4-BE49-F238E27FC236}">
                <a16:creationId xmlns:a16="http://schemas.microsoft.com/office/drawing/2014/main" id="{39411577-719F-4310-9DD1-4A9432D0CFC8}"/>
              </a:ext>
            </a:extLst>
          </p:cNvPr>
          <p:cNvSpPr/>
          <p:nvPr>
            <p:custDataLst>
              <p:tags r:id="rId75"/>
            </p:custDataLst>
          </p:nvPr>
        </p:nvSpPr>
        <p:spPr>
          <a:xfrm>
            <a:off x="7372503" y="11346269"/>
            <a:ext cx="406496" cy="562066"/>
          </a:xfrm>
          <a:custGeom>
            <a:avLst/>
            <a:gdLst>
              <a:gd name="connsiteX0" fmla="*/ 342436 w 406496"/>
              <a:gd name="connsiteY0" fmla="*/ 37211 h 562066"/>
              <a:gd name="connsiteX1" fmla="*/ 135702 w 406496"/>
              <a:gd name="connsiteY1" fmla="*/ 13357 h 562066"/>
              <a:gd name="connsiteX2" fmla="*/ 16433 w 406496"/>
              <a:gd name="connsiteY2" fmla="*/ 164432 h 562066"/>
              <a:gd name="connsiteX3" fmla="*/ 16433 w 406496"/>
              <a:gd name="connsiteY3" fmla="*/ 426825 h 562066"/>
              <a:gd name="connsiteX4" fmla="*/ 159556 w 406496"/>
              <a:gd name="connsiteY4" fmla="*/ 561997 h 562066"/>
              <a:gd name="connsiteX5" fmla="*/ 326534 w 406496"/>
              <a:gd name="connsiteY5" fmla="*/ 442728 h 562066"/>
              <a:gd name="connsiteX6" fmla="*/ 406047 w 406496"/>
              <a:gd name="connsiteY6" fmla="*/ 275750 h 562066"/>
              <a:gd name="connsiteX7" fmla="*/ 342436 w 406496"/>
              <a:gd name="connsiteY7" fmla="*/ 37211 h 56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496" h="562066">
                <a:moveTo>
                  <a:pt x="342436" y="37211"/>
                </a:moveTo>
                <a:cubicBezTo>
                  <a:pt x="297379" y="-6521"/>
                  <a:pt x="190036" y="-7846"/>
                  <a:pt x="135702" y="13357"/>
                </a:cubicBezTo>
                <a:cubicBezTo>
                  <a:pt x="81368" y="34560"/>
                  <a:pt x="36311" y="95521"/>
                  <a:pt x="16433" y="164432"/>
                </a:cubicBezTo>
                <a:cubicBezTo>
                  <a:pt x="-3445" y="233343"/>
                  <a:pt x="-7421" y="360564"/>
                  <a:pt x="16433" y="426825"/>
                </a:cubicBezTo>
                <a:cubicBezTo>
                  <a:pt x="40287" y="493086"/>
                  <a:pt x="107872" y="559347"/>
                  <a:pt x="159556" y="561997"/>
                </a:cubicBezTo>
                <a:cubicBezTo>
                  <a:pt x="211239" y="564648"/>
                  <a:pt x="285452" y="490436"/>
                  <a:pt x="326534" y="442728"/>
                </a:cubicBezTo>
                <a:cubicBezTo>
                  <a:pt x="367616" y="395020"/>
                  <a:pt x="402071" y="342011"/>
                  <a:pt x="406047" y="275750"/>
                </a:cubicBezTo>
                <a:cubicBezTo>
                  <a:pt x="410023" y="209489"/>
                  <a:pt x="387493" y="80943"/>
                  <a:pt x="342436" y="3721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7" name="Forme libre : forme 256">
            <a:extLst>
              <a:ext uri="{FF2B5EF4-FFF2-40B4-BE49-F238E27FC236}">
                <a16:creationId xmlns:a16="http://schemas.microsoft.com/office/drawing/2014/main" id="{61DE7ED7-7036-4B48-B4D2-37DEAB60781C}"/>
              </a:ext>
            </a:extLst>
          </p:cNvPr>
          <p:cNvSpPr/>
          <p:nvPr>
            <p:custDataLst>
              <p:tags r:id="rId76"/>
            </p:custDataLst>
          </p:nvPr>
        </p:nvSpPr>
        <p:spPr>
          <a:xfrm>
            <a:off x="6372963" y="10968511"/>
            <a:ext cx="495417" cy="520492"/>
          </a:xfrm>
          <a:custGeom>
            <a:avLst/>
            <a:gdLst>
              <a:gd name="connsiteX0" fmla="*/ 135508 w 495417"/>
              <a:gd name="connsiteY0" fmla="*/ 63874 h 520492"/>
              <a:gd name="connsiteX1" fmla="*/ 336 w 495417"/>
              <a:gd name="connsiteY1" fmla="*/ 326267 h 520492"/>
              <a:gd name="connsiteX2" fmla="*/ 103703 w 495417"/>
              <a:gd name="connsiteY2" fmla="*/ 509147 h 520492"/>
              <a:gd name="connsiteX3" fmla="*/ 302486 w 495417"/>
              <a:gd name="connsiteY3" fmla="*/ 493244 h 520492"/>
              <a:gd name="connsiteX4" fmla="*/ 413804 w 495417"/>
              <a:gd name="connsiteY4" fmla="*/ 429634 h 520492"/>
              <a:gd name="connsiteX5" fmla="*/ 493317 w 495417"/>
              <a:gd name="connsiteY5" fmla="*/ 246754 h 520492"/>
              <a:gd name="connsiteX6" fmla="*/ 453561 w 495417"/>
              <a:gd name="connsiteY6" fmla="*/ 55923 h 520492"/>
              <a:gd name="connsiteX7" fmla="*/ 262729 w 495417"/>
              <a:gd name="connsiteY7" fmla="*/ 263 h 520492"/>
              <a:gd name="connsiteX8" fmla="*/ 135508 w 495417"/>
              <a:gd name="connsiteY8" fmla="*/ 63874 h 5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417" h="520492">
                <a:moveTo>
                  <a:pt x="135508" y="63874"/>
                </a:moveTo>
                <a:cubicBezTo>
                  <a:pt x="91776" y="118208"/>
                  <a:pt x="5637" y="252055"/>
                  <a:pt x="336" y="326267"/>
                </a:cubicBezTo>
                <a:cubicBezTo>
                  <a:pt x="-4965" y="400479"/>
                  <a:pt x="53345" y="481318"/>
                  <a:pt x="103703" y="509147"/>
                </a:cubicBezTo>
                <a:cubicBezTo>
                  <a:pt x="154061" y="536977"/>
                  <a:pt x="250803" y="506496"/>
                  <a:pt x="302486" y="493244"/>
                </a:cubicBezTo>
                <a:cubicBezTo>
                  <a:pt x="354169" y="479992"/>
                  <a:pt x="381999" y="470716"/>
                  <a:pt x="413804" y="429634"/>
                </a:cubicBezTo>
                <a:cubicBezTo>
                  <a:pt x="445609" y="388552"/>
                  <a:pt x="486691" y="309039"/>
                  <a:pt x="493317" y="246754"/>
                </a:cubicBezTo>
                <a:cubicBezTo>
                  <a:pt x="499943" y="184469"/>
                  <a:pt x="491992" y="97005"/>
                  <a:pt x="453561" y="55923"/>
                </a:cubicBezTo>
                <a:cubicBezTo>
                  <a:pt x="415130" y="14841"/>
                  <a:pt x="321039" y="-2387"/>
                  <a:pt x="262729" y="263"/>
                </a:cubicBezTo>
                <a:cubicBezTo>
                  <a:pt x="204419" y="2913"/>
                  <a:pt x="179240" y="9540"/>
                  <a:pt x="135508" y="6387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8" name="Forme libre : forme 257">
            <a:extLst>
              <a:ext uri="{FF2B5EF4-FFF2-40B4-BE49-F238E27FC236}">
                <a16:creationId xmlns:a16="http://schemas.microsoft.com/office/drawing/2014/main" id="{9CCC84A8-F338-4C92-A353-6BD2728836E6}"/>
              </a:ext>
            </a:extLst>
          </p:cNvPr>
          <p:cNvSpPr/>
          <p:nvPr>
            <p:custDataLst>
              <p:tags r:id="rId77"/>
            </p:custDataLst>
          </p:nvPr>
        </p:nvSpPr>
        <p:spPr>
          <a:xfrm>
            <a:off x="9382748" y="12763267"/>
            <a:ext cx="524241" cy="434513"/>
          </a:xfrm>
          <a:custGeom>
            <a:avLst/>
            <a:gdLst>
              <a:gd name="connsiteX0" fmla="*/ 279021 w 524241"/>
              <a:gd name="connsiteY0" fmla="*/ 59090 h 434513"/>
              <a:gd name="connsiteX1" fmla="*/ 80239 w 524241"/>
              <a:gd name="connsiteY1" fmla="*/ 3430 h 434513"/>
              <a:gd name="connsiteX2" fmla="*/ 725 w 524241"/>
              <a:gd name="connsiteY2" fmla="*/ 178359 h 434513"/>
              <a:gd name="connsiteX3" fmla="*/ 119995 w 524241"/>
              <a:gd name="connsiteY3" fmla="*/ 385093 h 434513"/>
              <a:gd name="connsiteX4" fmla="*/ 286972 w 524241"/>
              <a:gd name="connsiteY4" fmla="*/ 432801 h 434513"/>
              <a:gd name="connsiteX5" fmla="*/ 493706 w 524241"/>
              <a:gd name="connsiteY5" fmla="*/ 345337 h 434513"/>
              <a:gd name="connsiteX6" fmla="*/ 517560 w 524241"/>
              <a:gd name="connsiteY6" fmla="*/ 106797 h 434513"/>
              <a:gd name="connsiteX7" fmla="*/ 438047 w 524241"/>
              <a:gd name="connsiteY7" fmla="*/ 19333 h 434513"/>
              <a:gd name="connsiteX8" fmla="*/ 279021 w 524241"/>
              <a:gd name="connsiteY8" fmla="*/ 59090 h 43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241" h="434513">
                <a:moveTo>
                  <a:pt x="279021" y="59090"/>
                </a:moveTo>
                <a:cubicBezTo>
                  <a:pt x="219386" y="56440"/>
                  <a:pt x="126622" y="-16448"/>
                  <a:pt x="80239" y="3430"/>
                </a:cubicBezTo>
                <a:cubicBezTo>
                  <a:pt x="33856" y="23308"/>
                  <a:pt x="-5901" y="114749"/>
                  <a:pt x="725" y="178359"/>
                </a:cubicBezTo>
                <a:cubicBezTo>
                  <a:pt x="7351" y="241969"/>
                  <a:pt x="72287" y="342686"/>
                  <a:pt x="119995" y="385093"/>
                </a:cubicBezTo>
                <a:cubicBezTo>
                  <a:pt x="167703" y="427500"/>
                  <a:pt x="224687" y="439427"/>
                  <a:pt x="286972" y="432801"/>
                </a:cubicBezTo>
                <a:cubicBezTo>
                  <a:pt x="349257" y="426175"/>
                  <a:pt x="455275" y="399671"/>
                  <a:pt x="493706" y="345337"/>
                </a:cubicBezTo>
                <a:cubicBezTo>
                  <a:pt x="532137" y="291003"/>
                  <a:pt x="526836" y="161131"/>
                  <a:pt x="517560" y="106797"/>
                </a:cubicBezTo>
                <a:cubicBezTo>
                  <a:pt x="508284" y="52463"/>
                  <a:pt x="472503" y="28609"/>
                  <a:pt x="438047" y="19333"/>
                </a:cubicBezTo>
                <a:cubicBezTo>
                  <a:pt x="403591" y="10056"/>
                  <a:pt x="338656" y="61740"/>
                  <a:pt x="279021" y="5909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9" name="Forme libre : forme 258">
            <a:extLst>
              <a:ext uri="{FF2B5EF4-FFF2-40B4-BE49-F238E27FC236}">
                <a16:creationId xmlns:a16="http://schemas.microsoft.com/office/drawing/2014/main" id="{AB5B0BB7-A608-4889-92C4-ACEE901665CE}"/>
              </a:ext>
            </a:extLst>
          </p:cNvPr>
          <p:cNvSpPr/>
          <p:nvPr>
            <p:custDataLst>
              <p:tags r:id="rId78"/>
            </p:custDataLst>
          </p:nvPr>
        </p:nvSpPr>
        <p:spPr>
          <a:xfrm>
            <a:off x="9306834" y="12449696"/>
            <a:ext cx="473966" cy="430639"/>
          </a:xfrm>
          <a:custGeom>
            <a:avLst/>
            <a:gdLst>
              <a:gd name="connsiteX0" fmla="*/ 87761 w 473966"/>
              <a:gd name="connsiteY0" fmla="*/ 48221 h 430365"/>
              <a:gd name="connsiteX1" fmla="*/ 48004 w 473966"/>
              <a:gd name="connsiteY1" fmla="*/ 95928 h 430365"/>
              <a:gd name="connsiteX2" fmla="*/ 296 w 473966"/>
              <a:gd name="connsiteY2" fmla="*/ 318565 h 430365"/>
              <a:gd name="connsiteX3" fmla="*/ 71858 w 473966"/>
              <a:gd name="connsiteY3" fmla="*/ 429883 h 430365"/>
              <a:gd name="connsiteX4" fmla="*/ 310397 w 473966"/>
              <a:gd name="connsiteY4" fmla="*/ 358321 h 430365"/>
              <a:gd name="connsiteX5" fmla="*/ 445569 w 473966"/>
              <a:gd name="connsiteY5" fmla="*/ 342419 h 430365"/>
              <a:gd name="connsiteX6" fmla="*/ 469423 w 473966"/>
              <a:gd name="connsiteY6" fmla="*/ 80026 h 430365"/>
              <a:gd name="connsiteX7" fmla="*/ 381959 w 473966"/>
              <a:gd name="connsiteY7" fmla="*/ 513 h 430365"/>
              <a:gd name="connsiteX8" fmla="*/ 87761 w 473966"/>
              <a:gd name="connsiteY8" fmla="*/ 48221 h 430365"/>
              <a:gd name="connsiteX0" fmla="*/ 87761 w 473966"/>
              <a:gd name="connsiteY0" fmla="*/ 48221 h 430639"/>
              <a:gd name="connsiteX1" fmla="*/ 48004 w 473966"/>
              <a:gd name="connsiteY1" fmla="*/ 95928 h 430639"/>
              <a:gd name="connsiteX2" fmla="*/ 296 w 473966"/>
              <a:gd name="connsiteY2" fmla="*/ 318565 h 430639"/>
              <a:gd name="connsiteX3" fmla="*/ 71858 w 473966"/>
              <a:gd name="connsiteY3" fmla="*/ 429883 h 430639"/>
              <a:gd name="connsiteX4" fmla="*/ 310397 w 473966"/>
              <a:gd name="connsiteY4" fmla="*/ 366272 h 430639"/>
              <a:gd name="connsiteX5" fmla="*/ 445569 w 473966"/>
              <a:gd name="connsiteY5" fmla="*/ 342419 h 430639"/>
              <a:gd name="connsiteX6" fmla="*/ 469423 w 473966"/>
              <a:gd name="connsiteY6" fmla="*/ 80026 h 430639"/>
              <a:gd name="connsiteX7" fmla="*/ 381959 w 473966"/>
              <a:gd name="connsiteY7" fmla="*/ 513 h 430639"/>
              <a:gd name="connsiteX8" fmla="*/ 87761 w 473966"/>
              <a:gd name="connsiteY8" fmla="*/ 48221 h 43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966" h="430639">
                <a:moveTo>
                  <a:pt x="87761" y="48221"/>
                </a:moveTo>
                <a:cubicBezTo>
                  <a:pt x="32102" y="64124"/>
                  <a:pt x="62581" y="50871"/>
                  <a:pt x="48004" y="95928"/>
                </a:cubicBezTo>
                <a:cubicBezTo>
                  <a:pt x="33427" y="140985"/>
                  <a:pt x="-3680" y="262906"/>
                  <a:pt x="296" y="318565"/>
                </a:cubicBezTo>
                <a:cubicBezTo>
                  <a:pt x="4272" y="374224"/>
                  <a:pt x="20174" y="421932"/>
                  <a:pt x="71858" y="429883"/>
                </a:cubicBezTo>
                <a:cubicBezTo>
                  <a:pt x="123542" y="437834"/>
                  <a:pt x="248112" y="380849"/>
                  <a:pt x="310397" y="366272"/>
                </a:cubicBezTo>
                <a:cubicBezTo>
                  <a:pt x="372682" y="351695"/>
                  <a:pt x="419065" y="390127"/>
                  <a:pt x="445569" y="342419"/>
                </a:cubicBezTo>
                <a:cubicBezTo>
                  <a:pt x="472073" y="294711"/>
                  <a:pt x="480025" y="137010"/>
                  <a:pt x="469423" y="80026"/>
                </a:cubicBezTo>
                <a:cubicBezTo>
                  <a:pt x="458821" y="23042"/>
                  <a:pt x="440268" y="5814"/>
                  <a:pt x="381959" y="513"/>
                </a:cubicBezTo>
                <a:cubicBezTo>
                  <a:pt x="323650" y="-4788"/>
                  <a:pt x="143420" y="32318"/>
                  <a:pt x="87761" y="4822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0" name="Forme libre : forme 259">
            <a:extLst>
              <a:ext uri="{FF2B5EF4-FFF2-40B4-BE49-F238E27FC236}">
                <a16:creationId xmlns:a16="http://schemas.microsoft.com/office/drawing/2014/main" id="{FC6DBC70-C491-4923-B872-CF0A14599350}"/>
              </a:ext>
            </a:extLst>
          </p:cNvPr>
          <p:cNvSpPr/>
          <p:nvPr>
            <p:custDataLst>
              <p:tags r:id="rId79"/>
            </p:custDataLst>
          </p:nvPr>
        </p:nvSpPr>
        <p:spPr>
          <a:xfrm>
            <a:off x="7737987" y="11255759"/>
            <a:ext cx="410361" cy="366317"/>
          </a:xfrm>
          <a:custGeom>
            <a:avLst/>
            <a:gdLst>
              <a:gd name="connsiteX0" fmla="*/ 343552 w 410361"/>
              <a:gd name="connsiteY0" fmla="*/ 905 h 366317"/>
              <a:gd name="connsiteX1" fmla="*/ 407163 w 410361"/>
              <a:gd name="connsiteY1" fmla="*/ 104272 h 366317"/>
              <a:gd name="connsiteX2" fmla="*/ 287893 w 410361"/>
              <a:gd name="connsiteY2" fmla="*/ 342811 h 366317"/>
              <a:gd name="connsiteX3" fmla="*/ 65257 w 410361"/>
              <a:gd name="connsiteY3" fmla="*/ 326909 h 366317"/>
              <a:gd name="connsiteX4" fmla="*/ 17549 w 410361"/>
              <a:gd name="connsiteY4" fmla="*/ 72467 h 366317"/>
              <a:gd name="connsiteX5" fmla="*/ 343552 w 410361"/>
              <a:gd name="connsiteY5" fmla="*/ 905 h 36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361" h="366317">
                <a:moveTo>
                  <a:pt x="343552" y="905"/>
                </a:moveTo>
                <a:cubicBezTo>
                  <a:pt x="408488" y="6206"/>
                  <a:pt x="416439" y="47288"/>
                  <a:pt x="407163" y="104272"/>
                </a:cubicBezTo>
                <a:cubicBezTo>
                  <a:pt x="397887" y="161256"/>
                  <a:pt x="344877" y="305705"/>
                  <a:pt x="287893" y="342811"/>
                </a:cubicBezTo>
                <a:cubicBezTo>
                  <a:pt x="230909" y="379917"/>
                  <a:pt x="110314" y="371966"/>
                  <a:pt x="65257" y="326909"/>
                </a:cubicBezTo>
                <a:cubicBezTo>
                  <a:pt x="20200" y="281852"/>
                  <a:pt x="-26183" y="132102"/>
                  <a:pt x="17549" y="72467"/>
                </a:cubicBezTo>
                <a:cubicBezTo>
                  <a:pt x="61281" y="12832"/>
                  <a:pt x="278616" y="-4396"/>
                  <a:pt x="343552" y="90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Forme libre : forme 260">
            <a:extLst>
              <a:ext uri="{FF2B5EF4-FFF2-40B4-BE49-F238E27FC236}">
                <a16:creationId xmlns:a16="http://schemas.microsoft.com/office/drawing/2014/main" id="{04A634D5-67D4-4E3A-AE83-31E6A58CDA20}"/>
              </a:ext>
            </a:extLst>
          </p:cNvPr>
          <p:cNvSpPr/>
          <p:nvPr>
            <p:custDataLst>
              <p:tags r:id="rId80"/>
            </p:custDataLst>
          </p:nvPr>
        </p:nvSpPr>
        <p:spPr>
          <a:xfrm>
            <a:off x="5888999" y="11113315"/>
            <a:ext cx="519931" cy="568569"/>
          </a:xfrm>
          <a:custGeom>
            <a:avLst/>
            <a:gdLst>
              <a:gd name="connsiteX0" fmla="*/ 749 w 519931"/>
              <a:gd name="connsiteY0" fmla="*/ 209362 h 568569"/>
              <a:gd name="connsiteX1" fmla="*/ 159775 w 519931"/>
              <a:gd name="connsiteY1" fmla="*/ 479707 h 568569"/>
              <a:gd name="connsiteX2" fmla="*/ 223386 w 519931"/>
              <a:gd name="connsiteY2" fmla="*/ 567171 h 568569"/>
              <a:gd name="connsiteX3" fmla="*/ 358558 w 519931"/>
              <a:gd name="connsiteY3" fmla="*/ 511512 h 568569"/>
              <a:gd name="connsiteX4" fmla="*/ 517584 w 519931"/>
              <a:gd name="connsiteY4" fmla="*/ 249119 h 568569"/>
              <a:gd name="connsiteX5" fmla="*/ 438071 w 519931"/>
              <a:gd name="connsiteY5" fmla="*/ 98044 h 568569"/>
              <a:gd name="connsiteX6" fmla="*/ 231337 w 519931"/>
              <a:gd name="connsiteY6" fmla="*/ 2628 h 568569"/>
              <a:gd name="connsiteX7" fmla="*/ 749 w 519931"/>
              <a:gd name="connsiteY7" fmla="*/ 209362 h 5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31" h="568569">
                <a:moveTo>
                  <a:pt x="749" y="209362"/>
                </a:moveTo>
                <a:cubicBezTo>
                  <a:pt x="-11178" y="288875"/>
                  <a:pt x="122669" y="420072"/>
                  <a:pt x="159775" y="479707"/>
                </a:cubicBezTo>
                <a:cubicBezTo>
                  <a:pt x="196881" y="539342"/>
                  <a:pt x="190255" y="561870"/>
                  <a:pt x="223386" y="567171"/>
                </a:cubicBezTo>
                <a:cubicBezTo>
                  <a:pt x="256517" y="572472"/>
                  <a:pt x="309525" y="564521"/>
                  <a:pt x="358558" y="511512"/>
                </a:cubicBezTo>
                <a:cubicBezTo>
                  <a:pt x="407591" y="458503"/>
                  <a:pt x="504332" y="318030"/>
                  <a:pt x="517584" y="249119"/>
                </a:cubicBezTo>
                <a:cubicBezTo>
                  <a:pt x="530836" y="180208"/>
                  <a:pt x="485779" y="139126"/>
                  <a:pt x="438071" y="98044"/>
                </a:cubicBezTo>
                <a:cubicBezTo>
                  <a:pt x="390363" y="56962"/>
                  <a:pt x="297598" y="-14600"/>
                  <a:pt x="231337" y="2628"/>
                </a:cubicBezTo>
                <a:cubicBezTo>
                  <a:pt x="165076" y="19856"/>
                  <a:pt x="12676" y="129849"/>
                  <a:pt x="749" y="20936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2" name="Forme libre : forme 261">
            <a:extLst>
              <a:ext uri="{FF2B5EF4-FFF2-40B4-BE49-F238E27FC236}">
                <a16:creationId xmlns:a16="http://schemas.microsoft.com/office/drawing/2014/main" id="{FAECAFBC-1732-47B0-A0F8-BB6ED6EB31A4}"/>
              </a:ext>
            </a:extLst>
          </p:cNvPr>
          <p:cNvSpPr/>
          <p:nvPr>
            <p:custDataLst>
              <p:tags r:id="rId81"/>
            </p:custDataLst>
          </p:nvPr>
        </p:nvSpPr>
        <p:spPr>
          <a:xfrm>
            <a:off x="8114492" y="11136472"/>
            <a:ext cx="318984" cy="337509"/>
          </a:xfrm>
          <a:custGeom>
            <a:avLst/>
            <a:gdLst>
              <a:gd name="connsiteX0" fmla="*/ 14756 w 318984"/>
              <a:gd name="connsiteY0" fmla="*/ 263315 h 337509"/>
              <a:gd name="connsiteX1" fmla="*/ 237392 w 318984"/>
              <a:gd name="connsiteY1" fmla="*/ 334877 h 337509"/>
              <a:gd name="connsiteX2" fmla="*/ 316905 w 318984"/>
              <a:gd name="connsiteY2" fmla="*/ 175851 h 337509"/>
              <a:gd name="connsiteX3" fmla="*/ 165830 w 318984"/>
              <a:gd name="connsiteY3" fmla="*/ 922 h 337509"/>
              <a:gd name="connsiteX4" fmla="*/ 38609 w 318984"/>
              <a:gd name="connsiteY4" fmla="*/ 112240 h 337509"/>
              <a:gd name="connsiteX5" fmla="*/ 14756 w 318984"/>
              <a:gd name="connsiteY5" fmla="*/ 263315 h 33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84" h="337509">
                <a:moveTo>
                  <a:pt x="14756" y="263315"/>
                </a:moveTo>
                <a:cubicBezTo>
                  <a:pt x="47886" y="300421"/>
                  <a:pt x="187034" y="349454"/>
                  <a:pt x="237392" y="334877"/>
                </a:cubicBezTo>
                <a:cubicBezTo>
                  <a:pt x="287750" y="320300"/>
                  <a:pt x="328832" y="231510"/>
                  <a:pt x="316905" y="175851"/>
                </a:cubicBezTo>
                <a:cubicBezTo>
                  <a:pt x="304978" y="120192"/>
                  <a:pt x="212213" y="11524"/>
                  <a:pt x="165830" y="922"/>
                </a:cubicBezTo>
                <a:cubicBezTo>
                  <a:pt x="119447" y="-9680"/>
                  <a:pt x="66438" y="73809"/>
                  <a:pt x="38609" y="112240"/>
                </a:cubicBezTo>
                <a:cubicBezTo>
                  <a:pt x="10780" y="150671"/>
                  <a:pt x="-18374" y="226209"/>
                  <a:pt x="14756" y="2633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3" name="Forme libre : forme 262">
            <a:extLst>
              <a:ext uri="{FF2B5EF4-FFF2-40B4-BE49-F238E27FC236}">
                <a16:creationId xmlns:a16="http://schemas.microsoft.com/office/drawing/2014/main" id="{D88D6736-006F-4F05-8138-07BA1AC3B1C3}"/>
              </a:ext>
            </a:extLst>
          </p:cNvPr>
          <p:cNvSpPr/>
          <p:nvPr>
            <p:custDataLst>
              <p:tags r:id="rId82"/>
            </p:custDataLst>
          </p:nvPr>
        </p:nvSpPr>
        <p:spPr>
          <a:xfrm>
            <a:off x="9726833" y="12320341"/>
            <a:ext cx="477063" cy="548123"/>
          </a:xfrm>
          <a:custGeom>
            <a:avLst/>
            <a:gdLst>
              <a:gd name="connsiteX0" fmla="*/ 454085 w 477063"/>
              <a:gd name="connsiteY0" fmla="*/ 345086 h 548123"/>
              <a:gd name="connsiteX1" fmla="*/ 462037 w 477063"/>
              <a:gd name="connsiteY1" fmla="*/ 114498 h 548123"/>
              <a:gd name="connsiteX2" fmla="*/ 326864 w 477063"/>
              <a:gd name="connsiteY2" fmla="*/ 3180 h 548123"/>
              <a:gd name="connsiteX3" fmla="*/ 72423 w 477063"/>
              <a:gd name="connsiteY3" fmla="*/ 50887 h 548123"/>
              <a:gd name="connsiteX4" fmla="*/ 861 w 477063"/>
              <a:gd name="connsiteY4" fmla="*/ 257621 h 548123"/>
              <a:gd name="connsiteX5" fmla="*/ 40617 w 477063"/>
              <a:gd name="connsiteY5" fmla="*/ 384842 h 548123"/>
              <a:gd name="connsiteX6" fmla="*/ 151936 w 477063"/>
              <a:gd name="connsiteY6" fmla="*/ 535917 h 548123"/>
              <a:gd name="connsiteX7" fmla="*/ 287108 w 477063"/>
              <a:gd name="connsiteY7" fmla="*/ 520014 h 548123"/>
              <a:gd name="connsiteX8" fmla="*/ 454085 w 477063"/>
              <a:gd name="connsiteY8" fmla="*/ 345086 h 54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063" h="548123">
                <a:moveTo>
                  <a:pt x="454085" y="345086"/>
                </a:moveTo>
                <a:cubicBezTo>
                  <a:pt x="483240" y="277500"/>
                  <a:pt x="483240" y="171482"/>
                  <a:pt x="462037" y="114498"/>
                </a:cubicBezTo>
                <a:cubicBezTo>
                  <a:pt x="440834" y="57514"/>
                  <a:pt x="391799" y="13782"/>
                  <a:pt x="326864" y="3180"/>
                </a:cubicBezTo>
                <a:cubicBezTo>
                  <a:pt x="261929" y="-7422"/>
                  <a:pt x="126757" y="8480"/>
                  <a:pt x="72423" y="50887"/>
                </a:cubicBezTo>
                <a:cubicBezTo>
                  <a:pt x="18089" y="93294"/>
                  <a:pt x="6162" y="201962"/>
                  <a:pt x="861" y="257621"/>
                </a:cubicBezTo>
                <a:cubicBezTo>
                  <a:pt x="-4440" y="313280"/>
                  <a:pt x="15438" y="338459"/>
                  <a:pt x="40617" y="384842"/>
                </a:cubicBezTo>
                <a:cubicBezTo>
                  <a:pt x="65796" y="431225"/>
                  <a:pt x="110854" y="513388"/>
                  <a:pt x="151936" y="535917"/>
                </a:cubicBezTo>
                <a:cubicBezTo>
                  <a:pt x="193018" y="558446"/>
                  <a:pt x="235425" y="547843"/>
                  <a:pt x="287108" y="520014"/>
                </a:cubicBezTo>
                <a:cubicBezTo>
                  <a:pt x="338791" y="492185"/>
                  <a:pt x="424930" y="412672"/>
                  <a:pt x="454085" y="34508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endParaRPr lang="fr-BE" dirty="0"/>
          </a:p>
        </p:txBody>
      </p:sp>
      <p:sp>
        <p:nvSpPr>
          <p:cNvPr id="264" name="Forme libre : forme 263">
            <a:extLst>
              <a:ext uri="{FF2B5EF4-FFF2-40B4-BE49-F238E27FC236}">
                <a16:creationId xmlns:a16="http://schemas.microsoft.com/office/drawing/2014/main" id="{1D465168-AED8-438D-9740-3CC1F72B46AA}"/>
              </a:ext>
            </a:extLst>
          </p:cNvPr>
          <p:cNvSpPr/>
          <p:nvPr>
            <p:custDataLst>
              <p:tags r:id="rId83"/>
            </p:custDataLst>
          </p:nvPr>
        </p:nvSpPr>
        <p:spPr>
          <a:xfrm>
            <a:off x="7978158" y="11411937"/>
            <a:ext cx="482814" cy="509989"/>
          </a:xfrm>
          <a:custGeom>
            <a:avLst/>
            <a:gdLst>
              <a:gd name="connsiteX0" fmla="*/ 357823 w 482814"/>
              <a:gd name="connsiteY0" fmla="*/ 43509 h 509989"/>
              <a:gd name="connsiteX1" fmla="*/ 477093 w 482814"/>
              <a:gd name="connsiteY1" fmla="*/ 305902 h 509989"/>
              <a:gd name="connsiteX2" fmla="*/ 182895 w 482814"/>
              <a:gd name="connsiteY2" fmla="*/ 496734 h 509989"/>
              <a:gd name="connsiteX3" fmla="*/ 111333 w 482814"/>
              <a:gd name="connsiteY3" fmla="*/ 464928 h 509989"/>
              <a:gd name="connsiteX4" fmla="*/ 15 w 482814"/>
              <a:gd name="connsiteY4" fmla="*/ 234341 h 509989"/>
              <a:gd name="connsiteX5" fmla="*/ 119284 w 482814"/>
              <a:gd name="connsiteY5" fmla="*/ 19655 h 509989"/>
              <a:gd name="connsiteX6" fmla="*/ 357823 w 482814"/>
              <a:gd name="connsiteY6" fmla="*/ 43509 h 5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814" h="509989">
                <a:moveTo>
                  <a:pt x="357823" y="43509"/>
                </a:moveTo>
                <a:cubicBezTo>
                  <a:pt x="417458" y="91217"/>
                  <a:pt x="506248" y="230364"/>
                  <a:pt x="477093" y="305902"/>
                </a:cubicBezTo>
                <a:cubicBezTo>
                  <a:pt x="447938" y="381440"/>
                  <a:pt x="243855" y="470230"/>
                  <a:pt x="182895" y="496734"/>
                </a:cubicBezTo>
                <a:cubicBezTo>
                  <a:pt x="121935" y="523238"/>
                  <a:pt x="141813" y="508660"/>
                  <a:pt x="111333" y="464928"/>
                </a:cubicBezTo>
                <a:cubicBezTo>
                  <a:pt x="80853" y="421196"/>
                  <a:pt x="-1310" y="308553"/>
                  <a:pt x="15" y="234341"/>
                </a:cubicBezTo>
                <a:cubicBezTo>
                  <a:pt x="1340" y="160129"/>
                  <a:pt x="63625" y="52785"/>
                  <a:pt x="119284" y="19655"/>
                </a:cubicBezTo>
                <a:cubicBezTo>
                  <a:pt x="174943" y="-13475"/>
                  <a:pt x="298188" y="-4199"/>
                  <a:pt x="357823" y="4350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5" name="Forme libre : forme 264">
            <a:extLst>
              <a:ext uri="{FF2B5EF4-FFF2-40B4-BE49-F238E27FC236}">
                <a16:creationId xmlns:a16="http://schemas.microsoft.com/office/drawing/2014/main" id="{F85876FB-34B3-45AD-AD5F-17C2A1F95A58}"/>
              </a:ext>
            </a:extLst>
          </p:cNvPr>
          <p:cNvSpPr/>
          <p:nvPr>
            <p:custDataLst>
              <p:tags r:id="rId84"/>
            </p:custDataLst>
          </p:nvPr>
        </p:nvSpPr>
        <p:spPr>
          <a:xfrm>
            <a:off x="6411622" y="10065339"/>
            <a:ext cx="406601" cy="528512"/>
          </a:xfrm>
          <a:custGeom>
            <a:avLst/>
            <a:gdLst>
              <a:gd name="connsiteX0" fmla="*/ 8847 w 406601"/>
              <a:gd name="connsiteY0" fmla="*/ 231044 h 528512"/>
              <a:gd name="connsiteX1" fmla="*/ 104263 w 406601"/>
              <a:gd name="connsiteY1" fmla="*/ 477535 h 528512"/>
              <a:gd name="connsiteX2" fmla="*/ 263289 w 406601"/>
              <a:gd name="connsiteY2" fmla="*/ 493437 h 528512"/>
              <a:gd name="connsiteX3" fmla="*/ 326899 w 406601"/>
              <a:gd name="connsiteY3" fmla="*/ 525243 h 528512"/>
              <a:gd name="connsiteX4" fmla="*/ 406412 w 406601"/>
              <a:gd name="connsiteY4" fmla="*/ 405973 h 528512"/>
              <a:gd name="connsiteX5" fmla="*/ 303045 w 406601"/>
              <a:gd name="connsiteY5" fmla="*/ 64067 h 528512"/>
              <a:gd name="connsiteX6" fmla="*/ 239435 w 406601"/>
              <a:gd name="connsiteY6" fmla="*/ 48164 h 528512"/>
              <a:gd name="connsiteX7" fmla="*/ 128117 w 406601"/>
              <a:gd name="connsiteY7" fmla="*/ 456 h 528512"/>
              <a:gd name="connsiteX8" fmla="*/ 16798 w 406601"/>
              <a:gd name="connsiteY8" fmla="*/ 79970 h 528512"/>
              <a:gd name="connsiteX9" fmla="*/ 8847 w 406601"/>
              <a:gd name="connsiteY9" fmla="*/ 231044 h 5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601" h="528512">
                <a:moveTo>
                  <a:pt x="8847" y="231044"/>
                </a:moveTo>
                <a:cubicBezTo>
                  <a:pt x="23424" y="297305"/>
                  <a:pt x="61856" y="433803"/>
                  <a:pt x="104263" y="477535"/>
                </a:cubicBezTo>
                <a:cubicBezTo>
                  <a:pt x="146670" y="521267"/>
                  <a:pt x="226183" y="485486"/>
                  <a:pt x="263289" y="493437"/>
                </a:cubicBezTo>
                <a:cubicBezTo>
                  <a:pt x="300395" y="501388"/>
                  <a:pt x="303045" y="539820"/>
                  <a:pt x="326899" y="525243"/>
                </a:cubicBezTo>
                <a:cubicBezTo>
                  <a:pt x="350753" y="510666"/>
                  <a:pt x="410388" y="482836"/>
                  <a:pt x="406412" y="405973"/>
                </a:cubicBezTo>
                <a:cubicBezTo>
                  <a:pt x="402436" y="329110"/>
                  <a:pt x="330874" y="123702"/>
                  <a:pt x="303045" y="64067"/>
                </a:cubicBezTo>
                <a:cubicBezTo>
                  <a:pt x="275216" y="4432"/>
                  <a:pt x="268590" y="58766"/>
                  <a:pt x="239435" y="48164"/>
                </a:cubicBezTo>
                <a:cubicBezTo>
                  <a:pt x="210280" y="37562"/>
                  <a:pt x="165223" y="-4845"/>
                  <a:pt x="128117" y="456"/>
                </a:cubicBezTo>
                <a:cubicBezTo>
                  <a:pt x="91011" y="5757"/>
                  <a:pt x="35351" y="40213"/>
                  <a:pt x="16798" y="79970"/>
                </a:cubicBezTo>
                <a:cubicBezTo>
                  <a:pt x="-1755" y="119727"/>
                  <a:pt x="-5730" y="164783"/>
                  <a:pt x="8847" y="23104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6" name="Forme libre : forme 265">
            <a:extLst>
              <a:ext uri="{FF2B5EF4-FFF2-40B4-BE49-F238E27FC236}">
                <a16:creationId xmlns:a16="http://schemas.microsoft.com/office/drawing/2014/main" id="{B1D7DDBB-3E57-4B9A-AA72-077C94E71740}"/>
              </a:ext>
            </a:extLst>
          </p:cNvPr>
          <p:cNvSpPr/>
          <p:nvPr>
            <p:custDataLst>
              <p:tags r:id="rId85"/>
            </p:custDataLst>
          </p:nvPr>
        </p:nvSpPr>
        <p:spPr>
          <a:xfrm>
            <a:off x="6420218" y="10500943"/>
            <a:ext cx="439049" cy="622925"/>
          </a:xfrm>
          <a:custGeom>
            <a:avLst/>
            <a:gdLst>
              <a:gd name="connsiteX0" fmla="*/ 111569 w 439049"/>
              <a:gd name="connsiteY0" fmla="*/ 10126 h 622925"/>
              <a:gd name="connsiteX1" fmla="*/ 251 w 439049"/>
              <a:gd name="connsiteY1" fmla="*/ 216859 h 622925"/>
              <a:gd name="connsiteX2" fmla="*/ 87715 w 439049"/>
              <a:gd name="connsiteY2" fmla="*/ 526960 h 622925"/>
              <a:gd name="connsiteX3" fmla="*/ 286498 w 439049"/>
              <a:gd name="connsiteY3" fmla="*/ 622376 h 622925"/>
              <a:gd name="connsiteX4" fmla="*/ 429621 w 439049"/>
              <a:gd name="connsiteY4" fmla="*/ 495155 h 622925"/>
              <a:gd name="connsiteX5" fmla="*/ 405767 w 439049"/>
              <a:gd name="connsiteY5" fmla="*/ 153249 h 622925"/>
              <a:gd name="connsiteX6" fmla="*/ 246741 w 439049"/>
              <a:gd name="connsiteY6" fmla="*/ 41931 h 622925"/>
              <a:gd name="connsiteX7" fmla="*/ 111569 w 439049"/>
              <a:gd name="connsiteY7" fmla="*/ 10126 h 62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49" h="622925">
                <a:moveTo>
                  <a:pt x="111569" y="10126"/>
                </a:moveTo>
                <a:cubicBezTo>
                  <a:pt x="70488" y="39281"/>
                  <a:pt x="4227" y="130720"/>
                  <a:pt x="251" y="216859"/>
                </a:cubicBezTo>
                <a:cubicBezTo>
                  <a:pt x="-3725" y="302998"/>
                  <a:pt x="40007" y="459374"/>
                  <a:pt x="87715" y="526960"/>
                </a:cubicBezTo>
                <a:cubicBezTo>
                  <a:pt x="135423" y="594546"/>
                  <a:pt x="229514" y="627677"/>
                  <a:pt x="286498" y="622376"/>
                </a:cubicBezTo>
                <a:cubicBezTo>
                  <a:pt x="343482" y="617075"/>
                  <a:pt x="409743" y="573343"/>
                  <a:pt x="429621" y="495155"/>
                </a:cubicBezTo>
                <a:cubicBezTo>
                  <a:pt x="449499" y="416967"/>
                  <a:pt x="436247" y="228786"/>
                  <a:pt x="405767" y="153249"/>
                </a:cubicBezTo>
                <a:cubicBezTo>
                  <a:pt x="375287" y="77712"/>
                  <a:pt x="298424" y="61809"/>
                  <a:pt x="246741" y="41931"/>
                </a:cubicBezTo>
                <a:cubicBezTo>
                  <a:pt x="195058" y="22053"/>
                  <a:pt x="152650" y="-19029"/>
                  <a:pt x="111569" y="1012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8" name="Forme libre : forme 267">
            <a:extLst>
              <a:ext uri="{FF2B5EF4-FFF2-40B4-BE49-F238E27FC236}">
                <a16:creationId xmlns:a16="http://schemas.microsoft.com/office/drawing/2014/main" id="{C10106ED-06BB-4DE7-8C00-20540BD03C3C}"/>
              </a:ext>
            </a:extLst>
          </p:cNvPr>
          <p:cNvSpPr/>
          <p:nvPr>
            <p:custDataLst>
              <p:tags r:id="rId86"/>
            </p:custDataLst>
          </p:nvPr>
        </p:nvSpPr>
        <p:spPr>
          <a:xfrm>
            <a:off x="6138046" y="10216494"/>
            <a:ext cx="370163" cy="539425"/>
          </a:xfrm>
          <a:custGeom>
            <a:avLst/>
            <a:gdLst>
              <a:gd name="connsiteX0" fmla="*/ 290374 w 370163"/>
              <a:gd name="connsiteY0" fmla="*/ 95792 h 539425"/>
              <a:gd name="connsiteX1" fmla="*/ 171105 w 370163"/>
              <a:gd name="connsiteY1" fmla="*/ 376 h 539425"/>
              <a:gd name="connsiteX2" fmla="*/ 12079 w 370163"/>
              <a:gd name="connsiteY2" fmla="*/ 127597 h 539425"/>
              <a:gd name="connsiteX3" fmla="*/ 12079 w 370163"/>
              <a:gd name="connsiteY3" fmla="*/ 302526 h 539425"/>
              <a:gd name="connsiteX4" fmla="*/ 20030 w 370163"/>
              <a:gd name="connsiteY4" fmla="*/ 366136 h 539425"/>
              <a:gd name="connsiteX5" fmla="*/ 202910 w 370163"/>
              <a:gd name="connsiteY5" fmla="*/ 461552 h 539425"/>
              <a:gd name="connsiteX6" fmla="*/ 306277 w 370163"/>
              <a:gd name="connsiteY6" fmla="*/ 533114 h 539425"/>
              <a:gd name="connsiteX7" fmla="*/ 369887 w 370163"/>
              <a:gd name="connsiteY7" fmla="*/ 294575 h 539425"/>
              <a:gd name="connsiteX8" fmla="*/ 290374 w 370163"/>
              <a:gd name="connsiteY8" fmla="*/ 95792 h 53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63" h="539425">
                <a:moveTo>
                  <a:pt x="290374" y="95792"/>
                </a:moveTo>
                <a:cubicBezTo>
                  <a:pt x="257244" y="46759"/>
                  <a:pt x="217487" y="-4925"/>
                  <a:pt x="171105" y="376"/>
                </a:cubicBezTo>
                <a:cubicBezTo>
                  <a:pt x="124723" y="5677"/>
                  <a:pt x="38583" y="77239"/>
                  <a:pt x="12079" y="127597"/>
                </a:cubicBezTo>
                <a:cubicBezTo>
                  <a:pt x="-14425" y="177955"/>
                  <a:pt x="10754" y="262770"/>
                  <a:pt x="12079" y="302526"/>
                </a:cubicBezTo>
                <a:cubicBezTo>
                  <a:pt x="13404" y="342282"/>
                  <a:pt x="-11775" y="339632"/>
                  <a:pt x="20030" y="366136"/>
                </a:cubicBezTo>
                <a:cubicBezTo>
                  <a:pt x="51835" y="392640"/>
                  <a:pt x="155202" y="433722"/>
                  <a:pt x="202910" y="461552"/>
                </a:cubicBezTo>
                <a:cubicBezTo>
                  <a:pt x="250618" y="489382"/>
                  <a:pt x="278448" y="560943"/>
                  <a:pt x="306277" y="533114"/>
                </a:cubicBezTo>
                <a:cubicBezTo>
                  <a:pt x="334106" y="505285"/>
                  <a:pt x="373863" y="368787"/>
                  <a:pt x="369887" y="294575"/>
                </a:cubicBezTo>
                <a:cubicBezTo>
                  <a:pt x="365911" y="220363"/>
                  <a:pt x="323504" y="144825"/>
                  <a:pt x="290374" y="9579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9" name="Forme libre : forme 268">
            <a:extLst>
              <a:ext uri="{FF2B5EF4-FFF2-40B4-BE49-F238E27FC236}">
                <a16:creationId xmlns:a16="http://schemas.microsoft.com/office/drawing/2014/main" id="{1D63DE44-988D-492D-B1AD-4EE9E470F866}"/>
              </a:ext>
            </a:extLst>
          </p:cNvPr>
          <p:cNvSpPr/>
          <p:nvPr>
            <p:custDataLst>
              <p:tags r:id="rId87"/>
            </p:custDataLst>
          </p:nvPr>
        </p:nvSpPr>
        <p:spPr>
          <a:xfrm>
            <a:off x="5996877" y="10611061"/>
            <a:ext cx="487226" cy="620294"/>
          </a:xfrm>
          <a:custGeom>
            <a:avLst/>
            <a:gdLst>
              <a:gd name="connsiteX0" fmla="*/ 185053 w 487226"/>
              <a:gd name="connsiteY0" fmla="*/ 3374 h 620294"/>
              <a:gd name="connsiteX1" fmla="*/ 33978 w 487226"/>
              <a:gd name="connsiteY1" fmla="*/ 43131 h 620294"/>
              <a:gd name="connsiteX2" fmla="*/ 2173 w 487226"/>
              <a:gd name="connsiteY2" fmla="*/ 186254 h 620294"/>
              <a:gd name="connsiteX3" fmla="*/ 73735 w 487226"/>
              <a:gd name="connsiteY3" fmla="*/ 472501 h 620294"/>
              <a:gd name="connsiteX4" fmla="*/ 280468 w 487226"/>
              <a:gd name="connsiteY4" fmla="*/ 567917 h 620294"/>
              <a:gd name="connsiteX5" fmla="*/ 383835 w 487226"/>
              <a:gd name="connsiteY5" fmla="*/ 607674 h 620294"/>
              <a:gd name="connsiteX6" fmla="*/ 487202 w 487226"/>
              <a:gd name="connsiteY6" fmla="*/ 345281 h 620294"/>
              <a:gd name="connsiteX7" fmla="*/ 391787 w 487226"/>
              <a:gd name="connsiteY7" fmla="*/ 114693 h 620294"/>
              <a:gd name="connsiteX8" fmla="*/ 185053 w 487226"/>
              <a:gd name="connsiteY8" fmla="*/ 3374 h 62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226" h="620294">
                <a:moveTo>
                  <a:pt x="185053" y="3374"/>
                </a:moveTo>
                <a:cubicBezTo>
                  <a:pt x="125418" y="-8553"/>
                  <a:pt x="64458" y="12651"/>
                  <a:pt x="33978" y="43131"/>
                </a:cubicBezTo>
                <a:cubicBezTo>
                  <a:pt x="3498" y="73611"/>
                  <a:pt x="-4453" y="114692"/>
                  <a:pt x="2173" y="186254"/>
                </a:cubicBezTo>
                <a:cubicBezTo>
                  <a:pt x="8799" y="257816"/>
                  <a:pt x="27353" y="408891"/>
                  <a:pt x="73735" y="472501"/>
                </a:cubicBezTo>
                <a:cubicBezTo>
                  <a:pt x="120117" y="536111"/>
                  <a:pt x="228785" y="545388"/>
                  <a:pt x="280468" y="567917"/>
                </a:cubicBezTo>
                <a:cubicBezTo>
                  <a:pt x="332151" y="590446"/>
                  <a:pt x="349379" y="644780"/>
                  <a:pt x="383835" y="607674"/>
                </a:cubicBezTo>
                <a:cubicBezTo>
                  <a:pt x="418291" y="570568"/>
                  <a:pt x="485877" y="427444"/>
                  <a:pt x="487202" y="345281"/>
                </a:cubicBezTo>
                <a:cubicBezTo>
                  <a:pt x="488527" y="263118"/>
                  <a:pt x="436844" y="174328"/>
                  <a:pt x="391787" y="114693"/>
                </a:cubicBezTo>
                <a:cubicBezTo>
                  <a:pt x="346730" y="55058"/>
                  <a:pt x="244688" y="15301"/>
                  <a:pt x="185053" y="337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0" name="Forme libre : forme 269">
            <a:extLst>
              <a:ext uri="{FF2B5EF4-FFF2-40B4-BE49-F238E27FC236}">
                <a16:creationId xmlns:a16="http://schemas.microsoft.com/office/drawing/2014/main" id="{A20016A7-D2E7-487B-8CF2-41E42F0721AA}"/>
              </a:ext>
            </a:extLst>
          </p:cNvPr>
          <p:cNvSpPr/>
          <p:nvPr>
            <p:custDataLst>
              <p:tags r:id="rId88"/>
            </p:custDataLst>
          </p:nvPr>
        </p:nvSpPr>
        <p:spPr>
          <a:xfrm rot="8024040">
            <a:off x="6733131" y="10311325"/>
            <a:ext cx="498843" cy="673950"/>
          </a:xfrm>
          <a:custGeom>
            <a:avLst/>
            <a:gdLst>
              <a:gd name="connsiteX0" fmla="*/ 50205 w 498843"/>
              <a:gd name="connsiteY0" fmla="*/ 631491 h 673950"/>
              <a:gd name="connsiteX1" fmla="*/ 10448 w 498843"/>
              <a:gd name="connsiteY1" fmla="*/ 432708 h 673950"/>
              <a:gd name="connsiteX2" fmla="*/ 209231 w 498843"/>
              <a:gd name="connsiteY2" fmla="*/ 51046 h 673950"/>
              <a:gd name="connsiteX3" fmla="*/ 280793 w 498843"/>
              <a:gd name="connsiteY3" fmla="*/ 19241 h 673950"/>
              <a:gd name="connsiteX4" fmla="*/ 495478 w 498843"/>
              <a:gd name="connsiteY4" fmla="*/ 194169 h 673950"/>
              <a:gd name="connsiteX5" fmla="*/ 400062 w 498843"/>
              <a:gd name="connsiteY5" fmla="*/ 408855 h 673950"/>
              <a:gd name="connsiteX6" fmla="*/ 241036 w 498843"/>
              <a:gd name="connsiteY6" fmla="*/ 655345 h 673950"/>
              <a:gd name="connsiteX7" fmla="*/ 50205 w 498843"/>
              <a:gd name="connsiteY7" fmla="*/ 631491 h 67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843" h="673950">
                <a:moveTo>
                  <a:pt x="50205" y="631491"/>
                </a:moveTo>
                <a:cubicBezTo>
                  <a:pt x="11774" y="594385"/>
                  <a:pt x="-16056" y="529449"/>
                  <a:pt x="10448" y="432708"/>
                </a:cubicBezTo>
                <a:cubicBezTo>
                  <a:pt x="36952" y="335967"/>
                  <a:pt x="164174" y="119957"/>
                  <a:pt x="209231" y="51046"/>
                </a:cubicBezTo>
                <a:cubicBezTo>
                  <a:pt x="254288" y="-17865"/>
                  <a:pt x="233085" y="-4613"/>
                  <a:pt x="280793" y="19241"/>
                </a:cubicBezTo>
                <a:cubicBezTo>
                  <a:pt x="328501" y="43095"/>
                  <a:pt x="475600" y="129233"/>
                  <a:pt x="495478" y="194169"/>
                </a:cubicBezTo>
                <a:cubicBezTo>
                  <a:pt x="515356" y="259105"/>
                  <a:pt x="442469" y="331992"/>
                  <a:pt x="400062" y="408855"/>
                </a:cubicBezTo>
                <a:cubicBezTo>
                  <a:pt x="357655" y="485718"/>
                  <a:pt x="301996" y="618239"/>
                  <a:pt x="241036" y="655345"/>
                </a:cubicBezTo>
                <a:cubicBezTo>
                  <a:pt x="180076" y="692451"/>
                  <a:pt x="88636" y="668597"/>
                  <a:pt x="50205" y="63149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1" name="Forme libre : forme 270">
            <a:extLst>
              <a:ext uri="{FF2B5EF4-FFF2-40B4-BE49-F238E27FC236}">
                <a16:creationId xmlns:a16="http://schemas.microsoft.com/office/drawing/2014/main" id="{901DBCA0-8F90-40F1-AE46-A206E149DB05}"/>
              </a:ext>
            </a:extLst>
          </p:cNvPr>
          <p:cNvSpPr/>
          <p:nvPr>
            <p:custDataLst>
              <p:tags r:id="rId89"/>
            </p:custDataLst>
          </p:nvPr>
        </p:nvSpPr>
        <p:spPr>
          <a:xfrm>
            <a:off x="6792998" y="13053590"/>
            <a:ext cx="481536" cy="601591"/>
          </a:xfrm>
          <a:custGeom>
            <a:avLst/>
            <a:gdLst>
              <a:gd name="connsiteX0" fmla="*/ 195098 w 481536"/>
              <a:gd name="connsiteY0" fmla="*/ 4013 h 601591"/>
              <a:gd name="connsiteX1" fmla="*/ 4267 w 481536"/>
              <a:gd name="connsiteY1" fmla="*/ 202795 h 601591"/>
              <a:gd name="connsiteX2" fmla="*/ 67877 w 481536"/>
              <a:gd name="connsiteY2" fmla="*/ 465189 h 601591"/>
              <a:gd name="connsiteX3" fmla="*/ 131487 w 481536"/>
              <a:gd name="connsiteY3" fmla="*/ 576507 h 601591"/>
              <a:gd name="connsiteX4" fmla="*/ 298465 w 481536"/>
              <a:gd name="connsiteY4" fmla="*/ 568555 h 601591"/>
              <a:gd name="connsiteX5" fmla="*/ 481345 w 481536"/>
              <a:gd name="connsiteY5" fmla="*/ 226649 h 601591"/>
              <a:gd name="connsiteX6" fmla="*/ 330270 w 481536"/>
              <a:gd name="connsiteY6" fmla="*/ 83526 h 601591"/>
              <a:gd name="connsiteX7" fmla="*/ 195098 w 481536"/>
              <a:gd name="connsiteY7" fmla="*/ 4013 h 6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536" h="601591">
                <a:moveTo>
                  <a:pt x="195098" y="4013"/>
                </a:moveTo>
                <a:cubicBezTo>
                  <a:pt x="140764" y="23891"/>
                  <a:pt x="25470" y="125932"/>
                  <a:pt x="4267" y="202795"/>
                </a:cubicBezTo>
                <a:cubicBezTo>
                  <a:pt x="-16936" y="279658"/>
                  <a:pt x="46674" y="402904"/>
                  <a:pt x="67877" y="465189"/>
                </a:cubicBezTo>
                <a:cubicBezTo>
                  <a:pt x="89080" y="527474"/>
                  <a:pt x="93056" y="559279"/>
                  <a:pt x="131487" y="576507"/>
                </a:cubicBezTo>
                <a:cubicBezTo>
                  <a:pt x="169918" y="593735"/>
                  <a:pt x="240155" y="626865"/>
                  <a:pt x="298465" y="568555"/>
                </a:cubicBezTo>
                <a:cubicBezTo>
                  <a:pt x="356775" y="510245"/>
                  <a:pt x="476044" y="307487"/>
                  <a:pt x="481345" y="226649"/>
                </a:cubicBezTo>
                <a:cubicBezTo>
                  <a:pt x="486646" y="145811"/>
                  <a:pt x="380628" y="124608"/>
                  <a:pt x="330270" y="83526"/>
                </a:cubicBezTo>
                <a:cubicBezTo>
                  <a:pt x="279912" y="42444"/>
                  <a:pt x="249432" y="-15865"/>
                  <a:pt x="195098" y="401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4" name="Forme libre : forme 273">
            <a:extLst>
              <a:ext uri="{FF2B5EF4-FFF2-40B4-BE49-F238E27FC236}">
                <a16:creationId xmlns:a16="http://schemas.microsoft.com/office/drawing/2014/main" id="{EBBF51DE-41F3-4693-9D60-8434F216F10F}"/>
              </a:ext>
            </a:extLst>
          </p:cNvPr>
          <p:cNvSpPr/>
          <p:nvPr>
            <p:custDataLst>
              <p:tags r:id="rId90"/>
            </p:custDataLst>
          </p:nvPr>
        </p:nvSpPr>
        <p:spPr>
          <a:xfrm>
            <a:off x="5600258" y="10775201"/>
            <a:ext cx="464973" cy="571890"/>
          </a:xfrm>
          <a:custGeom>
            <a:avLst/>
            <a:gdLst>
              <a:gd name="connsiteX0" fmla="*/ 390841 w 464973"/>
              <a:gd name="connsiteY0" fmla="*/ 69822 h 571890"/>
              <a:gd name="connsiteX1" fmla="*/ 287474 w 464973"/>
              <a:gd name="connsiteY1" fmla="*/ 6212 h 571890"/>
              <a:gd name="connsiteX2" fmla="*/ 40983 w 464973"/>
              <a:gd name="connsiteY2" fmla="*/ 252702 h 571890"/>
              <a:gd name="connsiteX3" fmla="*/ 9178 w 464973"/>
              <a:gd name="connsiteY3" fmla="*/ 467388 h 571890"/>
              <a:gd name="connsiteX4" fmla="*/ 136399 w 464973"/>
              <a:gd name="connsiteY4" fmla="*/ 570754 h 571890"/>
              <a:gd name="connsiteX5" fmla="*/ 223863 w 464973"/>
              <a:gd name="connsiteY5" fmla="*/ 523047 h 571890"/>
              <a:gd name="connsiteX6" fmla="*/ 327230 w 464973"/>
              <a:gd name="connsiteY6" fmla="*/ 530998 h 571890"/>
              <a:gd name="connsiteX7" fmla="*/ 462402 w 464973"/>
              <a:gd name="connsiteY7" fmla="*/ 348118 h 571890"/>
              <a:gd name="connsiteX8" fmla="*/ 414694 w 464973"/>
              <a:gd name="connsiteY8" fmla="*/ 22114 h 571890"/>
              <a:gd name="connsiteX9" fmla="*/ 390841 w 464973"/>
              <a:gd name="connsiteY9" fmla="*/ 69822 h 57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973" h="571890">
                <a:moveTo>
                  <a:pt x="390841" y="69822"/>
                </a:moveTo>
                <a:cubicBezTo>
                  <a:pt x="369638" y="67172"/>
                  <a:pt x="345784" y="-24268"/>
                  <a:pt x="287474" y="6212"/>
                </a:cubicBezTo>
                <a:cubicBezTo>
                  <a:pt x="229164" y="36692"/>
                  <a:pt x="87366" y="175839"/>
                  <a:pt x="40983" y="252702"/>
                </a:cubicBezTo>
                <a:cubicBezTo>
                  <a:pt x="-5400" y="329565"/>
                  <a:pt x="-6725" y="414379"/>
                  <a:pt x="9178" y="467388"/>
                </a:cubicBezTo>
                <a:cubicBezTo>
                  <a:pt x="25081" y="520397"/>
                  <a:pt x="100618" y="561478"/>
                  <a:pt x="136399" y="570754"/>
                </a:cubicBezTo>
                <a:cubicBezTo>
                  <a:pt x="172180" y="580030"/>
                  <a:pt x="192058" y="529673"/>
                  <a:pt x="223863" y="523047"/>
                </a:cubicBezTo>
                <a:cubicBezTo>
                  <a:pt x="255668" y="516421"/>
                  <a:pt x="287473" y="560153"/>
                  <a:pt x="327230" y="530998"/>
                </a:cubicBezTo>
                <a:cubicBezTo>
                  <a:pt x="366986" y="501843"/>
                  <a:pt x="447825" y="432932"/>
                  <a:pt x="462402" y="348118"/>
                </a:cubicBezTo>
                <a:cubicBezTo>
                  <a:pt x="476979" y="263304"/>
                  <a:pt x="425296" y="67171"/>
                  <a:pt x="414694" y="22114"/>
                </a:cubicBezTo>
                <a:cubicBezTo>
                  <a:pt x="404092" y="-22943"/>
                  <a:pt x="412044" y="72472"/>
                  <a:pt x="390841" y="6982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5" name="Forme libre : forme 274">
            <a:extLst>
              <a:ext uri="{FF2B5EF4-FFF2-40B4-BE49-F238E27FC236}">
                <a16:creationId xmlns:a16="http://schemas.microsoft.com/office/drawing/2014/main" id="{BA7C352C-FCEE-485C-8598-97065CEBEC41}"/>
              </a:ext>
            </a:extLst>
          </p:cNvPr>
          <p:cNvSpPr/>
          <p:nvPr>
            <p:custDataLst>
              <p:tags r:id="rId91"/>
            </p:custDataLst>
          </p:nvPr>
        </p:nvSpPr>
        <p:spPr>
          <a:xfrm>
            <a:off x="6964116" y="12668795"/>
            <a:ext cx="600464" cy="570802"/>
          </a:xfrm>
          <a:custGeom>
            <a:avLst/>
            <a:gdLst>
              <a:gd name="connsiteX0" fmla="*/ 342032 w 600464"/>
              <a:gd name="connsiteY0" fmla="*/ 563737 h 570802"/>
              <a:gd name="connsiteX1" fmla="*/ 16029 w 600464"/>
              <a:gd name="connsiteY1" fmla="*/ 364954 h 570802"/>
              <a:gd name="connsiteX2" fmla="*/ 63736 w 600464"/>
              <a:gd name="connsiteY2" fmla="*/ 166171 h 570802"/>
              <a:gd name="connsiteX3" fmla="*/ 183006 w 600464"/>
              <a:gd name="connsiteY3" fmla="*/ 15097 h 570802"/>
              <a:gd name="connsiteX4" fmla="*/ 405643 w 600464"/>
              <a:gd name="connsiteY4" fmla="*/ 7145 h 570802"/>
              <a:gd name="connsiteX5" fmla="*/ 580571 w 600464"/>
              <a:gd name="connsiteY5" fmla="*/ 30999 h 570802"/>
              <a:gd name="connsiteX6" fmla="*/ 588523 w 600464"/>
              <a:gd name="connsiteY6" fmla="*/ 213879 h 570802"/>
              <a:gd name="connsiteX7" fmla="*/ 509009 w 600464"/>
              <a:gd name="connsiteY7" fmla="*/ 349051 h 570802"/>
              <a:gd name="connsiteX8" fmla="*/ 413594 w 600464"/>
              <a:gd name="connsiteY8" fmla="*/ 508077 h 570802"/>
              <a:gd name="connsiteX9" fmla="*/ 342032 w 600464"/>
              <a:gd name="connsiteY9" fmla="*/ 563737 h 57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464" h="570802">
                <a:moveTo>
                  <a:pt x="342032" y="563737"/>
                </a:moveTo>
                <a:cubicBezTo>
                  <a:pt x="275771" y="539883"/>
                  <a:pt x="62412" y="431215"/>
                  <a:pt x="16029" y="364954"/>
                </a:cubicBezTo>
                <a:cubicBezTo>
                  <a:pt x="-30354" y="298693"/>
                  <a:pt x="35906" y="224480"/>
                  <a:pt x="63736" y="166171"/>
                </a:cubicBezTo>
                <a:cubicBezTo>
                  <a:pt x="91565" y="107861"/>
                  <a:pt x="126022" y="41601"/>
                  <a:pt x="183006" y="15097"/>
                </a:cubicBezTo>
                <a:cubicBezTo>
                  <a:pt x="239990" y="-11407"/>
                  <a:pt x="339382" y="4495"/>
                  <a:pt x="405643" y="7145"/>
                </a:cubicBezTo>
                <a:cubicBezTo>
                  <a:pt x="471904" y="9795"/>
                  <a:pt x="550091" y="-3457"/>
                  <a:pt x="580571" y="30999"/>
                </a:cubicBezTo>
                <a:cubicBezTo>
                  <a:pt x="611051" y="65455"/>
                  <a:pt x="600450" y="160870"/>
                  <a:pt x="588523" y="213879"/>
                </a:cubicBezTo>
                <a:cubicBezTo>
                  <a:pt x="576596" y="266888"/>
                  <a:pt x="538164" y="300018"/>
                  <a:pt x="509009" y="349051"/>
                </a:cubicBezTo>
                <a:cubicBezTo>
                  <a:pt x="479854" y="398084"/>
                  <a:pt x="448049" y="469646"/>
                  <a:pt x="413594" y="508077"/>
                </a:cubicBezTo>
                <a:cubicBezTo>
                  <a:pt x="379139" y="546508"/>
                  <a:pt x="408293" y="587591"/>
                  <a:pt x="342032" y="56373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6" name="Forme libre : forme 275">
            <a:extLst>
              <a:ext uri="{FF2B5EF4-FFF2-40B4-BE49-F238E27FC236}">
                <a16:creationId xmlns:a16="http://schemas.microsoft.com/office/drawing/2014/main" id="{89395ABD-EA17-4D5C-98A4-F5D71E8F32A8}"/>
              </a:ext>
            </a:extLst>
          </p:cNvPr>
          <p:cNvSpPr/>
          <p:nvPr>
            <p:custDataLst>
              <p:tags r:id="rId92"/>
            </p:custDataLst>
          </p:nvPr>
        </p:nvSpPr>
        <p:spPr>
          <a:xfrm>
            <a:off x="6815226" y="12295875"/>
            <a:ext cx="414095" cy="484836"/>
          </a:xfrm>
          <a:custGeom>
            <a:avLst/>
            <a:gdLst>
              <a:gd name="connsiteX0" fmla="*/ 214769 w 362369"/>
              <a:gd name="connsiteY0" fmla="*/ 477297 h 479089"/>
              <a:gd name="connsiteX1" fmla="*/ 47791 w 362369"/>
              <a:gd name="connsiteY1" fmla="*/ 294417 h 479089"/>
              <a:gd name="connsiteX2" fmla="*/ 83 w 362369"/>
              <a:gd name="connsiteY2" fmla="*/ 278514 h 479089"/>
              <a:gd name="connsiteX3" fmla="*/ 39840 w 362369"/>
              <a:gd name="connsiteY3" fmla="*/ 87683 h 479089"/>
              <a:gd name="connsiteX4" fmla="*/ 159109 w 362369"/>
              <a:gd name="connsiteY4" fmla="*/ 219 h 479089"/>
              <a:gd name="connsiteX5" fmla="*/ 341989 w 362369"/>
              <a:gd name="connsiteY5" fmla="*/ 71780 h 479089"/>
              <a:gd name="connsiteX6" fmla="*/ 357892 w 362369"/>
              <a:gd name="connsiteY6" fmla="*/ 318271 h 479089"/>
              <a:gd name="connsiteX7" fmla="*/ 341989 w 362369"/>
              <a:gd name="connsiteY7" fmla="*/ 381881 h 479089"/>
              <a:gd name="connsiteX8" fmla="*/ 214769 w 362369"/>
              <a:gd name="connsiteY8" fmla="*/ 477297 h 479089"/>
              <a:gd name="connsiteX0" fmla="*/ 214769 w 404074"/>
              <a:gd name="connsiteY0" fmla="*/ 477304 h 478985"/>
              <a:gd name="connsiteX1" fmla="*/ 47791 w 404074"/>
              <a:gd name="connsiteY1" fmla="*/ 294424 h 478985"/>
              <a:gd name="connsiteX2" fmla="*/ 83 w 404074"/>
              <a:gd name="connsiteY2" fmla="*/ 278521 h 478985"/>
              <a:gd name="connsiteX3" fmla="*/ 39840 w 404074"/>
              <a:gd name="connsiteY3" fmla="*/ 87690 h 478985"/>
              <a:gd name="connsiteX4" fmla="*/ 159109 w 404074"/>
              <a:gd name="connsiteY4" fmla="*/ 226 h 478985"/>
              <a:gd name="connsiteX5" fmla="*/ 341989 w 404074"/>
              <a:gd name="connsiteY5" fmla="*/ 71787 h 478985"/>
              <a:gd name="connsiteX6" fmla="*/ 404074 w 404074"/>
              <a:gd name="connsiteY6" fmla="*/ 322896 h 478985"/>
              <a:gd name="connsiteX7" fmla="*/ 341989 w 404074"/>
              <a:gd name="connsiteY7" fmla="*/ 381888 h 478985"/>
              <a:gd name="connsiteX8" fmla="*/ 214769 w 404074"/>
              <a:gd name="connsiteY8" fmla="*/ 477304 h 478985"/>
              <a:gd name="connsiteX0" fmla="*/ 215123 w 404428"/>
              <a:gd name="connsiteY0" fmla="*/ 478309 h 479990"/>
              <a:gd name="connsiteX1" fmla="*/ 48145 w 404428"/>
              <a:gd name="connsiteY1" fmla="*/ 295429 h 479990"/>
              <a:gd name="connsiteX2" fmla="*/ 437 w 404428"/>
              <a:gd name="connsiteY2" fmla="*/ 279526 h 479990"/>
              <a:gd name="connsiteX3" fmla="*/ 67903 w 404428"/>
              <a:gd name="connsiteY3" fmla="*/ 116404 h 479990"/>
              <a:gd name="connsiteX4" fmla="*/ 159463 w 404428"/>
              <a:gd name="connsiteY4" fmla="*/ 1231 h 479990"/>
              <a:gd name="connsiteX5" fmla="*/ 342343 w 404428"/>
              <a:gd name="connsiteY5" fmla="*/ 72792 h 479990"/>
              <a:gd name="connsiteX6" fmla="*/ 404428 w 404428"/>
              <a:gd name="connsiteY6" fmla="*/ 323901 h 479990"/>
              <a:gd name="connsiteX7" fmla="*/ 342343 w 404428"/>
              <a:gd name="connsiteY7" fmla="*/ 382893 h 479990"/>
              <a:gd name="connsiteX8" fmla="*/ 215123 w 404428"/>
              <a:gd name="connsiteY8" fmla="*/ 478309 h 479990"/>
              <a:gd name="connsiteX0" fmla="*/ 215123 w 404440"/>
              <a:gd name="connsiteY0" fmla="*/ 490367 h 492048"/>
              <a:gd name="connsiteX1" fmla="*/ 48145 w 404440"/>
              <a:gd name="connsiteY1" fmla="*/ 307487 h 492048"/>
              <a:gd name="connsiteX2" fmla="*/ 437 w 404440"/>
              <a:gd name="connsiteY2" fmla="*/ 291584 h 492048"/>
              <a:gd name="connsiteX3" fmla="*/ 67903 w 404440"/>
              <a:gd name="connsiteY3" fmla="*/ 128462 h 492048"/>
              <a:gd name="connsiteX4" fmla="*/ 159463 w 404440"/>
              <a:gd name="connsiteY4" fmla="*/ 13289 h 492048"/>
              <a:gd name="connsiteX5" fmla="*/ 365434 w 404440"/>
              <a:gd name="connsiteY5" fmla="*/ 38668 h 492048"/>
              <a:gd name="connsiteX6" fmla="*/ 404428 w 404440"/>
              <a:gd name="connsiteY6" fmla="*/ 335959 h 492048"/>
              <a:gd name="connsiteX7" fmla="*/ 342343 w 404440"/>
              <a:gd name="connsiteY7" fmla="*/ 394951 h 492048"/>
              <a:gd name="connsiteX8" fmla="*/ 215123 w 404440"/>
              <a:gd name="connsiteY8" fmla="*/ 490367 h 492048"/>
              <a:gd name="connsiteX0" fmla="*/ 215123 w 414095"/>
              <a:gd name="connsiteY0" fmla="*/ 483155 h 484836"/>
              <a:gd name="connsiteX1" fmla="*/ 48145 w 414095"/>
              <a:gd name="connsiteY1" fmla="*/ 300275 h 484836"/>
              <a:gd name="connsiteX2" fmla="*/ 437 w 414095"/>
              <a:gd name="connsiteY2" fmla="*/ 284372 h 484836"/>
              <a:gd name="connsiteX3" fmla="*/ 67903 w 414095"/>
              <a:gd name="connsiteY3" fmla="*/ 121250 h 484836"/>
              <a:gd name="connsiteX4" fmla="*/ 159463 w 414095"/>
              <a:gd name="connsiteY4" fmla="*/ 6077 h 484836"/>
              <a:gd name="connsiteX5" fmla="*/ 365434 w 414095"/>
              <a:gd name="connsiteY5" fmla="*/ 31456 h 484836"/>
              <a:gd name="connsiteX6" fmla="*/ 404428 w 414095"/>
              <a:gd name="connsiteY6" fmla="*/ 328747 h 484836"/>
              <a:gd name="connsiteX7" fmla="*/ 342343 w 414095"/>
              <a:gd name="connsiteY7" fmla="*/ 387739 h 484836"/>
              <a:gd name="connsiteX8" fmla="*/ 215123 w 414095"/>
              <a:gd name="connsiteY8" fmla="*/ 483155 h 48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95" h="484836">
                <a:moveTo>
                  <a:pt x="215123" y="483155"/>
                </a:moveTo>
                <a:cubicBezTo>
                  <a:pt x="166090" y="468578"/>
                  <a:pt x="83926" y="333405"/>
                  <a:pt x="48145" y="300275"/>
                </a:cubicBezTo>
                <a:cubicBezTo>
                  <a:pt x="12364" y="267145"/>
                  <a:pt x="-2856" y="314209"/>
                  <a:pt x="437" y="284372"/>
                </a:cubicBezTo>
                <a:cubicBezTo>
                  <a:pt x="3730" y="254535"/>
                  <a:pt x="41399" y="167632"/>
                  <a:pt x="67903" y="121250"/>
                </a:cubicBezTo>
                <a:cubicBezTo>
                  <a:pt x="94407" y="74868"/>
                  <a:pt x="109875" y="21043"/>
                  <a:pt x="159463" y="6077"/>
                </a:cubicBezTo>
                <a:cubicBezTo>
                  <a:pt x="209052" y="-8889"/>
                  <a:pt x="287661" y="5387"/>
                  <a:pt x="365434" y="31456"/>
                </a:cubicBezTo>
                <a:cubicBezTo>
                  <a:pt x="443207" y="57525"/>
                  <a:pt x="404428" y="277064"/>
                  <a:pt x="404428" y="328747"/>
                </a:cubicBezTo>
                <a:cubicBezTo>
                  <a:pt x="404428" y="380430"/>
                  <a:pt x="373894" y="362004"/>
                  <a:pt x="342343" y="387739"/>
                </a:cubicBezTo>
                <a:cubicBezTo>
                  <a:pt x="310792" y="413474"/>
                  <a:pt x="264156" y="497732"/>
                  <a:pt x="215123" y="4831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7" name="Forme libre : forme 276">
            <a:extLst>
              <a:ext uri="{FF2B5EF4-FFF2-40B4-BE49-F238E27FC236}">
                <a16:creationId xmlns:a16="http://schemas.microsoft.com/office/drawing/2014/main" id="{C23D94F4-3760-4AF7-A2B5-22DADC4F1C18}"/>
              </a:ext>
            </a:extLst>
          </p:cNvPr>
          <p:cNvSpPr/>
          <p:nvPr>
            <p:custDataLst>
              <p:tags r:id="rId93"/>
            </p:custDataLst>
          </p:nvPr>
        </p:nvSpPr>
        <p:spPr>
          <a:xfrm>
            <a:off x="6629730" y="12570519"/>
            <a:ext cx="384085" cy="689190"/>
          </a:xfrm>
          <a:custGeom>
            <a:avLst/>
            <a:gdLst>
              <a:gd name="connsiteX0" fmla="*/ 119827 w 384085"/>
              <a:gd name="connsiteY0" fmla="*/ 677915 h 689190"/>
              <a:gd name="connsiteX1" fmla="*/ 72119 w 384085"/>
              <a:gd name="connsiteY1" fmla="*/ 654061 h 689190"/>
              <a:gd name="connsiteX2" fmla="*/ 8509 w 384085"/>
              <a:gd name="connsiteY2" fmla="*/ 566597 h 689190"/>
              <a:gd name="connsiteX3" fmla="*/ 16460 w 384085"/>
              <a:gd name="connsiteY3" fmla="*/ 359863 h 689190"/>
              <a:gd name="connsiteX4" fmla="*/ 557 w 384085"/>
              <a:gd name="connsiteY4" fmla="*/ 105421 h 689190"/>
              <a:gd name="connsiteX5" fmla="*/ 40314 w 384085"/>
              <a:gd name="connsiteY5" fmla="*/ 17957 h 689190"/>
              <a:gd name="connsiteX6" fmla="*/ 159583 w 384085"/>
              <a:gd name="connsiteY6" fmla="*/ 17957 h 689190"/>
              <a:gd name="connsiteX7" fmla="*/ 374269 w 384085"/>
              <a:gd name="connsiteY7" fmla="*/ 208788 h 689190"/>
              <a:gd name="connsiteX8" fmla="*/ 350415 w 384085"/>
              <a:gd name="connsiteY8" fmla="*/ 343960 h 689190"/>
              <a:gd name="connsiteX9" fmla="*/ 326561 w 384085"/>
              <a:gd name="connsiteY9" fmla="*/ 479133 h 689190"/>
              <a:gd name="connsiteX10" fmla="*/ 119827 w 384085"/>
              <a:gd name="connsiteY10" fmla="*/ 677915 h 68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085" h="689190">
                <a:moveTo>
                  <a:pt x="119827" y="677915"/>
                </a:moveTo>
                <a:cubicBezTo>
                  <a:pt x="77420" y="707070"/>
                  <a:pt x="90672" y="672614"/>
                  <a:pt x="72119" y="654061"/>
                </a:cubicBezTo>
                <a:cubicBezTo>
                  <a:pt x="53566" y="635508"/>
                  <a:pt x="17785" y="615630"/>
                  <a:pt x="8509" y="566597"/>
                </a:cubicBezTo>
                <a:cubicBezTo>
                  <a:pt x="-767" y="517564"/>
                  <a:pt x="17785" y="436726"/>
                  <a:pt x="16460" y="359863"/>
                </a:cubicBezTo>
                <a:cubicBezTo>
                  <a:pt x="15135" y="283000"/>
                  <a:pt x="-3419" y="162405"/>
                  <a:pt x="557" y="105421"/>
                </a:cubicBezTo>
                <a:cubicBezTo>
                  <a:pt x="4533" y="48437"/>
                  <a:pt x="13810" y="32534"/>
                  <a:pt x="40314" y="17957"/>
                </a:cubicBezTo>
                <a:cubicBezTo>
                  <a:pt x="66818" y="3380"/>
                  <a:pt x="103924" y="-13848"/>
                  <a:pt x="159583" y="17957"/>
                </a:cubicBezTo>
                <a:cubicBezTo>
                  <a:pt x="215242" y="49762"/>
                  <a:pt x="342464" y="154454"/>
                  <a:pt x="374269" y="208788"/>
                </a:cubicBezTo>
                <a:cubicBezTo>
                  <a:pt x="406074" y="263122"/>
                  <a:pt x="350415" y="343960"/>
                  <a:pt x="350415" y="343960"/>
                </a:cubicBezTo>
                <a:cubicBezTo>
                  <a:pt x="342464" y="389017"/>
                  <a:pt x="361017" y="426124"/>
                  <a:pt x="326561" y="479133"/>
                </a:cubicBezTo>
                <a:cubicBezTo>
                  <a:pt x="292105" y="532142"/>
                  <a:pt x="162234" y="648760"/>
                  <a:pt x="119827" y="6779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8" name="Forme libre : forme 277">
            <a:extLst>
              <a:ext uri="{FF2B5EF4-FFF2-40B4-BE49-F238E27FC236}">
                <a16:creationId xmlns:a16="http://schemas.microsoft.com/office/drawing/2014/main" id="{2BE148D2-C8D9-43F2-9C0C-2F3239A05D52}"/>
              </a:ext>
            </a:extLst>
          </p:cNvPr>
          <p:cNvSpPr/>
          <p:nvPr>
            <p:custDataLst>
              <p:tags r:id="rId94"/>
            </p:custDataLst>
          </p:nvPr>
        </p:nvSpPr>
        <p:spPr>
          <a:xfrm>
            <a:off x="7251396" y="11788075"/>
            <a:ext cx="461328" cy="392288"/>
          </a:xfrm>
          <a:custGeom>
            <a:avLst/>
            <a:gdLst>
              <a:gd name="connsiteX0" fmla="*/ 51280 w 461328"/>
              <a:gd name="connsiteY0" fmla="*/ 352018 h 392288"/>
              <a:gd name="connsiteX1" fmla="*/ 19474 w 461328"/>
              <a:gd name="connsiteY1" fmla="*/ 26014 h 392288"/>
              <a:gd name="connsiteX2" fmla="*/ 210306 w 461328"/>
              <a:gd name="connsiteY2" fmla="*/ 26014 h 392288"/>
              <a:gd name="connsiteX3" fmla="*/ 409088 w 461328"/>
              <a:gd name="connsiteY3" fmla="*/ 73722 h 392288"/>
              <a:gd name="connsiteX4" fmla="*/ 456796 w 461328"/>
              <a:gd name="connsiteY4" fmla="*/ 161186 h 392288"/>
              <a:gd name="connsiteX5" fmla="*/ 417040 w 461328"/>
              <a:gd name="connsiteY5" fmla="*/ 367920 h 392288"/>
              <a:gd name="connsiteX6" fmla="*/ 51280 w 461328"/>
              <a:gd name="connsiteY6" fmla="*/ 352018 h 3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328" h="392288">
                <a:moveTo>
                  <a:pt x="51280" y="352018"/>
                </a:moveTo>
                <a:cubicBezTo>
                  <a:pt x="-14981" y="295034"/>
                  <a:pt x="-7030" y="80348"/>
                  <a:pt x="19474" y="26014"/>
                </a:cubicBezTo>
                <a:cubicBezTo>
                  <a:pt x="45978" y="-28320"/>
                  <a:pt x="145370" y="18063"/>
                  <a:pt x="210306" y="26014"/>
                </a:cubicBezTo>
                <a:cubicBezTo>
                  <a:pt x="275242" y="33965"/>
                  <a:pt x="368006" y="51193"/>
                  <a:pt x="409088" y="73722"/>
                </a:cubicBezTo>
                <a:cubicBezTo>
                  <a:pt x="450170" y="96251"/>
                  <a:pt x="455471" y="112153"/>
                  <a:pt x="456796" y="161186"/>
                </a:cubicBezTo>
                <a:cubicBezTo>
                  <a:pt x="458121" y="210219"/>
                  <a:pt x="479325" y="338765"/>
                  <a:pt x="417040" y="367920"/>
                </a:cubicBezTo>
                <a:cubicBezTo>
                  <a:pt x="354755" y="397075"/>
                  <a:pt x="117541" y="409002"/>
                  <a:pt x="51280" y="35201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9" name="Forme libre : forme 278">
            <a:extLst>
              <a:ext uri="{FF2B5EF4-FFF2-40B4-BE49-F238E27FC236}">
                <a16:creationId xmlns:a16="http://schemas.microsoft.com/office/drawing/2014/main" id="{F675A994-F358-4763-9D71-199A78FB7DCE}"/>
              </a:ext>
            </a:extLst>
          </p:cNvPr>
          <p:cNvSpPr/>
          <p:nvPr>
            <p:custDataLst>
              <p:tags r:id="rId95"/>
            </p:custDataLst>
          </p:nvPr>
        </p:nvSpPr>
        <p:spPr>
          <a:xfrm>
            <a:off x="5625263" y="11291569"/>
            <a:ext cx="383617" cy="534755"/>
          </a:xfrm>
          <a:custGeom>
            <a:avLst/>
            <a:gdLst>
              <a:gd name="connsiteX0" fmla="*/ 381738 w 383617"/>
              <a:gd name="connsiteY0" fmla="*/ 189559 h 534755"/>
              <a:gd name="connsiteX1" fmla="*/ 278371 w 383617"/>
              <a:gd name="connsiteY1" fmla="*/ 22581 h 534755"/>
              <a:gd name="connsiteX2" fmla="*/ 198858 w 383617"/>
              <a:gd name="connsiteY2" fmla="*/ 6679 h 534755"/>
              <a:gd name="connsiteX3" fmla="*/ 47783 w 383617"/>
              <a:gd name="connsiteY3" fmla="*/ 70289 h 534755"/>
              <a:gd name="connsiteX4" fmla="*/ 76 w 383617"/>
              <a:gd name="connsiteY4" fmla="*/ 380390 h 534755"/>
              <a:gd name="connsiteX5" fmla="*/ 55735 w 383617"/>
              <a:gd name="connsiteY5" fmla="*/ 483757 h 534755"/>
              <a:gd name="connsiteX6" fmla="*/ 182956 w 383617"/>
              <a:gd name="connsiteY6" fmla="*/ 531465 h 534755"/>
              <a:gd name="connsiteX7" fmla="*/ 334030 w 383617"/>
              <a:gd name="connsiteY7" fmla="*/ 396293 h 534755"/>
              <a:gd name="connsiteX8" fmla="*/ 381738 w 383617"/>
              <a:gd name="connsiteY8" fmla="*/ 189559 h 53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617" h="534755">
                <a:moveTo>
                  <a:pt x="381738" y="189559"/>
                </a:moveTo>
                <a:cubicBezTo>
                  <a:pt x="372462" y="127274"/>
                  <a:pt x="308851" y="53061"/>
                  <a:pt x="278371" y="22581"/>
                </a:cubicBezTo>
                <a:cubicBezTo>
                  <a:pt x="247891" y="-7899"/>
                  <a:pt x="237289" y="-1272"/>
                  <a:pt x="198858" y="6679"/>
                </a:cubicBezTo>
                <a:cubicBezTo>
                  <a:pt x="160427" y="14630"/>
                  <a:pt x="80913" y="8004"/>
                  <a:pt x="47783" y="70289"/>
                </a:cubicBezTo>
                <a:cubicBezTo>
                  <a:pt x="14653" y="132574"/>
                  <a:pt x="-1249" y="311479"/>
                  <a:pt x="76" y="380390"/>
                </a:cubicBezTo>
                <a:cubicBezTo>
                  <a:pt x="1401" y="449301"/>
                  <a:pt x="25255" y="458578"/>
                  <a:pt x="55735" y="483757"/>
                </a:cubicBezTo>
                <a:cubicBezTo>
                  <a:pt x="86215" y="508936"/>
                  <a:pt x="136574" y="546042"/>
                  <a:pt x="182956" y="531465"/>
                </a:cubicBezTo>
                <a:cubicBezTo>
                  <a:pt x="229338" y="516888"/>
                  <a:pt x="303550" y="450627"/>
                  <a:pt x="334030" y="396293"/>
                </a:cubicBezTo>
                <a:cubicBezTo>
                  <a:pt x="364510" y="341959"/>
                  <a:pt x="391014" y="251844"/>
                  <a:pt x="381738" y="18955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0" name="Forme libre : forme 279">
            <a:extLst>
              <a:ext uri="{FF2B5EF4-FFF2-40B4-BE49-F238E27FC236}">
                <a16:creationId xmlns:a16="http://schemas.microsoft.com/office/drawing/2014/main" id="{07ADFE5F-9241-4794-8655-9D5735A6B7B3}"/>
              </a:ext>
            </a:extLst>
          </p:cNvPr>
          <p:cNvSpPr/>
          <p:nvPr>
            <p:custDataLst>
              <p:tags r:id="rId96"/>
            </p:custDataLst>
          </p:nvPr>
        </p:nvSpPr>
        <p:spPr>
          <a:xfrm>
            <a:off x="7670954" y="10430082"/>
            <a:ext cx="495417" cy="520492"/>
          </a:xfrm>
          <a:custGeom>
            <a:avLst/>
            <a:gdLst>
              <a:gd name="connsiteX0" fmla="*/ 135508 w 495417"/>
              <a:gd name="connsiteY0" fmla="*/ 63874 h 520492"/>
              <a:gd name="connsiteX1" fmla="*/ 336 w 495417"/>
              <a:gd name="connsiteY1" fmla="*/ 326267 h 520492"/>
              <a:gd name="connsiteX2" fmla="*/ 103703 w 495417"/>
              <a:gd name="connsiteY2" fmla="*/ 509147 h 520492"/>
              <a:gd name="connsiteX3" fmla="*/ 302486 w 495417"/>
              <a:gd name="connsiteY3" fmla="*/ 493244 h 520492"/>
              <a:gd name="connsiteX4" fmla="*/ 413804 w 495417"/>
              <a:gd name="connsiteY4" fmla="*/ 429634 h 520492"/>
              <a:gd name="connsiteX5" fmla="*/ 493317 w 495417"/>
              <a:gd name="connsiteY5" fmla="*/ 246754 h 520492"/>
              <a:gd name="connsiteX6" fmla="*/ 453561 w 495417"/>
              <a:gd name="connsiteY6" fmla="*/ 55923 h 520492"/>
              <a:gd name="connsiteX7" fmla="*/ 262729 w 495417"/>
              <a:gd name="connsiteY7" fmla="*/ 263 h 520492"/>
              <a:gd name="connsiteX8" fmla="*/ 135508 w 495417"/>
              <a:gd name="connsiteY8" fmla="*/ 63874 h 5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417" h="520492">
                <a:moveTo>
                  <a:pt x="135508" y="63874"/>
                </a:moveTo>
                <a:cubicBezTo>
                  <a:pt x="91776" y="118208"/>
                  <a:pt x="5637" y="252055"/>
                  <a:pt x="336" y="326267"/>
                </a:cubicBezTo>
                <a:cubicBezTo>
                  <a:pt x="-4965" y="400479"/>
                  <a:pt x="53345" y="481318"/>
                  <a:pt x="103703" y="509147"/>
                </a:cubicBezTo>
                <a:cubicBezTo>
                  <a:pt x="154061" y="536977"/>
                  <a:pt x="250803" y="506496"/>
                  <a:pt x="302486" y="493244"/>
                </a:cubicBezTo>
                <a:cubicBezTo>
                  <a:pt x="354169" y="479992"/>
                  <a:pt x="381999" y="470716"/>
                  <a:pt x="413804" y="429634"/>
                </a:cubicBezTo>
                <a:cubicBezTo>
                  <a:pt x="445609" y="388552"/>
                  <a:pt x="486691" y="309039"/>
                  <a:pt x="493317" y="246754"/>
                </a:cubicBezTo>
                <a:cubicBezTo>
                  <a:pt x="499943" y="184469"/>
                  <a:pt x="491992" y="97005"/>
                  <a:pt x="453561" y="55923"/>
                </a:cubicBezTo>
                <a:cubicBezTo>
                  <a:pt x="415130" y="14841"/>
                  <a:pt x="321039" y="-2387"/>
                  <a:pt x="262729" y="263"/>
                </a:cubicBezTo>
                <a:cubicBezTo>
                  <a:pt x="204419" y="2913"/>
                  <a:pt x="179240" y="9540"/>
                  <a:pt x="135508" y="6387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1" name="Forme libre : forme 280">
            <a:extLst>
              <a:ext uri="{FF2B5EF4-FFF2-40B4-BE49-F238E27FC236}">
                <a16:creationId xmlns:a16="http://schemas.microsoft.com/office/drawing/2014/main" id="{4D6CAFE8-8674-4048-90BE-2A87EE30852C}"/>
              </a:ext>
            </a:extLst>
          </p:cNvPr>
          <p:cNvSpPr/>
          <p:nvPr>
            <p:custDataLst>
              <p:tags r:id="rId97"/>
            </p:custDataLst>
          </p:nvPr>
        </p:nvSpPr>
        <p:spPr>
          <a:xfrm rot="19964045">
            <a:off x="8360250" y="11253838"/>
            <a:ext cx="524241" cy="434513"/>
          </a:xfrm>
          <a:custGeom>
            <a:avLst/>
            <a:gdLst>
              <a:gd name="connsiteX0" fmla="*/ 279021 w 524241"/>
              <a:gd name="connsiteY0" fmla="*/ 59090 h 434513"/>
              <a:gd name="connsiteX1" fmla="*/ 80239 w 524241"/>
              <a:gd name="connsiteY1" fmla="*/ 3430 h 434513"/>
              <a:gd name="connsiteX2" fmla="*/ 725 w 524241"/>
              <a:gd name="connsiteY2" fmla="*/ 178359 h 434513"/>
              <a:gd name="connsiteX3" fmla="*/ 119995 w 524241"/>
              <a:gd name="connsiteY3" fmla="*/ 385093 h 434513"/>
              <a:gd name="connsiteX4" fmla="*/ 286972 w 524241"/>
              <a:gd name="connsiteY4" fmla="*/ 432801 h 434513"/>
              <a:gd name="connsiteX5" fmla="*/ 493706 w 524241"/>
              <a:gd name="connsiteY5" fmla="*/ 345337 h 434513"/>
              <a:gd name="connsiteX6" fmla="*/ 517560 w 524241"/>
              <a:gd name="connsiteY6" fmla="*/ 106797 h 434513"/>
              <a:gd name="connsiteX7" fmla="*/ 438047 w 524241"/>
              <a:gd name="connsiteY7" fmla="*/ 19333 h 434513"/>
              <a:gd name="connsiteX8" fmla="*/ 279021 w 524241"/>
              <a:gd name="connsiteY8" fmla="*/ 59090 h 43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241" h="434513">
                <a:moveTo>
                  <a:pt x="279021" y="59090"/>
                </a:moveTo>
                <a:cubicBezTo>
                  <a:pt x="219386" y="56440"/>
                  <a:pt x="126622" y="-16448"/>
                  <a:pt x="80239" y="3430"/>
                </a:cubicBezTo>
                <a:cubicBezTo>
                  <a:pt x="33856" y="23308"/>
                  <a:pt x="-5901" y="114749"/>
                  <a:pt x="725" y="178359"/>
                </a:cubicBezTo>
                <a:cubicBezTo>
                  <a:pt x="7351" y="241969"/>
                  <a:pt x="72287" y="342686"/>
                  <a:pt x="119995" y="385093"/>
                </a:cubicBezTo>
                <a:cubicBezTo>
                  <a:pt x="167703" y="427500"/>
                  <a:pt x="224687" y="439427"/>
                  <a:pt x="286972" y="432801"/>
                </a:cubicBezTo>
                <a:cubicBezTo>
                  <a:pt x="349257" y="426175"/>
                  <a:pt x="455275" y="399671"/>
                  <a:pt x="493706" y="345337"/>
                </a:cubicBezTo>
                <a:cubicBezTo>
                  <a:pt x="532137" y="291003"/>
                  <a:pt x="526836" y="161131"/>
                  <a:pt x="517560" y="106797"/>
                </a:cubicBezTo>
                <a:cubicBezTo>
                  <a:pt x="508284" y="52463"/>
                  <a:pt x="472503" y="28609"/>
                  <a:pt x="438047" y="19333"/>
                </a:cubicBezTo>
                <a:cubicBezTo>
                  <a:pt x="403591" y="10056"/>
                  <a:pt x="338656" y="61740"/>
                  <a:pt x="279021" y="5909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2" name="Forme libre : forme 281">
            <a:extLst>
              <a:ext uri="{FF2B5EF4-FFF2-40B4-BE49-F238E27FC236}">
                <a16:creationId xmlns:a16="http://schemas.microsoft.com/office/drawing/2014/main" id="{68BFE1FD-E45A-4FBF-B879-FB4DCC021B47}"/>
              </a:ext>
            </a:extLst>
          </p:cNvPr>
          <p:cNvSpPr/>
          <p:nvPr>
            <p:custDataLst>
              <p:tags r:id="rId98"/>
            </p:custDataLst>
          </p:nvPr>
        </p:nvSpPr>
        <p:spPr>
          <a:xfrm>
            <a:off x="7702799" y="10906911"/>
            <a:ext cx="473966" cy="430639"/>
          </a:xfrm>
          <a:custGeom>
            <a:avLst/>
            <a:gdLst>
              <a:gd name="connsiteX0" fmla="*/ 87761 w 473966"/>
              <a:gd name="connsiteY0" fmla="*/ 48221 h 430365"/>
              <a:gd name="connsiteX1" fmla="*/ 48004 w 473966"/>
              <a:gd name="connsiteY1" fmla="*/ 95928 h 430365"/>
              <a:gd name="connsiteX2" fmla="*/ 296 w 473966"/>
              <a:gd name="connsiteY2" fmla="*/ 318565 h 430365"/>
              <a:gd name="connsiteX3" fmla="*/ 71858 w 473966"/>
              <a:gd name="connsiteY3" fmla="*/ 429883 h 430365"/>
              <a:gd name="connsiteX4" fmla="*/ 310397 w 473966"/>
              <a:gd name="connsiteY4" fmla="*/ 358321 h 430365"/>
              <a:gd name="connsiteX5" fmla="*/ 445569 w 473966"/>
              <a:gd name="connsiteY5" fmla="*/ 342419 h 430365"/>
              <a:gd name="connsiteX6" fmla="*/ 469423 w 473966"/>
              <a:gd name="connsiteY6" fmla="*/ 80026 h 430365"/>
              <a:gd name="connsiteX7" fmla="*/ 381959 w 473966"/>
              <a:gd name="connsiteY7" fmla="*/ 513 h 430365"/>
              <a:gd name="connsiteX8" fmla="*/ 87761 w 473966"/>
              <a:gd name="connsiteY8" fmla="*/ 48221 h 430365"/>
              <a:gd name="connsiteX0" fmla="*/ 87761 w 473966"/>
              <a:gd name="connsiteY0" fmla="*/ 48221 h 430639"/>
              <a:gd name="connsiteX1" fmla="*/ 48004 w 473966"/>
              <a:gd name="connsiteY1" fmla="*/ 95928 h 430639"/>
              <a:gd name="connsiteX2" fmla="*/ 296 w 473966"/>
              <a:gd name="connsiteY2" fmla="*/ 318565 h 430639"/>
              <a:gd name="connsiteX3" fmla="*/ 71858 w 473966"/>
              <a:gd name="connsiteY3" fmla="*/ 429883 h 430639"/>
              <a:gd name="connsiteX4" fmla="*/ 310397 w 473966"/>
              <a:gd name="connsiteY4" fmla="*/ 366272 h 430639"/>
              <a:gd name="connsiteX5" fmla="*/ 445569 w 473966"/>
              <a:gd name="connsiteY5" fmla="*/ 342419 h 430639"/>
              <a:gd name="connsiteX6" fmla="*/ 469423 w 473966"/>
              <a:gd name="connsiteY6" fmla="*/ 80026 h 430639"/>
              <a:gd name="connsiteX7" fmla="*/ 381959 w 473966"/>
              <a:gd name="connsiteY7" fmla="*/ 513 h 430639"/>
              <a:gd name="connsiteX8" fmla="*/ 87761 w 473966"/>
              <a:gd name="connsiteY8" fmla="*/ 48221 h 43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966" h="430639">
                <a:moveTo>
                  <a:pt x="87761" y="48221"/>
                </a:moveTo>
                <a:cubicBezTo>
                  <a:pt x="32102" y="64124"/>
                  <a:pt x="62581" y="50871"/>
                  <a:pt x="48004" y="95928"/>
                </a:cubicBezTo>
                <a:cubicBezTo>
                  <a:pt x="33427" y="140985"/>
                  <a:pt x="-3680" y="262906"/>
                  <a:pt x="296" y="318565"/>
                </a:cubicBezTo>
                <a:cubicBezTo>
                  <a:pt x="4272" y="374224"/>
                  <a:pt x="20174" y="421932"/>
                  <a:pt x="71858" y="429883"/>
                </a:cubicBezTo>
                <a:cubicBezTo>
                  <a:pt x="123542" y="437834"/>
                  <a:pt x="248112" y="380849"/>
                  <a:pt x="310397" y="366272"/>
                </a:cubicBezTo>
                <a:cubicBezTo>
                  <a:pt x="372682" y="351695"/>
                  <a:pt x="419065" y="390127"/>
                  <a:pt x="445569" y="342419"/>
                </a:cubicBezTo>
                <a:cubicBezTo>
                  <a:pt x="472073" y="294711"/>
                  <a:pt x="480025" y="137010"/>
                  <a:pt x="469423" y="80026"/>
                </a:cubicBezTo>
                <a:cubicBezTo>
                  <a:pt x="458821" y="23042"/>
                  <a:pt x="440268" y="5814"/>
                  <a:pt x="381959" y="513"/>
                </a:cubicBezTo>
                <a:cubicBezTo>
                  <a:pt x="323650" y="-4788"/>
                  <a:pt x="143420" y="32318"/>
                  <a:pt x="87761" y="4822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83" name="Forme libre : forme 282">
            <a:extLst>
              <a:ext uri="{FF2B5EF4-FFF2-40B4-BE49-F238E27FC236}">
                <a16:creationId xmlns:a16="http://schemas.microsoft.com/office/drawing/2014/main" id="{98EE75AD-99C9-4B9B-8F8E-1E2A4FEB2FE8}"/>
              </a:ext>
            </a:extLst>
          </p:cNvPr>
          <p:cNvSpPr/>
          <p:nvPr>
            <p:custDataLst>
              <p:tags r:id="rId99"/>
            </p:custDataLst>
          </p:nvPr>
        </p:nvSpPr>
        <p:spPr>
          <a:xfrm>
            <a:off x="8458669" y="11526754"/>
            <a:ext cx="519931" cy="568569"/>
          </a:xfrm>
          <a:custGeom>
            <a:avLst/>
            <a:gdLst>
              <a:gd name="connsiteX0" fmla="*/ 749 w 519931"/>
              <a:gd name="connsiteY0" fmla="*/ 209362 h 568569"/>
              <a:gd name="connsiteX1" fmla="*/ 159775 w 519931"/>
              <a:gd name="connsiteY1" fmla="*/ 479707 h 568569"/>
              <a:gd name="connsiteX2" fmla="*/ 223386 w 519931"/>
              <a:gd name="connsiteY2" fmla="*/ 567171 h 568569"/>
              <a:gd name="connsiteX3" fmla="*/ 358558 w 519931"/>
              <a:gd name="connsiteY3" fmla="*/ 511512 h 568569"/>
              <a:gd name="connsiteX4" fmla="*/ 517584 w 519931"/>
              <a:gd name="connsiteY4" fmla="*/ 249119 h 568569"/>
              <a:gd name="connsiteX5" fmla="*/ 438071 w 519931"/>
              <a:gd name="connsiteY5" fmla="*/ 98044 h 568569"/>
              <a:gd name="connsiteX6" fmla="*/ 231337 w 519931"/>
              <a:gd name="connsiteY6" fmla="*/ 2628 h 568569"/>
              <a:gd name="connsiteX7" fmla="*/ 749 w 519931"/>
              <a:gd name="connsiteY7" fmla="*/ 209362 h 5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31" h="568569">
                <a:moveTo>
                  <a:pt x="749" y="209362"/>
                </a:moveTo>
                <a:cubicBezTo>
                  <a:pt x="-11178" y="288875"/>
                  <a:pt x="122669" y="420072"/>
                  <a:pt x="159775" y="479707"/>
                </a:cubicBezTo>
                <a:cubicBezTo>
                  <a:pt x="196881" y="539342"/>
                  <a:pt x="190255" y="561870"/>
                  <a:pt x="223386" y="567171"/>
                </a:cubicBezTo>
                <a:cubicBezTo>
                  <a:pt x="256517" y="572472"/>
                  <a:pt x="309525" y="564521"/>
                  <a:pt x="358558" y="511512"/>
                </a:cubicBezTo>
                <a:cubicBezTo>
                  <a:pt x="407591" y="458503"/>
                  <a:pt x="504332" y="318030"/>
                  <a:pt x="517584" y="249119"/>
                </a:cubicBezTo>
                <a:cubicBezTo>
                  <a:pt x="530836" y="180208"/>
                  <a:pt x="485779" y="139126"/>
                  <a:pt x="438071" y="98044"/>
                </a:cubicBezTo>
                <a:cubicBezTo>
                  <a:pt x="390363" y="56962"/>
                  <a:pt x="297598" y="-14600"/>
                  <a:pt x="231337" y="2628"/>
                </a:cubicBezTo>
                <a:cubicBezTo>
                  <a:pt x="165076" y="19856"/>
                  <a:pt x="12676" y="129849"/>
                  <a:pt x="749" y="20936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4" name="Forme libre : forme 283">
            <a:extLst>
              <a:ext uri="{FF2B5EF4-FFF2-40B4-BE49-F238E27FC236}">
                <a16:creationId xmlns:a16="http://schemas.microsoft.com/office/drawing/2014/main" id="{6ADDEC53-D8CF-4C48-B698-9FC9897A87AB}"/>
              </a:ext>
            </a:extLst>
          </p:cNvPr>
          <p:cNvSpPr/>
          <p:nvPr>
            <p:custDataLst>
              <p:tags r:id="rId100"/>
            </p:custDataLst>
          </p:nvPr>
        </p:nvSpPr>
        <p:spPr>
          <a:xfrm>
            <a:off x="8290631" y="10848585"/>
            <a:ext cx="477063" cy="548123"/>
          </a:xfrm>
          <a:custGeom>
            <a:avLst/>
            <a:gdLst>
              <a:gd name="connsiteX0" fmla="*/ 454085 w 477063"/>
              <a:gd name="connsiteY0" fmla="*/ 345086 h 548123"/>
              <a:gd name="connsiteX1" fmla="*/ 462037 w 477063"/>
              <a:gd name="connsiteY1" fmla="*/ 114498 h 548123"/>
              <a:gd name="connsiteX2" fmla="*/ 326864 w 477063"/>
              <a:gd name="connsiteY2" fmla="*/ 3180 h 548123"/>
              <a:gd name="connsiteX3" fmla="*/ 72423 w 477063"/>
              <a:gd name="connsiteY3" fmla="*/ 50887 h 548123"/>
              <a:gd name="connsiteX4" fmla="*/ 861 w 477063"/>
              <a:gd name="connsiteY4" fmla="*/ 257621 h 548123"/>
              <a:gd name="connsiteX5" fmla="*/ 40617 w 477063"/>
              <a:gd name="connsiteY5" fmla="*/ 384842 h 548123"/>
              <a:gd name="connsiteX6" fmla="*/ 151936 w 477063"/>
              <a:gd name="connsiteY6" fmla="*/ 535917 h 548123"/>
              <a:gd name="connsiteX7" fmla="*/ 287108 w 477063"/>
              <a:gd name="connsiteY7" fmla="*/ 520014 h 548123"/>
              <a:gd name="connsiteX8" fmla="*/ 454085 w 477063"/>
              <a:gd name="connsiteY8" fmla="*/ 345086 h 54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063" h="548123">
                <a:moveTo>
                  <a:pt x="454085" y="345086"/>
                </a:moveTo>
                <a:cubicBezTo>
                  <a:pt x="483240" y="277500"/>
                  <a:pt x="483240" y="171482"/>
                  <a:pt x="462037" y="114498"/>
                </a:cubicBezTo>
                <a:cubicBezTo>
                  <a:pt x="440834" y="57514"/>
                  <a:pt x="391799" y="13782"/>
                  <a:pt x="326864" y="3180"/>
                </a:cubicBezTo>
                <a:cubicBezTo>
                  <a:pt x="261929" y="-7422"/>
                  <a:pt x="126757" y="8480"/>
                  <a:pt x="72423" y="50887"/>
                </a:cubicBezTo>
                <a:cubicBezTo>
                  <a:pt x="18089" y="93294"/>
                  <a:pt x="6162" y="201962"/>
                  <a:pt x="861" y="257621"/>
                </a:cubicBezTo>
                <a:cubicBezTo>
                  <a:pt x="-4440" y="313280"/>
                  <a:pt x="15438" y="338459"/>
                  <a:pt x="40617" y="384842"/>
                </a:cubicBezTo>
                <a:cubicBezTo>
                  <a:pt x="65796" y="431225"/>
                  <a:pt x="110854" y="513388"/>
                  <a:pt x="151936" y="535917"/>
                </a:cubicBezTo>
                <a:cubicBezTo>
                  <a:pt x="193018" y="558446"/>
                  <a:pt x="235425" y="547843"/>
                  <a:pt x="287108" y="520014"/>
                </a:cubicBezTo>
                <a:cubicBezTo>
                  <a:pt x="338791" y="492185"/>
                  <a:pt x="424930" y="412672"/>
                  <a:pt x="454085" y="34508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5" name="Forme libre : forme 284">
            <a:extLst>
              <a:ext uri="{FF2B5EF4-FFF2-40B4-BE49-F238E27FC236}">
                <a16:creationId xmlns:a16="http://schemas.microsoft.com/office/drawing/2014/main" id="{7E2D8FA5-A6E6-49AA-894B-C304F8AAAC01}"/>
              </a:ext>
            </a:extLst>
          </p:cNvPr>
          <p:cNvSpPr/>
          <p:nvPr>
            <p:custDataLst>
              <p:tags r:id="rId101"/>
            </p:custDataLst>
          </p:nvPr>
        </p:nvSpPr>
        <p:spPr>
          <a:xfrm>
            <a:off x="9626660" y="11377269"/>
            <a:ext cx="406601" cy="528512"/>
          </a:xfrm>
          <a:custGeom>
            <a:avLst/>
            <a:gdLst>
              <a:gd name="connsiteX0" fmla="*/ 8847 w 406601"/>
              <a:gd name="connsiteY0" fmla="*/ 231044 h 528512"/>
              <a:gd name="connsiteX1" fmla="*/ 104263 w 406601"/>
              <a:gd name="connsiteY1" fmla="*/ 477535 h 528512"/>
              <a:gd name="connsiteX2" fmla="*/ 263289 w 406601"/>
              <a:gd name="connsiteY2" fmla="*/ 493437 h 528512"/>
              <a:gd name="connsiteX3" fmla="*/ 326899 w 406601"/>
              <a:gd name="connsiteY3" fmla="*/ 525243 h 528512"/>
              <a:gd name="connsiteX4" fmla="*/ 406412 w 406601"/>
              <a:gd name="connsiteY4" fmla="*/ 405973 h 528512"/>
              <a:gd name="connsiteX5" fmla="*/ 303045 w 406601"/>
              <a:gd name="connsiteY5" fmla="*/ 64067 h 528512"/>
              <a:gd name="connsiteX6" fmla="*/ 239435 w 406601"/>
              <a:gd name="connsiteY6" fmla="*/ 48164 h 528512"/>
              <a:gd name="connsiteX7" fmla="*/ 128117 w 406601"/>
              <a:gd name="connsiteY7" fmla="*/ 456 h 528512"/>
              <a:gd name="connsiteX8" fmla="*/ 16798 w 406601"/>
              <a:gd name="connsiteY8" fmla="*/ 79970 h 528512"/>
              <a:gd name="connsiteX9" fmla="*/ 8847 w 406601"/>
              <a:gd name="connsiteY9" fmla="*/ 231044 h 5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601" h="528512">
                <a:moveTo>
                  <a:pt x="8847" y="231044"/>
                </a:moveTo>
                <a:cubicBezTo>
                  <a:pt x="23424" y="297305"/>
                  <a:pt x="61856" y="433803"/>
                  <a:pt x="104263" y="477535"/>
                </a:cubicBezTo>
                <a:cubicBezTo>
                  <a:pt x="146670" y="521267"/>
                  <a:pt x="226183" y="485486"/>
                  <a:pt x="263289" y="493437"/>
                </a:cubicBezTo>
                <a:cubicBezTo>
                  <a:pt x="300395" y="501388"/>
                  <a:pt x="303045" y="539820"/>
                  <a:pt x="326899" y="525243"/>
                </a:cubicBezTo>
                <a:cubicBezTo>
                  <a:pt x="350753" y="510666"/>
                  <a:pt x="410388" y="482836"/>
                  <a:pt x="406412" y="405973"/>
                </a:cubicBezTo>
                <a:cubicBezTo>
                  <a:pt x="402436" y="329110"/>
                  <a:pt x="330874" y="123702"/>
                  <a:pt x="303045" y="64067"/>
                </a:cubicBezTo>
                <a:cubicBezTo>
                  <a:pt x="275216" y="4432"/>
                  <a:pt x="268590" y="58766"/>
                  <a:pt x="239435" y="48164"/>
                </a:cubicBezTo>
                <a:cubicBezTo>
                  <a:pt x="210280" y="37562"/>
                  <a:pt x="165223" y="-4845"/>
                  <a:pt x="128117" y="456"/>
                </a:cubicBezTo>
                <a:cubicBezTo>
                  <a:pt x="91011" y="5757"/>
                  <a:pt x="35351" y="40213"/>
                  <a:pt x="16798" y="79970"/>
                </a:cubicBezTo>
                <a:cubicBezTo>
                  <a:pt x="-1755" y="119727"/>
                  <a:pt x="-5730" y="164783"/>
                  <a:pt x="8847" y="23104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6" name="Forme libre : forme 285">
            <a:extLst>
              <a:ext uri="{FF2B5EF4-FFF2-40B4-BE49-F238E27FC236}">
                <a16:creationId xmlns:a16="http://schemas.microsoft.com/office/drawing/2014/main" id="{EDD85CC1-362F-46AA-8C9C-6B9D4635586D}"/>
              </a:ext>
            </a:extLst>
          </p:cNvPr>
          <p:cNvSpPr/>
          <p:nvPr>
            <p:custDataLst>
              <p:tags r:id="rId102"/>
            </p:custDataLst>
          </p:nvPr>
        </p:nvSpPr>
        <p:spPr>
          <a:xfrm>
            <a:off x="9693419" y="11819112"/>
            <a:ext cx="439049" cy="622925"/>
          </a:xfrm>
          <a:custGeom>
            <a:avLst/>
            <a:gdLst>
              <a:gd name="connsiteX0" fmla="*/ 111569 w 439049"/>
              <a:gd name="connsiteY0" fmla="*/ 10126 h 622925"/>
              <a:gd name="connsiteX1" fmla="*/ 251 w 439049"/>
              <a:gd name="connsiteY1" fmla="*/ 216859 h 622925"/>
              <a:gd name="connsiteX2" fmla="*/ 87715 w 439049"/>
              <a:gd name="connsiteY2" fmla="*/ 526960 h 622925"/>
              <a:gd name="connsiteX3" fmla="*/ 286498 w 439049"/>
              <a:gd name="connsiteY3" fmla="*/ 622376 h 622925"/>
              <a:gd name="connsiteX4" fmla="*/ 429621 w 439049"/>
              <a:gd name="connsiteY4" fmla="*/ 495155 h 622925"/>
              <a:gd name="connsiteX5" fmla="*/ 405767 w 439049"/>
              <a:gd name="connsiteY5" fmla="*/ 153249 h 622925"/>
              <a:gd name="connsiteX6" fmla="*/ 246741 w 439049"/>
              <a:gd name="connsiteY6" fmla="*/ 41931 h 622925"/>
              <a:gd name="connsiteX7" fmla="*/ 111569 w 439049"/>
              <a:gd name="connsiteY7" fmla="*/ 10126 h 62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49" h="622925">
                <a:moveTo>
                  <a:pt x="111569" y="10126"/>
                </a:moveTo>
                <a:cubicBezTo>
                  <a:pt x="70488" y="39281"/>
                  <a:pt x="4227" y="130720"/>
                  <a:pt x="251" y="216859"/>
                </a:cubicBezTo>
                <a:cubicBezTo>
                  <a:pt x="-3725" y="302998"/>
                  <a:pt x="40007" y="459374"/>
                  <a:pt x="87715" y="526960"/>
                </a:cubicBezTo>
                <a:cubicBezTo>
                  <a:pt x="135423" y="594546"/>
                  <a:pt x="229514" y="627677"/>
                  <a:pt x="286498" y="622376"/>
                </a:cubicBezTo>
                <a:cubicBezTo>
                  <a:pt x="343482" y="617075"/>
                  <a:pt x="409743" y="573343"/>
                  <a:pt x="429621" y="495155"/>
                </a:cubicBezTo>
                <a:cubicBezTo>
                  <a:pt x="449499" y="416967"/>
                  <a:pt x="436247" y="228786"/>
                  <a:pt x="405767" y="153249"/>
                </a:cubicBezTo>
                <a:cubicBezTo>
                  <a:pt x="375287" y="77712"/>
                  <a:pt x="298424" y="61809"/>
                  <a:pt x="246741" y="41931"/>
                </a:cubicBezTo>
                <a:cubicBezTo>
                  <a:pt x="195058" y="22053"/>
                  <a:pt x="152650" y="-19029"/>
                  <a:pt x="111569" y="1012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7" name="Forme libre : forme 286">
            <a:extLst>
              <a:ext uri="{FF2B5EF4-FFF2-40B4-BE49-F238E27FC236}">
                <a16:creationId xmlns:a16="http://schemas.microsoft.com/office/drawing/2014/main" id="{A44BB2F2-696A-40E9-AE1C-C2D3CABCF9AB}"/>
              </a:ext>
            </a:extLst>
          </p:cNvPr>
          <p:cNvSpPr/>
          <p:nvPr>
            <p:custDataLst>
              <p:tags r:id="rId103"/>
            </p:custDataLst>
          </p:nvPr>
        </p:nvSpPr>
        <p:spPr>
          <a:xfrm>
            <a:off x="9402745" y="11604027"/>
            <a:ext cx="370163" cy="539425"/>
          </a:xfrm>
          <a:custGeom>
            <a:avLst/>
            <a:gdLst>
              <a:gd name="connsiteX0" fmla="*/ 290374 w 370163"/>
              <a:gd name="connsiteY0" fmla="*/ 95792 h 539425"/>
              <a:gd name="connsiteX1" fmla="*/ 171105 w 370163"/>
              <a:gd name="connsiteY1" fmla="*/ 376 h 539425"/>
              <a:gd name="connsiteX2" fmla="*/ 12079 w 370163"/>
              <a:gd name="connsiteY2" fmla="*/ 127597 h 539425"/>
              <a:gd name="connsiteX3" fmla="*/ 12079 w 370163"/>
              <a:gd name="connsiteY3" fmla="*/ 302526 h 539425"/>
              <a:gd name="connsiteX4" fmla="*/ 20030 w 370163"/>
              <a:gd name="connsiteY4" fmla="*/ 366136 h 539425"/>
              <a:gd name="connsiteX5" fmla="*/ 202910 w 370163"/>
              <a:gd name="connsiteY5" fmla="*/ 461552 h 539425"/>
              <a:gd name="connsiteX6" fmla="*/ 306277 w 370163"/>
              <a:gd name="connsiteY6" fmla="*/ 533114 h 539425"/>
              <a:gd name="connsiteX7" fmla="*/ 369887 w 370163"/>
              <a:gd name="connsiteY7" fmla="*/ 294575 h 539425"/>
              <a:gd name="connsiteX8" fmla="*/ 290374 w 370163"/>
              <a:gd name="connsiteY8" fmla="*/ 95792 h 53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163" h="539425">
                <a:moveTo>
                  <a:pt x="290374" y="95792"/>
                </a:moveTo>
                <a:cubicBezTo>
                  <a:pt x="257244" y="46759"/>
                  <a:pt x="217487" y="-4925"/>
                  <a:pt x="171105" y="376"/>
                </a:cubicBezTo>
                <a:cubicBezTo>
                  <a:pt x="124723" y="5677"/>
                  <a:pt x="38583" y="77239"/>
                  <a:pt x="12079" y="127597"/>
                </a:cubicBezTo>
                <a:cubicBezTo>
                  <a:pt x="-14425" y="177955"/>
                  <a:pt x="10754" y="262770"/>
                  <a:pt x="12079" y="302526"/>
                </a:cubicBezTo>
                <a:cubicBezTo>
                  <a:pt x="13404" y="342282"/>
                  <a:pt x="-11775" y="339632"/>
                  <a:pt x="20030" y="366136"/>
                </a:cubicBezTo>
                <a:cubicBezTo>
                  <a:pt x="51835" y="392640"/>
                  <a:pt x="155202" y="433722"/>
                  <a:pt x="202910" y="461552"/>
                </a:cubicBezTo>
                <a:cubicBezTo>
                  <a:pt x="250618" y="489382"/>
                  <a:pt x="278448" y="560943"/>
                  <a:pt x="306277" y="533114"/>
                </a:cubicBezTo>
                <a:cubicBezTo>
                  <a:pt x="334106" y="505285"/>
                  <a:pt x="373863" y="368787"/>
                  <a:pt x="369887" y="294575"/>
                </a:cubicBezTo>
                <a:cubicBezTo>
                  <a:pt x="365911" y="220363"/>
                  <a:pt x="323504" y="144825"/>
                  <a:pt x="290374" y="9579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8" name="Forme libre : forme 287">
            <a:extLst>
              <a:ext uri="{FF2B5EF4-FFF2-40B4-BE49-F238E27FC236}">
                <a16:creationId xmlns:a16="http://schemas.microsoft.com/office/drawing/2014/main" id="{A34D2F14-4D10-4310-89DF-BD21F247BB16}"/>
              </a:ext>
            </a:extLst>
          </p:cNvPr>
          <p:cNvSpPr/>
          <p:nvPr>
            <p:custDataLst>
              <p:tags r:id="rId104"/>
            </p:custDataLst>
          </p:nvPr>
        </p:nvSpPr>
        <p:spPr>
          <a:xfrm>
            <a:off x="9300204" y="11960256"/>
            <a:ext cx="487226" cy="620294"/>
          </a:xfrm>
          <a:custGeom>
            <a:avLst/>
            <a:gdLst>
              <a:gd name="connsiteX0" fmla="*/ 185053 w 487226"/>
              <a:gd name="connsiteY0" fmla="*/ 3374 h 620294"/>
              <a:gd name="connsiteX1" fmla="*/ 33978 w 487226"/>
              <a:gd name="connsiteY1" fmla="*/ 43131 h 620294"/>
              <a:gd name="connsiteX2" fmla="*/ 2173 w 487226"/>
              <a:gd name="connsiteY2" fmla="*/ 186254 h 620294"/>
              <a:gd name="connsiteX3" fmla="*/ 73735 w 487226"/>
              <a:gd name="connsiteY3" fmla="*/ 472501 h 620294"/>
              <a:gd name="connsiteX4" fmla="*/ 280468 w 487226"/>
              <a:gd name="connsiteY4" fmla="*/ 567917 h 620294"/>
              <a:gd name="connsiteX5" fmla="*/ 383835 w 487226"/>
              <a:gd name="connsiteY5" fmla="*/ 607674 h 620294"/>
              <a:gd name="connsiteX6" fmla="*/ 487202 w 487226"/>
              <a:gd name="connsiteY6" fmla="*/ 345281 h 620294"/>
              <a:gd name="connsiteX7" fmla="*/ 391787 w 487226"/>
              <a:gd name="connsiteY7" fmla="*/ 114693 h 620294"/>
              <a:gd name="connsiteX8" fmla="*/ 185053 w 487226"/>
              <a:gd name="connsiteY8" fmla="*/ 3374 h 62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226" h="620294">
                <a:moveTo>
                  <a:pt x="185053" y="3374"/>
                </a:moveTo>
                <a:cubicBezTo>
                  <a:pt x="125418" y="-8553"/>
                  <a:pt x="64458" y="12651"/>
                  <a:pt x="33978" y="43131"/>
                </a:cubicBezTo>
                <a:cubicBezTo>
                  <a:pt x="3498" y="73611"/>
                  <a:pt x="-4453" y="114692"/>
                  <a:pt x="2173" y="186254"/>
                </a:cubicBezTo>
                <a:cubicBezTo>
                  <a:pt x="8799" y="257816"/>
                  <a:pt x="27353" y="408891"/>
                  <a:pt x="73735" y="472501"/>
                </a:cubicBezTo>
                <a:cubicBezTo>
                  <a:pt x="120117" y="536111"/>
                  <a:pt x="228785" y="545388"/>
                  <a:pt x="280468" y="567917"/>
                </a:cubicBezTo>
                <a:cubicBezTo>
                  <a:pt x="332151" y="590446"/>
                  <a:pt x="349379" y="644780"/>
                  <a:pt x="383835" y="607674"/>
                </a:cubicBezTo>
                <a:cubicBezTo>
                  <a:pt x="418291" y="570568"/>
                  <a:pt x="485877" y="427444"/>
                  <a:pt x="487202" y="345281"/>
                </a:cubicBezTo>
                <a:cubicBezTo>
                  <a:pt x="488527" y="263118"/>
                  <a:pt x="436844" y="174328"/>
                  <a:pt x="391787" y="114693"/>
                </a:cubicBezTo>
                <a:cubicBezTo>
                  <a:pt x="346730" y="55058"/>
                  <a:pt x="244688" y="15301"/>
                  <a:pt x="185053" y="337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9" name="Forme libre : forme 288">
            <a:extLst>
              <a:ext uri="{FF2B5EF4-FFF2-40B4-BE49-F238E27FC236}">
                <a16:creationId xmlns:a16="http://schemas.microsoft.com/office/drawing/2014/main" id="{B53FF450-97A8-4AA0-A5C4-C0C0ACDC1D70}"/>
              </a:ext>
            </a:extLst>
          </p:cNvPr>
          <p:cNvSpPr/>
          <p:nvPr>
            <p:custDataLst>
              <p:tags r:id="rId105"/>
            </p:custDataLst>
          </p:nvPr>
        </p:nvSpPr>
        <p:spPr>
          <a:xfrm>
            <a:off x="9733493" y="10804383"/>
            <a:ext cx="498843" cy="673950"/>
          </a:xfrm>
          <a:custGeom>
            <a:avLst/>
            <a:gdLst>
              <a:gd name="connsiteX0" fmla="*/ 50205 w 498843"/>
              <a:gd name="connsiteY0" fmla="*/ 631491 h 673950"/>
              <a:gd name="connsiteX1" fmla="*/ 10448 w 498843"/>
              <a:gd name="connsiteY1" fmla="*/ 432708 h 673950"/>
              <a:gd name="connsiteX2" fmla="*/ 209231 w 498843"/>
              <a:gd name="connsiteY2" fmla="*/ 51046 h 673950"/>
              <a:gd name="connsiteX3" fmla="*/ 280793 w 498843"/>
              <a:gd name="connsiteY3" fmla="*/ 19241 h 673950"/>
              <a:gd name="connsiteX4" fmla="*/ 495478 w 498843"/>
              <a:gd name="connsiteY4" fmla="*/ 194169 h 673950"/>
              <a:gd name="connsiteX5" fmla="*/ 400062 w 498843"/>
              <a:gd name="connsiteY5" fmla="*/ 408855 h 673950"/>
              <a:gd name="connsiteX6" fmla="*/ 241036 w 498843"/>
              <a:gd name="connsiteY6" fmla="*/ 655345 h 673950"/>
              <a:gd name="connsiteX7" fmla="*/ 50205 w 498843"/>
              <a:gd name="connsiteY7" fmla="*/ 631491 h 67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843" h="673950">
                <a:moveTo>
                  <a:pt x="50205" y="631491"/>
                </a:moveTo>
                <a:cubicBezTo>
                  <a:pt x="11774" y="594385"/>
                  <a:pt x="-16056" y="529449"/>
                  <a:pt x="10448" y="432708"/>
                </a:cubicBezTo>
                <a:cubicBezTo>
                  <a:pt x="36952" y="335967"/>
                  <a:pt x="164174" y="119957"/>
                  <a:pt x="209231" y="51046"/>
                </a:cubicBezTo>
                <a:cubicBezTo>
                  <a:pt x="254288" y="-17865"/>
                  <a:pt x="233085" y="-4613"/>
                  <a:pt x="280793" y="19241"/>
                </a:cubicBezTo>
                <a:cubicBezTo>
                  <a:pt x="328501" y="43095"/>
                  <a:pt x="475600" y="129233"/>
                  <a:pt x="495478" y="194169"/>
                </a:cubicBezTo>
                <a:cubicBezTo>
                  <a:pt x="515356" y="259105"/>
                  <a:pt x="442469" y="331992"/>
                  <a:pt x="400062" y="408855"/>
                </a:cubicBezTo>
                <a:cubicBezTo>
                  <a:pt x="357655" y="485718"/>
                  <a:pt x="301996" y="618239"/>
                  <a:pt x="241036" y="655345"/>
                </a:cubicBezTo>
                <a:cubicBezTo>
                  <a:pt x="180076" y="692451"/>
                  <a:pt x="88636" y="668597"/>
                  <a:pt x="50205" y="63149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0" name="Forme libre : forme 289">
            <a:extLst>
              <a:ext uri="{FF2B5EF4-FFF2-40B4-BE49-F238E27FC236}">
                <a16:creationId xmlns:a16="http://schemas.microsoft.com/office/drawing/2014/main" id="{FD2ADBE6-0492-4716-8B0B-5C227AD22669}"/>
              </a:ext>
            </a:extLst>
          </p:cNvPr>
          <p:cNvSpPr/>
          <p:nvPr>
            <p:custDataLst>
              <p:tags r:id="rId106"/>
            </p:custDataLst>
          </p:nvPr>
        </p:nvSpPr>
        <p:spPr>
          <a:xfrm>
            <a:off x="8934321" y="12054151"/>
            <a:ext cx="464973" cy="577998"/>
          </a:xfrm>
          <a:custGeom>
            <a:avLst/>
            <a:gdLst>
              <a:gd name="connsiteX0" fmla="*/ 390841 w 464973"/>
              <a:gd name="connsiteY0" fmla="*/ 69822 h 571890"/>
              <a:gd name="connsiteX1" fmla="*/ 287474 w 464973"/>
              <a:gd name="connsiteY1" fmla="*/ 6212 h 571890"/>
              <a:gd name="connsiteX2" fmla="*/ 40983 w 464973"/>
              <a:gd name="connsiteY2" fmla="*/ 252702 h 571890"/>
              <a:gd name="connsiteX3" fmla="*/ 9178 w 464973"/>
              <a:gd name="connsiteY3" fmla="*/ 467388 h 571890"/>
              <a:gd name="connsiteX4" fmla="*/ 136399 w 464973"/>
              <a:gd name="connsiteY4" fmla="*/ 570754 h 571890"/>
              <a:gd name="connsiteX5" fmla="*/ 223863 w 464973"/>
              <a:gd name="connsiteY5" fmla="*/ 523047 h 571890"/>
              <a:gd name="connsiteX6" fmla="*/ 327230 w 464973"/>
              <a:gd name="connsiteY6" fmla="*/ 530998 h 571890"/>
              <a:gd name="connsiteX7" fmla="*/ 462402 w 464973"/>
              <a:gd name="connsiteY7" fmla="*/ 348118 h 571890"/>
              <a:gd name="connsiteX8" fmla="*/ 414694 w 464973"/>
              <a:gd name="connsiteY8" fmla="*/ 22114 h 571890"/>
              <a:gd name="connsiteX9" fmla="*/ 390841 w 464973"/>
              <a:gd name="connsiteY9" fmla="*/ 69822 h 571890"/>
              <a:gd name="connsiteX0" fmla="*/ 390841 w 464973"/>
              <a:gd name="connsiteY0" fmla="*/ 69822 h 577998"/>
              <a:gd name="connsiteX1" fmla="*/ 287474 w 464973"/>
              <a:gd name="connsiteY1" fmla="*/ 6212 h 577998"/>
              <a:gd name="connsiteX2" fmla="*/ 40983 w 464973"/>
              <a:gd name="connsiteY2" fmla="*/ 252702 h 577998"/>
              <a:gd name="connsiteX3" fmla="*/ 9178 w 464973"/>
              <a:gd name="connsiteY3" fmla="*/ 467388 h 577998"/>
              <a:gd name="connsiteX4" fmla="*/ 136399 w 464973"/>
              <a:gd name="connsiteY4" fmla="*/ 570754 h 577998"/>
              <a:gd name="connsiteX5" fmla="*/ 227367 w 464973"/>
              <a:gd name="connsiteY5" fmla="*/ 565088 h 577998"/>
              <a:gd name="connsiteX6" fmla="*/ 327230 w 464973"/>
              <a:gd name="connsiteY6" fmla="*/ 530998 h 577998"/>
              <a:gd name="connsiteX7" fmla="*/ 462402 w 464973"/>
              <a:gd name="connsiteY7" fmla="*/ 348118 h 577998"/>
              <a:gd name="connsiteX8" fmla="*/ 414694 w 464973"/>
              <a:gd name="connsiteY8" fmla="*/ 22114 h 577998"/>
              <a:gd name="connsiteX9" fmla="*/ 390841 w 464973"/>
              <a:gd name="connsiteY9" fmla="*/ 69822 h 57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973" h="577998">
                <a:moveTo>
                  <a:pt x="390841" y="69822"/>
                </a:moveTo>
                <a:cubicBezTo>
                  <a:pt x="369638" y="67172"/>
                  <a:pt x="345784" y="-24268"/>
                  <a:pt x="287474" y="6212"/>
                </a:cubicBezTo>
                <a:cubicBezTo>
                  <a:pt x="229164" y="36692"/>
                  <a:pt x="87366" y="175839"/>
                  <a:pt x="40983" y="252702"/>
                </a:cubicBezTo>
                <a:cubicBezTo>
                  <a:pt x="-5400" y="329565"/>
                  <a:pt x="-6725" y="414379"/>
                  <a:pt x="9178" y="467388"/>
                </a:cubicBezTo>
                <a:cubicBezTo>
                  <a:pt x="25081" y="520397"/>
                  <a:pt x="100034" y="554471"/>
                  <a:pt x="136399" y="570754"/>
                </a:cubicBezTo>
                <a:cubicBezTo>
                  <a:pt x="172764" y="587037"/>
                  <a:pt x="195562" y="571714"/>
                  <a:pt x="227367" y="565088"/>
                </a:cubicBezTo>
                <a:cubicBezTo>
                  <a:pt x="259172" y="558462"/>
                  <a:pt x="288058" y="567160"/>
                  <a:pt x="327230" y="530998"/>
                </a:cubicBezTo>
                <a:cubicBezTo>
                  <a:pt x="366403" y="494836"/>
                  <a:pt x="447825" y="432932"/>
                  <a:pt x="462402" y="348118"/>
                </a:cubicBezTo>
                <a:cubicBezTo>
                  <a:pt x="476979" y="263304"/>
                  <a:pt x="425296" y="67171"/>
                  <a:pt x="414694" y="22114"/>
                </a:cubicBezTo>
                <a:cubicBezTo>
                  <a:pt x="404092" y="-22943"/>
                  <a:pt x="412044" y="72472"/>
                  <a:pt x="390841" y="6982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1" name="Forme libre : forme 290">
            <a:extLst>
              <a:ext uri="{FF2B5EF4-FFF2-40B4-BE49-F238E27FC236}">
                <a16:creationId xmlns:a16="http://schemas.microsoft.com/office/drawing/2014/main" id="{7940B6EC-FA9A-4622-9834-28CA7CAC5AB9}"/>
              </a:ext>
            </a:extLst>
          </p:cNvPr>
          <p:cNvSpPr/>
          <p:nvPr>
            <p:custDataLst>
              <p:tags r:id="rId107"/>
            </p:custDataLst>
          </p:nvPr>
        </p:nvSpPr>
        <p:spPr>
          <a:xfrm>
            <a:off x="8951351" y="12558111"/>
            <a:ext cx="374624" cy="450408"/>
          </a:xfrm>
          <a:custGeom>
            <a:avLst/>
            <a:gdLst>
              <a:gd name="connsiteX0" fmla="*/ 381738 w 383617"/>
              <a:gd name="connsiteY0" fmla="*/ 189559 h 534755"/>
              <a:gd name="connsiteX1" fmla="*/ 278371 w 383617"/>
              <a:gd name="connsiteY1" fmla="*/ 22581 h 534755"/>
              <a:gd name="connsiteX2" fmla="*/ 198858 w 383617"/>
              <a:gd name="connsiteY2" fmla="*/ 6679 h 534755"/>
              <a:gd name="connsiteX3" fmla="*/ 47783 w 383617"/>
              <a:gd name="connsiteY3" fmla="*/ 70289 h 534755"/>
              <a:gd name="connsiteX4" fmla="*/ 76 w 383617"/>
              <a:gd name="connsiteY4" fmla="*/ 380390 h 534755"/>
              <a:gd name="connsiteX5" fmla="*/ 55735 w 383617"/>
              <a:gd name="connsiteY5" fmla="*/ 483757 h 534755"/>
              <a:gd name="connsiteX6" fmla="*/ 182956 w 383617"/>
              <a:gd name="connsiteY6" fmla="*/ 531465 h 534755"/>
              <a:gd name="connsiteX7" fmla="*/ 334030 w 383617"/>
              <a:gd name="connsiteY7" fmla="*/ 396293 h 534755"/>
              <a:gd name="connsiteX8" fmla="*/ 381738 w 383617"/>
              <a:gd name="connsiteY8" fmla="*/ 189559 h 534755"/>
              <a:gd name="connsiteX0" fmla="*/ 381738 w 384449"/>
              <a:gd name="connsiteY0" fmla="*/ 208242 h 553438"/>
              <a:gd name="connsiteX1" fmla="*/ 358951 w 384449"/>
              <a:gd name="connsiteY1" fmla="*/ 13237 h 553438"/>
              <a:gd name="connsiteX2" fmla="*/ 198858 w 384449"/>
              <a:gd name="connsiteY2" fmla="*/ 25362 h 553438"/>
              <a:gd name="connsiteX3" fmla="*/ 47783 w 384449"/>
              <a:gd name="connsiteY3" fmla="*/ 88972 h 553438"/>
              <a:gd name="connsiteX4" fmla="*/ 76 w 384449"/>
              <a:gd name="connsiteY4" fmla="*/ 399073 h 553438"/>
              <a:gd name="connsiteX5" fmla="*/ 55735 w 384449"/>
              <a:gd name="connsiteY5" fmla="*/ 502440 h 553438"/>
              <a:gd name="connsiteX6" fmla="*/ 182956 w 384449"/>
              <a:gd name="connsiteY6" fmla="*/ 550148 h 553438"/>
              <a:gd name="connsiteX7" fmla="*/ 334030 w 384449"/>
              <a:gd name="connsiteY7" fmla="*/ 414976 h 553438"/>
              <a:gd name="connsiteX8" fmla="*/ 381738 w 384449"/>
              <a:gd name="connsiteY8" fmla="*/ 208242 h 553438"/>
              <a:gd name="connsiteX0" fmla="*/ 381746 w 384087"/>
              <a:gd name="connsiteY0" fmla="*/ 201967 h 547163"/>
              <a:gd name="connsiteX1" fmla="*/ 358959 w 384087"/>
              <a:gd name="connsiteY1" fmla="*/ 6962 h 547163"/>
              <a:gd name="connsiteX2" fmla="*/ 209376 w 384087"/>
              <a:gd name="connsiteY2" fmla="*/ 47114 h 547163"/>
              <a:gd name="connsiteX3" fmla="*/ 47791 w 384087"/>
              <a:gd name="connsiteY3" fmla="*/ 82697 h 547163"/>
              <a:gd name="connsiteX4" fmla="*/ 84 w 384087"/>
              <a:gd name="connsiteY4" fmla="*/ 392798 h 547163"/>
              <a:gd name="connsiteX5" fmla="*/ 55743 w 384087"/>
              <a:gd name="connsiteY5" fmla="*/ 496165 h 547163"/>
              <a:gd name="connsiteX6" fmla="*/ 182964 w 384087"/>
              <a:gd name="connsiteY6" fmla="*/ 543873 h 547163"/>
              <a:gd name="connsiteX7" fmla="*/ 334038 w 384087"/>
              <a:gd name="connsiteY7" fmla="*/ 408701 h 547163"/>
              <a:gd name="connsiteX8" fmla="*/ 381746 w 384087"/>
              <a:gd name="connsiteY8" fmla="*/ 201967 h 547163"/>
              <a:gd name="connsiteX0" fmla="*/ 343208 w 366495"/>
              <a:gd name="connsiteY0" fmla="*/ 201967 h 547163"/>
              <a:gd name="connsiteX1" fmla="*/ 358959 w 366495"/>
              <a:gd name="connsiteY1" fmla="*/ 6962 h 547163"/>
              <a:gd name="connsiteX2" fmla="*/ 209376 w 366495"/>
              <a:gd name="connsiteY2" fmla="*/ 47114 h 547163"/>
              <a:gd name="connsiteX3" fmla="*/ 47791 w 366495"/>
              <a:gd name="connsiteY3" fmla="*/ 82697 h 547163"/>
              <a:gd name="connsiteX4" fmla="*/ 84 w 366495"/>
              <a:gd name="connsiteY4" fmla="*/ 392798 h 547163"/>
              <a:gd name="connsiteX5" fmla="*/ 55743 w 366495"/>
              <a:gd name="connsiteY5" fmla="*/ 496165 h 547163"/>
              <a:gd name="connsiteX6" fmla="*/ 182964 w 366495"/>
              <a:gd name="connsiteY6" fmla="*/ 543873 h 547163"/>
              <a:gd name="connsiteX7" fmla="*/ 334038 w 366495"/>
              <a:gd name="connsiteY7" fmla="*/ 408701 h 547163"/>
              <a:gd name="connsiteX8" fmla="*/ 343208 w 366495"/>
              <a:gd name="connsiteY8" fmla="*/ 201967 h 547163"/>
              <a:gd name="connsiteX0" fmla="*/ 343208 w 366495"/>
              <a:gd name="connsiteY0" fmla="*/ 201967 h 509314"/>
              <a:gd name="connsiteX1" fmla="*/ 358959 w 366495"/>
              <a:gd name="connsiteY1" fmla="*/ 6962 h 509314"/>
              <a:gd name="connsiteX2" fmla="*/ 209376 w 366495"/>
              <a:gd name="connsiteY2" fmla="*/ 47114 h 509314"/>
              <a:gd name="connsiteX3" fmla="*/ 47791 w 366495"/>
              <a:gd name="connsiteY3" fmla="*/ 82697 h 509314"/>
              <a:gd name="connsiteX4" fmla="*/ 84 w 366495"/>
              <a:gd name="connsiteY4" fmla="*/ 392798 h 509314"/>
              <a:gd name="connsiteX5" fmla="*/ 55743 w 366495"/>
              <a:gd name="connsiteY5" fmla="*/ 496165 h 509314"/>
              <a:gd name="connsiteX6" fmla="*/ 189971 w 366495"/>
              <a:gd name="connsiteY6" fmla="*/ 498329 h 509314"/>
              <a:gd name="connsiteX7" fmla="*/ 334038 w 366495"/>
              <a:gd name="connsiteY7" fmla="*/ 408701 h 509314"/>
              <a:gd name="connsiteX8" fmla="*/ 343208 w 366495"/>
              <a:gd name="connsiteY8" fmla="*/ 201967 h 509314"/>
              <a:gd name="connsiteX0" fmla="*/ 343208 w 366656"/>
              <a:gd name="connsiteY0" fmla="*/ 201967 h 509314"/>
              <a:gd name="connsiteX1" fmla="*/ 358959 w 366656"/>
              <a:gd name="connsiteY1" fmla="*/ 6962 h 509314"/>
              <a:gd name="connsiteX2" fmla="*/ 209376 w 366656"/>
              <a:gd name="connsiteY2" fmla="*/ 47114 h 509314"/>
              <a:gd name="connsiteX3" fmla="*/ 47791 w 366656"/>
              <a:gd name="connsiteY3" fmla="*/ 82697 h 509314"/>
              <a:gd name="connsiteX4" fmla="*/ 84 w 366656"/>
              <a:gd name="connsiteY4" fmla="*/ 392798 h 509314"/>
              <a:gd name="connsiteX5" fmla="*/ 55743 w 366656"/>
              <a:gd name="connsiteY5" fmla="*/ 496165 h 509314"/>
              <a:gd name="connsiteX6" fmla="*/ 189971 w 366656"/>
              <a:gd name="connsiteY6" fmla="*/ 498329 h 509314"/>
              <a:gd name="connsiteX7" fmla="*/ 327032 w 366656"/>
              <a:gd name="connsiteY7" fmla="*/ 363156 h 509314"/>
              <a:gd name="connsiteX8" fmla="*/ 343208 w 366656"/>
              <a:gd name="connsiteY8" fmla="*/ 201967 h 509314"/>
              <a:gd name="connsiteX0" fmla="*/ 343208 w 366656"/>
              <a:gd name="connsiteY0" fmla="*/ 201967 h 496951"/>
              <a:gd name="connsiteX1" fmla="*/ 358959 w 366656"/>
              <a:gd name="connsiteY1" fmla="*/ 6962 h 496951"/>
              <a:gd name="connsiteX2" fmla="*/ 209376 w 366656"/>
              <a:gd name="connsiteY2" fmla="*/ 47114 h 496951"/>
              <a:gd name="connsiteX3" fmla="*/ 47791 w 366656"/>
              <a:gd name="connsiteY3" fmla="*/ 82697 h 496951"/>
              <a:gd name="connsiteX4" fmla="*/ 84 w 366656"/>
              <a:gd name="connsiteY4" fmla="*/ 392798 h 496951"/>
              <a:gd name="connsiteX5" fmla="*/ 55743 w 366656"/>
              <a:gd name="connsiteY5" fmla="*/ 496165 h 496951"/>
              <a:gd name="connsiteX6" fmla="*/ 179460 w 366656"/>
              <a:gd name="connsiteY6" fmla="*/ 438771 h 496951"/>
              <a:gd name="connsiteX7" fmla="*/ 327032 w 366656"/>
              <a:gd name="connsiteY7" fmla="*/ 363156 h 496951"/>
              <a:gd name="connsiteX8" fmla="*/ 343208 w 366656"/>
              <a:gd name="connsiteY8" fmla="*/ 201967 h 496951"/>
              <a:gd name="connsiteX0" fmla="*/ 344396 w 367844"/>
              <a:gd name="connsiteY0" fmla="*/ 201967 h 446519"/>
              <a:gd name="connsiteX1" fmla="*/ 360147 w 367844"/>
              <a:gd name="connsiteY1" fmla="*/ 6962 h 446519"/>
              <a:gd name="connsiteX2" fmla="*/ 210564 w 367844"/>
              <a:gd name="connsiteY2" fmla="*/ 47114 h 446519"/>
              <a:gd name="connsiteX3" fmla="*/ 48979 w 367844"/>
              <a:gd name="connsiteY3" fmla="*/ 82697 h 446519"/>
              <a:gd name="connsiteX4" fmla="*/ 1272 w 367844"/>
              <a:gd name="connsiteY4" fmla="*/ 392798 h 446519"/>
              <a:gd name="connsiteX5" fmla="*/ 88462 w 367844"/>
              <a:gd name="connsiteY5" fmla="*/ 436607 h 446519"/>
              <a:gd name="connsiteX6" fmla="*/ 180648 w 367844"/>
              <a:gd name="connsiteY6" fmla="*/ 438771 h 446519"/>
              <a:gd name="connsiteX7" fmla="*/ 328220 w 367844"/>
              <a:gd name="connsiteY7" fmla="*/ 363156 h 446519"/>
              <a:gd name="connsiteX8" fmla="*/ 344396 w 367844"/>
              <a:gd name="connsiteY8" fmla="*/ 201967 h 446519"/>
              <a:gd name="connsiteX0" fmla="*/ 351176 w 374624"/>
              <a:gd name="connsiteY0" fmla="*/ 201967 h 450408"/>
              <a:gd name="connsiteX1" fmla="*/ 366927 w 374624"/>
              <a:gd name="connsiteY1" fmla="*/ 6962 h 450408"/>
              <a:gd name="connsiteX2" fmla="*/ 217344 w 374624"/>
              <a:gd name="connsiteY2" fmla="*/ 47114 h 450408"/>
              <a:gd name="connsiteX3" fmla="*/ 55759 w 374624"/>
              <a:gd name="connsiteY3" fmla="*/ 82697 h 450408"/>
              <a:gd name="connsiteX4" fmla="*/ 1045 w 374624"/>
              <a:gd name="connsiteY4" fmla="*/ 322729 h 450408"/>
              <a:gd name="connsiteX5" fmla="*/ 95242 w 374624"/>
              <a:gd name="connsiteY5" fmla="*/ 436607 h 450408"/>
              <a:gd name="connsiteX6" fmla="*/ 187428 w 374624"/>
              <a:gd name="connsiteY6" fmla="*/ 438771 h 450408"/>
              <a:gd name="connsiteX7" fmla="*/ 335000 w 374624"/>
              <a:gd name="connsiteY7" fmla="*/ 363156 h 450408"/>
              <a:gd name="connsiteX8" fmla="*/ 351176 w 374624"/>
              <a:gd name="connsiteY8" fmla="*/ 201967 h 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624" h="450408">
                <a:moveTo>
                  <a:pt x="351176" y="201967"/>
                </a:moveTo>
                <a:cubicBezTo>
                  <a:pt x="356497" y="142601"/>
                  <a:pt x="389232" y="32771"/>
                  <a:pt x="366927" y="6962"/>
                </a:cubicBezTo>
                <a:cubicBezTo>
                  <a:pt x="344622" y="-18847"/>
                  <a:pt x="269205" y="34492"/>
                  <a:pt x="217344" y="47114"/>
                </a:cubicBezTo>
                <a:cubicBezTo>
                  <a:pt x="165483" y="59736"/>
                  <a:pt x="91809" y="36761"/>
                  <a:pt x="55759" y="82697"/>
                </a:cubicBezTo>
                <a:cubicBezTo>
                  <a:pt x="19709" y="128633"/>
                  <a:pt x="-5536" y="263744"/>
                  <a:pt x="1045" y="322729"/>
                </a:cubicBezTo>
                <a:cubicBezTo>
                  <a:pt x="7626" y="381714"/>
                  <a:pt x="64178" y="417267"/>
                  <a:pt x="95242" y="436607"/>
                </a:cubicBezTo>
                <a:cubicBezTo>
                  <a:pt x="126306" y="455947"/>
                  <a:pt x="141046" y="453348"/>
                  <a:pt x="187428" y="438771"/>
                </a:cubicBezTo>
                <a:cubicBezTo>
                  <a:pt x="233810" y="424194"/>
                  <a:pt x="307709" y="402623"/>
                  <a:pt x="335000" y="363156"/>
                </a:cubicBezTo>
                <a:cubicBezTo>
                  <a:pt x="362291" y="323689"/>
                  <a:pt x="345855" y="261333"/>
                  <a:pt x="351176" y="20196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2" name="Forme libre : forme 291">
            <a:extLst>
              <a:ext uri="{FF2B5EF4-FFF2-40B4-BE49-F238E27FC236}">
                <a16:creationId xmlns:a16="http://schemas.microsoft.com/office/drawing/2014/main" id="{D2F41482-293D-4DB7-B893-C6C3CE3204EE}"/>
              </a:ext>
            </a:extLst>
          </p:cNvPr>
          <p:cNvSpPr/>
          <p:nvPr>
            <p:custDataLst>
              <p:tags r:id="rId108"/>
            </p:custDataLst>
          </p:nvPr>
        </p:nvSpPr>
        <p:spPr>
          <a:xfrm>
            <a:off x="6815948" y="10863655"/>
            <a:ext cx="517595" cy="458647"/>
          </a:xfrm>
          <a:custGeom>
            <a:avLst/>
            <a:gdLst>
              <a:gd name="connsiteX0" fmla="*/ 37298 w 517595"/>
              <a:gd name="connsiteY0" fmla="*/ 25118 h 458647"/>
              <a:gd name="connsiteX1" fmla="*/ 14207 w 517595"/>
              <a:gd name="connsiteY1" fmla="*/ 186754 h 458647"/>
              <a:gd name="connsiteX2" fmla="*/ 83480 w 517595"/>
              <a:gd name="connsiteY2" fmla="*/ 389954 h 458647"/>
              <a:gd name="connsiteX3" fmla="*/ 374425 w 517595"/>
              <a:gd name="connsiteY3" fmla="*/ 449990 h 458647"/>
              <a:gd name="connsiteX4" fmla="*/ 517589 w 517595"/>
              <a:gd name="connsiteY4" fmla="*/ 223699 h 458647"/>
              <a:gd name="connsiteX5" fmla="*/ 379043 w 517595"/>
              <a:gd name="connsiteY5" fmla="*/ 20499 h 458647"/>
              <a:gd name="connsiteX6" fmla="*/ 37298 w 517595"/>
              <a:gd name="connsiteY6" fmla="*/ 25118 h 45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595" h="458647">
                <a:moveTo>
                  <a:pt x="37298" y="25118"/>
                </a:moveTo>
                <a:cubicBezTo>
                  <a:pt x="-23508" y="52827"/>
                  <a:pt x="6510" y="125948"/>
                  <a:pt x="14207" y="186754"/>
                </a:cubicBezTo>
                <a:cubicBezTo>
                  <a:pt x="21904" y="247560"/>
                  <a:pt x="23444" y="346081"/>
                  <a:pt x="83480" y="389954"/>
                </a:cubicBezTo>
                <a:cubicBezTo>
                  <a:pt x="143516" y="433827"/>
                  <a:pt x="302074" y="477699"/>
                  <a:pt x="374425" y="449990"/>
                </a:cubicBezTo>
                <a:cubicBezTo>
                  <a:pt x="446776" y="422281"/>
                  <a:pt x="516819" y="295281"/>
                  <a:pt x="517589" y="223699"/>
                </a:cubicBezTo>
                <a:cubicBezTo>
                  <a:pt x="518359" y="152117"/>
                  <a:pt x="455243" y="52826"/>
                  <a:pt x="379043" y="20499"/>
                </a:cubicBezTo>
                <a:cubicBezTo>
                  <a:pt x="302843" y="-11828"/>
                  <a:pt x="98104" y="-2591"/>
                  <a:pt x="37298" y="2511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3" name="Forme libre : forme 292">
            <a:extLst>
              <a:ext uri="{FF2B5EF4-FFF2-40B4-BE49-F238E27FC236}">
                <a16:creationId xmlns:a16="http://schemas.microsoft.com/office/drawing/2014/main" id="{1586FE6C-4E72-462E-9D21-A11FCBC4FD9D}"/>
              </a:ext>
            </a:extLst>
          </p:cNvPr>
          <p:cNvSpPr/>
          <p:nvPr>
            <p:custDataLst>
              <p:tags r:id="rId109"/>
            </p:custDataLst>
          </p:nvPr>
        </p:nvSpPr>
        <p:spPr>
          <a:xfrm>
            <a:off x="6223379" y="11424241"/>
            <a:ext cx="410608" cy="471300"/>
          </a:xfrm>
          <a:custGeom>
            <a:avLst/>
            <a:gdLst>
              <a:gd name="connsiteX0" fmla="*/ 172667 w 410608"/>
              <a:gd name="connsiteY0" fmla="*/ 241 h 471300"/>
              <a:gd name="connsiteX1" fmla="*/ 1794 w 410608"/>
              <a:gd name="connsiteY1" fmla="*/ 208059 h 471300"/>
              <a:gd name="connsiteX2" fmla="*/ 98776 w 410608"/>
              <a:gd name="connsiteY2" fmla="*/ 425113 h 471300"/>
              <a:gd name="connsiteX3" fmla="*/ 338921 w 410608"/>
              <a:gd name="connsiteY3" fmla="*/ 457441 h 471300"/>
              <a:gd name="connsiteX4" fmla="*/ 403576 w 410608"/>
              <a:gd name="connsiteY4" fmla="*/ 249623 h 471300"/>
              <a:gd name="connsiteX5" fmla="*/ 172667 w 410608"/>
              <a:gd name="connsiteY5" fmla="*/ 241 h 47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608" h="471300">
                <a:moveTo>
                  <a:pt x="172667" y="241"/>
                </a:moveTo>
                <a:cubicBezTo>
                  <a:pt x="105703" y="-6686"/>
                  <a:pt x="14109" y="137247"/>
                  <a:pt x="1794" y="208059"/>
                </a:cubicBezTo>
                <a:cubicBezTo>
                  <a:pt x="-10521" y="278871"/>
                  <a:pt x="42588" y="383549"/>
                  <a:pt x="98776" y="425113"/>
                </a:cubicBezTo>
                <a:cubicBezTo>
                  <a:pt x="154964" y="466677"/>
                  <a:pt x="288121" y="486689"/>
                  <a:pt x="338921" y="457441"/>
                </a:cubicBezTo>
                <a:cubicBezTo>
                  <a:pt x="389721" y="428193"/>
                  <a:pt x="426667" y="324284"/>
                  <a:pt x="403576" y="249623"/>
                </a:cubicBezTo>
                <a:cubicBezTo>
                  <a:pt x="380485" y="174962"/>
                  <a:pt x="239631" y="7168"/>
                  <a:pt x="172667" y="24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4" name="Forme libre : forme 293">
            <a:extLst>
              <a:ext uri="{FF2B5EF4-FFF2-40B4-BE49-F238E27FC236}">
                <a16:creationId xmlns:a16="http://schemas.microsoft.com/office/drawing/2014/main" id="{79001D37-173B-4FE3-8EF6-4084348626D4}"/>
              </a:ext>
            </a:extLst>
          </p:cNvPr>
          <p:cNvSpPr/>
          <p:nvPr>
            <p:custDataLst>
              <p:tags r:id="rId110"/>
            </p:custDataLst>
          </p:nvPr>
        </p:nvSpPr>
        <p:spPr>
          <a:xfrm>
            <a:off x="5832121" y="11566968"/>
            <a:ext cx="491236" cy="447825"/>
          </a:xfrm>
          <a:custGeom>
            <a:avLst/>
            <a:gdLst>
              <a:gd name="connsiteX0" fmla="*/ 185234 w 491236"/>
              <a:gd name="connsiteY0" fmla="*/ 677 h 447825"/>
              <a:gd name="connsiteX1" fmla="*/ 88252 w 491236"/>
              <a:gd name="connsiteY1" fmla="*/ 171550 h 447825"/>
              <a:gd name="connsiteX2" fmla="*/ 507 w 491236"/>
              <a:gd name="connsiteY2" fmla="*/ 296241 h 447825"/>
              <a:gd name="connsiteX3" fmla="*/ 65161 w 491236"/>
              <a:gd name="connsiteY3" fmla="*/ 388605 h 447825"/>
              <a:gd name="connsiteX4" fmla="*/ 305307 w 491236"/>
              <a:gd name="connsiteY4" fmla="*/ 444023 h 447825"/>
              <a:gd name="connsiteX5" fmla="*/ 490034 w 491236"/>
              <a:gd name="connsiteY5" fmla="*/ 282386 h 447825"/>
              <a:gd name="connsiteX6" fmla="*/ 379197 w 491236"/>
              <a:gd name="connsiteY6" fmla="*/ 102277 h 447825"/>
              <a:gd name="connsiteX7" fmla="*/ 263743 w 491236"/>
              <a:gd name="connsiteY7" fmla="*/ 111514 h 447825"/>
              <a:gd name="connsiteX8" fmla="*/ 185234 w 491236"/>
              <a:gd name="connsiteY8" fmla="*/ 677 h 4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236" h="447825">
                <a:moveTo>
                  <a:pt x="185234" y="677"/>
                </a:moveTo>
                <a:cubicBezTo>
                  <a:pt x="155986" y="10683"/>
                  <a:pt x="119040" y="122290"/>
                  <a:pt x="88252" y="171550"/>
                </a:cubicBezTo>
                <a:cubicBezTo>
                  <a:pt x="57464" y="220810"/>
                  <a:pt x="4355" y="260065"/>
                  <a:pt x="507" y="296241"/>
                </a:cubicBezTo>
                <a:cubicBezTo>
                  <a:pt x="-3341" y="332417"/>
                  <a:pt x="14361" y="363975"/>
                  <a:pt x="65161" y="388605"/>
                </a:cubicBezTo>
                <a:cubicBezTo>
                  <a:pt x="115961" y="413235"/>
                  <a:pt x="234495" y="461726"/>
                  <a:pt x="305307" y="444023"/>
                </a:cubicBezTo>
                <a:cubicBezTo>
                  <a:pt x="376119" y="426320"/>
                  <a:pt x="477719" y="339344"/>
                  <a:pt x="490034" y="282386"/>
                </a:cubicBezTo>
                <a:cubicBezTo>
                  <a:pt x="502349" y="225428"/>
                  <a:pt x="416912" y="130756"/>
                  <a:pt x="379197" y="102277"/>
                </a:cubicBezTo>
                <a:cubicBezTo>
                  <a:pt x="341482" y="73798"/>
                  <a:pt x="290682" y="128447"/>
                  <a:pt x="263743" y="111514"/>
                </a:cubicBezTo>
                <a:cubicBezTo>
                  <a:pt x="236804" y="94581"/>
                  <a:pt x="214482" y="-9329"/>
                  <a:pt x="185234" y="67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5" name="Forme libre : forme 294">
            <a:extLst>
              <a:ext uri="{FF2B5EF4-FFF2-40B4-BE49-F238E27FC236}">
                <a16:creationId xmlns:a16="http://schemas.microsoft.com/office/drawing/2014/main" id="{4DEA2C24-187A-4D0A-B51B-A4236AF42F09}"/>
              </a:ext>
            </a:extLst>
          </p:cNvPr>
          <p:cNvSpPr/>
          <p:nvPr>
            <p:custDataLst>
              <p:tags r:id="rId111"/>
            </p:custDataLst>
          </p:nvPr>
        </p:nvSpPr>
        <p:spPr>
          <a:xfrm>
            <a:off x="6439364" y="12097038"/>
            <a:ext cx="465733" cy="483512"/>
          </a:xfrm>
          <a:custGeom>
            <a:avLst/>
            <a:gdLst>
              <a:gd name="connsiteX0" fmla="*/ 483291 w 483899"/>
              <a:gd name="connsiteY0" fmla="*/ 210417 h 509442"/>
              <a:gd name="connsiteX1" fmla="*/ 340127 w 483899"/>
              <a:gd name="connsiteY1" fmla="*/ 487507 h 509442"/>
              <a:gd name="connsiteX2" fmla="*/ 63036 w 483899"/>
              <a:gd name="connsiteY2" fmla="*/ 450562 h 509442"/>
              <a:gd name="connsiteX3" fmla="*/ 16854 w 483899"/>
              <a:gd name="connsiteY3" fmla="*/ 122671 h 509442"/>
              <a:gd name="connsiteX4" fmla="*/ 289327 w 483899"/>
              <a:gd name="connsiteY4" fmla="*/ 2598 h 509442"/>
              <a:gd name="connsiteX5" fmla="*/ 483291 w 483899"/>
              <a:gd name="connsiteY5" fmla="*/ 210417 h 50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899" h="509442">
                <a:moveTo>
                  <a:pt x="483291" y="210417"/>
                </a:moveTo>
                <a:cubicBezTo>
                  <a:pt x="491758" y="291235"/>
                  <a:pt x="410169" y="447483"/>
                  <a:pt x="340127" y="487507"/>
                </a:cubicBezTo>
                <a:cubicBezTo>
                  <a:pt x="270084" y="527531"/>
                  <a:pt x="116915" y="511368"/>
                  <a:pt x="63036" y="450562"/>
                </a:cubicBezTo>
                <a:cubicBezTo>
                  <a:pt x="9157" y="389756"/>
                  <a:pt x="-20861" y="197332"/>
                  <a:pt x="16854" y="122671"/>
                </a:cubicBezTo>
                <a:cubicBezTo>
                  <a:pt x="54569" y="48010"/>
                  <a:pt x="212357" y="-13566"/>
                  <a:pt x="289327" y="2598"/>
                </a:cubicBezTo>
                <a:cubicBezTo>
                  <a:pt x="366297" y="18762"/>
                  <a:pt x="474824" y="129599"/>
                  <a:pt x="483291" y="21041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6" name="Forme libre : forme 295">
            <a:extLst>
              <a:ext uri="{FF2B5EF4-FFF2-40B4-BE49-F238E27FC236}">
                <a16:creationId xmlns:a16="http://schemas.microsoft.com/office/drawing/2014/main" id="{F4630ACF-41EC-467A-AFE4-CAC94A24DE60}"/>
              </a:ext>
            </a:extLst>
          </p:cNvPr>
          <p:cNvSpPr/>
          <p:nvPr>
            <p:custDataLst>
              <p:tags r:id="rId112"/>
            </p:custDataLst>
          </p:nvPr>
        </p:nvSpPr>
        <p:spPr>
          <a:xfrm>
            <a:off x="4199134" y="12587457"/>
            <a:ext cx="404159" cy="426851"/>
          </a:xfrm>
          <a:custGeom>
            <a:avLst/>
            <a:gdLst>
              <a:gd name="connsiteX0" fmla="*/ 15956 w 404159"/>
              <a:gd name="connsiteY0" fmla="*/ 53857 h 426851"/>
              <a:gd name="connsiteX1" fmla="*/ 46235 w 404159"/>
              <a:gd name="connsiteY1" fmla="*/ 332415 h 426851"/>
              <a:gd name="connsiteX2" fmla="*/ 282404 w 404159"/>
              <a:gd name="connsiteY2" fmla="*/ 423250 h 426851"/>
              <a:gd name="connsiteX3" fmla="*/ 403517 w 404159"/>
              <a:gd name="connsiteY3" fmla="*/ 229470 h 426851"/>
              <a:gd name="connsiteX4" fmla="*/ 233959 w 404159"/>
              <a:gd name="connsiteY4" fmla="*/ 17523 h 426851"/>
              <a:gd name="connsiteX5" fmla="*/ 15956 w 404159"/>
              <a:gd name="connsiteY5" fmla="*/ 53857 h 4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59" h="426851">
                <a:moveTo>
                  <a:pt x="15956" y="53857"/>
                </a:moveTo>
                <a:cubicBezTo>
                  <a:pt x="-15331" y="106339"/>
                  <a:pt x="1827" y="270850"/>
                  <a:pt x="46235" y="332415"/>
                </a:cubicBezTo>
                <a:cubicBezTo>
                  <a:pt x="90643" y="393981"/>
                  <a:pt x="222857" y="440408"/>
                  <a:pt x="282404" y="423250"/>
                </a:cubicBezTo>
                <a:cubicBezTo>
                  <a:pt x="341951" y="406093"/>
                  <a:pt x="411591" y="297091"/>
                  <a:pt x="403517" y="229470"/>
                </a:cubicBezTo>
                <a:cubicBezTo>
                  <a:pt x="395443" y="161849"/>
                  <a:pt x="297543" y="51838"/>
                  <a:pt x="233959" y="17523"/>
                </a:cubicBezTo>
                <a:cubicBezTo>
                  <a:pt x="170375" y="-16792"/>
                  <a:pt x="47243" y="1375"/>
                  <a:pt x="15956" y="5385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9" name="Forme libre : forme 298">
            <a:extLst>
              <a:ext uri="{FF2B5EF4-FFF2-40B4-BE49-F238E27FC236}">
                <a16:creationId xmlns:a16="http://schemas.microsoft.com/office/drawing/2014/main" id="{505BBAA6-D52C-4566-AE7C-127794BE5316}"/>
              </a:ext>
            </a:extLst>
          </p:cNvPr>
          <p:cNvSpPr/>
          <p:nvPr>
            <p:custDataLst>
              <p:tags r:id="rId113"/>
            </p:custDataLst>
          </p:nvPr>
        </p:nvSpPr>
        <p:spPr>
          <a:xfrm>
            <a:off x="4019145" y="12184752"/>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0" name="Forme libre : forme 299">
            <a:extLst>
              <a:ext uri="{FF2B5EF4-FFF2-40B4-BE49-F238E27FC236}">
                <a16:creationId xmlns:a16="http://schemas.microsoft.com/office/drawing/2014/main" id="{F8BDDA58-9F49-498D-8C57-C6AABF8F9545}"/>
              </a:ext>
            </a:extLst>
          </p:cNvPr>
          <p:cNvSpPr/>
          <p:nvPr>
            <p:custDataLst>
              <p:tags r:id="rId114"/>
            </p:custDataLst>
          </p:nvPr>
        </p:nvSpPr>
        <p:spPr>
          <a:xfrm>
            <a:off x="4571963" y="12718296"/>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2" name="Forme libre : forme 301">
            <a:extLst>
              <a:ext uri="{FF2B5EF4-FFF2-40B4-BE49-F238E27FC236}">
                <a16:creationId xmlns:a16="http://schemas.microsoft.com/office/drawing/2014/main" id="{B39E8C82-763C-4670-8921-23C5F795A23B}"/>
              </a:ext>
            </a:extLst>
          </p:cNvPr>
          <p:cNvSpPr/>
          <p:nvPr>
            <p:custDataLst>
              <p:tags r:id="rId115"/>
            </p:custDataLst>
          </p:nvPr>
        </p:nvSpPr>
        <p:spPr>
          <a:xfrm rot="15666307">
            <a:off x="5025738" y="12730762"/>
            <a:ext cx="474886" cy="468776"/>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 name="connsiteX0" fmla="*/ 426578 w 481652"/>
              <a:gd name="connsiteY0" fmla="*/ 403342 h 422498"/>
              <a:gd name="connsiteX1" fmla="*/ 184353 w 481652"/>
              <a:gd name="connsiteY1" fmla="*/ 391231 h 422498"/>
              <a:gd name="connsiteX2" fmla="*/ 20851 w 481652"/>
              <a:gd name="connsiteY2" fmla="*/ 233784 h 422498"/>
              <a:gd name="connsiteX3" fmla="*/ 45073 w 481652"/>
              <a:gd name="connsiteY3" fmla="*/ 27893 h 422498"/>
              <a:gd name="connsiteX4" fmla="*/ 408090 w 481652"/>
              <a:gd name="connsiteY4" fmla="*/ 18210 h 422498"/>
              <a:gd name="connsiteX5" fmla="*/ 481079 w 481652"/>
              <a:gd name="connsiteY5" fmla="*/ 179284 h 422498"/>
              <a:gd name="connsiteX6" fmla="*/ 426578 w 481652"/>
              <a:gd name="connsiteY6" fmla="*/ 403342 h 422498"/>
              <a:gd name="connsiteX0" fmla="*/ 426578 w 456681"/>
              <a:gd name="connsiteY0" fmla="*/ 403342 h 419752"/>
              <a:gd name="connsiteX1" fmla="*/ 184353 w 456681"/>
              <a:gd name="connsiteY1" fmla="*/ 391231 h 419752"/>
              <a:gd name="connsiteX2" fmla="*/ 20851 w 456681"/>
              <a:gd name="connsiteY2" fmla="*/ 233784 h 419752"/>
              <a:gd name="connsiteX3" fmla="*/ 45073 w 456681"/>
              <a:gd name="connsiteY3" fmla="*/ 27893 h 419752"/>
              <a:gd name="connsiteX4" fmla="*/ 408090 w 456681"/>
              <a:gd name="connsiteY4" fmla="*/ 18210 h 419752"/>
              <a:gd name="connsiteX5" fmla="*/ 450929 w 456681"/>
              <a:gd name="connsiteY5" fmla="*/ 217165 h 419752"/>
              <a:gd name="connsiteX6" fmla="*/ 426578 w 456681"/>
              <a:gd name="connsiteY6" fmla="*/ 403342 h 419752"/>
              <a:gd name="connsiteX0" fmla="*/ 424629 w 457009"/>
              <a:gd name="connsiteY0" fmla="*/ 393542 h 409952"/>
              <a:gd name="connsiteX1" fmla="*/ 182404 w 457009"/>
              <a:gd name="connsiteY1" fmla="*/ 381431 h 409952"/>
              <a:gd name="connsiteX2" fmla="*/ 18902 w 457009"/>
              <a:gd name="connsiteY2" fmla="*/ 223984 h 409952"/>
              <a:gd name="connsiteX3" fmla="*/ 43124 w 457009"/>
              <a:gd name="connsiteY3" fmla="*/ 18093 h 409952"/>
              <a:gd name="connsiteX4" fmla="*/ 372850 w 457009"/>
              <a:gd name="connsiteY4" fmla="*/ 27531 h 409952"/>
              <a:gd name="connsiteX5" fmla="*/ 448980 w 457009"/>
              <a:gd name="connsiteY5" fmla="*/ 207365 h 409952"/>
              <a:gd name="connsiteX6" fmla="*/ 424629 w 457009"/>
              <a:gd name="connsiteY6" fmla="*/ 393542 h 409952"/>
              <a:gd name="connsiteX0" fmla="*/ 406761 w 439142"/>
              <a:gd name="connsiteY0" fmla="*/ 411261 h 427671"/>
              <a:gd name="connsiteX1" fmla="*/ 164536 w 439142"/>
              <a:gd name="connsiteY1" fmla="*/ 399150 h 427671"/>
              <a:gd name="connsiteX2" fmla="*/ 1034 w 439142"/>
              <a:gd name="connsiteY2" fmla="*/ 241703 h 427671"/>
              <a:gd name="connsiteX3" fmla="*/ 107736 w 439142"/>
              <a:gd name="connsiteY3" fmla="*/ 12244 h 427671"/>
              <a:gd name="connsiteX4" fmla="*/ 354982 w 439142"/>
              <a:gd name="connsiteY4" fmla="*/ 45250 h 427671"/>
              <a:gd name="connsiteX5" fmla="*/ 431112 w 439142"/>
              <a:gd name="connsiteY5" fmla="*/ 225084 h 427671"/>
              <a:gd name="connsiteX6" fmla="*/ 406761 w 439142"/>
              <a:gd name="connsiteY6" fmla="*/ 411261 h 427671"/>
              <a:gd name="connsiteX0" fmla="*/ 341107 w 431504"/>
              <a:gd name="connsiteY0" fmla="*/ 443559 h 453597"/>
              <a:gd name="connsiteX1" fmla="*/ 164536 w 431504"/>
              <a:gd name="connsiteY1" fmla="*/ 399150 h 453597"/>
              <a:gd name="connsiteX2" fmla="*/ 1034 w 431504"/>
              <a:gd name="connsiteY2" fmla="*/ 241703 h 453597"/>
              <a:gd name="connsiteX3" fmla="*/ 107736 w 431504"/>
              <a:gd name="connsiteY3" fmla="*/ 12244 h 453597"/>
              <a:gd name="connsiteX4" fmla="*/ 354982 w 431504"/>
              <a:gd name="connsiteY4" fmla="*/ 45250 h 453597"/>
              <a:gd name="connsiteX5" fmla="*/ 431112 w 431504"/>
              <a:gd name="connsiteY5" fmla="*/ 225084 h 453597"/>
              <a:gd name="connsiteX6" fmla="*/ 341107 w 431504"/>
              <a:gd name="connsiteY6" fmla="*/ 443559 h 453597"/>
              <a:gd name="connsiteX0" fmla="*/ 340518 w 430915"/>
              <a:gd name="connsiteY0" fmla="*/ 443559 h 459421"/>
              <a:gd name="connsiteX1" fmla="*/ 142492 w 430915"/>
              <a:gd name="connsiteY1" fmla="*/ 420132 h 459421"/>
              <a:gd name="connsiteX2" fmla="*/ 445 w 430915"/>
              <a:gd name="connsiteY2" fmla="*/ 241703 h 459421"/>
              <a:gd name="connsiteX3" fmla="*/ 107147 w 430915"/>
              <a:gd name="connsiteY3" fmla="*/ 12244 h 459421"/>
              <a:gd name="connsiteX4" fmla="*/ 354393 w 430915"/>
              <a:gd name="connsiteY4" fmla="*/ 45250 h 459421"/>
              <a:gd name="connsiteX5" fmla="*/ 430523 w 430915"/>
              <a:gd name="connsiteY5" fmla="*/ 225084 h 459421"/>
              <a:gd name="connsiteX6" fmla="*/ 340518 w 430915"/>
              <a:gd name="connsiteY6" fmla="*/ 443559 h 459421"/>
              <a:gd name="connsiteX0" fmla="*/ 378281 w 468678"/>
              <a:gd name="connsiteY0" fmla="*/ 447077 h 461185"/>
              <a:gd name="connsiteX1" fmla="*/ 180255 w 468678"/>
              <a:gd name="connsiteY1" fmla="*/ 423650 h 461185"/>
              <a:gd name="connsiteX2" fmla="*/ 289 w 468678"/>
              <a:gd name="connsiteY2" fmla="*/ 294057 h 461185"/>
              <a:gd name="connsiteX3" fmla="*/ 144910 w 468678"/>
              <a:gd name="connsiteY3" fmla="*/ 15762 h 461185"/>
              <a:gd name="connsiteX4" fmla="*/ 392156 w 468678"/>
              <a:gd name="connsiteY4" fmla="*/ 48768 h 461185"/>
              <a:gd name="connsiteX5" fmla="*/ 468286 w 468678"/>
              <a:gd name="connsiteY5" fmla="*/ 228602 h 461185"/>
              <a:gd name="connsiteX6" fmla="*/ 378281 w 468678"/>
              <a:gd name="connsiteY6" fmla="*/ 447077 h 461185"/>
              <a:gd name="connsiteX0" fmla="*/ 378281 w 468418"/>
              <a:gd name="connsiteY0" fmla="*/ 447077 h 461185"/>
              <a:gd name="connsiteX1" fmla="*/ 180255 w 468418"/>
              <a:gd name="connsiteY1" fmla="*/ 423650 h 461185"/>
              <a:gd name="connsiteX2" fmla="*/ 289 w 468418"/>
              <a:gd name="connsiteY2" fmla="*/ 294057 h 461185"/>
              <a:gd name="connsiteX3" fmla="*/ 144910 w 468418"/>
              <a:gd name="connsiteY3" fmla="*/ 15762 h 461185"/>
              <a:gd name="connsiteX4" fmla="*/ 392156 w 468418"/>
              <a:gd name="connsiteY4" fmla="*/ 48768 h 461185"/>
              <a:gd name="connsiteX5" fmla="*/ 468286 w 468418"/>
              <a:gd name="connsiteY5" fmla="*/ 228602 h 461185"/>
              <a:gd name="connsiteX6" fmla="*/ 378281 w 468418"/>
              <a:gd name="connsiteY6" fmla="*/ 447077 h 461185"/>
              <a:gd name="connsiteX0" fmla="*/ 378292 w 469670"/>
              <a:gd name="connsiteY0" fmla="*/ 451549 h 465657"/>
              <a:gd name="connsiteX1" fmla="*/ 180266 w 469670"/>
              <a:gd name="connsiteY1" fmla="*/ 428122 h 465657"/>
              <a:gd name="connsiteX2" fmla="*/ 300 w 469670"/>
              <a:gd name="connsiteY2" fmla="*/ 298529 h 465657"/>
              <a:gd name="connsiteX3" fmla="*/ 144921 w 469670"/>
              <a:gd name="connsiteY3" fmla="*/ 20234 h 465657"/>
              <a:gd name="connsiteX4" fmla="*/ 412696 w 469670"/>
              <a:gd name="connsiteY4" fmla="*/ 38203 h 465657"/>
              <a:gd name="connsiteX5" fmla="*/ 468297 w 469670"/>
              <a:gd name="connsiteY5" fmla="*/ 233074 h 465657"/>
              <a:gd name="connsiteX6" fmla="*/ 378292 w 469670"/>
              <a:gd name="connsiteY6" fmla="*/ 451549 h 46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70" h="465657">
                <a:moveTo>
                  <a:pt x="378292" y="451549"/>
                </a:moveTo>
                <a:cubicBezTo>
                  <a:pt x="330287" y="484057"/>
                  <a:pt x="243265" y="453625"/>
                  <a:pt x="180266" y="428122"/>
                </a:cubicBezTo>
                <a:cubicBezTo>
                  <a:pt x="117267" y="402619"/>
                  <a:pt x="6191" y="366510"/>
                  <a:pt x="300" y="298529"/>
                </a:cubicBezTo>
                <a:cubicBezTo>
                  <a:pt x="-5591" y="230548"/>
                  <a:pt x="76188" y="63622"/>
                  <a:pt x="144921" y="20234"/>
                </a:cubicBezTo>
                <a:cubicBezTo>
                  <a:pt x="213654" y="-23154"/>
                  <a:pt x="340028" y="12971"/>
                  <a:pt x="412696" y="38203"/>
                </a:cubicBezTo>
                <a:cubicBezTo>
                  <a:pt x="462982" y="90360"/>
                  <a:pt x="474031" y="164183"/>
                  <a:pt x="468297" y="233074"/>
                </a:cubicBezTo>
                <a:cubicBezTo>
                  <a:pt x="462563" y="301965"/>
                  <a:pt x="426297" y="419041"/>
                  <a:pt x="378292" y="45154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3" name="Forme libre : forme 302">
            <a:extLst>
              <a:ext uri="{FF2B5EF4-FFF2-40B4-BE49-F238E27FC236}">
                <a16:creationId xmlns:a16="http://schemas.microsoft.com/office/drawing/2014/main" id="{4A4C8FDB-FE4E-4ECD-A3CF-823E8D5D86DB}"/>
              </a:ext>
            </a:extLst>
          </p:cNvPr>
          <p:cNvSpPr/>
          <p:nvPr>
            <p:custDataLst>
              <p:tags r:id="rId116"/>
            </p:custDataLst>
          </p:nvPr>
        </p:nvSpPr>
        <p:spPr>
          <a:xfrm>
            <a:off x="4719611" y="12011639"/>
            <a:ext cx="407484" cy="497628"/>
          </a:xfrm>
          <a:custGeom>
            <a:avLst/>
            <a:gdLst>
              <a:gd name="connsiteX0" fmla="*/ 287709 w 516614"/>
              <a:gd name="connsiteY0" fmla="*/ 512534 h 514769"/>
              <a:gd name="connsiteX1" fmla="*/ 190818 w 516614"/>
              <a:gd name="connsiteY1" fmla="*/ 445922 h 514769"/>
              <a:gd name="connsiteX2" fmla="*/ 39428 w 516614"/>
              <a:gd name="connsiteY2" fmla="*/ 367199 h 514769"/>
              <a:gd name="connsiteX3" fmla="*/ 27316 w 516614"/>
              <a:gd name="connsiteY3" fmla="*/ 34140 h 514769"/>
              <a:gd name="connsiteX4" fmla="*/ 366432 w 516614"/>
              <a:gd name="connsiteY4" fmla="*/ 34140 h 514769"/>
              <a:gd name="connsiteX5" fmla="*/ 511767 w 516614"/>
              <a:gd name="connsiteY5" fmla="*/ 240031 h 514769"/>
              <a:gd name="connsiteX6" fmla="*/ 463322 w 516614"/>
              <a:gd name="connsiteY6" fmla="*/ 361144 h 514769"/>
              <a:gd name="connsiteX7" fmla="*/ 287709 w 516614"/>
              <a:gd name="connsiteY7" fmla="*/ 512534 h 514769"/>
              <a:gd name="connsiteX0" fmla="*/ 280032 w 508937"/>
              <a:gd name="connsiteY0" fmla="*/ 510060 h 512503"/>
              <a:gd name="connsiteX1" fmla="*/ 183141 w 508937"/>
              <a:gd name="connsiteY1" fmla="*/ 443448 h 512503"/>
              <a:gd name="connsiteX2" fmla="*/ 55974 w 508937"/>
              <a:gd name="connsiteY2" fmla="*/ 328391 h 512503"/>
              <a:gd name="connsiteX3" fmla="*/ 19639 w 508937"/>
              <a:gd name="connsiteY3" fmla="*/ 31666 h 512503"/>
              <a:gd name="connsiteX4" fmla="*/ 358755 w 508937"/>
              <a:gd name="connsiteY4" fmla="*/ 31666 h 512503"/>
              <a:gd name="connsiteX5" fmla="*/ 504090 w 508937"/>
              <a:gd name="connsiteY5" fmla="*/ 237557 h 512503"/>
              <a:gd name="connsiteX6" fmla="*/ 455645 w 508937"/>
              <a:gd name="connsiteY6" fmla="*/ 358670 h 512503"/>
              <a:gd name="connsiteX7" fmla="*/ 280032 w 508937"/>
              <a:gd name="connsiteY7" fmla="*/ 510060 h 512503"/>
              <a:gd name="connsiteX0" fmla="*/ 293030 w 521935"/>
              <a:gd name="connsiteY0" fmla="*/ 510060 h 512503"/>
              <a:gd name="connsiteX1" fmla="*/ 196139 w 521935"/>
              <a:gd name="connsiteY1" fmla="*/ 443448 h 512503"/>
              <a:gd name="connsiteX2" fmla="*/ 68972 w 521935"/>
              <a:gd name="connsiteY2" fmla="*/ 328391 h 512503"/>
              <a:gd name="connsiteX3" fmla="*/ 32637 w 521935"/>
              <a:gd name="connsiteY3" fmla="*/ 31666 h 512503"/>
              <a:gd name="connsiteX4" fmla="*/ 371753 w 521935"/>
              <a:gd name="connsiteY4" fmla="*/ 31666 h 512503"/>
              <a:gd name="connsiteX5" fmla="*/ 517088 w 521935"/>
              <a:gd name="connsiteY5" fmla="*/ 237557 h 512503"/>
              <a:gd name="connsiteX6" fmla="*/ 468643 w 521935"/>
              <a:gd name="connsiteY6" fmla="*/ 358670 h 512503"/>
              <a:gd name="connsiteX7" fmla="*/ 293030 w 521935"/>
              <a:gd name="connsiteY7" fmla="*/ 510060 h 512503"/>
              <a:gd name="connsiteX0" fmla="*/ 225164 w 454069"/>
              <a:gd name="connsiteY0" fmla="*/ 494860 h 497303"/>
              <a:gd name="connsiteX1" fmla="*/ 128273 w 454069"/>
              <a:gd name="connsiteY1" fmla="*/ 428248 h 497303"/>
              <a:gd name="connsiteX2" fmla="*/ 1106 w 454069"/>
              <a:gd name="connsiteY2" fmla="*/ 313191 h 497303"/>
              <a:gd name="connsiteX3" fmla="*/ 80139 w 454069"/>
              <a:gd name="connsiteY3" fmla="*/ 46376 h 497303"/>
              <a:gd name="connsiteX4" fmla="*/ 303887 w 454069"/>
              <a:gd name="connsiteY4" fmla="*/ 16466 h 497303"/>
              <a:gd name="connsiteX5" fmla="*/ 449222 w 454069"/>
              <a:gd name="connsiteY5" fmla="*/ 222357 h 497303"/>
              <a:gd name="connsiteX6" fmla="*/ 400777 w 454069"/>
              <a:gd name="connsiteY6" fmla="*/ 343470 h 497303"/>
              <a:gd name="connsiteX7" fmla="*/ 225164 w 454069"/>
              <a:gd name="connsiteY7" fmla="*/ 494860 h 497303"/>
              <a:gd name="connsiteX0" fmla="*/ 178579 w 407484"/>
              <a:gd name="connsiteY0" fmla="*/ 495237 h 497628"/>
              <a:gd name="connsiteX1" fmla="*/ 81688 w 407484"/>
              <a:gd name="connsiteY1" fmla="*/ 428625 h 497628"/>
              <a:gd name="connsiteX2" fmla="*/ 5796 w 407484"/>
              <a:gd name="connsiteY2" fmla="*/ 322114 h 497628"/>
              <a:gd name="connsiteX3" fmla="*/ 33554 w 407484"/>
              <a:gd name="connsiteY3" fmla="*/ 46753 h 497628"/>
              <a:gd name="connsiteX4" fmla="*/ 257302 w 407484"/>
              <a:gd name="connsiteY4" fmla="*/ 16843 h 497628"/>
              <a:gd name="connsiteX5" fmla="*/ 402637 w 407484"/>
              <a:gd name="connsiteY5" fmla="*/ 222734 h 497628"/>
              <a:gd name="connsiteX6" fmla="*/ 354192 w 407484"/>
              <a:gd name="connsiteY6" fmla="*/ 343847 h 497628"/>
              <a:gd name="connsiteX7" fmla="*/ 178579 w 407484"/>
              <a:gd name="connsiteY7" fmla="*/ 495237 h 49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84" h="497628">
                <a:moveTo>
                  <a:pt x="178579" y="495237"/>
                </a:moveTo>
                <a:cubicBezTo>
                  <a:pt x="133162" y="509367"/>
                  <a:pt x="110485" y="457479"/>
                  <a:pt x="81688" y="428625"/>
                </a:cubicBezTo>
                <a:cubicBezTo>
                  <a:pt x="52891" y="399771"/>
                  <a:pt x="13818" y="385759"/>
                  <a:pt x="5796" y="322114"/>
                </a:cubicBezTo>
                <a:cubicBezTo>
                  <a:pt x="-2226" y="258469"/>
                  <a:pt x="-8364" y="97631"/>
                  <a:pt x="33554" y="46753"/>
                </a:cubicBezTo>
                <a:cubicBezTo>
                  <a:pt x="75472" y="-4125"/>
                  <a:pt x="195788" y="-12487"/>
                  <a:pt x="257302" y="16843"/>
                </a:cubicBezTo>
                <a:cubicBezTo>
                  <a:pt x="318816" y="46173"/>
                  <a:pt x="386489" y="168233"/>
                  <a:pt x="402637" y="222734"/>
                </a:cubicBezTo>
                <a:cubicBezTo>
                  <a:pt x="418785" y="277235"/>
                  <a:pt x="392544" y="294393"/>
                  <a:pt x="354192" y="343847"/>
                </a:cubicBezTo>
                <a:cubicBezTo>
                  <a:pt x="315840" y="393301"/>
                  <a:pt x="223996" y="481107"/>
                  <a:pt x="178579" y="49523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5" name="Forme libre : forme 304">
            <a:extLst>
              <a:ext uri="{FF2B5EF4-FFF2-40B4-BE49-F238E27FC236}">
                <a16:creationId xmlns:a16="http://schemas.microsoft.com/office/drawing/2014/main" id="{BEB456C2-D18F-4719-8E41-DB60052EC057}"/>
              </a:ext>
            </a:extLst>
          </p:cNvPr>
          <p:cNvSpPr/>
          <p:nvPr>
            <p:custDataLst>
              <p:tags r:id="rId117"/>
            </p:custDataLst>
          </p:nvPr>
        </p:nvSpPr>
        <p:spPr>
          <a:xfrm rot="20978594">
            <a:off x="4415681" y="11726339"/>
            <a:ext cx="432915" cy="353815"/>
          </a:xfrm>
          <a:custGeom>
            <a:avLst/>
            <a:gdLst>
              <a:gd name="connsiteX0" fmla="*/ 330082 w 432915"/>
              <a:gd name="connsiteY0" fmla="*/ 347379 h 353815"/>
              <a:gd name="connsiteX1" fmla="*/ 142074 w 432915"/>
              <a:gd name="connsiteY1" fmla="*/ 338833 h 353815"/>
              <a:gd name="connsiteX2" fmla="*/ 1069 w 432915"/>
              <a:gd name="connsiteY2" fmla="*/ 219192 h 353815"/>
              <a:gd name="connsiteX3" fmla="*/ 95072 w 432915"/>
              <a:gd name="connsiteY3" fmla="*/ 9820 h 353815"/>
              <a:gd name="connsiteX4" fmla="*/ 398448 w 432915"/>
              <a:gd name="connsiteY4" fmla="*/ 61095 h 353815"/>
              <a:gd name="connsiteX5" fmla="*/ 415540 w 432915"/>
              <a:gd name="connsiteY5" fmla="*/ 296104 h 353815"/>
              <a:gd name="connsiteX6" fmla="*/ 330082 w 432915"/>
              <a:gd name="connsiteY6" fmla="*/ 347379 h 35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915" h="353815">
                <a:moveTo>
                  <a:pt x="330082" y="347379"/>
                </a:moveTo>
                <a:cubicBezTo>
                  <a:pt x="284504" y="354501"/>
                  <a:pt x="196909" y="360197"/>
                  <a:pt x="142074" y="338833"/>
                </a:cubicBezTo>
                <a:cubicBezTo>
                  <a:pt x="87239" y="317469"/>
                  <a:pt x="8903" y="274027"/>
                  <a:pt x="1069" y="219192"/>
                </a:cubicBezTo>
                <a:cubicBezTo>
                  <a:pt x="-6765" y="164357"/>
                  <a:pt x="28842" y="36169"/>
                  <a:pt x="95072" y="9820"/>
                </a:cubicBezTo>
                <a:cubicBezTo>
                  <a:pt x="161302" y="-16529"/>
                  <a:pt x="345037" y="13381"/>
                  <a:pt x="398448" y="61095"/>
                </a:cubicBezTo>
                <a:cubicBezTo>
                  <a:pt x="451859" y="108809"/>
                  <a:pt x="431207" y="246966"/>
                  <a:pt x="415540" y="296104"/>
                </a:cubicBezTo>
                <a:cubicBezTo>
                  <a:pt x="399873" y="345242"/>
                  <a:pt x="375660" y="340257"/>
                  <a:pt x="330082" y="34737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6" name="Forme libre : forme 305">
            <a:extLst>
              <a:ext uri="{FF2B5EF4-FFF2-40B4-BE49-F238E27FC236}">
                <a16:creationId xmlns:a16="http://schemas.microsoft.com/office/drawing/2014/main" id="{5B209EB6-86C8-447B-8025-717DBAB71164}"/>
              </a:ext>
            </a:extLst>
          </p:cNvPr>
          <p:cNvSpPr/>
          <p:nvPr>
            <p:custDataLst>
              <p:tags r:id="rId118"/>
            </p:custDataLst>
          </p:nvPr>
        </p:nvSpPr>
        <p:spPr>
          <a:xfrm>
            <a:off x="4834444" y="11703915"/>
            <a:ext cx="413498" cy="350462"/>
          </a:xfrm>
          <a:custGeom>
            <a:avLst/>
            <a:gdLst>
              <a:gd name="connsiteX0" fmla="*/ 17336 w 413498"/>
              <a:gd name="connsiteY0" fmla="*/ 293040 h 350462"/>
              <a:gd name="connsiteX1" fmla="*/ 34428 w 413498"/>
              <a:gd name="connsiteY1" fmla="*/ 66576 h 350462"/>
              <a:gd name="connsiteX2" fmla="*/ 192525 w 413498"/>
              <a:gd name="connsiteY2" fmla="*/ 11029 h 350462"/>
              <a:gd name="connsiteX3" fmla="*/ 393351 w 413498"/>
              <a:gd name="connsiteY3" fmla="*/ 23847 h 350462"/>
              <a:gd name="connsiteX4" fmla="*/ 389078 w 413498"/>
              <a:gd name="connsiteY4" fmla="*/ 246038 h 350462"/>
              <a:gd name="connsiteX5" fmla="*/ 239527 w 413498"/>
              <a:gd name="connsiteY5" fmla="*/ 348588 h 350462"/>
              <a:gd name="connsiteX6" fmla="*/ 17336 w 413498"/>
              <a:gd name="connsiteY6" fmla="*/ 293040 h 35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98" h="350462">
                <a:moveTo>
                  <a:pt x="17336" y="293040"/>
                </a:moveTo>
                <a:cubicBezTo>
                  <a:pt x="-16847" y="246038"/>
                  <a:pt x="5230" y="113578"/>
                  <a:pt x="34428" y="66576"/>
                </a:cubicBezTo>
                <a:cubicBezTo>
                  <a:pt x="63626" y="19574"/>
                  <a:pt x="132705" y="18150"/>
                  <a:pt x="192525" y="11029"/>
                </a:cubicBezTo>
                <a:cubicBezTo>
                  <a:pt x="252345" y="3908"/>
                  <a:pt x="360592" y="-15321"/>
                  <a:pt x="393351" y="23847"/>
                </a:cubicBezTo>
                <a:cubicBezTo>
                  <a:pt x="426110" y="63015"/>
                  <a:pt x="414715" y="191914"/>
                  <a:pt x="389078" y="246038"/>
                </a:cubicBezTo>
                <a:cubicBezTo>
                  <a:pt x="363441" y="300162"/>
                  <a:pt x="298635" y="340754"/>
                  <a:pt x="239527" y="348588"/>
                </a:cubicBezTo>
                <a:cubicBezTo>
                  <a:pt x="180419" y="356422"/>
                  <a:pt x="51519" y="340042"/>
                  <a:pt x="17336" y="29304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8" name="Forme libre : forme 307">
            <a:extLst>
              <a:ext uri="{FF2B5EF4-FFF2-40B4-BE49-F238E27FC236}">
                <a16:creationId xmlns:a16="http://schemas.microsoft.com/office/drawing/2014/main" id="{FD2BD301-F273-416D-9A08-0EC8B8D41C5F}"/>
              </a:ext>
            </a:extLst>
          </p:cNvPr>
          <p:cNvSpPr/>
          <p:nvPr>
            <p:custDataLst>
              <p:tags r:id="rId119"/>
            </p:custDataLst>
          </p:nvPr>
        </p:nvSpPr>
        <p:spPr>
          <a:xfrm>
            <a:off x="5022210" y="11944094"/>
            <a:ext cx="425329" cy="330113"/>
          </a:xfrm>
          <a:custGeom>
            <a:avLst/>
            <a:gdLst>
              <a:gd name="connsiteX0" fmla="*/ 486 w 425329"/>
              <a:gd name="connsiteY0" fmla="*/ 108409 h 330113"/>
              <a:gd name="connsiteX1" fmla="*/ 124400 w 425329"/>
              <a:gd name="connsiteY1" fmla="*/ 317781 h 330113"/>
              <a:gd name="connsiteX2" fmla="*/ 244041 w 425329"/>
              <a:gd name="connsiteY2" fmla="*/ 296416 h 330113"/>
              <a:gd name="connsiteX3" fmla="*/ 423503 w 425329"/>
              <a:gd name="connsiteY3" fmla="*/ 219504 h 330113"/>
              <a:gd name="connsiteX4" fmla="*/ 329499 w 425329"/>
              <a:gd name="connsiteY4" fmla="*/ 14405 h 330113"/>
              <a:gd name="connsiteX5" fmla="*/ 209858 w 425329"/>
              <a:gd name="connsiteY5" fmla="*/ 27224 h 330113"/>
              <a:gd name="connsiteX6" fmla="*/ 85944 w 425329"/>
              <a:gd name="connsiteY6" fmla="*/ 108409 h 330113"/>
              <a:gd name="connsiteX7" fmla="*/ 486 w 425329"/>
              <a:gd name="connsiteY7" fmla="*/ 108409 h 3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329" h="330113">
                <a:moveTo>
                  <a:pt x="486" y="108409"/>
                </a:moveTo>
                <a:cubicBezTo>
                  <a:pt x="6895" y="143304"/>
                  <a:pt x="83808" y="286447"/>
                  <a:pt x="124400" y="317781"/>
                </a:cubicBezTo>
                <a:cubicBezTo>
                  <a:pt x="164992" y="349115"/>
                  <a:pt x="194191" y="312795"/>
                  <a:pt x="244041" y="296416"/>
                </a:cubicBezTo>
                <a:cubicBezTo>
                  <a:pt x="293891" y="280037"/>
                  <a:pt x="409260" y="266506"/>
                  <a:pt x="423503" y="219504"/>
                </a:cubicBezTo>
                <a:cubicBezTo>
                  <a:pt x="437746" y="172502"/>
                  <a:pt x="365106" y="46452"/>
                  <a:pt x="329499" y="14405"/>
                </a:cubicBezTo>
                <a:cubicBezTo>
                  <a:pt x="293892" y="-17642"/>
                  <a:pt x="250450" y="11557"/>
                  <a:pt x="209858" y="27224"/>
                </a:cubicBezTo>
                <a:cubicBezTo>
                  <a:pt x="169266" y="42891"/>
                  <a:pt x="119415" y="94878"/>
                  <a:pt x="85944" y="108409"/>
                </a:cubicBezTo>
                <a:cubicBezTo>
                  <a:pt x="52473" y="121940"/>
                  <a:pt x="-5923" y="73514"/>
                  <a:pt x="486" y="10840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9" name="Forme libre : forme 308">
            <a:extLst>
              <a:ext uri="{FF2B5EF4-FFF2-40B4-BE49-F238E27FC236}">
                <a16:creationId xmlns:a16="http://schemas.microsoft.com/office/drawing/2014/main" id="{2333700F-509A-43B2-B093-A7D44CCACBC3}"/>
              </a:ext>
            </a:extLst>
          </p:cNvPr>
          <p:cNvSpPr/>
          <p:nvPr>
            <p:custDataLst>
              <p:tags r:id="rId120"/>
            </p:custDataLst>
          </p:nvPr>
        </p:nvSpPr>
        <p:spPr>
          <a:xfrm>
            <a:off x="5239358" y="12390090"/>
            <a:ext cx="448966" cy="433176"/>
          </a:xfrm>
          <a:custGeom>
            <a:avLst/>
            <a:gdLst>
              <a:gd name="connsiteX0" fmla="*/ 129443 w 448966"/>
              <a:gd name="connsiteY0" fmla="*/ 346076 h 433176"/>
              <a:gd name="connsiteX1" fmla="*/ 1256 w 448966"/>
              <a:gd name="connsiteY1" fmla="*/ 328985 h 433176"/>
              <a:gd name="connsiteX2" fmla="*/ 65350 w 448966"/>
              <a:gd name="connsiteY2" fmla="*/ 162342 h 433176"/>
              <a:gd name="connsiteX3" fmla="*/ 86714 w 448966"/>
              <a:gd name="connsiteY3" fmla="*/ 29882 h 433176"/>
              <a:gd name="connsiteX4" fmla="*/ 355907 w 448966"/>
              <a:gd name="connsiteY4" fmla="*/ 21336 h 433176"/>
              <a:gd name="connsiteX5" fmla="*/ 445637 w 448966"/>
              <a:gd name="connsiteY5" fmla="*/ 273437 h 433176"/>
              <a:gd name="connsiteX6" fmla="*/ 257630 w 448966"/>
              <a:gd name="connsiteY6" fmla="*/ 431534 h 433176"/>
              <a:gd name="connsiteX7" fmla="*/ 129443 w 448966"/>
              <a:gd name="connsiteY7" fmla="*/ 346076 h 43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966" h="433176">
                <a:moveTo>
                  <a:pt x="129443" y="346076"/>
                </a:moveTo>
                <a:cubicBezTo>
                  <a:pt x="86714" y="328985"/>
                  <a:pt x="11938" y="359607"/>
                  <a:pt x="1256" y="328985"/>
                </a:cubicBezTo>
                <a:cubicBezTo>
                  <a:pt x="-9426" y="298363"/>
                  <a:pt x="51107" y="212192"/>
                  <a:pt x="65350" y="162342"/>
                </a:cubicBezTo>
                <a:cubicBezTo>
                  <a:pt x="79593" y="112492"/>
                  <a:pt x="38288" y="53383"/>
                  <a:pt x="86714" y="29882"/>
                </a:cubicBezTo>
                <a:cubicBezTo>
                  <a:pt x="135140" y="6381"/>
                  <a:pt x="296087" y="-19256"/>
                  <a:pt x="355907" y="21336"/>
                </a:cubicBezTo>
                <a:cubicBezTo>
                  <a:pt x="415727" y="61928"/>
                  <a:pt x="462016" y="205071"/>
                  <a:pt x="445637" y="273437"/>
                </a:cubicBezTo>
                <a:cubicBezTo>
                  <a:pt x="429258" y="341803"/>
                  <a:pt x="313178" y="417291"/>
                  <a:pt x="257630" y="431534"/>
                </a:cubicBezTo>
                <a:cubicBezTo>
                  <a:pt x="202082" y="445777"/>
                  <a:pt x="172172" y="363167"/>
                  <a:pt x="129443" y="34607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1" name="Forme libre : forme 300">
            <a:extLst>
              <a:ext uri="{FF2B5EF4-FFF2-40B4-BE49-F238E27FC236}">
                <a16:creationId xmlns:a16="http://schemas.microsoft.com/office/drawing/2014/main" id="{633AEBA1-F2FF-49B9-A37A-1FF8C9EF40E8}"/>
              </a:ext>
            </a:extLst>
          </p:cNvPr>
          <p:cNvSpPr/>
          <p:nvPr>
            <p:custDataLst>
              <p:tags r:id="rId121"/>
            </p:custDataLst>
          </p:nvPr>
        </p:nvSpPr>
        <p:spPr>
          <a:xfrm rot="16735075">
            <a:off x="4871311" y="12366373"/>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1" name="Forme libre : forme 310">
            <a:extLst>
              <a:ext uri="{FF2B5EF4-FFF2-40B4-BE49-F238E27FC236}">
                <a16:creationId xmlns:a16="http://schemas.microsoft.com/office/drawing/2014/main" id="{1DCD2DFE-A353-4744-8869-8B6E695645C5}"/>
              </a:ext>
            </a:extLst>
          </p:cNvPr>
          <p:cNvSpPr/>
          <p:nvPr>
            <p:custDataLst>
              <p:tags r:id="rId122"/>
            </p:custDataLst>
          </p:nvPr>
        </p:nvSpPr>
        <p:spPr>
          <a:xfrm>
            <a:off x="7528002" y="12543814"/>
            <a:ext cx="471487" cy="447933"/>
          </a:xfrm>
          <a:custGeom>
            <a:avLst/>
            <a:gdLst>
              <a:gd name="connsiteX0" fmla="*/ 11419 w 471487"/>
              <a:gd name="connsiteY0" fmla="*/ 135165 h 447933"/>
              <a:gd name="connsiteX1" fmla="*/ 35943 w 471487"/>
              <a:gd name="connsiteY1" fmla="*/ 345372 h 447933"/>
              <a:gd name="connsiteX2" fmla="*/ 204108 w 471487"/>
              <a:gd name="connsiteY2" fmla="*/ 446972 h 447933"/>
              <a:gd name="connsiteX3" fmla="*/ 428329 w 471487"/>
              <a:gd name="connsiteY3" fmla="*/ 383910 h 447933"/>
              <a:gd name="connsiteX4" fmla="*/ 466867 w 471487"/>
              <a:gd name="connsiteY4" fmla="*/ 187717 h 447933"/>
              <a:gd name="connsiteX5" fmla="*/ 365267 w 471487"/>
              <a:gd name="connsiteY5" fmla="*/ 54586 h 447933"/>
              <a:gd name="connsiteX6" fmla="*/ 179584 w 471487"/>
              <a:gd name="connsiteY6" fmla="*/ 2034 h 447933"/>
              <a:gd name="connsiteX7" fmla="*/ 11419 w 471487"/>
              <a:gd name="connsiteY7" fmla="*/ 135165 h 4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87" h="447933">
                <a:moveTo>
                  <a:pt x="11419" y="135165"/>
                </a:moveTo>
                <a:cubicBezTo>
                  <a:pt x="-12521" y="192388"/>
                  <a:pt x="3828" y="293404"/>
                  <a:pt x="35943" y="345372"/>
                </a:cubicBezTo>
                <a:cubicBezTo>
                  <a:pt x="68058" y="397340"/>
                  <a:pt x="138710" y="440549"/>
                  <a:pt x="204108" y="446972"/>
                </a:cubicBezTo>
                <a:cubicBezTo>
                  <a:pt x="269506" y="453395"/>
                  <a:pt x="384536" y="427119"/>
                  <a:pt x="428329" y="383910"/>
                </a:cubicBezTo>
                <a:cubicBezTo>
                  <a:pt x="472122" y="340701"/>
                  <a:pt x="477377" y="242604"/>
                  <a:pt x="466867" y="187717"/>
                </a:cubicBezTo>
                <a:cubicBezTo>
                  <a:pt x="456357" y="132830"/>
                  <a:pt x="413147" y="85533"/>
                  <a:pt x="365267" y="54586"/>
                </a:cubicBezTo>
                <a:cubicBezTo>
                  <a:pt x="317387" y="23639"/>
                  <a:pt x="234471" y="-8476"/>
                  <a:pt x="179584" y="2034"/>
                </a:cubicBezTo>
                <a:cubicBezTo>
                  <a:pt x="124697" y="12544"/>
                  <a:pt x="35359" y="77942"/>
                  <a:pt x="11419" y="13516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2" name="Forme libre : forme 311">
            <a:extLst>
              <a:ext uri="{FF2B5EF4-FFF2-40B4-BE49-F238E27FC236}">
                <a16:creationId xmlns:a16="http://schemas.microsoft.com/office/drawing/2014/main" id="{BEBAFF32-815C-4DC0-B6A7-634FB9392BBF}"/>
              </a:ext>
            </a:extLst>
          </p:cNvPr>
          <p:cNvSpPr/>
          <p:nvPr>
            <p:custDataLst>
              <p:tags r:id="rId123"/>
            </p:custDataLst>
          </p:nvPr>
        </p:nvSpPr>
        <p:spPr>
          <a:xfrm>
            <a:off x="6277590" y="12559179"/>
            <a:ext cx="384622" cy="369463"/>
          </a:xfrm>
          <a:custGeom>
            <a:avLst/>
            <a:gdLst>
              <a:gd name="connsiteX0" fmla="*/ 350934 w 384622"/>
              <a:gd name="connsiteY0" fmla="*/ 21704 h 369463"/>
              <a:gd name="connsiteX1" fmla="*/ 361444 w 384622"/>
              <a:gd name="connsiteY1" fmla="*/ 256435 h 369463"/>
              <a:gd name="connsiteX2" fmla="*/ 151238 w 384622"/>
              <a:gd name="connsiteY2" fmla="*/ 368545 h 369463"/>
              <a:gd name="connsiteX3" fmla="*/ 589 w 384622"/>
              <a:gd name="connsiteY3" fmla="*/ 200380 h 369463"/>
              <a:gd name="connsiteX4" fmla="*/ 109196 w 384622"/>
              <a:gd name="connsiteY4" fmla="*/ 32214 h 369463"/>
              <a:gd name="connsiteX5" fmla="*/ 350934 w 384622"/>
              <a:gd name="connsiteY5" fmla="*/ 21704 h 3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622" h="369463">
                <a:moveTo>
                  <a:pt x="350934" y="21704"/>
                </a:moveTo>
                <a:cubicBezTo>
                  <a:pt x="392975" y="59074"/>
                  <a:pt x="394727" y="198628"/>
                  <a:pt x="361444" y="256435"/>
                </a:cubicBezTo>
                <a:cubicBezTo>
                  <a:pt x="328161" y="314242"/>
                  <a:pt x="211381" y="377888"/>
                  <a:pt x="151238" y="368545"/>
                </a:cubicBezTo>
                <a:cubicBezTo>
                  <a:pt x="91095" y="359202"/>
                  <a:pt x="7596" y="256435"/>
                  <a:pt x="589" y="200380"/>
                </a:cubicBezTo>
                <a:cubicBezTo>
                  <a:pt x="-6418" y="144325"/>
                  <a:pt x="50221" y="64329"/>
                  <a:pt x="109196" y="32214"/>
                </a:cubicBezTo>
                <a:cubicBezTo>
                  <a:pt x="168171" y="99"/>
                  <a:pt x="308893" y="-15666"/>
                  <a:pt x="350934" y="2170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3" name="Forme libre : forme 312">
            <a:extLst>
              <a:ext uri="{FF2B5EF4-FFF2-40B4-BE49-F238E27FC236}">
                <a16:creationId xmlns:a16="http://schemas.microsoft.com/office/drawing/2014/main" id="{29EB2B17-3ED4-45E7-AFB4-E46BC8960AD4}"/>
              </a:ext>
            </a:extLst>
          </p:cNvPr>
          <p:cNvSpPr/>
          <p:nvPr>
            <p:custDataLst>
              <p:tags r:id="rId124"/>
            </p:custDataLst>
          </p:nvPr>
        </p:nvSpPr>
        <p:spPr>
          <a:xfrm>
            <a:off x="7413121" y="12895767"/>
            <a:ext cx="427518" cy="388177"/>
          </a:xfrm>
          <a:custGeom>
            <a:avLst/>
            <a:gdLst>
              <a:gd name="connsiteX0" fmla="*/ 126300 w 427518"/>
              <a:gd name="connsiteY0" fmla="*/ 7433 h 388177"/>
              <a:gd name="connsiteX1" fmla="*/ 176 w 427518"/>
              <a:gd name="connsiteY1" fmla="*/ 221143 h 388177"/>
              <a:gd name="connsiteX2" fmla="*/ 105279 w 427518"/>
              <a:gd name="connsiteY2" fmla="*/ 371792 h 388177"/>
              <a:gd name="connsiteX3" fmla="*/ 357527 w 427518"/>
              <a:gd name="connsiteY3" fmla="*/ 361281 h 388177"/>
              <a:gd name="connsiteX4" fmla="*/ 424093 w 427518"/>
              <a:gd name="connsiteY4" fmla="*/ 168592 h 388177"/>
              <a:gd name="connsiteX5" fmla="*/ 276948 w 427518"/>
              <a:gd name="connsiteY5" fmla="*/ 59985 h 388177"/>
              <a:gd name="connsiteX6" fmla="*/ 126300 w 427518"/>
              <a:gd name="connsiteY6" fmla="*/ 7433 h 3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518" h="388177">
                <a:moveTo>
                  <a:pt x="126300" y="7433"/>
                </a:moveTo>
                <a:cubicBezTo>
                  <a:pt x="80171" y="34293"/>
                  <a:pt x="3679" y="160417"/>
                  <a:pt x="176" y="221143"/>
                </a:cubicBezTo>
                <a:cubicBezTo>
                  <a:pt x="-3327" y="281869"/>
                  <a:pt x="45720" y="348436"/>
                  <a:pt x="105279" y="371792"/>
                </a:cubicBezTo>
                <a:cubicBezTo>
                  <a:pt x="164838" y="395148"/>
                  <a:pt x="304391" y="395148"/>
                  <a:pt x="357527" y="361281"/>
                </a:cubicBezTo>
                <a:cubicBezTo>
                  <a:pt x="410663" y="327414"/>
                  <a:pt x="437523" y="218808"/>
                  <a:pt x="424093" y="168592"/>
                </a:cubicBezTo>
                <a:cubicBezTo>
                  <a:pt x="410663" y="118376"/>
                  <a:pt x="323077" y="86845"/>
                  <a:pt x="276948" y="59985"/>
                </a:cubicBezTo>
                <a:cubicBezTo>
                  <a:pt x="230819" y="33125"/>
                  <a:pt x="172429" y="-19427"/>
                  <a:pt x="126300" y="743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4" name="Forme libre : forme 313">
            <a:extLst>
              <a:ext uri="{FF2B5EF4-FFF2-40B4-BE49-F238E27FC236}">
                <a16:creationId xmlns:a16="http://schemas.microsoft.com/office/drawing/2014/main" id="{1F62FA06-6C7D-4099-821D-E49D69F9FED5}"/>
              </a:ext>
            </a:extLst>
          </p:cNvPr>
          <p:cNvSpPr/>
          <p:nvPr>
            <p:custDataLst>
              <p:tags r:id="rId125"/>
            </p:custDataLst>
          </p:nvPr>
        </p:nvSpPr>
        <p:spPr>
          <a:xfrm>
            <a:off x="4886017" y="13074408"/>
            <a:ext cx="427341" cy="392740"/>
          </a:xfrm>
          <a:custGeom>
            <a:avLst/>
            <a:gdLst>
              <a:gd name="connsiteX0" fmla="*/ 144472 w 427341"/>
              <a:gd name="connsiteY0" fmla="*/ 2215 h 392740"/>
              <a:gd name="connsiteX1" fmla="*/ 49879 w 427341"/>
              <a:gd name="connsiteY1" fmla="*/ 82794 h 392740"/>
              <a:gd name="connsiteX2" fmla="*/ 4334 w 427341"/>
              <a:gd name="connsiteY2" fmla="*/ 264973 h 392740"/>
              <a:gd name="connsiteX3" fmla="*/ 154982 w 427341"/>
              <a:gd name="connsiteY3" fmla="*/ 387594 h 392740"/>
              <a:gd name="connsiteX4" fmla="*/ 386210 w 427341"/>
              <a:gd name="connsiteY4" fmla="*/ 349056 h 392740"/>
              <a:gd name="connsiteX5" fmla="*/ 407231 w 427341"/>
              <a:gd name="connsiteY5" fmla="*/ 163373 h 392740"/>
              <a:gd name="connsiteX6" fmla="*/ 144472 w 427341"/>
              <a:gd name="connsiteY6" fmla="*/ 2215 h 3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41" h="392740">
                <a:moveTo>
                  <a:pt x="144472" y="2215"/>
                </a:moveTo>
                <a:cubicBezTo>
                  <a:pt x="84913" y="-11215"/>
                  <a:pt x="73235" y="39001"/>
                  <a:pt x="49879" y="82794"/>
                </a:cubicBezTo>
                <a:cubicBezTo>
                  <a:pt x="26523" y="126587"/>
                  <a:pt x="-13183" y="214173"/>
                  <a:pt x="4334" y="264973"/>
                </a:cubicBezTo>
                <a:cubicBezTo>
                  <a:pt x="21851" y="315773"/>
                  <a:pt x="91336" y="373580"/>
                  <a:pt x="154982" y="387594"/>
                </a:cubicBezTo>
                <a:cubicBezTo>
                  <a:pt x="218628" y="401608"/>
                  <a:pt x="344169" y="386426"/>
                  <a:pt x="386210" y="349056"/>
                </a:cubicBezTo>
                <a:cubicBezTo>
                  <a:pt x="428251" y="311686"/>
                  <a:pt x="442849" y="219428"/>
                  <a:pt x="407231" y="163373"/>
                </a:cubicBezTo>
                <a:cubicBezTo>
                  <a:pt x="371613" y="107318"/>
                  <a:pt x="204031" y="15645"/>
                  <a:pt x="144472" y="22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5" name="Forme libre : forme 314">
            <a:extLst>
              <a:ext uri="{FF2B5EF4-FFF2-40B4-BE49-F238E27FC236}">
                <a16:creationId xmlns:a16="http://schemas.microsoft.com/office/drawing/2014/main" id="{D02C4B1C-1B5E-48AD-9C9B-B0560BA5ED22}"/>
              </a:ext>
            </a:extLst>
          </p:cNvPr>
          <p:cNvSpPr/>
          <p:nvPr>
            <p:custDataLst>
              <p:tags r:id="rId126"/>
            </p:custDataLst>
          </p:nvPr>
        </p:nvSpPr>
        <p:spPr>
          <a:xfrm>
            <a:off x="5078573" y="12161195"/>
            <a:ext cx="470453" cy="244078"/>
          </a:xfrm>
          <a:custGeom>
            <a:avLst/>
            <a:gdLst>
              <a:gd name="connsiteX0" fmla="*/ 39502 w 470453"/>
              <a:gd name="connsiteY0" fmla="*/ 88614 h 244078"/>
              <a:gd name="connsiteX1" fmla="*/ 28992 w 470453"/>
              <a:gd name="connsiteY1" fmla="*/ 165690 h 244078"/>
              <a:gd name="connsiteX2" fmla="*/ 221682 w 470453"/>
              <a:gd name="connsiteY2" fmla="*/ 239262 h 244078"/>
              <a:gd name="connsiteX3" fmla="*/ 459916 w 470453"/>
              <a:gd name="connsiteY3" fmla="*/ 211235 h 244078"/>
              <a:gd name="connsiteX4" fmla="*/ 393351 w 470453"/>
              <a:gd name="connsiteY4" fmla="*/ 4531 h 244078"/>
              <a:gd name="connsiteX5" fmla="*/ 39502 w 470453"/>
              <a:gd name="connsiteY5" fmla="*/ 88614 h 2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53" h="244078">
                <a:moveTo>
                  <a:pt x="39502" y="88614"/>
                </a:moveTo>
                <a:cubicBezTo>
                  <a:pt x="-21224" y="115474"/>
                  <a:pt x="-1371" y="140582"/>
                  <a:pt x="28992" y="165690"/>
                </a:cubicBezTo>
                <a:cubicBezTo>
                  <a:pt x="59355" y="190798"/>
                  <a:pt x="149861" y="231671"/>
                  <a:pt x="221682" y="239262"/>
                </a:cubicBezTo>
                <a:cubicBezTo>
                  <a:pt x="293503" y="246853"/>
                  <a:pt x="431305" y="250357"/>
                  <a:pt x="459916" y="211235"/>
                </a:cubicBezTo>
                <a:cubicBezTo>
                  <a:pt x="488527" y="172113"/>
                  <a:pt x="456413" y="29055"/>
                  <a:pt x="393351" y="4531"/>
                </a:cubicBezTo>
                <a:cubicBezTo>
                  <a:pt x="330289" y="-19993"/>
                  <a:pt x="100228" y="61754"/>
                  <a:pt x="39502" y="8861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7" name="Forme libre : forme 296">
            <a:extLst>
              <a:ext uri="{FF2B5EF4-FFF2-40B4-BE49-F238E27FC236}">
                <a16:creationId xmlns:a16="http://schemas.microsoft.com/office/drawing/2014/main" id="{1FCBDB6D-A886-4A9D-80CD-FD3985A99F49}"/>
              </a:ext>
            </a:extLst>
          </p:cNvPr>
          <p:cNvSpPr/>
          <p:nvPr>
            <p:custDataLst>
              <p:tags r:id="rId127"/>
            </p:custDataLst>
          </p:nvPr>
        </p:nvSpPr>
        <p:spPr>
          <a:xfrm>
            <a:off x="4424788" y="12356428"/>
            <a:ext cx="495640" cy="446742"/>
          </a:xfrm>
          <a:custGeom>
            <a:avLst/>
            <a:gdLst>
              <a:gd name="connsiteX0" fmla="*/ 0 w 495640"/>
              <a:gd name="connsiteY0" fmla="*/ 181668 h 446742"/>
              <a:gd name="connsiteX1" fmla="*/ 205892 w 495640"/>
              <a:gd name="connsiteY1" fmla="*/ 423894 h 446742"/>
              <a:gd name="connsiteX2" fmla="*/ 417839 w 495640"/>
              <a:gd name="connsiteY2" fmla="*/ 405727 h 446742"/>
              <a:gd name="connsiteX3" fmla="*/ 484451 w 495640"/>
              <a:gd name="connsiteY3" fmla="*/ 151390 h 446742"/>
              <a:gd name="connsiteX4" fmla="*/ 205892 w 495640"/>
              <a:gd name="connsiteY4" fmla="*/ 0 h 446742"/>
              <a:gd name="connsiteX5" fmla="*/ 0 w 495640"/>
              <a:gd name="connsiteY5" fmla="*/ 181668 h 4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40" h="446742">
                <a:moveTo>
                  <a:pt x="0" y="181668"/>
                </a:moveTo>
                <a:cubicBezTo>
                  <a:pt x="0" y="252317"/>
                  <a:pt x="136252" y="386551"/>
                  <a:pt x="205892" y="423894"/>
                </a:cubicBezTo>
                <a:cubicBezTo>
                  <a:pt x="275532" y="461237"/>
                  <a:pt x="371413" y="451144"/>
                  <a:pt x="417839" y="405727"/>
                </a:cubicBezTo>
                <a:cubicBezTo>
                  <a:pt x="464265" y="360310"/>
                  <a:pt x="519775" y="219011"/>
                  <a:pt x="484451" y="151390"/>
                </a:cubicBezTo>
                <a:cubicBezTo>
                  <a:pt x="449127" y="83769"/>
                  <a:pt x="284615" y="0"/>
                  <a:pt x="205892" y="0"/>
                </a:cubicBezTo>
                <a:cubicBezTo>
                  <a:pt x="127169" y="0"/>
                  <a:pt x="0" y="111019"/>
                  <a:pt x="0" y="18166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6" name="Forme libre : forme 315">
            <a:extLst>
              <a:ext uri="{FF2B5EF4-FFF2-40B4-BE49-F238E27FC236}">
                <a16:creationId xmlns:a16="http://schemas.microsoft.com/office/drawing/2014/main" id="{168A50DC-9DE5-42E6-B861-5620C7D5506F}"/>
              </a:ext>
            </a:extLst>
          </p:cNvPr>
          <p:cNvSpPr/>
          <p:nvPr>
            <p:custDataLst>
              <p:tags r:id="rId128"/>
            </p:custDataLst>
          </p:nvPr>
        </p:nvSpPr>
        <p:spPr>
          <a:xfrm>
            <a:off x="5210829" y="13124116"/>
            <a:ext cx="427705" cy="391806"/>
          </a:xfrm>
          <a:custGeom>
            <a:avLst/>
            <a:gdLst>
              <a:gd name="connsiteX0" fmla="*/ 312186 w 427705"/>
              <a:gd name="connsiteY0" fmla="*/ 361771 h 391806"/>
              <a:gd name="connsiteX1" fmla="*/ 60085 w 427705"/>
              <a:gd name="connsiteY1" fmla="*/ 366044 h 391806"/>
              <a:gd name="connsiteX2" fmla="*/ 264 w 427705"/>
              <a:gd name="connsiteY2" fmla="*/ 135307 h 391806"/>
              <a:gd name="connsiteX3" fmla="*/ 72903 w 427705"/>
              <a:gd name="connsiteY3" fmla="*/ 32758 h 391806"/>
              <a:gd name="connsiteX4" fmla="*/ 312186 w 427705"/>
              <a:gd name="connsiteY4" fmla="*/ 7121 h 391806"/>
              <a:gd name="connsiteX5" fmla="*/ 427554 w 427705"/>
              <a:gd name="connsiteY5" fmla="*/ 148126 h 391806"/>
              <a:gd name="connsiteX6" fmla="*/ 312186 w 427705"/>
              <a:gd name="connsiteY6" fmla="*/ 361771 h 39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05" h="391806">
                <a:moveTo>
                  <a:pt x="312186" y="361771"/>
                </a:moveTo>
                <a:cubicBezTo>
                  <a:pt x="250941" y="398091"/>
                  <a:pt x="112072" y="403788"/>
                  <a:pt x="60085" y="366044"/>
                </a:cubicBezTo>
                <a:cubicBezTo>
                  <a:pt x="8098" y="328300"/>
                  <a:pt x="-1872" y="190855"/>
                  <a:pt x="264" y="135307"/>
                </a:cubicBezTo>
                <a:cubicBezTo>
                  <a:pt x="2400" y="79759"/>
                  <a:pt x="20916" y="54122"/>
                  <a:pt x="72903" y="32758"/>
                </a:cubicBezTo>
                <a:cubicBezTo>
                  <a:pt x="124890" y="11394"/>
                  <a:pt x="253078" y="-12107"/>
                  <a:pt x="312186" y="7121"/>
                </a:cubicBezTo>
                <a:cubicBezTo>
                  <a:pt x="371294" y="26349"/>
                  <a:pt x="431115" y="89730"/>
                  <a:pt x="427554" y="148126"/>
                </a:cubicBezTo>
                <a:cubicBezTo>
                  <a:pt x="423993" y="206522"/>
                  <a:pt x="373431" y="325451"/>
                  <a:pt x="312186" y="36177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7" name="Forme libre : forme 316">
            <a:extLst>
              <a:ext uri="{FF2B5EF4-FFF2-40B4-BE49-F238E27FC236}">
                <a16:creationId xmlns:a16="http://schemas.microsoft.com/office/drawing/2014/main" id="{97D7989E-4E1D-4BE7-985A-9B1C1859E455}"/>
              </a:ext>
            </a:extLst>
          </p:cNvPr>
          <p:cNvSpPr/>
          <p:nvPr>
            <p:custDataLst>
              <p:tags r:id="rId129"/>
            </p:custDataLst>
          </p:nvPr>
        </p:nvSpPr>
        <p:spPr>
          <a:xfrm>
            <a:off x="5530214" y="13351484"/>
            <a:ext cx="396548" cy="380804"/>
          </a:xfrm>
          <a:custGeom>
            <a:avLst/>
            <a:gdLst>
              <a:gd name="connsiteX0" fmla="*/ 119645 w 396548"/>
              <a:gd name="connsiteY0" fmla="*/ 375511 h 380804"/>
              <a:gd name="connsiteX1" fmla="*/ 358927 w 396548"/>
              <a:gd name="connsiteY1" fmla="*/ 345601 h 380804"/>
              <a:gd name="connsiteX2" fmla="*/ 363200 w 396548"/>
              <a:gd name="connsiteY2" fmla="*/ 247324 h 380804"/>
              <a:gd name="connsiteX3" fmla="*/ 380292 w 396548"/>
              <a:gd name="connsiteY3" fmla="*/ 25133 h 380804"/>
              <a:gd name="connsiteX4" fmla="*/ 102553 w 396548"/>
              <a:gd name="connsiteY4" fmla="*/ 16588 h 380804"/>
              <a:gd name="connsiteX5" fmla="*/ 4 w 396548"/>
              <a:gd name="connsiteY5" fmla="*/ 127683 h 380804"/>
              <a:gd name="connsiteX6" fmla="*/ 98280 w 396548"/>
              <a:gd name="connsiteY6" fmla="*/ 247324 h 380804"/>
              <a:gd name="connsiteX7" fmla="*/ 119645 w 396548"/>
              <a:gd name="connsiteY7" fmla="*/ 375511 h 3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48" h="380804">
                <a:moveTo>
                  <a:pt x="119645" y="375511"/>
                </a:moveTo>
                <a:cubicBezTo>
                  <a:pt x="163086" y="391890"/>
                  <a:pt x="318335" y="366965"/>
                  <a:pt x="358927" y="345601"/>
                </a:cubicBezTo>
                <a:cubicBezTo>
                  <a:pt x="399520" y="324236"/>
                  <a:pt x="359639" y="300735"/>
                  <a:pt x="363200" y="247324"/>
                </a:cubicBezTo>
                <a:cubicBezTo>
                  <a:pt x="366761" y="193913"/>
                  <a:pt x="423733" y="63589"/>
                  <a:pt x="380292" y="25133"/>
                </a:cubicBezTo>
                <a:cubicBezTo>
                  <a:pt x="336851" y="-13323"/>
                  <a:pt x="165934" y="-504"/>
                  <a:pt x="102553" y="16588"/>
                </a:cubicBezTo>
                <a:cubicBezTo>
                  <a:pt x="39172" y="33680"/>
                  <a:pt x="716" y="89227"/>
                  <a:pt x="4" y="127683"/>
                </a:cubicBezTo>
                <a:cubicBezTo>
                  <a:pt x="-708" y="166139"/>
                  <a:pt x="76203" y="210292"/>
                  <a:pt x="98280" y="247324"/>
                </a:cubicBezTo>
                <a:cubicBezTo>
                  <a:pt x="120357" y="284356"/>
                  <a:pt x="76204" y="359132"/>
                  <a:pt x="119645" y="37551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8" name="Forme libre : forme 317">
            <a:extLst>
              <a:ext uri="{FF2B5EF4-FFF2-40B4-BE49-F238E27FC236}">
                <a16:creationId xmlns:a16="http://schemas.microsoft.com/office/drawing/2014/main" id="{9B6E2B69-4074-4844-B805-A7D1BB0CF596}"/>
              </a:ext>
            </a:extLst>
          </p:cNvPr>
          <p:cNvSpPr/>
          <p:nvPr>
            <p:custDataLst>
              <p:tags r:id="rId130"/>
            </p:custDataLst>
          </p:nvPr>
        </p:nvSpPr>
        <p:spPr>
          <a:xfrm>
            <a:off x="5361787" y="13911001"/>
            <a:ext cx="404159" cy="426851"/>
          </a:xfrm>
          <a:custGeom>
            <a:avLst/>
            <a:gdLst>
              <a:gd name="connsiteX0" fmla="*/ 15956 w 404159"/>
              <a:gd name="connsiteY0" fmla="*/ 53857 h 426851"/>
              <a:gd name="connsiteX1" fmla="*/ 46235 w 404159"/>
              <a:gd name="connsiteY1" fmla="*/ 332415 h 426851"/>
              <a:gd name="connsiteX2" fmla="*/ 282404 w 404159"/>
              <a:gd name="connsiteY2" fmla="*/ 423250 h 426851"/>
              <a:gd name="connsiteX3" fmla="*/ 403517 w 404159"/>
              <a:gd name="connsiteY3" fmla="*/ 229470 h 426851"/>
              <a:gd name="connsiteX4" fmla="*/ 233959 w 404159"/>
              <a:gd name="connsiteY4" fmla="*/ 17523 h 426851"/>
              <a:gd name="connsiteX5" fmla="*/ 15956 w 404159"/>
              <a:gd name="connsiteY5" fmla="*/ 53857 h 4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59" h="426851">
                <a:moveTo>
                  <a:pt x="15956" y="53857"/>
                </a:moveTo>
                <a:cubicBezTo>
                  <a:pt x="-15331" y="106339"/>
                  <a:pt x="1827" y="270850"/>
                  <a:pt x="46235" y="332415"/>
                </a:cubicBezTo>
                <a:cubicBezTo>
                  <a:pt x="90643" y="393981"/>
                  <a:pt x="222857" y="440408"/>
                  <a:pt x="282404" y="423250"/>
                </a:cubicBezTo>
                <a:cubicBezTo>
                  <a:pt x="341951" y="406093"/>
                  <a:pt x="411591" y="297091"/>
                  <a:pt x="403517" y="229470"/>
                </a:cubicBezTo>
                <a:cubicBezTo>
                  <a:pt x="395443" y="161849"/>
                  <a:pt x="297543" y="51838"/>
                  <a:pt x="233959" y="17523"/>
                </a:cubicBezTo>
                <a:cubicBezTo>
                  <a:pt x="170375" y="-16792"/>
                  <a:pt x="47243" y="1375"/>
                  <a:pt x="15956" y="5385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9" name="Forme libre : forme 318">
            <a:extLst>
              <a:ext uri="{FF2B5EF4-FFF2-40B4-BE49-F238E27FC236}">
                <a16:creationId xmlns:a16="http://schemas.microsoft.com/office/drawing/2014/main" id="{6A937041-8577-4441-9D31-95E2061E2F37}"/>
              </a:ext>
            </a:extLst>
          </p:cNvPr>
          <p:cNvSpPr/>
          <p:nvPr>
            <p:custDataLst>
              <p:tags r:id="rId131"/>
            </p:custDataLst>
          </p:nvPr>
        </p:nvSpPr>
        <p:spPr>
          <a:xfrm>
            <a:off x="5181798" y="13508296"/>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1" name="Forme libre : forme 320">
            <a:extLst>
              <a:ext uri="{FF2B5EF4-FFF2-40B4-BE49-F238E27FC236}">
                <a16:creationId xmlns:a16="http://schemas.microsoft.com/office/drawing/2014/main" id="{36925D7D-441E-4BE3-8993-ACE40AE4E390}"/>
              </a:ext>
            </a:extLst>
          </p:cNvPr>
          <p:cNvSpPr/>
          <p:nvPr>
            <p:custDataLst>
              <p:tags r:id="rId132"/>
            </p:custDataLst>
          </p:nvPr>
        </p:nvSpPr>
        <p:spPr>
          <a:xfrm rot="15666307">
            <a:off x="6188391" y="14054306"/>
            <a:ext cx="474886" cy="468776"/>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 name="connsiteX0" fmla="*/ 426578 w 481652"/>
              <a:gd name="connsiteY0" fmla="*/ 403342 h 422498"/>
              <a:gd name="connsiteX1" fmla="*/ 184353 w 481652"/>
              <a:gd name="connsiteY1" fmla="*/ 391231 h 422498"/>
              <a:gd name="connsiteX2" fmla="*/ 20851 w 481652"/>
              <a:gd name="connsiteY2" fmla="*/ 233784 h 422498"/>
              <a:gd name="connsiteX3" fmla="*/ 45073 w 481652"/>
              <a:gd name="connsiteY3" fmla="*/ 27893 h 422498"/>
              <a:gd name="connsiteX4" fmla="*/ 408090 w 481652"/>
              <a:gd name="connsiteY4" fmla="*/ 18210 h 422498"/>
              <a:gd name="connsiteX5" fmla="*/ 481079 w 481652"/>
              <a:gd name="connsiteY5" fmla="*/ 179284 h 422498"/>
              <a:gd name="connsiteX6" fmla="*/ 426578 w 481652"/>
              <a:gd name="connsiteY6" fmla="*/ 403342 h 422498"/>
              <a:gd name="connsiteX0" fmla="*/ 426578 w 456681"/>
              <a:gd name="connsiteY0" fmla="*/ 403342 h 419752"/>
              <a:gd name="connsiteX1" fmla="*/ 184353 w 456681"/>
              <a:gd name="connsiteY1" fmla="*/ 391231 h 419752"/>
              <a:gd name="connsiteX2" fmla="*/ 20851 w 456681"/>
              <a:gd name="connsiteY2" fmla="*/ 233784 h 419752"/>
              <a:gd name="connsiteX3" fmla="*/ 45073 w 456681"/>
              <a:gd name="connsiteY3" fmla="*/ 27893 h 419752"/>
              <a:gd name="connsiteX4" fmla="*/ 408090 w 456681"/>
              <a:gd name="connsiteY4" fmla="*/ 18210 h 419752"/>
              <a:gd name="connsiteX5" fmla="*/ 450929 w 456681"/>
              <a:gd name="connsiteY5" fmla="*/ 217165 h 419752"/>
              <a:gd name="connsiteX6" fmla="*/ 426578 w 456681"/>
              <a:gd name="connsiteY6" fmla="*/ 403342 h 419752"/>
              <a:gd name="connsiteX0" fmla="*/ 424629 w 457009"/>
              <a:gd name="connsiteY0" fmla="*/ 393542 h 409952"/>
              <a:gd name="connsiteX1" fmla="*/ 182404 w 457009"/>
              <a:gd name="connsiteY1" fmla="*/ 381431 h 409952"/>
              <a:gd name="connsiteX2" fmla="*/ 18902 w 457009"/>
              <a:gd name="connsiteY2" fmla="*/ 223984 h 409952"/>
              <a:gd name="connsiteX3" fmla="*/ 43124 w 457009"/>
              <a:gd name="connsiteY3" fmla="*/ 18093 h 409952"/>
              <a:gd name="connsiteX4" fmla="*/ 372850 w 457009"/>
              <a:gd name="connsiteY4" fmla="*/ 27531 h 409952"/>
              <a:gd name="connsiteX5" fmla="*/ 448980 w 457009"/>
              <a:gd name="connsiteY5" fmla="*/ 207365 h 409952"/>
              <a:gd name="connsiteX6" fmla="*/ 424629 w 457009"/>
              <a:gd name="connsiteY6" fmla="*/ 393542 h 409952"/>
              <a:gd name="connsiteX0" fmla="*/ 406761 w 439142"/>
              <a:gd name="connsiteY0" fmla="*/ 411261 h 427671"/>
              <a:gd name="connsiteX1" fmla="*/ 164536 w 439142"/>
              <a:gd name="connsiteY1" fmla="*/ 399150 h 427671"/>
              <a:gd name="connsiteX2" fmla="*/ 1034 w 439142"/>
              <a:gd name="connsiteY2" fmla="*/ 241703 h 427671"/>
              <a:gd name="connsiteX3" fmla="*/ 107736 w 439142"/>
              <a:gd name="connsiteY3" fmla="*/ 12244 h 427671"/>
              <a:gd name="connsiteX4" fmla="*/ 354982 w 439142"/>
              <a:gd name="connsiteY4" fmla="*/ 45250 h 427671"/>
              <a:gd name="connsiteX5" fmla="*/ 431112 w 439142"/>
              <a:gd name="connsiteY5" fmla="*/ 225084 h 427671"/>
              <a:gd name="connsiteX6" fmla="*/ 406761 w 439142"/>
              <a:gd name="connsiteY6" fmla="*/ 411261 h 427671"/>
              <a:gd name="connsiteX0" fmla="*/ 341107 w 431504"/>
              <a:gd name="connsiteY0" fmla="*/ 443559 h 453597"/>
              <a:gd name="connsiteX1" fmla="*/ 164536 w 431504"/>
              <a:gd name="connsiteY1" fmla="*/ 399150 h 453597"/>
              <a:gd name="connsiteX2" fmla="*/ 1034 w 431504"/>
              <a:gd name="connsiteY2" fmla="*/ 241703 h 453597"/>
              <a:gd name="connsiteX3" fmla="*/ 107736 w 431504"/>
              <a:gd name="connsiteY3" fmla="*/ 12244 h 453597"/>
              <a:gd name="connsiteX4" fmla="*/ 354982 w 431504"/>
              <a:gd name="connsiteY4" fmla="*/ 45250 h 453597"/>
              <a:gd name="connsiteX5" fmla="*/ 431112 w 431504"/>
              <a:gd name="connsiteY5" fmla="*/ 225084 h 453597"/>
              <a:gd name="connsiteX6" fmla="*/ 341107 w 431504"/>
              <a:gd name="connsiteY6" fmla="*/ 443559 h 453597"/>
              <a:gd name="connsiteX0" fmla="*/ 340518 w 430915"/>
              <a:gd name="connsiteY0" fmla="*/ 443559 h 459421"/>
              <a:gd name="connsiteX1" fmla="*/ 142492 w 430915"/>
              <a:gd name="connsiteY1" fmla="*/ 420132 h 459421"/>
              <a:gd name="connsiteX2" fmla="*/ 445 w 430915"/>
              <a:gd name="connsiteY2" fmla="*/ 241703 h 459421"/>
              <a:gd name="connsiteX3" fmla="*/ 107147 w 430915"/>
              <a:gd name="connsiteY3" fmla="*/ 12244 h 459421"/>
              <a:gd name="connsiteX4" fmla="*/ 354393 w 430915"/>
              <a:gd name="connsiteY4" fmla="*/ 45250 h 459421"/>
              <a:gd name="connsiteX5" fmla="*/ 430523 w 430915"/>
              <a:gd name="connsiteY5" fmla="*/ 225084 h 459421"/>
              <a:gd name="connsiteX6" fmla="*/ 340518 w 430915"/>
              <a:gd name="connsiteY6" fmla="*/ 443559 h 459421"/>
              <a:gd name="connsiteX0" fmla="*/ 378281 w 468678"/>
              <a:gd name="connsiteY0" fmla="*/ 447077 h 461185"/>
              <a:gd name="connsiteX1" fmla="*/ 180255 w 468678"/>
              <a:gd name="connsiteY1" fmla="*/ 423650 h 461185"/>
              <a:gd name="connsiteX2" fmla="*/ 289 w 468678"/>
              <a:gd name="connsiteY2" fmla="*/ 294057 h 461185"/>
              <a:gd name="connsiteX3" fmla="*/ 144910 w 468678"/>
              <a:gd name="connsiteY3" fmla="*/ 15762 h 461185"/>
              <a:gd name="connsiteX4" fmla="*/ 392156 w 468678"/>
              <a:gd name="connsiteY4" fmla="*/ 48768 h 461185"/>
              <a:gd name="connsiteX5" fmla="*/ 468286 w 468678"/>
              <a:gd name="connsiteY5" fmla="*/ 228602 h 461185"/>
              <a:gd name="connsiteX6" fmla="*/ 378281 w 468678"/>
              <a:gd name="connsiteY6" fmla="*/ 447077 h 461185"/>
              <a:gd name="connsiteX0" fmla="*/ 378281 w 468418"/>
              <a:gd name="connsiteY0" fmla="*/ 447077 h 461185"/>
              <a:gd name="connsiteX1" fmla="*/ 180255 w 468418"/>
              <a:gd name="connsiteY1" fmla="*/ 423650 h 461185"/>
              <a:gd name="connsiteX2" fmla="*/ 289 w 468418"/>
              <a:gd name="connsiteY2" fmla="*/ 294057 h 461185"/>
              <a:gd name="connsiteX3" fmla="*/ 144910 w 468418"/>
              <a:gd name="connsiteY3" fmla="*/ 15762 h 461185"/>
              <a:gd name="connsiteX4" fmla="*/ 392156 w 468418"/>
              <a:gd name="connsiteY4" fmla="*/ 48768 h 461185"/>
              <a:gd name="connsiteX5" fmla="*/ 468286 w 468418"/>
              <a:gd name="connsiteY5" fmla="*/ 228602 h 461185"/>
              <a:gd name="connsiteX6" fmla="*/ 378281 w 468418"/>
              <a:gd name="connsiteY6" fmla="*/ 447077 h 461185"/>
              <a:gd name="connsiteX0" fmla="*/ 378292 w 469670"/>
              <a:gd name="connsiteY0" fmla="*/ 451549 h 465657"/>
              <a:gd name="connsiteX1" fmla="*/ 180266 w 469670"/>
              <a:gd name="connsiteY1" fmla="*/ 428122 h 465657"/>
              <a:gd name="connsiteX2" fmla="*/ 300 w 469670"/>
              <a:gd name="connsiteY2" fmla="*/ 298529 h 465657"/>
              <a:gd name="connsiteX3" fmla="*/ 144921 w 469670"/>
              <a:gd name="connsiteY3" fmla="*/ 20234 h 465657"/>
              <a:gd name="connsiteX4" fmla="*/ 412696 w 469670"/>
              <a:gd name="connsiteY4" fmla="*/ 38203 h 465657"/>
              <a:gd name="connsiteX5" fmla="*/ 468297 w 469670"/>
              <a:gd name="connsiteY5" fmla="*/ 233074 h 465657"/>
              <a:gd name="connsiteX6" fmla="*/ 378292 w 469670"/>
              <a:gd name="connsiteY6" fmla="*/ 451549 h 46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70" h="465657">
                <a:moveTo>
                  <a:pt x="378292" y="451549"/>
                </a:moveTo>
                <a:cubicBezTo>
                  <a:pt x="330287" y="484057"/>
                  <a:pt x="243265" y="453625"/>
                  <a:pt x="180266" y="428122"/>
                </a:cubicBezTo>
                <a:cubicBezTo>
                  <a:pt x="117267" y="402619"/>
                  <a:pt x="6191" y="366510"/>
                  <a:pt x="300" y="298529"/>
                </a:cubicBezTo>
                <a:cubicBezTo>
                  <a:pt x="-5591" y="230548"/>
                  <a:pt x="76188" y="63622"/>
                  <a:pt x="144921" y="20234"/>
                </a:cubicBezTo>
                <a:cubicBezTo>
                  <a:pt x="213654" y="-23154"/>
                  <a:pt x="340028" y="12971"/>
                  <a:pt x="412696" y="38203"/>
                </a:cubicBezTo>
                <a:cubicBezTo>
                  <a:pt x="462982" y="90360"/>
                  <a:pt x="474031" y="164183"/>
                  <a:pt x="468297" y="233074"/>
                </a:cubicBezTo>
                <a:cubicBezTo>
                  <a:pt x="462563" y="301965"/>
                  <a:pt x="426297" y="419041"/>
                  <a:pt x="378292" y="45154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2" name="Forme libre : forme 321">
            <a:extLst>
              <a:ext uri="{FF2B5EF4-FFF2-40B4-BE49-F238E27FC236}">
                <a16:creationId xmlns:a16="http://schemas.microsoft.com/office/drawing/2014/main" id="{DF8ECB16-694B-4810-8CF5-363C9F137793}"/>
              </a:ext>
            </a:extLst>
          </p:cNvPr>
          <p:cNvSpPr/>
          <p:nvPr>
            <p:custDataLst>
              <p:tags r:id="rId133"/>
            </p:custDataLst>
          </p:nvPr>
        </p:nvSpPr>
        <p:spPr>
          <a:xfrm>
            <a:off x="5882264" y="13335183"/>
            <a:ext cx="407484" cy="497628"/>
          </a:xfrm>
          <a:custGeom>
            <a:avLst/>
            <a:gdLst>
              <a:gd name="connsiteX0" fmla="*/ 287709 w 516614"/>
              <a:gd name="connsiteY0" fmla="*/ 512534 h 514769"/>
              <a:gd name="connsiteX1" fmla="*/ 190818 w 516614"/>
              <a:gd name="connsiteY1" fmla="*/ 445922 h 514769"/>
              <a:gd name="connsiteX2" fmla="*/ 39428 w 516614"/>
              <a:gd name="connsiteY2" fmla="*/ 367199 h 514769"/>
              <a:gd name="connsiteX3" fmla="*/ 27316 w 516614"/>
              <a:gd name="connsiteY3" fmla="*/ 34140 h 514769"/>
              <a:gd name="connsiteX4" fmla="*/ 366432 w 516614"/>
              <a:gd name="connsiteY4" fmla="*/ 34140 h 514769"/>
              <a:gd name="connsiteX5" fmla="*/ 511767 w 516614"/>
              <a:gd name="connsiteY5" fmla="*/ 240031 h 514769"/>
              <a:gd name="connsiteX6" fmla="*/ 463322 w 516614"/>
              <a:gd name="connsiteY6" fmla="*/ 361144 h 514769"/>
              <a:gd name="connsiteX7" fmla="*/ 287709 w 516614"/>
              <a:gd name="connsiteY7" fmla="*/ 512534 h 514769"/>
              <a:gd name="connsiteX0" fmla="*/ 280032 w 508937"/>
              <a:gd name="connsiteY0" fmla="*/ 510060 h 512503"/>
              <a:gd name="connsiteX1" fmla="*/ 183141 w 508937"/>
              <a:gd name="connsiteY1" fmla="*/ 443448 h 512503"/>
              <a:gd name="connsiteX2" fmla="*/ 55974 w 508937"/>
              <a:gd name="connsiteY2" fmla="*/ 328391 h 512503"/>
              <a:gd name="connsiteX3" fmla="*/ 19639 w 508937"/>
              <a:gd name="connsiteY3" fmla="*/ 31666 h 512503"/>
              <a:gd name="connsiteX4" fmla="*/ 358755 w 508937"/>
              <a:gd name="connsiteY4" fmla="*/ 31666 h 512503"/>
              <a:gd name="connsiteX5" fmla="*/ 504090 w 508937"/>
              <a:gd name="connsiteY5" fmla="*/ 237557 h 512503"/>
              <a:gd name="connsiteX6" fmla="*/ 455645 w 508937"/>
              <a:gd name="connsiteY6" fmla="*/ 358670 h 512503"/>
              <a:gd name="connsiteX7" fmla="*/ 280032 w 508937"/>
              <a:gd name="connsiteY7" fmla="*/ 510060 h 512503"/>
              <a:gd name="connsiteX0" fmla="*/ 293030 w 521935"/>
              <a:gd name="connsiteY0" fmla="*/ 510060 h 512503"/>
              <a:gd name="connsiteX1" fmla="*/ 196139 w 521935"/>
              <a:gd name="connsiteY1" fmla="*/ 443448 h 512503"/>
              <a:gd name="connsiteX2" fmla="*/ 68972 w 521935"/>
              <a:gd name="connsiteY2" fmla="*/ 328391 h 512503"/>
              <a:gd name="connsiteX3" fmla="*/ 32637 w 521935"/>
              <a:gd name="connsiteY3" fmla="*/ 31666 h 512503"/>
              <a:gd name="connsiteX4" fmla="*/ 371753 w 521935"/>
              <a:gd name="connsiteY4" fmla="*/ 31666 h 512503"/>
              <a:gd name="connsiteX5" fmla="*/ 517088 w 521935"/>
              <a:gd name="connsiteY5" fmla="*/ 237557 h 512503"/>
              <a:gd name="connsiteX6" fmla="*/ 468643 w 521935"/>
              <a:gd name="connsiteY6" fmla="*/ 358670 h 512503"/>
              <a:gd name="connsiteX7" fmla="*/ 293030 w 521935"/>
              <a:gd name="connsiteY7" fmla="*/ 510060 h 512503"/>
              <a:gd name="connsiteX0" fmla="*/ 225164 w 454069"/>
              <a:gd name="connsiteY0" fmla="*/ 494860 h 497303"/>
              <a:gd name="connsiteX1" fmla="*/ 128273 w 454069"/>
              <a:gd name="connsiteY1" fmla="*/ 428248 h 497303"/>
              <a:gd name="connsiteX2" fmla="*/ 1106 w 454069"/>
              <a:gd name="connsiteY2" fmla="*/ 313191 h 497303"/>
              <a:gd name="connsiteX3" fmla="*/ 80139 w 454069"/>
              <a:gd name="connsiteY3" fmla="*/ 46376 h 497303"/>
              <a:gd name="connsiteX4" fmla="*/ 303887 w 454069"/>
              <a:gd name="connsiteY4" fmla="*/ 16466 h 497303"/>
              <a:gd name="connsiteX5" fmla="*/ 449222 w 454069"/>
              <a:gd name="connsiteY5" fmla="*/ 222357 h 497303"/>
              <a:gd name="connsiteX6" fmla="*/ 400777 w 454069"/>
              <a:gd name="connsiteY6" fmla="*/ 343470 h 497303"/>
              <a:gd name="connsiteX7" fmla="*/ 225164 w 454069"/>
              <a:gd name="connsiteY7" fmla="*/ 494860 h 497303"/>
              <a:gd name="connsiteX0" fmla="*/ 178579 w 407484"/>
              <a:gd name="connsiteY0" fmla="*/ 495237 h 497628"/>
              <a:gd name="connsiteX1" fmla="*/ 81688 w 407484"/>
              <a:gd name="connsiteY1" fmla="*/ 428625 h 497628"/>
              <a:gd name="connsiteX2" fmla="*/ 5796 w 407484"/>
              <a:gd name="connsiteY2" fmla="*/ 322114 h 497628"/>
              <a:gd name="connsiteX3" fmla="*/ 33554 w 407484"/>
              <a:gd name="connsiteY3" fmla="*/ 46753 h 497628"/>
              <a:gd name="connsiteX4" fmla="*/ 257302 w 407484"/>
              <a:gd name="connsiteY4" fmla="*/ 16843 h 497628"/>
              <a:gd name="connsiteX5" fmla="*/ 402637 w 407484"/>
              <a:gd name="connsiteY5" fmla="*/ 222734 h 497628"/>
              <a:gd name="connsiteX6" fmla="*/ 354192 w 407484"/>
              <a:gd name="connsiteY6" fmla="*/ 343847 h 497628"/>
              <a:gd name="connsiteX7" fmla="*/ 178579 w 407484"/>
              <a:gd name="connsiteY7" fmla="*/ 495237 h 49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84" h="497628">
                <a:moveTo>
                  <a:pt x="178579" y="495237"/>
                </a:moveTo>
                <a:cubicBezTo>
                  <a:pt x="133162" y="509367"/>
                  <a:pt x="110485" y="457479"/>
                  <a:pt x="81688" y="428625"/>
                </a:cubicBezTo>
                <a:cubicBezTo>
                  <a:pt x="52891" y="399771"/>
                  <a:pt x="13818" y="385759"/>
                  <a:pt x="5796" y="322114"/>
                </a:cubicBezTo>
                <a:cubicBezTo>
                  <a:pt x="-2226" y="258469"/>
                  <a:pt x="-8364" y="97631"/>
                  <a:pt x="33554" y="46753"/>
                </a:cubicBezTo>
                <a:cubicBezTo>
                  <a:pt x="75472" y="-4125"/>
                  <a:pt x="195788" y="-12487"/>
                  <a:pt x="257302" y="16843"/>
                </a:cubicBezTo>
                <a:cubicBezTo>
                  <a:pt x="318816" y="46173"/>
                  <a:pt x="386489" y="168233"/>
                  <a:pt x="402637" y="222734"/>
                </a:cubicBezTo>
                <a:cubicBezTo>
                  <a:pt x="418785" y="277235"/>
                  <a:pt x="392544" y="294393"/>
                  <a:pt x="354192" y="343847"/>
                </a:cubicBezTo>
                <a:cubicBezTo>
                  <a:pt x="315840" y="393301"/>
                  <a:pt x="223996" y="481107"/>
                  <a:pt x="178579" y="49523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3" name="Forme libre : forme 322">
            <a:extLst>
              <a:ext uri="{FF2B5EF4-FFF2-40B4-BE49-F238E27FC236}">
                <a16:creationId xmlns:a16="http://schemas.microsoft.com/office/drawing/2014/main" id="{64A6D4CD-65B6-4039-BBEE-888F752F5B1E}"/>
              </a:ext>
            </a:extLst>
          </p:cNvPr>
          <p:cNvSpPr/>
          <p:nvPr>
            <p:custDataLst>
              <p:tags r:id="rId134"/>
            </p:custDataLst>
          </p:nvPr>
        </p:nvSpPr>
        <p:spPr>
          <a:xfrm rot="20978594">
            <a:off x="5578334" y="13049883"/>
            <a:ext cx="432915" cy="353815"/>
          </a:xfrm>
          <a:custGeom>
            <a:avLst/>
            <a:gdLst>
              <a:gd name="connsiteX0" fmla="*/ 330082 w 432915"/>
              <a:gd name="connsiteY0" fmla="*/ 347379 h 353815"/>
              <a:gd name="connsiteX1" fmla="*/ 142074 w 432915"/>
              <a:gd name="connsiteY1" fmla="*/ 338833 h 353815"/>
              <a:gd name="connsiteX2" fmla="*/ 1069 w 432915"/>
              <a:gd name="connsiteY2" fmla="*/ 219192 h 353815"/>
              <a:gd name="connsiteX3" fmla="*/ 95072 w 432915"/>
              <a:gd name="connsiteY3" fmla="*/ 9820 h 353815"/>
              <a:gd name="connsiteX4" fmla="*/ 398448 w 432915"/>
              <a:gd name="connsiteY4" fmla="*/ 61095 h 353815"/>
              <a:gd name="connsiteX5" fmla="*/ 415540 w 432915"/>
              <a:gd name="connsiteY5" fmla="*/ 296104 h 353815"/>
              <a:gd name="connsiteX6" fmla="*/ 330082 w 432915"/>
              <a:gd name="connsiteY6" fmla="*/ 347379 h 35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915" h="353815">
                <a:moveTo>
                  <a:pt x="330082" y="347379"/>
                </a:moveTo>
                <a:cubicBezTo>
                  <a:pt x="284504" y="354501"/>
                  <a:pt x="196909" y="360197"/>
                  <a:pt x="142074" y="338833"/>
                </a:cubicBezTo>
                <a:cubicBezTo>
                  <a:pt x="87239" y="317469"/>
                  <a:pt x="8903" y="274027"/>
                  <a:pt x="1069" y="219192"/>
                </a:cubicBezTo>
                <a:cubicBezTo>
                  <a:pt x="-6765" y="164357"/>
                  <a:pt x="28842" y="36169"/>
                  <a:pt x="95072" y="9820"/>
                </a:cubicBezTo>
                <a:cubicBezTo>
                  <a:pt x="161302" y="-16529"/>
                  <a:pt x="345037" y="13381"/>
                  <a:pt x="398448" y="61095"/>
                </a:cubicBezTo>
                <a:cubicBezTo>
                  <a:pt x="451859" y="108809"/>
                  <a:pt x="431207" y="246966"/>
                  <a:pt x="415540" y="296104"/>
                </a:cubicBezTo>
                <a:cubicBezTo>
                  <a:pt x="399873" y="345242"/>
                  <a:pt x="375660" y="340257"/>
                  <a:pt x="330082" y="34737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4" name="Forme libre : forme 323">
            <a:extLst>
              <a:ext uri="{FF2B5EF4-FFF2-40B4-BE49-F238E27FC236}">
                <a16:creationId xmlns:a16="http://schemas.microsoft.com/office/drawing/2014/main" id="{4492DA85-29A5-4C68-BF47-7B2C9691ECC1}"/>
              </a:ext>
            </a:extLst>
          </p:cNvPr>
          <p:cNvSpPr/>
          <p:nvPr>
            <p:custDataLst>
              <p:tags r:id="rId135"/>
            </p:custDataLst>
          </p:nvPr>
        </p:nvSpPr>
        <p:spPr>
          <a:xfrm>
            <a:off x="5997097" y="13027459"/>
            <a:ext cx="413498" cy="350462"/>
          </a:xfrm>
          <a:custGeom>
            <a:avLst/>
            <a:gdLst>
              <a:gd name="connsiteX0" fmla="*/ 17336 w 413498"/>
              <a:gd name="connsiteY0" fmla="*/ 293040 h 350462"/>
              <a:gd name="connsiteX1" fmla="*/ 34428 w 413498"/>
              <a:gd name="connsiteY1" fmla="*/ 66576 h 350462"/>
              <a:gd name="connsiteX2" fmla="*/ 192525 w 413498"/>
              <a:gd name="connsiteY2" fmla="*/ 11029 h 350462"/>
              <a:gd name="connsiteX3" fmla="*/ 393351 w 413498"/>
              <a:gd name="connsiteY3" fmla="*/ 23847 h 350462"/>
              <a:gd name="connsiteX4" fmla="*/ 389078 w 413498"/>
              <a:gd name="connsiteY4" fmla="*/ 246038 h 350462"/>
              <a:gd name="connsiteX5" fmla="*/ 239527 w 413498"/>
              <a:gd name="connsiteY5" fmla="*/ 348588 h 350462"/>
              <a:gd name="connsiteX6" fmla="*/ 17336 w 413498"/>
              <a:gd name="connsiteY6" fmla="*/ 293040 h 35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98" h="350462">
                <a:moveTo>
                  <a:pt x="17336" y="293040"/>
                </a:moveTo>
                <a:cubicBezTo>
                  <a:pt x="-16847" y="246038"/>
                  <a:pt x="5230" y="113578"/>
                  <a:pt x="34428" y="66576"/>
                </a:cubicBezTo>
                <a:cubicBezTo>
                  <a:pt x="63626" y="19574"/>
                  <a:pt x="132705" y="18150"/>
                  <a:pt x="192525" y="11029"/>
                </a:cubicBezTo>
                <a:cubicBezTo>
                  <a:pt x="252345" y="3908"/>
                  <a:pt x="360592" y="-15321"/>
                  <a:pt x="393351" y="23847"/>
                </a:cubicBezTo>
                <a:cubicBezTo>
                  <a:pt x="426110" y="63015"/>
                  <a:pt x="414715" y="191914"/>
                  <a:pt x="389078" y="246038"/>
                </a:cubicBezTo>
                <a:cubicBezTo>
                  <a:pt x="363441" y="300162"/>
                  <a:pt x="298635" y="340754"/>
                  <a:pt x="239527" y="348588"/>
                </a:cubicBezTo>
                <a:cubicBezTo>
                  <a:pt x="180419" y="356422"/>
                  <a:pt x="51519" y="340042"/>
                  <a:pt x="17336" y="29304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5" name="Forme libre : forme 324">
            <a:extLst>
              <a:ext uri="{FF2B5EF4-FFF2-40B4-BE49-F238E27FC236}">
                <a16:creationId xmlns:a16="http://schemas.microsoft.com/office/drawing/2014/main" id="{274278F7-C1A3-4D4C-8661-EF7808BBDE96}"/>
              </a:ext>
            </a:extLst>
          </p:cNvPr>
          <p:cNvSpPr/>
          <p:nvPr>
            <p:custDataLst>
              <p:tags r:id="rId136"/>
            </p:custDataLst>
          </p:nvPr>
        </p:nvSpPr>
        <p:spPr>
          <a:xfrm>
            <a:off x="6184863" y="13267638"/>
            <a:ext cx="425329" cy="330113"/>
          </a:xfrm>
          <a:custGeom>
            <a:avLst/>
            <a:gdLst>
              <a:gd name="connsiteX0" fmla="*/ 486 w 425329"/>
              <a:gd name="connsiteY0" fmla="*/ 108409 h 330113"/>
              <a:gd name="connsiteX1" fmla="*/ 124400 w 425329"/>
              <a:gd name="connsiteY1" fmla="*/ 317781 h 330113"/>
              <a:gd name="connsiteX2" fmla="*/ 244041 w 425329"/>
              <a:gd name="connsiteY2" fmla="*/ 296416 h 330113"/>
              <a:gd name="connsiteX3" fmla="*/ 423503 w 425329"/>
              <a:gd name="connsiteY3" fmla="*/ 219504 h 330113"/>
              <a:gd name="connsiteX4" fmla="*/ 329499 w 425329"/>
              <a:gd name="connsiteY4" fmla="*/ 14405 h 330113"/>
              <a:gd name="connsiteX5" fmla="*/ 209858 w 425329"/>
              <a:gd name="connsiteY5" fmla="*/ 27224 h 330113"/>
              <a:gd name="connsiteX6" fmla="*/ 85944 w 425329"/>
              <a:gd name="connsiteY6" fmla="*/ 108409 h 330113"/>
              <a:gd name="connsiteX7" fmla="*/ 486 w 425329"/>
              <a:gd name="connsiteY7" fmla="*/ 108409 h 3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329" h="330113">
                <a:moveTo>
                  <a:pt x="486" y="108409"/>
                </a:moveTo>
                <a:cubicBezTo>
                  <a:pt x="6895" y="143304"/>
                  <a:pt x="83808" y="286447"/>
                  <a:pt x="124400" y="317781"/>
                </a:cubicBezTo>
                <a:cubicBezTo>
                  <a:pt x="164992" y="349115"/>
                  <a:pt x="194191" y="312795"/>
                  <a:pt x="244041" y="296416"/>
                </a:cubicBezTo>
                <a:cubicBezTo>
                  <a:pt x="293891" y="280037"/>
                  <a:pt x="409260" y="266506"/>
                  <a:pt x="423503" y="219504"/>
                </a:cubicBezTo>
                <a:cubicBezTo>
                  <a:pt x="437746" y="172502"/>
                  <a:pt x="365106" y="46452"/>
                  <a:pt x="329499" y="14405"/>
                </a:cubicBezTo>
                <a:cubicBezTo>
                  <a:pt x="293892" y="-17642"/>
                  <a:pt x="250450" y="11557"/>
                  <a:pt x="209858" y="27224"/>
                </a:cubicBezTo>
                <a:cubicBezTo>
                  <a:pt x="169266" y="42891"/>
                  <a:pt x="119415" y="94878"/>
                  <a:pt x="85944" y="108409"/>
                </a:cubicBezTo>
                <a:cubicBezTo>
                  <a:pt x="52473" y="121940"/>
                  <a:pt x="-5923" y="73514"/>
                  <a:pt x="486" y="10840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6" name="Forme libre : forme 325">
            <a:extLst>
              <a:ext uri="{FF2B5EF4-FFF2-40B4-BE49-F238E27FC236}">
                <a16:creationId xmlns:a16="http://schemas.microsoft.com/office/drawing/2014/main" id="{D4E77A71-FA94-4DCA-B410-60D4B9CE2885}"/>
              </a:ext>
            </a:extLst>
          </p:cNvPr>
          <p:cNvSpPr/>
          <p:nvPr>
            <p:custDataLst>
              <p:tags r:id="rId137"/>
            </p:custDataLst>
          </p:nvPr>
        </p:nvSpPr>
        <p:spPr>
          <a:xfrm>
            <a:off x="6385279" y="13720808"/>
            <a:ext cx="448966" cy="433176"/>
          </a:xfrm>
          <a:custGeom>
            <a:avLst/>
            <a:gdLst>
              <a:gd name="connsiteX0" fmla="*/ 129443 w 448966"/>
              <a:gd name="connsiteY0" fmla="*/ 346076 h 433176"/>
              <a:gd name="connsiteX1" fmla="*/ 1256 w 448966"/>
              <a:gd name="connsiteY1" fmla="*/ 328985 h 433176"/>
              <a:gd name="connsiteX2" fmla="*/ 65350 w 448966"/>
              <a:gd name="connsiteY2" fmla="*/ 162342 h 433176"/>
              <a:gd name="connsiteX3" fmla="*/ 86714 w 448966"/>
              <a:gd name="connsiteY3" fmla="*/ 29882 h 433176"/>
              <a:gd name="connsiteX4" fmla="*/ 355907 w 448966"/>
              <a:gd name="connsiteY4" fmla="*/ 21336 h 433176"/>
              <a:gd name="connsiteX5" fmla="*/ 445637 w 448966"/>
              <a:gd name="connsiteY5" fmla="*/ 273437 h 433176"/>
              <a:gd name="connsiteX6" fmla="*/ 257630 w 448966"/>
              <a:gd name="connsiteY6" fmla="*/ 431534 h 433176"/>
              <a:gd name="connsiteX7" fmla="*/ 129443 w 448966"/>
              <a:gd name="connsiteY7" fmla="*/ 346076 h 43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966" h="433176">
                <a:moveTo>
                  <a:pt x="129443" y="346076"/>
                </a:moveTo>
                <a:cubicBezTo>
                  <a:pt x="86714" y="328985"/>
                  <a:pt x="11938" y="359607"/>
                  <a:pt x="1256" y="328985"/>
                </a:cubicBezTo>
                <a:cubicBezTo>
                  <a:pt x="-9426" y="298363"/>
                  <a:pt x="51107" y="212192"/>
                  <a:pt x="65350" y="162342"/>
                </a:cubicBezTo>
                <a:cubicBezTo>
                  <a:pt x="79593" y="112492"/>
                  <a:pt x="38288" y="53383"/>
                  <a:pt x="86714" y="29882"/>
                </a:cubicBezTo>
                <a:cubicBezTo>
                  <a:pt x="135140" y="6381"/>
                  <a:pt x="296087" y="-19256"/>
                  <a:pt x="355907" y="21336"/>
                </a:cubicBezTo>
                <a:cubicBezTo>
                  <a:pt x="415727" y="61928"/>
                  <a:pt x="462016" y="205071"/>
                  <a:pt x="445637" y="273437"/>
                </a:cubicBezTo>
                <a:cubicBezTo>
                  <a:pt x="429258" y="341803"/>
                  <a:pt x="313178" y="417291"/>
                  <a:pt x="257630" y="431534"/>
                </a:cubicBezTo>
                <a:cubicBezTo>
                  <a:pt x="202082" y="445777"/>
                  <a:pt x="172172" y="363167"/>
                  <a:pt x="129443" y="34607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7" name="Forme libre : forme 326">
            <a:extLst>
              <a:ext uri="{FF2B5EF4-FFF2-40B4-BE49-F238E27FC236}">
                <a16:creationId xmlns:a16="http://schemas.microsoft.com/office/drawing/2014/main" id="{D36D3C0C-19B2-45DA-A1A7-B78F549F98A5}"/>
              </a:ext>
            </a:extLst>
          </p:cNvPr>
          <p:cNvSpPr/>
          <p:nvPr>
            <p:custDataLst>
              <p:tags r:id="rId138"/>
            </p:custDataLst>
          </p:nvPr>
        </p:nvSpPr>
        <p:spPr>
          <a:xfrm rot="16735075">
            <a:off x="6033964" y="13689917"/>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8" name="Forme libre : forme 327">
            <a:extLst>
              <a:ext uri="{FF2B5EF4-FFF2-40B4-BE49-F238E27FC236}">
                <a16:creationId xmlns:a16="http://schemas.microsoft.com/office/drawing/2014/main" id="{CF439277-F183-4BE8-BA0C-6C8A05B933CD}"/>
              </a:ext>
            </a:extLst>
          </p:cNvPr>
          <p:cNvSpPr/>
          <p:nvPr>
            <p:custDataLst>
              <p:tags r:id="rId139"/>
            </p:custDataLst>
          </p:nvPr>
        </p:nvSpPr>
        <p:spPr>
          <a:xfrm>
            <a:off x="6048670" y="14397952"/>
            <a:ext cx="427341" cy="392740"/>
          </a:xfrm>
          <a:custGeom>
            <a:avLst/>
            <a:gdLst>
              <a:gd name="connsiteX0" fmla="*/ 144472 w 427341"/>
              <a:gd name="connsiteY0" fmla="*/ 2215 h 392740"/>
              <a:gd name="connsiteX1" fmla="*/ 49879 w 427341"/>
              <a:gd name="connsiteY1" fmla="*/ 82794 h 392740"/>
              <a:gd name="connsiteX2" fmla="*/ 4334 w 427341"/>
              <a:gd name="connsiteY2" fmla="*/ 264973 h 392740"/>
              <a:gd name="connsiteX3" fmla="*/ 154982 w 427341"/>
              <a:gd name="connsiteY3" fmla="*/ 387594 h 392740"/>
              <a:gd name="connsiteX4" fmla="*/ 386210 w 427341"/>
              <a:gd name="connsiteY4" fmla="*/ 349056 h 392740"/>
              <a:gd name="connsiteX5" fmla="*/ 407231 w 427341"/>
              <a:gd name="connsiteY5" fmla="*/ 163373 h 392740"/>
              <a:gd name="connsiteX6" fmla="*/ 144472 w 427341"/>
              <a:gd name="connsiteY6" fmla="*/ 2215 h 3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41" h="392740">
                <a:moveTo>
                  <a:pt x="144472" y="2215"/>
                </a:moveTo>
                <a:cubicBezTo>
                  <a:pt x="84913" y="-11215"/>
                  <a:pt x="73235" y="39001"/>
                  <a:pt x="49879" y="82794"/>
                </a:cubicBezTo>
                <a:cubicBezTo>
                  <a:pt x="26523" y="126587"/>
                  <a:pt x="-13183" y="214173"/>
                  <a:pt x="4334" y="264973"/>
                </a:cubicBezTo>
                <a:cubicBezTo>
                  <a:pt x="21851" y="315773"/>
                  <a:pt x="91336" y="373580"/>
                  <a:pt x="154982" y="387594"/>
                </a:cubicBezTo>
                <a:cubicBezTo>
                  <a:pt x="218628" y="401608"/>
                  <a:pt x="344169" y="386426"/>
                  <a:pt x="386210" y="349056"/>
                </a:cubicBezTo>
                <a:cubicBezTo>
                  <a:pt x="428251" y="311686"/>
                  <a:pt x="442849" y="219428"/>
                  <a:pt x="407231" y="163373"/>
                </a:cubicBezTo>
                <a:cubicBezTo>
                  <a:pt x="371613" y="107318"/>
                  <a:pt x="204031" y="15645"/>
                  <a:pt x="144472" y="22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9" name="Forme libre : forme 328">
            <a:extLst>
              <a:ext uri="{FF2B5EF4-FFF2-40B4-BE49-F238E27FC236}">
                <a16:creationId xmlns:a16="http://schemas.microsoft.com/office/drawing/2014/main" id="{9096B144-FCDF-4EDC-8F45-42ACC069C278}"/>
              </a:ext>
            </a:extLst>
          </p:cNvPr>
          <p:cNvSpPr/>
          <p:nvPr>
            <p:custDataLst>
              <p:tags r:id="rId140"/>
            </p:custDataLst>
          </p:nvPr>
        </p:nvSpPr>
        <p:spPr>
          <a:xfrm>
            <a:off x="6241226" y="13484739"/>
            <a:ext cx="470453" cy="244078"/>
          </a:xfrm>
          <a:custGeom>
            <a:avLst/>
            <a:gdLst>
              <a:gd name="connsiteX0" fmla="*/ 39502 w 470453"/>
              <a:gd name="connsiteY0" fmla="*/ 88614 h 244078"/>
              <a:gd name="connsiteX1" fmla="*/ 28992 w 470453"/>
              <a:gd name="connsiteY1" fmla="*/ 165690 h 244078"/>
              <a:gd name="connsiteX2" fmla="*/ 221682 w 470453"/>
              <a:gd name="connsiteY2" fmla="*/ 239262 h 244078"/>
              <a:gd name="connsiteX3" fmla="*/ 459916 w 470453"/>
              <a:gd name="connsiteY3" fmla="*/ 211235 h 244078"/>
              <a:gd name="connsiteX4" fmla="*/ 393351 w 470453"/>
              <a:gd name="connsiteY4" fmla="*/ 4531 h 244078"/>
              <a:gd name="connsiteX5" fmla="*/ 39502 w 470453"/>
              <a:gd name="connsiteY5" fmla="*/ 88614 h 2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53" h="244078">
                <a:moveTo>
                  <a:pt x="39502" y="88614"/>
                </a:moveTo>
                <a:cubicBezTo>
                  <a:pt x="-21224" y="115474"/>
                  <a:pt x="-1371" y="140582"/>
                  <a:pt x="28992" y="165690"/>
                </a:cubicBezTo>
                <a:cubicBezTo>
                  <a:pt x="59355" y="190798"/>
                  <a:pt x="149861" y="231671"/>
                  <a:pt x="221682" y="239262"/>
                </a:cubicBezTo>
                <a:cubicBezTo>
                  <a:pt x="293503" y="246853"/>
                  <a:pt x="431305" y="250357"/>
                  <a:pt x="459916" y="211235"/>
                </a:cubicBezTo>
                <a:cubicBezTo>
                  <a:pt x="488527" y="172113"/>
                  <a:pt x="456413" y="29055"/>
                  <a:pt x="393351" y="4531"/>
                </a:cubicBezTo>
                <a:cubicBezTo>
                  <a:pt x="330289" y="-19993"/>
                  <a:pt x="100228" y="61754"/>
                  <a:pt x="39502" y="8861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1" name="Forme libre : forme 330">
            <a:extLst>
              <a:ext uri="{FF2B5EF4-FFF2-40B4-BE49-F238E27FC236}">
                <a16:creationId xmlns:a16="http://schemas.microsoft.com/office/drawing/2014/main" id="{C02615C0-D597-41DF-AD35-D65F704A5D72}"/>
              </a:ext>
            </a:extLst>
          </p:cNvPr>
          <p:cNvSpPr/>
          <p:nvPr>
            <p:custDataLst>
              <p:tags r:id="rId141"/>
            </p:custDataLst>
          </p:nvPr>
        </p:nvSpPr>
        <p:spPr>
          <a:xfrm>
            <a:off x="5437215" y="12788746"/>
            <a:ext cx="292454" cy="359833"/>
          </a:xfrm>
          <a:custGeom>
            <a:avLst/>
            <a:gdLst>
              <a:gd name="connsiteX0" fmla="*/ 34214 w 292454"/>
              <a:gd name="connsiteY0" fmla="*/ 46719 h 359833"/>
              <a:gd name="connsiteX1" fmla="*/ 17385 w 292454"/>
              <a:gd name="connsiteY1" fmla="*/ 315990 h 359833"/>
              <a:gd name="connsiteX2" fmla="*/ 174460 w 292454"/>
              <a:gd name="connsiteY2" fmla="*/ 355259 h 359833"/>
              <a:gd name="connsiteX3" fmla="*/ 219338 w 292454"/>
              <a:gd name="connsiteY3" fmla="*/ 271112 h 359833"/>
              <a:gd name="connsiteX4" fmla="*/ 286656 w 292454"/>
              <a:gd name="connsiteY4" fmla="*/ 24280 h 359833"/>
              <a:gd name="connsiteX5" fmla="*/ 34214 w 292454"/>
              <a:gd name="connsiteY5" fmla="*/ 46719 h 35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54" h="359833">
                <a:moveTo>
                  <a:pt x="34214" y="46719"/>
                </a:moveTo>
                <a:cubicBezTo>
                  <a:pt x="-10664" y="95337"/>
                  <a:pt x="-5989" y="264567"/>
                  <a:pt x="17385" y="315990"/>
                </a:cubicBezTo>
                <a:cubicBezTo>
                  <a:pt x="40759" y="367413"/>
                  <a:pt x="140801" y="362739"/>
                  <a:pt x="174460" y="355259"/>
                </a:cubicBezTo>
                <a:cubicBezTo>
                  <a:pt x="208119" y="347779"/>
                  <a:pt x="200639" y="326275"/>
                  <a:pt x="219338" y="271112"/>
                </a:cubicBezTo>
                <a:cubicBezTo>
                  <a:pt x="238037" y="215949"/>
                  <a:pt x="313770" y="66354"/>
                  <a:pt x="286656" y="24280"/>
                </a:cubicBezTo>
                <a:cubicBezTo>
                  <a:pt x="259542" y="-17794"/>
                  <a:pt x="79092" y="-1899"/>
                  <a:pt x="34214" y="4671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2" name="Forme libre : forme 331">
            <a:extLst>
              <a:ext uri="{FF2B5EF4-FFF2-40B4-BE49-F238E27FC236}">
                <a16:creationId xmlns:a16="http://schemas.microsoft.com/office/drawing/2014/main" id="{64759700-24AB-4024-936D-62A9E6C8F7A2}"/>
              </a:ext>
            </a:extLst>
          </p:cNvPr>
          <p:cNvSpPr/>
          <p:nvPr>
            <p:custDataLst>
              <p:tags r:id="rId142"/>
            </p:custDataLst>
          </p:nvPr>
        </p:nvSpPr>
        <p:spPr>
          <a:xfrm>
            <a:off x="5672774" y="12834804"/>
            <a:ext cx="361503" cy="238317"/>
          </a:xfrm>
          <a:custGeom>
            <a:avLst/>
            <a:gdLst>
              <a:gd name="connsiteX0" fmla="*/ 70383 w 361503"/>
              <a:gd name="connsiteY0" fmla="*/ 28050 h 238317"/>
              <a:gd name="connsiteX1" fmla="*/ 3065 w 361503"/>
              <a:gd name="connsiteY1" fmla="*/ 207564 h 238317"/>
              <a:gd name="connsiteX2" fmla="*/ 143311 w 361503"/>
              <a:gd name="connsiteY2" fmla="*/ 230004 h 238317"/>
              <a:gd name="connsiteX3" fmla="*/ 334044 w 361503"/>
              <a:gd name="connsiteY3" fmla="*/ 218784 h 238317"/>
              <a:gd name="connsiteX4" fmla="*/ 334044 w 361503"/>
              <a:gd name="connsiteY4" fmla="*/ 22440 h 238317"/>
              <a:gd name="connsiteX5" fmla="*/ 70383 w 361503"/>
              <a:gd name="connsiteY5" fmla="*/ 28050 h 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503" h="238317">
                <a:moveTo>
                  <a:pt x="70383" y="28050"/>
                </a:moveTo>
                <a:cubicBezTo>
                  <a:pt x="15220" y="58904"/>
                  <a:pt x="-9090" y="173905"/>
                  <a:pt x="3065" y="207564"/>
                </a:cubicBezTo>
                <a:cubicBezTo>
                  <a:pt x="15220" y="241223"/>
                  <a:pt x="88148" y="228134"/>
                  <a:pt x="143311" y="230004"/>
                </a:cubicBezTo>
                <a:cubicBezTo>
                  <a:pt x="198474" y="231874"/>
                  <a:pt x="302255" y="253378"/>
                  <a:pt x="334044" y="218784"/>
                </a:cubicBezTo>
                <a:cubicBezTo>
                  <a:pt x="365833" y="184190"/>
                  <a:pt x="375183" y="57969"/>
                  <a:pt x="334044" y="22440"/>
                </a:cubicBezTo>
                <a:cubicBezTo>
                  <a:pt x="292905" y="-13089"/>
                  <a:pt x="125546" y="-2804"/>
                  <a:pt x="70383" y="2805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3" name="Forme libre : forme 332">
            <a:extLst>
              <a:ext uri="{FF2B5EF4-FFF2-40B4-BE49-F238E27FC236}">
                <a16:creationId xmlns:a16="http://schemas.microsoft.com/office/drawing/2014/main" id="{B51AD80E-F861-4394-BC38-84015CD9AD98}"/>
              </a:ext>
            </a:extLst>
          </p:cNvPr>
          <p:cNvSpPr/>
          <p:nvPr>
            <p:custDataLst>
              <p:tags r:id="rId143"/>
            </p:custDataLst>
          </p:nvPr>
        </p:nvSpPr>
        <p:spPr>
          <a:xfrm>
            <a:off x="6508262" y="11411317"/>
            <a:ext cx="498728" cy="301938"/>
          </a:xfrm>
          <a:custGeom>
            <a:avLst/>
            <a:gdLst>
              <a:gd name="connsiteX0" fmla="*/ 253393 w 498728"/>
              <a:gd name="connsiteY0" fmla="*/ 286697 h 301938"/>
              <a:gd name="connsiteX1" fmla="*/ 120262 w 498728"/>
              <a:gd name="connsiteY1" fmla="*/ 276186 h 301938"/>
              <a:gd name="connsiteX2" fmla="*/ 1145 w 498728"/>
              <a:gd name="connsiteY2" fmla="*/ 118531 h 301938"/>
              <a:gd name="connsiteX3" fmla="*/ 193835 w 498728"/>
              <a:gd name="connsiteY3" fmla="*/ 44959 h 301938"/>
              <a:gd name="connsiteX4" fmla="*/ 281421 w 498728"/>
              <a:gd name="connsiteY4" fmla="*/ 2917 h 301938"/>
              <a:gd name="connsiteX5" fmla="*/ 498635 w 498728"/>
              <a:gd name="connsiteY5" fmla="*/ 125538 h 301938"/>
              <a:gd name="connsiteX6" fmla="*/ 253393 w 498728"/>
              <a:gd name="connsiteY6" fmla="*/ 286697 h 30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728" h="301938">
                <a:moveTo>
                  <a:pt x="253393" y="286697"/>
                </a:moveTo>
                <a:cubicBezTo>
                  <a:pt x="190331" y="311805"/>
                  <a:pt x="162303" y="304214"/>
                  <a:pt x="120262" y="276186"/>
                </a:cubicBezTo>
                <a:cubicBezTo>
                  <a:pt x="78221" y="248158"/>
                  <a:pt x="-11117" y="157069"/>
                  <a:pt x="1145" y="118531"/>
                </a:cubicBezTo>
                <a:cubicBezTo>
                  <a:pt x="13407" y="79993"/>
                  <a:pt x="147122" y="64228"/>
                  <a:pt x="193835" y="44959"/>
                </a:cubicBezTo>
                <a:cubicBezTo>
                  <a:pt x="240548" y="25690"/>
                  <a:pt x="230621" y="-10513"/>
                  <a:pt x="281421" y="2917"/>
                </a:cubicBezTo>
                <a:cubicBezTo>
                  <a:pt x="332221" y="16347"/>
                  <a:pt x="503306" y="79409"/>
                  <a:pt x="498635" y="125538"/>
                </a:cubicBezTo>
                <a:cubicBezTo>
                  <a:pt x="493964" y="171667"/>
                  <a:pt x="316455" y="261589"/>
                  <a:pt x="253393" y="28669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4" name="Forme libre : forme 333">
            <a:extLst>
              <a:ext uri="{FF2B5EF4-FFF2-40B4-BE49-F238E27FC236}">
                <a16:creationId xmlns:a16="http://schemas.microsoft.com/office/drawing/2014/main" id="{2887FF04-2B31-4610-B11B-03BC025B06FF}"/>
              </a:ext>
            </a:extLst>
          </p:cNvPr>
          <p:cNvSpPr/>
          <p:nvPr>
            <p:custDataLst>
              <p:tags r:id="rId144"/>
            </p:custDataLst>
          </p:nvPr>
        </p:nvSpPr>
        <p:spPr>
          <a:xfrm>
            <a:off x="6783728" y="11234220"/>
            <a:ext cx="443126" cy="300224"/>
          </a:xfrm>
          <a:custGeom>
            <a:avLst/>
            <a:gdLst>
              <a:gd name="connsiteX0" fmla="*/ 72520 w 443126"/>
              <a:gd name="connsiteY0" fmla="*/ 1339 h 300224"/>
              <a:gd name="connsiteX1" fmla="*/ 12962 w 443126"/>
              <a:gd name="connsiteY1" fmla="*/ 176511 h 300224"/>
              <a:gd name="connsiteX2" fmla="*/ 240686 w 443126"/>
              <a:gd name="connsiteY2" fmla="*/ 299132 h 300224"/>
              <a:gd name="connsiteX3" fmla="*/ 440382 w 443126"/>
              <a:gd name="connsiteY3" fmla="*/ 106442 h 300224"/>
              <a:gd name="connsiteX4" fmla="*/ 72520 w 443126"/>
              <a:gd name="connsiteY4" fmla="*/ 1339 h 3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26" h="300224">
                <a:moveTo>
                  <a:pt x="72520" y="1339"/>
                </a:moveTo>
                <a:cubicBezTo>
                  <a:pt x="1283" y="13017"/>
                  <a:pt x="-15066" y="126879"/>
                  <a:pt x="12962" y="176511"/>
                </a:cubicBezTo>
                <a:cubicBezTo>
                  <a:pt x="40990" y="226143"/>
                  <a:pt x="169449" y="310810"/>
                  <a:pt x="240686" y="299132"/>
                </a:cubicBezTo>
                <a:cubicBezTo>
                  <a:pt x="311923" y="287454"/>
                  <a:pt x="465490" y="156074"/>
                  <a:pt x="440382" y="106442"/>
                </a:cubicBezTo>
                <a:cubicBezTo>
                  <a:pt x="415274" y="56810"/>
                  <a:pt x="143757" y="-10339"/>
                  <a:pt x="72520" y="133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5" name="Forme libre : forme 334">
            <a:extLst>
              <a:ext uri="{FF2B5EF4-FFF2-40B4-BE49-F238E27FC236}">
                <a16:creationId xmlns:a16="http://schemas.microsoft.com/office/drawing/2014/main" id="{40634016-85D8-4C9A-A490-87D38D9D71A0}"/>
              </a:ext>
            </a:extLst>
          </p:cNvPr>
          <p:cNvSpPr/>
          <p:nvPr>
            <p:custDataLst>
              <p:tags r:id="rId145"/>
            </p:custDataLst>
          </p:nvPr>
        </p:nvSpPr>
        <p:spPr>
          <a:xfrm>
            <a:off x="5598320" y="12616488"/>
            <a:ext cx="354900" cy="254126"/>
          </a:xfrm>
          <a:custGeom>
            <a:avLst/>
            <a:gdLst>
              <a:gd name="connsiteX0" fmla="*/ 293522 w 354900"/>
              <a:gd name="connsiteY0" fmla="*/ 228244 h 254126"/>
              <a:gd name="connsiteX1" fmla="*/ 138246 w 354900"/>
              <a:gd name="connsiteY1" fmla="*/ 245497 h 254126"/>
              <a:gd name="connsiteX2" fmla="*/ 223 w 354900"/>
              <a:gd name="connsiteY2" fmla="*/ 150606 h 254126"/>
              <a:gd name="connsiteX3" fmla="*/ 112367 w 354900"/>
              <a:gd name="connsiteY3" fmla="*/ 3957 h 254126"/>
              <a:gd name="connsiteX4" fmla="*/ 345280 w 354900"/>
              <a:gd name="connsiteY4" fmla="*/ 55716 h 254126"/>
              <a:gd name="connsiteX5" fmla="*/ 293522 w 354900"/>
              <a:gd name="connsiteY5" fmla="*/ 228244 h 25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900" h="254126">
                <a:moveTo>
                  <a:pt x="293522" y="228244"/>
                </a:moveTo>
                <a:cubicBezTo>
                  <a:pt x="259016" y="259874"/>
                  <a:pt x="187129" y="258437"/>
                  <a:pt x="138246" y="245497"/>
                </a:cubicBezTo>
                <a:cubicBezTo>
                  <a:pt x="89363" y="232557"/>
                  <a:pt x="4536" y="190863"/>
                  <a:pt x="223" y="150606"/>
                </a:cubicBezTo>
                <a:cubicBezTo>
                  <a:pt x="-4090" y="110349"/>
                  <a:pt x="54858" y="19772"/>
                  <a:pt x="112367" y="3957"/>
                </a:cubicBezTo>
                <a:cubicBezTo>
                  <a:pt x="169876" y="-11858"/>
                  <a:pt x="315088" y="22648"/>
                  <a:pt x="345280" y="55716"/>
                </a:cubicBezTo>
                <a:cubicBezTo>
                  <a:pt x="375472" y="88784"/>
                  <a:pt x="328028" y="196614"/>
                  <a:pt x="293522" y="22824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6" name="Forme libre : forme 335">
            <a:extLst>
              <a:ext uri="{FF2B5EF4-FFF2-40B4-BE49-F238E27FC236}">
                <a16:creationId xmlns:a16="http://schemas.microsoft.com/office/drawing/2014/main" id="{72E77274-989B-45EC-9092-0ACA321F553B}"/>
              </a:ext>
            </a:extLst>
          </p:cNvPr>
          <p:cNvSpPr/>
          <p:nvPr>
            <p:custDataLst>
              <p:tags r:id="rId146"/>
            </p:custDataLst>
          </p:nvPr>
        </p:nvSpPr>
        <p:spPr>
          <a:xfrm>
            <a:off x="5607122" y="12354720"/>
            <a:ext cx="342478" cy="297493"/>
          </a:xfrm>
          <a:custGeom>
            <a:avLst/>
            <a:gdLst>
              <a:gd name="connsiteX0" fmla="*/ 3969 w 342478"/>
              <a:gd name="connsiteY0" fmla="*/ 81120 h 297493"/>
              <a:gd name="connsiteX1" fmla="*/ 99565 w 342478"/>
              <a:gd name="connsiteY1" fmla="*/ 255687 h 297493"/>
              <a:gd name="connsiteX2" fmla="*/ 311540 w 342478"/>
              <a:gd name="connsiteY2" fmla="*/ 288938 h 297493"/>
              <a:gd name="connsiteX3" fmla="*/ 332322 w 342478"/>
              <a:gd name="connsiteY3" fmla="*/ 130996 h 297493"/>
              <a:gd name="connsiteX4" fmla="*/ 224256 w 342478"/>
              <a:gd name="connsiteY4" fmla="*/ 2149 h 297493"/>
              <a:gd name="connsiteX5" fmla="*/ 3969 w 342478"/>
              <a:gd name="connsiteY5" fmla="*/ 81120 h 29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78" h="297493">
                <a:moveTo>
                  <a:pt x="3969" y="81120"/>
                </a:moveTo>
                <a:cubicBezTo>
                  <a:pt x="-16813" y="123376"/>
                  <a:pt x="48303" y="221051"/>
                  <a:pt x="99565" y="255687"/>
                </a:cubicBezTo>
                <a:cubicBezTo>
                  <a:pt x="150827" y="290323"/>
                  <a:pt x="272747" y="309720"/>
                  <a:pt x="311540" y="288938"/>
                </a:cubicBezTo>
                <a:cubicBezTo>
                  <a:pt x="350333" y="268156"/>
                  <a:pt x="346869" y="178794"/>
                  <a:pt x="332322" y="130996"/>
                </a:cubicBezTo>
                <a:cubicBezTo>
                  <a:pt x="317775" y="83198"/>
                  <a:pt x="281060" y="15311"/>
                  <a:pt x="224256" y="2149"/>
                </a:cubicBezTo>
                <a:cubicBezTo>
                  <a:pt x="167452" y="-11013"/>
                  <a:pt x="24751" y="38864"/>
                  <a:pt x="3969" y="8112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7" name="Forme libre : forme 336">
            <a:extLst>
              <a:ext uri="{FF2B5EF4-FFF2-40B4-BE49-F238E27FC236}">
                <a16:creationId xmlns:a16="http://schemas.microsoft.com/office/drawing/2014/main" id="{D68821B6-3713-4009-80A1-C35EACB74A2C}"/>
              </a:ext>
            </a:extLst>
          </p:cNvPr>
          <p:cNvSpPr/>
          <p:nvPr>
            <p:custDataLst>
              <p:tags r:id="rId147"/>
            </p:custDataLst>
          </p:nvPr>
        </p:nvSpPr>
        <p:spPr>
          <a:xfrm>
            <a:off x="6483834" y="12823292"/>
            <a:ext cx="183474" cy="311396"/>
          </a:xfrm>
          <a:custGeom>
            <a:avLst/>
            <a:gdLst>
              <a:gd name="connsiteX0" fmla="*/ 93 w 183474"/>
              <a:gd name="connsiteY0" fmla="*/ 119624 h 311396"/>
              <a:gd name="connsiteX1" fmla="*/ 141410 w 183474"/>
              <a:gd name="connsiteY1" fmla="*/ 310817 h 311396"/>
              <a:gd name="connsiteX2" fmla="*/ 182973 w 183474"/>
              <a:gd name="connsiteY2" fmla="*/ 53123 h 311396"/>
              <a:gd name="connsiteX3" fmla="*/ 120628 w 183474"/>
              <a:gd name="connsiteY3" fmla="*/ 3246 h 311396"/>
              <a:gd name="connsiteX4" fmla="*/ 93 w 183474"/>
              <a:gd name="connsiteY4" fmla="*/ 119624 h 31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74" h="311396">
                <a:moveTo>
                  <a:pt x="93" y="119624"/>
                </a:moveTo>
                <a:cubicBezTo>
                  <a:pt x="3557" y="170886"/>
                  <a:pt x="110930" y="321900"/>
                  <a:pt x="141410" y="310817"/>
                </a:cubicBezTo>
                <a:cubicBezTo>
                  <a:pt x="171890" y="299734"/>
                  <a:pt x="186437" y="104385"/>
                  <a:pt x="182973" y="53123"/>
                </a:cubicBezTo>
                <a:cubicBezTo>
                  <a:pt x="179509" y="1861"/>
                  <a:pt x="151108" y="-5759"/>
                  <a:pt x="120628" y="3246"/>
                </a:cubicBezTo>
                <a:cubicBezTo>
                  <a:pt x="90148" y="12251"/>
                  <a:pt x="-3371" y="68362"/>
                  <a:pt x="93" y="11962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8" name="Forme libre : forme 337">
            <a:extLst>
              <a:ext uri="{FF2B5EF4-FFF2-40B4-BE49-F238E27FC236}">
                <a16:creationId xmlns:a16="http://schemas.microsoft.com/office/drawing/2014/main" id="{81A2BC5C-9630-42FA-8156-B0FC6AAFFB79}"/>
              </a:ext>
            </a:extLst>
          </p:cNvPr>
          <p:cNvSpPr/>
          <p:nvPr>
            <p:custDataLst>
              <p:tags r:id="rId148"/>
            </p:custDataLst>
          </p:nvPr>
        </p:nvSpPr>
        <p:spPr>
          <a:xfrm>
            <a:off x="6178609" y="12227696"/>
            <a:ext cx="321765" cy="420092"/>
          </a:xfrm>
          <a:custGeom>
            <a:avLst/>
            <a:gdLst>
              <a:gd name="connsiteX0" fmla="*/ 118282 w 321765"/>
              <a:gd name="connsiteY0" fmla="*/ 411806 h 420092"/>
              <a:gd name="connsiteX1" fmla="*/ 1904 w 321765"/>
              <a:gd name="connsiteY1" fmla="*/ 129173 h 420092"/>
              <a:gd name="connsiteX2" fmla="*/ 209722 w 321765"/>
              <a:gd name="connsiteY2" fmla="*/ 326 h 420092"/>
              <a:gd name="connsiteX3" fmla="*/ 284536 w 321765"/>
              <a:gd name="connsiteY3" fmla="*/ 162424 h 420092"/>
              <a:gd name="connsiteX4" fmla="*/ 313631 w 321765"/>
              <a:gd name="connsiteY4" fmla="*/ 328679 h 420092"/>
              <a:gd name="connsiteX5" fmla="*/ 118282 w 321765"/>
              <a:gd name="connsiteY5" fmla="*/ 411806 h 42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65" h="420092">
                <a:moveTo>
                  <a:pt x="118282" y="411806"/>
                </a:moveTo>
                <a:cubicBezTo>
                  <a:pt x="66327" y="378555"/>
                  <a:pt x="-13336" y="197753"/>
                  <a:pt x="1904" y="129173"/>
                </a:cubicBezTo>
                <a:cubicBezTo>
                  <a:pt x="17144" y="60593"/>
                  <a:pt x="162617" y="-5216"/>
                  <a:pt x="209722" y="326"/>
                </a:cubicBezTo>
                <a:cubicBezTo>
                  <a:pt x="256827" y="5868"/>
                  <a:pt x="267218" y="107699"/>
                  <a:pt x="284536" y="162424"/>
                </a:cubicBezTo>
                <a:cubicBezTo>
                  <a:pt x="301854" y="217149"/>
                  <a:pt x="337876" y="287115"/>
                  <a:pt x="313631" y="328679"/>
                </a:cubicBezTo>
                <a:cubicBezTo>
                  <a:pt x="289386" y="370243"/>
                  <a:pt x="170237" y="445057"/>
                  <a:pt x="118282" y="41180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59" name="Groupe 358">
            <a:extLst>
              <a:ext uri="{FF2B5EF4-FFF2-40B4-BE49-F238E27FC236}">
                <a16:creationId xmlns:a16="http://schemas.microsoft.com/office/drawing/2014/main" id="{023AB7C5-718B-41B4-A055-BFAF00CE1B4D}"/>
              </a:ext>
            </a:extLst>
          </p:cNvPr>
          <p:cNvGrpSpPr/>
          <p:nvPr>
            <p:custDataLst>
              <p:tags r:id="rId149"/>
            </p:custDataLst>
          </p:nvPr>
        </p:nvGrpSpPr>
        <p:grpSpPr>
          <a:xfrm>
            <a:off x="6787765" y="14363591"/>
            <a:ext cx="1732865" cy="1574402"/>
            <a:chOff x="6787765" y="14363591"/>
            <a:chExt cx="1732865" cy="1574402"/>
          </a:xfrm>
        </p:grpSpPr>
        <p:sp>
          <p:nvSpPr>
            <p:cNvPr id="339" name="Forme libre : forme 338">
              <a:extLst>
                <a:ext uri="{FF2B5EF4-FFF2-40B4-BE49-F238E27FC236}">
                  <a16:creationId xmlns:a16="http://schemas.microsoft.com/office/drawing/2014/main" id="{339B2A78-3862-47E6-9040-8192297B44F6}"/>
                </a:ext>
              </a:extLst>
            </p:cNvPr>
            <p:cNvSpPr/>
            <p:nvPr/>
          </p:nvSpPr>
          <p:spPr>
            <a:xfrm>
              <a:off x="7087864" y="14771215"/>
              <a:ext cx="386139" cy="387564"/>
            </a:xfrm>
            <a:custGeom>
              <a:avLst/>
              <a:gdLst>
                <a:gd name="connsiteX0" fmla="*/ 144209 w 386139"/>
                <a:gd name="connsiteY0" fmla="*/ 366261 h 387564"/>
                <a:gd name="connsiteX1" fmla="*/ 2892 w 386139"/>
                <a:gd name="connsiteY1" fmla="*/ 150130 h 387564"/>
                <a:gd name="connsiteX2" fmla="*/ 277212 w 386139"/>
                <a:gd name="connsiteY2" fmla="*/ 501 h 387564"/>
                <a:gd name="connsiteX3" fmla="*/ 385278 w 386139"/>
                <a:gd name="connsiteY3" fmla="*/ 200007 h 387564"/>
                <a:gd name="connsiteX4" fmla="*/ 318776 w 386139"/>
                <a:gd name="connsiteY4" fmla="*/ 357949 h 387564"/>
                <a:gd name="connsiteX5" fmla="*/ 144209 w 386139"/>
                <a:gd name="connsiteY5" fmla="*/ 366261 h 38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139" h="387564">
                  <a:moveTo>
                    <a:pt x="144209" y="366261"/>
                  </a:moveTo>
                  <a:cubicBezTo>
                    <a:pt x="91562" y="331625"/>
                    <a:pt x="-19275" y="211090"/>
                    <a:pt x="2892" y="150130"/>
                  </a:cubicBezTo>
                  <a:cubicBezTo>
                    <a:pt x="25059" y="89170"/>
                    <a:pt x="213481" y="-7812"/>
                    <a:pt x="277212" y="501"/>
                  </a:cubicBezTo>
                  <a:cubicBezTo>
                    <a:pt x="340943" y="8814"/>
                    <a:pt x="378351" y="140432"/>
                    <a:pt x="385278" y="200007"/>
                  </a:cubicBezTo>
                  <a:cubicBezTo>
                    <a:pt x="392205" y="259582"/>
                    <a:pt x="356183" y="326083"/>
                    <a:pt x="318776" y="357949"/>
                  </a:cubicBezTo>
                  <a:cubicBezTo>
                    <a:pt x="281369" y="389815"/>
                    <a:pt x="196856" y="400897"/>
                    <a:pt x="144209" y="36626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0" name="Forme libre : forme 339">
              <a:extLst>
                <a:ext uri="{FF2B5EF4-FFF2-40B4-BE49-F238E27FC236}">
                  <a16:creationId xmlns:a16="http://schemas.microsoft.com/office/drawing/2014/main" id="{CBB8456F-45CB-472B-9DFA-DE869B639BE6}"/>
                </a:ext>
              </a:extLst>
            </p:cNvPr>
            <p:cNvSpPr/>
            <p:nvPr/>
          </p:nvSpPr>
          <p:spPr>
            <a:xfrm>
              <a:off x="7377446" y="14657989"/>
              <a:ext cx="438953" cy="374436"/>
            </a:xfrm>
            <a:custGeom>
              <a:avLst/>
              <a:gdLst>
                <a:gd name="connsiteX0" fmla="*/ 4256 w 438953"/>
                <a:gd name="connsiteY0" fmla="*/ 88789 h 374436"/>
                <a:gd name="connsiteX1" fmla="*/ 120634 w 438953"/>
                <a:gd name="connsiteY1" fmla="*/ 338171 h 374436"/>
                <a:gd name="connsiteX2" fmla="*/ 328452 w 438953"/>
                <a:gd name="connsiteY2" fmla="*/ 354796 h 374436"/>
                <a:gd name="connsiteX3" fmla="*/ 436518 w 438953"/>
                <a:gd name="connsiteY3" fmla="*/ 163604 h 374436"/>
                <a:gd name="connsiteX4" fmla="*/ 228699 w 438953"/>
                <a:gd name="connsiteY4" fmla="*/ 13975 h 374436"/>
                <a:gd name="connsiteX5" fmla="*/ 45819 w 438953"/>
                <a:gd name="connsiteY5" fmla="*/ 13975 h 374436"/>
                <a:gd name="connsiteX6" fmla="*/ 4256 w 438953"/>
                <a:gd name="connsiteY6" fmla="*/ 88789 h 37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53" h="374436">
                  <a:moveTo>
                    <a:pt x="4256" y="88789"/>
                  </a:moveTo>
                  <a:cubicBezTo>
                    <a:pt x="16725" y="142822"/>
                    <a:pt x="66601" y="293837"/>
                    <a:pt x="120634" y="338171"/>
                  </a:cubicBezTo>
                  <a:cubicBezTo>
                    <a:pt x="174667" y="382505"/>
                    <a:pt x="275805" y="383890"/>
                    <a:pt x="328452" y="354796"/>
                  </a:cubicBezTo>
                  <a:cubicBezTo>
                    <a:pt x="381099" y="325702"/>
                    <a:pt x="453143" y="220407"/>
                    <a:pt x="436518" y="163604"/>
                  </a:cubicBezTo>
                  <a:cubicBezTo>
                    <a:pt x="419893" y="106801"/>
                    <a:pt x="293816" y="38913"/>
                    <a:pt x="228699" y="13975"/>
                  </a:cubicBezTo>
                  <a:cubicBezTo>
                    <a:pt x="163583" y="-10963"/>
                    <a:pt x="84612" y="2892"/>
                    <a:pt x="45819" y="13975"/>
                  </a:cubicBezTo>
                  <a:cubicBezTo>
                    <a:pt x="7026" y="25058"/>
                    <a:pt x="-8213" y="34756"/>
                    <a:pt x="4256" y="8878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1" name="Forme libre : forme 340">
              <a:extLst>
                <a:ext uri="{FF2B5EF4-FFF2-40B4-BE49-F238E27FC236}">
                  <a16:creationId xmlns:a16="http://schemas.microsoft.com/office/drawing/2014/main" id="{FD2816BC-8D1C-4784-8F01-4C8B2648618C}"/>
                </a:ext>
              </a:extLst>
            </p:cNvPr>
            <p:cNvSpPr/>
            <p:nvPr/>
          </p:nvSpPr>
          <p:spPr>
            <a:xfrm>
              <a:off x="7353376" y="14970479"/>
              <a:ext cx="388989" cy="367079"/>
            </a:xfrm>
            <a:custGeom>
              <a:avLst/>
              <a:gdLst>
                <a:gd name="connsiteX0" fmla="*/ 136391 w 388989"/>
                <a:gd name="connsiteY0" fmla="*/ 743 h 367079"/>
                <a:gd name="connsiteX1" fmla="*/ 3388 w 388989"/>
                <a:gd name="connsiteY1" fmla="*/ 200248 h 367079"/>
                <a:gd name="connsiteX2" fmla="*/ 269395 w 388989"/>
                <a:gd name="connsiteY2" fmla="*/ 366503 h 367079"/>
                <a:gd name="connsiteX3" fmla="*/ 385773 w 388989"/>
                <a:gd name="connsiteY3" fmla="*/ 142059 h 367079"/>
                <a:gd name="connsiteX4" fmla="*/ 136391 w 388989"/>
                <a:gd name="connsiteY4" fmla="*/ 743 h 36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989" h="367079">
                  <a:moveTo>
                    <a:pt x="136391" y="743"/>
                  </a:moveTo>
                  <a:cubicBezTo>
                    <a:pt x="72660" y="10441"/>
                    <a:pt x="-18779" y="139288"/>
                    <a:pt x="3388" y="200248"/>
                  </a:cubicBezTo>
                  <a:cubicBezTo>
                    <a:pt x="25555" y="261208"/>
                    <a:pt x="205664" y="376201"/>
                    <a:pt x="269395" y="366503"/>
                  </a:cubicBezTo>
                  <a:cubicBezTo>
                    <a:pt x="333126" y="356805"/>
                    <a:pt x="405169" y="205790"/>
                    <a:pt x="385773" y="142059"/>
                  </a:cubicBezTo>
                  <a:cubicBezTo>
                    <a:pt x="366377" y="78328"/>
                    <a:pt x="200122" y="-8955"/>
                    <a:pt x="136391" y="74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2" name="Forme libre : forme 341">
              <a:extLst>
                <a:ext uri="{FF2B5EF4-FFF2-40B4-BE49-F238E27FC236}">
                  <a16:creationId xmlns:a16="http://schemas.microsoft.com/office/drawing/2014/main" id="{F9934524-8D08-444D-94F7-AB46027D39D2}"/>
                </a:ext>
              </a:extLst>
            </p:cNvPr>
            <p:cNvSpPr/>
            <p:nvPr/>
          </p:nvSpPr>
          <p:spPr>
            <a:xfrm>
              <a:off x="7031707" y="14465941"/>
              <a:ext cx="356344" cy="388845"/>
            </a:xfrm>
            <a:custGeom>
              <a:avLst/>
              <a:gdLst>
                <a:gd name="connsiteX0" fmla="*/ 349995 w 356344"/>
                <a:gd name="connsiteY0" fmla="*/ 272524 h 388845"/>
                <a:gd name="connsiteX1" fmla="*/ 50737 w 356344"/>
                <a:gd name="connsiteY1" fmla="*/ 380590 h 388845"/>
                <a:gd name="connsiteX2" fmla="*/ 17486 w 356344"/>
                <a:gd name="connsiteY2" fmla="*/ 64706 h 388845"/>
                <a:gd name="connsiteX3" fmla="*/ 233617 w 356344"/>
                <a:gd name="connsiteY3" fmla="*/ 14830 h 388845"/>
                <a:gd name="connsiteX4" fmla="*/ 349995 w 356344"/>
                <a:gd name="connsiteY4" fmla="*/ 272524 h 388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44" h="388845">
                  <a:moveTo>
                    <a:pt x="349995" y="272524"/>
                  </a:moveTo>
                  <a:cubicBezTo>
                    <a:pt x="319515" y="333484"/>
                    <a:pt x="106155" y="415226"/>
                    <a:pt x="50737" y="380590"/>
                  </a:cubicBezTo>
                  <a:cubicBezTo>
                    <a:pt x="-4681" y="345954"/>
                    <a:pt x="-12994" y="125666"/>
                    <a:pt x="17486" y="64706"/>
                  </a:cubicBezTo>
                  <a:cubicBezTo>
                    <a:pt x="47966" y="3746"/>
                    <a:pt x="172657" y="-17035"/>
                    <a:pt x="233617" y="14830"/>
                  </a:cubicBezTo>
                  <a:cubicBezTo>
                    <a:pt x="294577" y="46695"/>
                    <a:pt x="380475" y="211564"/>
                    <a:pt x="349995" y="27252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3" name="Forme libre : forme 342">
              <a:extLst>
                <a:ext uri="{FF2B5EF4-FFF2-40B4-BE49-F238E27FC236}">
                  <a16:creationId xmlns:a16="http://schemas.microsoft.com/office/drawing/2014/main" id="{CF4B3F18-30FE-48BD-9AA1-A8A9EFF38C6B}"/>
                </a:ext>
              </a:extLst>
            </p:cNvPr>
            <p:cNvSpPr/>
            <p:nvPr/>
          </p:nvSpPr>
          <p:spPr>
            <a:xfrm>
              <a:off x="7677633" y="14831456"/>
              <a:ext cx="446864" cy="432571"/>
            </a:xfrm>
            <a:custGeom>
              <a:avLst/>
              <a:gdLst>
                <a:gd name="connsiteX0" fmla="*/ 3175 w 446864"/>
                <a:gd name="connsiteY0" fmla="*/ 177497 h 432571"/>
                <a:gd name="connsiteX1" fmla="*/ 86302 w 446864"/>
                <a:gd name="connsiteY1" fmla="*/ 393628 h 432571"/>
                <a:gd name="connsiteX2" fmla="*/ 435436 w 446864"/>
                <a:gd name="connsiteY2" fmla="*/ 401940 h 432571"/>
                <a:gd name="connsiteX3" fmla="*/ 343996 w 446864"/>
                <a:gd name="connsiteY3" fmla="*/ 77744 h 432571"/>
                <a:gd name="connsiteX4" fmla="*/ 161116 w 446864"/>
                <a:gd name="connsiteY4" fmla="*/ 2929 h 432571"/>
                <a:gd name="connsiteX5" fmla="*/ 3175 w 446864"/>
                <a:gd name="connsiteY5" fmla="*/ 177497 h 4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64" h="432571">
                  <a:moveTo>
                    <a:pt x="3175" y="177497"/>
                  </a:moveTo>
                  <a:cubicBezTo>
                    <a:pt x="-9294" y="242613"/>
                    <a:pt x="14259" y="356221"/>
                    <a:pt x="86302" y="393628"/>
                  </a:cubicBezTo>
                  <a:cubicBezTo>
                    <a:pt x="158345" y="431035"/>
                    <a:pt x="392487" y="454587"/>
                    <a:pt x="435436" y="401940"/>
                  </a:cubicBezTo>
                  <a:cubicBezTo>
                    <a:pt x="478385" y="349293"/>
                    <a:pt x="389716" y="144246"/>
                    <a:pt x="343996" y="77744"/>
                  </a:cubicBezTo>
                  <a:cubicBezTo>
                    <a:pt x="298276" y="11242"/>
                    <a:pt x="215149" y="-8155"/>
                    <a:pt x="161116" y="2929"/>
                  </a:cubicBezTo>
                  <a:cubicBezTo>
                    <a:pt x="107083" y="14013"/>
                    <a:pt x="15644" y="112381"/>
                    <a:pt x="3175" y="17749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4" name="Forme libre : forme 343">
              <a:extLst>
                <a:ext uri="{FF2B5EF4-FFF2-40B4-BE49-F238E27FC236}">
                  <a16:creationId xmlns:a16="http://schemas.microsoft.com/office/drawing/2014/main" id="{46838D3D-AE74-4FDA-8745-9ECB92129398}"/>
                </a:ext>
              </a:extLst>
            </p:cNvPr>
            <p:cNvSpPr/>
            <p:nvPr/>
          </p:nvSpPr>
          <p:spPr>
            <a:xfrm>
              <a:off x="7248480" y="14363591"/>
              <a:ext cx="417988" cy="328523"/>
            </a:xfrm>
            <a:custGeom>
              <a:avLst/>
              <a:gdLst>
                <a:gd name="connsiteX0" fmla="*/ 382604 w 417988"/>
                <a:gd name="connsiteY0" fmla="*/ 225245 h 328523"/>
                <a:gd name="connsiteX1" fmla="*/ 274538 w 417988"/>
                <a:gd name="connsiteY1" fmla="*/ 308373 h 328523"/>
                <a:gd name="connsiteX2" fmla="*/ 141535 w 417988"/>
                <a:gd name="connsiteY2" fmla="*/ 308373 h 328523"/>
                <a:gd name="connsiteX3" fmla="*/ 218 w 417988"/>
                <a:gd name="connsiteY3" fmla="*/ 83929 h 328523"/>
                <a:gd name="connsiteX4" fmla="*/ 174785 w 417988"/>
                <a:gd name="connsiteY4" fmla="*/ 802 h 328523"/>
                <a:gd name="connsiteX5" fmla="*/ 407542 w 417988"/>
                <a:gd name="connsiteY5" fmla="*/ 125493 h 328523"/>
                <a:gd name="connsiteX6" fmla="*/ 382604 w 417988"/>
                <a:gd name="connsiteY6" fmla="*/ 225245 h 32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88" h="328523">
                  <a:moveTo>
                    <a:pt x="382604" y="225245"/>
                  </a:moveTo>
                  <a:cubicBezTo>
                    <a:pt x="360437" y="255725"/>
                    <a:pt x="314716" y="294518"/>
                    <a:pt x="274538" y="308373"/>
                  </a:cubicBezTo>
                  <a:cubicBezTo>
                    <a:pt x="234360" y="322228"/>
                    <a:pt x="187255" y="345780"/>
                    <a:pt x="141535" y="308373"/>
                  </a:cubicBezTo>
                  <a:cubicBezTo>
                    <a:pt x="95815" y="270966"/>
                    <a:pt x="-5324" y="135191"/>
                    <a:pt x="218" y="83929"/>
                  </a:cubicBezTo>
                  <a:cubicBezTo>
                    <a:pt x="5760" y="32667"/>
                    <a:pt x="106898" y="-6125"/>
                    <a:pt x="174785" y="802"/>
                  </a:cubicBezTo>
                  <a:cubicBezTo>
                    <a:pt x="242672" y="7729"/>
                    <a:pt x="381218" y="88086"/>
                    <a:pt x="407542" y="125493"/>
                  </a:cubicBezTo>
                  <a:cubicBezTo>
                    <a:pt x="433866" y="162900"/>
                    <a:pt x="404771" y="194765"/>
                    <a:pt x="382604" y="22524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5" name="Forme libre : forme 344">
              <a:extLst>
                <a:ext uri="{FF2B5EF4-FFF2-40B4-BE49-F238E27FC236}">
                  <a16:creationId xmlns:a16="http://schemas.microsoft.com/office/drawing/2014/main" id="{1BFC861F-EB7B-49B2-9AE3-96EF3A5C0E80}"/>
                </a:ext>
              </a:extLst>
            </p:cNvPr>
            <p:cNvSpPr/>
            <p:nvPr/>
          </p:nvSpPr>
          <p:spPr>
            <a:xfrm>
              <a:off x="7583615" y="14462312"/>
              <a:ext cx="465567" cy="376037"/>
            </a:xfrm>
            <a:custGeom>
              <a:avLst/>
              <a:gdLst>
                <a:gd name="connsiteX0" fmla="*/ 305608 w 465567"/>
                <a:gd name="connsiteY0" fmla="*/ 375940 h 376037"/>
                <a:gd name="connsiteX1" fmla="*/ 6349 w 465567"/>
                <a:gd name="connsiteY1" fmla="*/ 193060 h 376037"/>
                <a:gd name="connsiteX2" fmla="*/ 122728 w 465567"/>
                <a:gd name="connsiteY2" fmla="*/ 35118 h 376037"/>
                <a:gd name="connsiteX3" fmla="*/ 372109 w 465567"/>
                <a:gd name="connsiteY3" fmla="*/ 10180 h 376037"/>
                <a:gd name="connsiteX4" fmla="*/ 463549 w 465567"/>
                <a:gd name="connsiteY4" fmla="*/ 168122 h 376037"/>
                <a:gd name="connsiteX5" fmla="*/ 305608 w 465567"/>
                <a:gd name="connsiteY5" fmla="*/ 375940 h 37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67" h="376037">
                  <a:moveTo>
                    <a:pt x="305608" y="375940"/>
                  </a:moveTo>
                  <a:cubicBezTo>
                    <a:pt x="229408" y="380096"/>
                    <a:pt x="36829" y="249864"/>
                    <a:pt x="6349" y="193060"/>
                  </a:cubicBezTo>
                  <a:cubicBezTo>
                    <a:pt x="-24131" y="136256"/>
                    <a:pt x="61768" y="65598"/>
                    <a:pt x="122728" y="35118"/>
                  </a:cubicBezTo>
                  <a:cubicBezTo>
                    <a:pt x="183688" y="4638"/>
                    <a:pt x="315305" y="-11987"/>
                    <a:pt x="372109" y="10180"/>
                  </a:cubicBezTo>
                  <a:cubicBezTo>
                    <a:pt x="428913" y="32347"/>
                    <a:pt x="476018" y="112704"/>
                    <a:pt x="463549" y="168122"/>
                  </a:cubicBezTo>
                  <a:cubicBezTo>
                    <a:pt x="451080" y="223540"/>
                    <a:pt x="381808" y="371784"/>
                    <a:pt x="305608" y="37594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6" name="Forme libre : forme 345">
              <a:extLst>
                <a:ext uri="{FF2B5EF4-FFF2-40B4-BE49-F238E27FC236}">
                  <a16:creationId xmlns:a16="http://schemas.microsoft.com/office/drawing/2014/main" id="{8A1937DF-D6AE-41EE-866B-C3DC13CDB402}"/>
                </a:ext>
              </a:extLst>
            </p:cNvPr>
            <p:cNvSpPr/>
            <p:nvPr/>
          </p:nvSpPr>
          <p:spPr>
            <a:xfrm>
              <a:off x="7641237" y="15192938"/>
              <a:ext cx="478188" cy="473665"/>
            </a:xfrm>
            <a:custGeom>
              <a:avLst/>
              <a:gdLst>
                <a:gd name="connsiteX0" fmla="*/ 81287 w 478188"/>
                <a:gd name="connsiteY0" fmla="*/ 2727 h 473665"/>
                <a:gd name="connsiteX1" fmla="*/ 6472 w 478188"/>
                <a:gd name="connsiteY1" fmla="*/ 152357 h 473665"/>
                <a:gd name="connsiteX2" fmla="*/ 222603 w 478188"/>
                <a:gd name="connsiteY2" fmla="*/ 468240 h 473665"/>
                <a:gd name="connsiteX3" fmla="*/ 455359 w 478188"/>
                <a:gd name="connsiteY3" fmla="*/ 335237 h 473665"/>
                <a:gd name="connsiteX4" fmla="*/ 455359 w 478188"/>
                <a:gd name="connsiteY4" fmla="*/ 119106 h 473665"/>
                <a:gd name="connsiteX5" fmla="*/ 330668 w 478188"/>
                <a:gd name="connsiteY5" fmla="*/ 60917 h 473665"/>
                <a:gd name="connsiteX6" fmla="*/ 81287 w 478188"/>
                <a:gd name="connsiteY6" fmla="*/ 2727 h 47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88" h="473665">
                  <a:moveTo>
                    <a:pt x="81287" y="2727"/>
                  </a:moveTo>
                  <a:cubicBezTo>
                    <a:pt x="27254" y="17967"/>
                    <a:pt x="-17081" y="74772"/>
                    <a:pt x="6472" y="152357"/>
                  </a:cubicBezTo>
                  <a:cubicBezTo>
                    <a:pt x="30025" y="229943"/>
                    <a:pt x="147789" y="437760"/>
                    <a:pt x="222603" y="468240"/>
                  </a:cubicBezTo>
                  <a:cubicBezTo>
                    <a:pt x="297417" y="498720"/>
                    <a:pt x="416566" y="393426"/>
                    <a:pt x="455359" y="335237"/>
                  </a:cubicBezTo>
                  <a:cubicBezTo>
                    <a:pt x="494152" y="277048"/>
                    <a:pt x="476141" y="164826"/>
                    <a:pt x="455359" y="119106"/>
                  </a:cubicBezTo>
                  <a:cubicBezTo>
                    <a:pt x="434577" y="73386"/>
                    <a:pt x="387471" y="81699"/>
                    <a:pt x="330668" y="60917"/>
                  </a:cubicBezTo>
                  <a:cubicBezTo>
                    <a:pt x="273865" y="40135"/>
                    <a:pt x="135320" y="-12513"/>
                    <a:pt x="81287" y="272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8" name="Forme libre : forme 347">
              <a:extLst>
                <a:ext uri="{FF2B5EF4-FFF2-40B4-BE49-F238E27FC236}">
                  <a16:creationId xmlns:a16="http://schemas.microsoft.com/office/drawing/2014/main" id="{19CF580B-91F4-4957-B7EA-8772FA2B53FB}"/>
                </a:ext>
              </a:extLst>
            </p:cNvPr>
            <p:cNvSpPr/>
            <p:nvPr/>
          </p:nvSpPr>
          <p:spPr>
            <a:xfrm>
              <a:off x="7921867" y="14613450"/>
              <a:ext cx="427797" cy="414527"/>
            </a:xfrm>
            <a:custGeom>
              <a:avLst/>
              <a:gdLst>
                <a:gd name="connsiteX0" fmla="*/ 162 w 427797"/>
                <a:gd name="connsiteY0" fmla="*/ 199830 h 414527"/>
                <a:gd name="connsiteX1" fmla="*/ 141478 w 427797"/>
                <a:gd name="connsiteY1" fmla="*/ 325 h 414527"/>
                <a:gd name="connsiteX2" fmla="*/ 415798 w 427797"/>
                <a:gd name="connsiteY2" fmla="*/ 158266 h 414527"/>
                <a:gd name="connsiteX3" fmla="*/ 357609 w 427797"/>
                <a:gd name="connsiteY3" fmla="*/ 357772 h 414527"/>
                <a:gd name="connsiteX4" fmla="*/ 166417 w 427797"/>
                <a:gd name="connsiteY4" fmla="*/ 407648 h 414527"/>
                <a:gd name="connsiteX5" fmla="*/ 162 w 427797"/>
                <a:gd name="connsiteY5" fmla="*/ 199830 h 41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97" h="414527">
                  <a:moveTo>
                    <a:pt x="162" y="199830"/>
                  </a:moveTo>
                  <a:cubicBezTo>
                    <a:pt x="-3994" y="131943"/>
                    <a:pt x="72205" y="7252"/>
                    <a:pt x="141478" y="325"/>
                  </a:cubicBezTo>
                  <a:cubicBezTo>
                    <a:pt x="210751" y="-6602"/>
                    <a:pt x="379776" y="98692"/>
                    <a:pt x="415798" y="158266"/>
                  </a:cubicBezTo>
                  <a:cubicBezTo>
                    <a:pt x="451820" y="217840"/>
                    <a:pt x="399172" y="316208"/>
                    <a:pt x="357609" y="357772"/>
                  </a:cubicBezTo>
                  <a:cubicBezTo>
                    <a:pt x="316046" y="399336"/>
                    <a:pt x="224606" y="428430"/>
                    <a:pt x="166417" y="407648"/>
                  </a:cubicBezTo>
                  <a:cubicBezTo>
                    <a:pt x="108228" y="386866"/>
                    <a:pt x="4318" y="267717"/>
                    <a:pt x="162" y="19983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9" name="Forme libre : forme 348">
              <a:extLst>
                <a:ext uri="{FF2B5EF4-FFF2-40B4-BE49-F238E27FC236}">
                  <a16:creationId xmlns:a16="http://schemas.microsoft.com/office/drawing/2014/main" id="{BD80F19D-111A-4E4B-8F01-221FD5AEA8C1}"/>
                </a:ext>
              </a:extLst>
            </p:cNvPr>
            <p:cNvSpPr/>
            <p:nvPr/>
          </p:nvSpPr>
          <p:spPr>
            <a:xfrm>
              <a:off x="8055284" y="15206782"/>
              <a:ext cx="399834" cy="371038"/>
            </a:xfrm>
            <a:custGeom>
              <a:avLst/>
              <a:gdLst>
                <a:gd name="connsiteX0" fmla="*/ 8061 w 399834"/>
                <a:gd name="connsiteY0" fmla="*/ 55385 h 371038"/>
                <a:gd name="connsiteX1" fmla="*/ 66251 w 399834"/>
                <a:gd name="connsiteY1" fmla="*/ 346331 h 371038"/>
                <a:gd name="connsiteX2" fmla="*/ 365509 w 399834"/>
                <a:gd name="connsiteY2" fmla="*/ 329705 h 371038"/>
                <a:gd name="connsiteX3" fmla="*/ 373821 w 399834"/>
                <a:gd name="connsiteY3" fmla="*/ 121887 h 371038"/>
                <a:gd name="connsiteX4" fmla="*/ 190941 w 399834"/>
                <a:gd name="connsiteY4" fmla="*/ 5509 h 371038"/>
                <a:gd name="connsiteX5" fmla="*/ 8061 w 399834"/>
                <a:gd name="connsiteY5" fmla="*/ 55385 h 37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4" h="371038">
                  <a:moveTo>
                    <a:pt x="8061" y="55385"/>
                  </a:moveTo>
                  <a:cubicBezTo>
                    <a:pt x="-12721" y="112189"/>
                    <a:pt x="6676" y="300611"/>
                    <a:pt x="66251" y="346331"/>
                  </a:cubicBezTo>
                  <a:cubicBezTo>
                    <a:pt x="125826" y="392051"/>
                    <a:pt x="314247" y="367112"/>
                    <a:pt x="365509" y="329705"/>
                  </a:cubicBezTo>
                  <a:cubicBezTo>
                    <a:pt x="416771" y="292298"/>
                    <a:pt x="402916" y="175920"/>
                    <a:pt x="373821" y="121887"/>
                  </a:cubicBezTo>
                  <a:cubicBezTo>
                    <a:pt x="344726" y="67854"/>
                    <a:pt x="256057" y="17978"/>
                    <a:pt x="190941" y="5509"/>
                  </a:cubicBezTo>
                  <a:cubicBezTo>
                    <a:pt x="125825" y="-6960"/>
                    <a:pt x="28843" y="-1419"/>
                    <a:pt x="8061" y="5538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1" name="Forme libre : forme 350">
              <a:extLst>
                <a:ext uri="{FF2B5EF4-FFF2-40B4-BE49-F238E27FC236}">
                  <a16:creationId xmlns:a16="http://schemas.microsoft.com/office/drawing/2014/main" id="{7B3799F4-AC91-4CC3-9943-8F6A3BC6B370}"/>
                </a:ext>
              </a:extLst>
            </p:cNvPr>
            <p:cNvSpPr/>
            <p:nvPr/>
          </p:nvSpPr>
          <p:spPr>
            <a:xfrm>
              <a:off x="8088276" y="14903895"/>
              <a:ext cx="432354" cy="381939"/>
            </a:xfrm>
            <a:custGeom>
              <a:avLst/>
              <a:gdLst>
                <a:gd name="connsiteX0" fmla="*/ 8320 w 432354"/>
                <a:gd name="connsiteY0" fmla="*/ 117203 h 381939"/>
                <a:gd name="connsiteX1" fmla="*/ 41571 w 432354"/>
                <a:gd name="connsiteY1" fmla="*/ 300083 h 381939"/>
                <a:gd name="connsiteX2" fmla="*/ 207826 w 432354"/>
                <a:gd name="connsiteY2" fmla="*/ 308396 h 381939"/>
                <a:gd name="connsiteX3" fmla="*/ 332517 w 432354"/>
                <a:gd name="connsiteY3" fmla="*/ 374898 h 381939"/>
                <a:gd name="connsiteX4" fmla="*/ 432269 w 432354"/>
                <a:gd name="connsiteY4" fmla="*/ 117203 h 381939"/>
                <a:gd name="connsiteX5" fmla="*/ 315891 w 432354"/>
                <a:gd name="connsiteY5" fmla="*/ 825 h 381939"/>
                <a:gd name="connsiteX6" fmla="*/ 166262 w 432354"/>
                <a:gd name="connsiteY6" fmla="*/ 67327 h 381939"/>
                <a:gd name="connsiteX7" fmla="*/ 8320 w 432354"/>
                <a:gd name="connsiteY7" fmla="*/ 117203 h 38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354" h="381939">
                  <a:moveTo>
                    <a:pt x="8320" y="117203"/>
                  </a:moveTo>
                  <a:cubicBezTo>
                    <a:pt x="-12462" y="155996"/>
                    <a:pt x="8320" y="268218"/>
                    <a:pt x="41571" y="300083"/>
                  </a:cubicBezTo>
                  <a:cubicBezTo>
                    <a:pt x="74822" y="331948"/>
                    <a:pt x="159335" y="295927"/>
                    <a:pt x="207826" y="308396"/>
                  </a:cubicBezTo>
                  <a:cubicBezTo>
                    <a:pt x="256317" y="320865"/>
                    <a:pt x="295110" y="406764"/>
                    <a:pt x="332517" y="374898"/>
                  </a:cubicBezTo>
                  <a:cubicBezTo>
                    <a:pt x="369924" y="343033"/>
                    <a:pt x="435040" y="179548"/>
                    <a:pt x="432269" y="117203"/>
                  </a:cubicBezTo>
                  <a:cubicBezTo>
                    <a:pt x="429498" y="54858"/>
                    <a:pt x="360226" y="9138"/>
                    <a:pt x="315891" y="825"/>
                  </a:cubicBezTo>
                  <a:cubicBezTo>
                    <a:pt x="271557" y="-7488"/>
                    <a:pt x="216138" y="49316"/>
                    <a:pt x="166262" y="67327"/>
                  </a:cubicBezTo>
                  <a:cubicBezTo>
                    <a:pt x="116386" y="85338"/>
                    <a:pt x="29102" y="78410"/>
                    <a:pt x="8320" y="11720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2" name="Forme libre : forme 351">
              <a:extLst>
                <a:ext uri="{FF2B5EF4-FFF2-40B4-BE49-F238E27FC236}">
                  <a16:creationId xmlns:a16="http://schemas.microsoft.com/office/drawing/2014/main" id="{0169AADE-2B2F-400C-AAF2-056B1499C5A9}"/>
                </a:ext>
              </a:extLst>
            </p:cNvPr>
            <p:cNvSpPr/>
            <p:nvPr/>
          </p:nvSpPr>
          <p:spPr>
            <a:xfrm>
              <a:off x="7963576" y="15517085"/>
              <a:ext cx="464085" cy="352444"/>
            </a:xfrm>
            <a:custGeom>
              <a:avLst/>
              <a:gdLst>
                <a:gd name="connsiteX0" fmla="*/ 149646 w 464085"/>
                <a:gd name="connsiteY0" fmla="*/ 11090 h 352444"/>
                <a:gd name="connsiteX1" fmla="*/ 17 w 464085"/>
                <a:gd name="connsiteY1" fmla="*/ 160719 h 352444"/>
                <a:gd name="connsiteX2" fmla="*/ 141333 w 464085"/>
                <a:gd name="connsiteY2" fmla="*/ 335286 h 352444"/>
                <a:gd name="connsiteX3" fmla="*/ 382402 w 464085"/>
                <a:gd name="connsiteY3" fmla="*/ 318660 h 352444"/>
                <a:gd name="connsiteX4" fmla="*/ 457217 w 464085"/>
                <a:gd name="connsiteY4" fmla="*/ 94217 h 352444"/>
                <a:gd name="connsiteX5" fmla="*/ 232773 w 464085"/>
                <a:gd name="connsiteY5" fmla="*/ 19402 h 352444"/>
                <a:gd name="connsiteX6" fmla="*/ 149646 w 464085"/>
                <a:gd name="connsiteY6" fmla="*/ 11090 h 3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085" h="352444">
                  <a:moveTo>
                    <a:pt x="149646" y="11090"/>
                  </a:moveTo>
                  <a:cubicBezTo>
                    <a:pt x="110853" y="34643"/>
                    <a:pt x="1402" y="106686"/>
                    <a:pt x="17" y="160719"/>
                  </a:cubicBezTo>
                  <a:cubicBezTo>
                    <a:pt x="-1369" y="214752"/>
                    <a:pt x="77602" y="308963"/>
                    <a:pt x="141333" y="335286"/>
                  </a:cubicBezTo>
                  <a:cubicBezTo>
                    <a:pt x="205064" y="361610"/>
                    <a:pt x="329755" y="358838"/>
                    <a:pt x="382402" y="318660"/>
                  </a:cubicBezTo>
                  <a:cubicBezTo>
                    <a:pt x="435049" y="278482"/>
                    <a:pt x="482155" y="144093"/>
                    <a:pt x="457217" y="94217"/>
                  </a:cubicBezTo>
                  <a:cubicBezTo>
                    <a:pt x="432279" y="44341"/>
                    <a:pt x="286806" y="31871"/>
                    <a:pt x="232773" y="19402"/>
                  </a:cubicBezTo>
                  <a:cubicBezTo>
                    <a:pt x="178740" y="6933"/>
                    <a:pt x="188439" y="-12463"/>
                    <a:pt x="149646" y="1109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4" name="Forme libre : forme 353">
              <a:extLst>
                <a:ext uri="{FF2B5EF4-FFF2-40B4-BE49-F238E27FC236}">
                  <a16:creationId xmlns:a16="http://schemas.microsoft.com/office/drawing/2014/main" id="{5BA8A59F-5FD0-4708-9A9A-9DCBA11C334C}"/>
                </a:ext>
              </a:extLst>
            </p:cNvPr>
            <p:cNvSpPr/>
            <p:nvPr/>
          </p:nvSpPr>
          <p:spPr>
            <a:xfrm>
              <a:off x="7531055" y="15486546"/>
              <a:ext cx="372982" cy="404314"/>
            </a:xfrm>
            <a:custGeom>
              <a:avLst/>
              <a:gdLst>
                <a:gd name="connsiteX0" fmla="*/ 158272 w 410437"/>
                <a:gd name="connsiteY0" fmla="*/ 65 h 434063"/>
                <a:gd name="connsiteX1" fmla="*/ 330 w 410437"/>
                <a:gd name="connsiteY1" fmla="*/ 149694 h 434063"/>
                <a:gd name="connsiteX2" fmla="*/ 125021 w 410437"/>
                <a:gd name="connsiteY2" fmla="*/ 399076 h 434063"/>
                <a:gd name="connsiteX3" fmla="*/ 391028 w 410437"/>
                <a:gd name="connsiteY3" fmla="*/ 407389 h 434063"/>
                <a:gd name="connsiteX4" fmla="*/ 366090 w 410437"/>
                <a:gd name="connsiteY4" fmla="*/ 166319 h 434063"/>
                <a:gd name="connsiteX5" fmla="*/ 158272 w 410437"/>
                <a:gd name="connsiteY5" fmla="*/ 65 h 434063"/>
                <a:gd name="connsiteX0" fmla="*/ 158218 w 372982"/>
                <a:gd name="connsiteY0" fmla="*/ 65 h 404314"/>
                <a:gd name="connsiteX1" fmla="*/ 276 w 372982"/>
                <a:gd name="connsiteY1" fmla="*/ 149694 h 404314"/>
                <a:gd name="connsiteX2" fmla="*/ 124967 w 372982"/>
                <a:gd name="connsiteY2" fmla="*/ 399076 h 404314"/>
                <a:gd name="connsiteX3" fmla="*/ 305249 w 372982"/>
                <a:gd name="connsiteY3" fmla="*/ 307377 h 404314"/>
                <a:gd name="connsiteX4" fmla="*/ 366036 w 372982"/>
                <a:gd name="connsiteY4" fmla="*/ 166319 h 404314"/>
                <a:gd name="connsiteX5" fmla="*/ 158218 w 372982"/>
                <a:gd name="connsiteY5" fmla="*/ 65 h 40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82" h="404314">
                  <a:moveTo>
                    <a:pt x="158218" y="65"/>
                  </a:moveTo>
                  <a:cubicBezTo>
                    <a:pt x="97258" y="-2706"/>
                    <a:pt x="5818" y="83192"/>
                    <a:pt x="276" y="149694"/>
                  </a:cubicBezTo>
                  <a:cubicBezTo>
                    <a:pt x="-5266" y="216196"/>
                    <a:pt x="74138" y="372795"/>
                    <a:pt x="124967" y="399076"/>
                  </a:cubicBezTo>
                  <a:cubicBezTo>
                    <a:pt x="175796" y="425357"/>
                    <a:pt x="265071" y="346170"/>
                    <a:pt x="305249" y="307377"/>
                  </a:cubicBezTo>
                  <a:cubicBezTo>
                    <a:pt x="345427" y="268584"/>
                    <a:pt x="390541" y="217537"/>
                    <a:pt x="366036" y="166319"/>
                  </a:cubicBezTo>
                  <a:cubicBezTo>
                    <a:pt x="341531" y="115101"/>
                    <a:pt x="219178" y="2836"/>
                    <a:pt x="158218" y="6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6" name="Forme libre : forme 355">
              <a:extLst>
                <a:ext uri="{FF2B5EF4-FFF2-40B4-BE49-F238E27FC236}">
                  <a16:creationId xmlns:a16="http://schemas.microsoft.com/office/drawing/2014/main" id="{1C1E6C24-FD90-4C8A-86F2-10835D7F089A}"/>
                </a:ext>
              </a:extLst>
            </p:cNvPr>
            <p:cNvSpPr/>
            <p:nvPr/>
          </p:nvSpPr>
          <p:spPr>
            <a:xfrm>
              <a:off x="7209668" y="15609372"/>
              <a:ext cx="391825" cy="328621"/>
            </a:xfrm>
            <a:custGeom>
              <a:avLst/>
              <a:gdLst>
                <a:gd name="connsiteX0" fmla="*/ 325941 w 391825"/>
                <a:gd name="connsiteY0" fmla="*/ 24783 h 328621"/>
                <a:gd name="connsiteX1" fmla="*/ 108511 w 391825"/>
                <a:gd name="connsiteY1" fmla="*/ 21805 h 328621"/>
                <a:gd name="connsiteX2" fmla="*/ 7241 w 391825"/>
                <a:gd name="connsiteY2" fmla="*/ 155837 h 328621"/>
                <a:gd name="connsiteX3" fmla="*/ 42983 w 391825"/>
                <a:gd name="connsiteY3" fmla="*/ 254128 h 328621"/>
                <a:gd name="connsiteX4" fmla="*/ 319984 w 391825"/>
                <a:gd name="connsiteY4" fmla="*/ 328590 h 328621"/>
                <a:gd name="connsiteX5" fmla="*/ 391468 w 391825"/>
                <a:gd name="connsiteY5" fmla="*/ 260085 h 328621"/>
                <a:gd name="connsiteX6" fmla="*/ 325941 w 391825"/>
                <a:gd name="connsiteY6" fmla="*/ 24783 h 3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825" h="328621">
                  <a:moveTo>
                    <a:pt x="325941" y="24783"/>
                  </a:moveTo>
                  <a:cubicBezTo>
                    <a:pt x="278781" y="-14930"/>
                    <a:pt x="161628" y="-37"/>
                    <a:pt x="108511" y="21805"/>
                  </a:cubicBezTo>
                  <a:cubicBezTo>
                    <a:pt x="55394" y="43647"/>
                    <a:pt x="18162" y="117117"/>
                    <a:pt x="7241" y="155837"/>
                  </a:cubicBezTo>
                  <a:cubicBezTo>
                    <a:pt x="-3680" y="194558"/>
                    <a:pt x="-9141" y="225336"/>
                    <a:pt x="42983" y="254128"/>
                  </a:cubicBezTo>
                  <a:cubicBezTo>
                    <a:pt x="95107" y="282920"/>
                    <a:pt x="261903" y="327597"/>
                    <a:pt x="319984" y="328590"/>
                  </a:cubicBezTo>
                  <a:cubicBezTo>
                    <a:pt x="378065" y="329583"/>
                    <a:pt x="387993" y="306748"/>
                    <a:pt x="391468" y="260085"/>
                  </a:cubicBezTo>
                  <a:cubicBezTo>
                    <a:pt x="394943" y="213422"/>
                    <a:pt x="373101" y="64496"/>
                    <a:pt x="325941" y="2478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7" name="Forme libre : forme 356">
              <a:extLst>
                <a:ext uri="{FF2B5EF4-FFF2-40B4-BE49-F238E27FC236}">
                  <a16:creationId xmlns:a16="http://schemas.microsoft.com/office/drawing/2014/main" id="{1EE3A256-9363-47BD-AD96-CA3042326018}"/>
                </a:ext>
              </a:extLst>
            </p:cNvPr>
            <p:cNvSpPr/>
            <p:nvPr/>
          </p:nvSpPr>
          <p:spPr>
            <a:xfrm>
              <a:off x="7037103" y="15557804"/>
              <a:ext cx="296478" cy="323400"/>
            </a:xfrm>
            <a:custGeom>
              <a:avLst/>
              <a:gdLst>
                <a:gd name="connsiteX0" fmla="*/ 253962 w 296478"/>
                <a:gd name="connsiteY0" fmla="*/ 13811 h 323400"/>
                <a:gd name="connsiteX1" fmla="*/ 33553 w 296478"/>
                <a:gd name="connsiteY1" fmla="*/ 28704 h 323400"/>
                <a:gd name="connsiteX2" fmla="*/ 6746 w 296478"/>
                <a:gd name="connsiteY2" fmla="*/ 150822 h 323400"/>
                <a:gd name="connsiteX3" fmla="*/ 93123 w 296478"/>
                <a:gd name="connsiteY3" fmla="*/ 296769 h 323400"/>
                <a:gd name="connsiteX4" fmla="*/ 242048 w 296478"/>
                <a:gd name="connsiteY4" fmla="*/ 314640 h 323400"/>
                <a:gd name="connsiteX5" fmla="*/ 295661 w 296478"/>
                <a:gd name="connsiteY5" fmla="*/ 198479 h 323400"/>
                <a:gd name="connsiteX6" fmla="*/ 253962 w 296478"/>
                <a:gd name="connsiteY6" fmla="*/ 13811 h 32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478" h="323400">
                  <a:moveTo>
                    <a:pt x="253962" y="13811"/>
                  </a:moveTo>
                  <a:cubicBezTo>
                    <a:pt x="210277" y="-14485"/>
                    <a:pt x="74756" y="5869"/>
                    <a:pt x="33553" y="28704"/>
                  </a:cubicBezTo>
                  <a:cubicBezTo>
                    <a:pt x="-7650" y="51539"/>
                    <a:pt x="-3182" y="106145"/>
                    <a:pt x="6746" y="150822"/>
                  </a:cubicBezTo>
                  <a:cubicBezTo>
                    <a:pt x="16674" y="195499"/>
                    <a:pt x="53906" y="269466"/>
                    <a:pt x="93123" y="296769"/>
                  </a:cubicBezTo>
                  <a:cubicBezTo>
                    <a:pt x="132340" y="324072"/>
                    <a:pt x="208292" y="331022"/>
                    <a:pt x="242048" y="314640"/>
                  </a:cubicBezTo>
                  <a:cubicBezTo>
                    <a:pt x="275804" y="298258"/>
                    <a:pt x="293179" y="248121"/>
                    <a:pt x="295661" y="198479"/>
                  </a:cubicBezTo>
                  <a:cubicBezTo>
                    <a:pt x="298143" y="148837"/>
                    <a:pt x="297647" y="42107"/>
                    <a:pt x="253962" y="1381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8" name="Forme libre : forme 357">
              <a:extLst>
                <a:ext uri="{FF2B5EF4-FFF2-40B4-BE49-F238E27FC236}">
                  <a16:creationId xmlns:a16="http://schemas.microsoft.com/office/drawing/2014/main" id="{019E4D9A-8FB6-4A6B-B29A-56DC3E4285E7}"/>
                </a:ext>
              </a:extLst>
            </p:cNvPr>
            <p:cNvSpPr/>
            <p:nvPr/>
          </p:nvSpPr>
          <p:spPr>
            <a:xfrm>
              <a:off x="6797685" y="15356516"/>
              <a:ext cx="448818" cy="250627"/>
            </a:xfrm>
            <a:custGeom>
              <a:avLst/>
              <a:gdLst>
                <a:gd name="connsiteX0" fmla="*/ 344762 w 448818"/>
                <a:gd name="connsiteY0" fmla="*/ 12552 h 250627"/>
                <a:gd name="connsiteX1" fmla="*/ 446031 w 448818"/>
                <a:gd name="connsiteY1" fmla="*/ 203177 h 250627"/>
                <a:gd name="connsiteX2" fmla="*/ 240514 w 448818"/>
                <a:gd name="connsiteY2" fmla="*/ 247854 h 250627"/>
                <a:gd name="connsiteX3" fmla="*/ 67761 w 448818"/>
                <a:gd name="connsiteY3" fmla="*/ 224026 h 250627"/>
                <a:gd name="connsiteX4" fmla="*/ 2234 w 448818"/>
                <a:gd name="connsiteY4" fmla="*/ 48294 h 250627"/>
                <a:gd name="connsiteX5" fmla="*/ 139245 w 448818"/>
                <a:gd name="connsiteY5" fmla="*/ 21488 h 250627"/>
                <a:gd name="connsiteX6" fmla="*/ 344762 w 448818"/>
                <a:gd name="connsiteY6" fmla="*/ 12552 h 2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818" h="250627">
                  <a:moveTo>
                    <a:pt x="344762" y="12552"/>
                  </a:moveTo>
                  <a:cubicBezTo>
                    <a:pt x="395893" y="42834"/>
                    <a:pt x="463406" y="163960"/>
                    <a:pt x="446031" y="203177"/>
                  </a:cubicBezTo>
                  <a:cubicBezTo>
                    <a:pt x="428656" y="242394"/>
                    <a:pt x="303559" y="244379"/>
                    <a:pt x="240514" y="247854"/>
                  </a:cubicBezTo>
                  <a:cubicBezTo>
                    <a:pt x="177469" y="251329"/>
                    <a:pt x="107474" y="257286"/>
                    <a:pt x="67761" y="224026"/>
                  </a:cubicBezTo>
                  <a:cubicBezTo>
                    <a:pt x="28048" y="190766"/>
                    <a:pt x="-9680" y="82050"/>
                    <a:pt x="2234" y="48294"/>
                  </a:cubicBezTo>
                  <a:cubicBezTo>
                    <a:pt x="14148" y="14538"/>
                    <a:pt x="82157" y="27445"/>
                    <a:pt x="139245" y="21488"/>
                  </a:cubicBezTo>
                  <a:cubicBezTo>
                    <a:pt x="196333" y="15531"/>
                    <a:pt x="293631" y="-17730"/>
                    <a:pt x="344762" y="1255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7" name="Forme libre : forme 346">
              <a:extLst>
                <a:ext uri="{FF2B5EF4-FFF2-40B4-BE49-F238E27FC236}">
                  <a16:creationId xmlns:a16="http://schemas.microsoft.com/office/drawing/2014/main" id="{822F903D-8339-429C-8E72-F9CD55B4B5E7}"/>
                </a:ext>
              </a:extLst>
            </p:cNvPr>
            <p:cNvSpPr/>
            <p:nvPr/>
          </p:nvSpPr>
          <p:spPr>
            <a:xfrm>
              <a:off x="7157316" y="15178577"/>
              <a:ext cx="539225" cy="470532"/>
            </a:xfrm>
            <a:custGeom>
              <a:avLst/>
              <a:gdLst>
                <a:gd name="connsiteX0" fmla="*/ 191193 w 539225"/>
                <a:gd name="connsiteY0" fmla="*/ 0 h 470532"/>
                <a:gd name="connsiteX1" fmla="*/ 0 w 539225"/>
                <a:gd name="connsiteY1" fmla="*/ 216131 h 470532"/>
                <a:gd name="connsiteX2" fmla="*/ 191193 w 539225"/>
                <a:gd name="connsiteY2" fmla="*/ 457200 h 470532"/>
                <a:gd name="connsiteX3" fmla="*/ 457200 w 539225"/>
                <a:gd name="connsiteY3" fmla="*/ 415636 h 470532"/>
                <a:gd name="connsiteX4" fmla="*/ 523702 w 539225"/>
                <a:gd name="connsiteY4" fmla="*/ 216131 h 470532"/>
                <a:gd name="connsiteX5" fmla="*/ 191193 w 539225"/>
                <a:gd name="connsiteY5" fmla="*/ 0 h 47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25" h="470532">
                  <a:moveTo>
                    <a:pt x="191193" y="0"/>
                  </a:moveTo>
                  <a:cubicBezTo>
                    <a:pt x="103909" y="0"/>
                    <a:pt x="0" y="139931"/>
                    <a:pt x="0" y="216131"/>
                  </a:cubicBezTo>
                  <a:cubicBezTo>
                    <a:pt x="0" y="292331"/>
                    <a:pt x="114993" y="423949"/>
                    <a:pt x="191193" y="457200"/>
                  </a:cubicBezTo>
                  <a:cubicBezTo>
                    <a:pt x="267393" y="490451"/>
                    <a:pt x="401782" y="455814"/>
                    <a:pt x="457200" y="415636"/>
                  </a:cubicBezTo>
                  <a:cubicBezTo>
                    <a:pt x="512618" y="375458"/>
                    <a:pt x="566651" y="281247"/>
                    <a:pt x="523702" y="216131"/>
                  </a:cubicBezTo>
                  <a:cubicBezTo>
                    <a:pt x="480753" y="151015"/>
                    <a:pt x="278477" y="0"/>
                    <a:pt x="191193" y="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5" name="Forme libre : forme 354">
              <a:extLst>
                <a:ext uri="{FF2B5EF4-FFF2-40B4-BE49-F238E27FC236}">
                  <a16:creationId xmlns:a16="http://schemas.microsoft.com/office/drawing/2014/main" id="{C580A737-C228-4FFD-AEFD-133323BF271A}"/>
                </a:ext>
              </a:extLst>
            </p:cNvPr>
            <p:cNvSpPr/>
            <p:nvPr/>
          </p:nvSpPr>
          <p:spPr>
            <a:xfrm>
              <a:off x="6787765" y="15067287"/>
              <a:ext cx="516192" cy="318016"/>
            </a:xfrm>
            <a:custGeom>
              <a:avLst/>
              <a:gdLst>
                <a:gd name="connsiteX0" fmla="*/ 510810 w 516192"/>
                <a:gd name="connsiteY0" fmla="*/ 120066 h 318016"/>
                <a:gd name="connsiteX1" fmla="*/ 477559 w 516192"/>
                <a:gd name="connsiteY1" fmla="*/ 194880 h 318016"/>
                <a:gd name="connsiteX2" fmla="*/ 361181 w 516192"/>
                <a:gd name="connsiteY2" fmla="*/ 302946 h 318016"/>
                <a:gd name="connsiteX3" fmla="*/ 103486 w 516192"/>
                <a:gd name="connsiteY3" fmla="*/ 294633 h 318016"/>
                <a:gd name="connsiteX4" fmla="*/ 3734 w 516192"/>
                <a:gd name="connsiteY4" fmla="*/ 95128 h 318016"/>
                <a:gd name="connsiteX5" fmla="*/ 219865 w 516192"/>
                <a:gd name="connsiteY5" fmla="*/ 12000 h 318016"/>
                <a:gd name="connsiteX6" fmla="*/ 377806 w 516192"/>
                <a:gd name="connsiteY6" fmla="*/ 12000 h 318016"/>
                <a:gd name="connsiteX7" fmla="*/ 510810 w 516192"/>
                <a:gd name="connsiteY7" fmla="*/ 120066 h 3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192" h="318016">
                  <a:moveTo>
                    <a:pt x="510810" y="120066"/>
                  </a:moveTo>
                  <a:cubicBezTo>
                    <a:pt x="527435" y="150546"/>
                    <a:pt x="502497" y="164400"/>
                    <a:pt x="477559" y="194880"/>
                  </a:cubicBezTo>
                  <a:cubicBezTo>
                    <a:pt x="452621" y="225360"/>
                    <a:pt x="423527" y="286320"/>
                    <a:pt x="361181" y="302946"/>
                  </a:cubicBezTo>
                  <a:cubicBezTo>
                    <a:pt x="298835" y="319572"/>
                    <a:pt x="163060" y="329269"/>
                    <a:pt x="103486" y="294633"/>
                  </a:cubicBezTo>
                  <a:cubicBezTo>
                    <a:pt x="43911" y="259997"/>
                    <a:pt x="-15663" y="142234"/>
                    <a:pt x="3734" y="95128"/>
                  </a:cubicBezTo>
                  <a:cubicBezTo>
                    <a:pt x="23130" y="48022"/>
                    <a:pt x="157520" y="25855"/>
                    <a:pt x="219865" y="12000"/>
                  </a:cubicBezTo>
                  <a:cubicBezTo>
                    <a:pt x="282210" y="-1855"/>
                    <a:pt x="325159" y="-6011"/>
                    <a:pt x="377806" y="12000"/>
                  </a:cubicBezTo>
                  <a:cubicBezTo>
                    <a:pt x="430453" y="30011"/>
                    <a:pt x="494185" y="89586"/>
                    <a:pt x="510810" y="12006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60" name="Forme libre : forme 359">
            <a:extLst>
              <a:ext uri="{FF2B5EF4-FFF2-40B4-BE49-F238E27FC236}">
                <a16:creationId xmlns:a16="http://schemas.microsoft.com/office/drawing/2014/main" id="{99707652-1008-4BA3-B97B-23C8FF75562E}"/>
              </a:ext>
            </a:extLst>
          </p:cNvPr>
          <p:cNvSpPr/>
          <p:nvPr>
            <p:custDataLst>
              <p:tags r:id="rId150"/>
            </p:custDataLst>
          </p:nvPr>
        </p:nvSpPr>
        <p:spPr>
          <a:xfrm>
            <a:off x="6701218" y="15579446"/>
            <a:ext cx="358751" cy="236791"/>
          </a:xfrm>
          <a:custGeom>
            <a:avLst/>
            <a:gdLst>
              <a:gd name="connsiteX0" fmla="*/ 312685 w 358751"/>
              <a:gd name="connsiteY0" fmla="*/ 31920 h 236791"/>
              <a:gd name="connsiteX1" fmla="*/ 134010 w 358751"/>
              <a:gd name="connsiteY1" fmla="*/ 3892 h 236791"/>
              <a:gd name="connsiteX2" fmla="*/ 14892 w 358751"/>
              <a:gd name="connsiteY2" fmla="*/ 70457 h 236791"/>
              <a:gd name="connsiteX3" fmla="*/ 18396 w 358751"/>
              <a:gd name="connsiteY3" fmla="*/ 123009 h 236791"/>
              <a:gd name="connsiteX4" fmla="*/ 165541 w 358751"/>
              <a:gd name="connsiteY4" fmla="*/ 200085 h 236791"/>
              <a:gd name="connsiteX5" fmla="*/ 347720 w 358751"/>
              <a:gd name="connsiteY5" fmla="*/ 228113 h 236791"/>
              <a:gd name="connsiteX6" fmla="*/ 312685 w 358751"/>
              <a:gd name="connsiteY6" fmla="*/ 31920 h 23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51" h="236791">
                <a:moveTo>
                  <a:pt x="312685" y="31920"/>
                </a:moveTo>
                <a:cubicBezTo>
                  <a:pt x="277067" y="-5450"/>
                  <a:pt x="183642" y="-2531"/>
                  <a:pt x="134010" y="3892"/>
                </a:cubicBezTo>
                <a:cubicBezTo>
                  <a:pt x="84378" y="10315"/>
                  <a:pt x="34161" y="50604"/>
                  <a:pt x="14892" y="70457"/>
                </a:cubicBezTo>
                <a:cubicBezTo>
                  <a:pt x="-4377" y="90310"/>
                  <a:pt x="-6712" y="101404"/>
                  <a:pt x="18396" y="123009"/>
                </a:cubicBezTo>
                <a:cubicBezTo>
                  <a:pt x="43504" y="144614"/>
                  <a:pt x="110654" y="182568"/>
                  <a:pt x="165541" y="200085"/>
                </a:cubicBezTo>
                <a:cubicBezTo>
                  <a:pt x="220428" y="217602"/>
                  <a:pt x="320860" y="253221"/>
                  <a:pt x="347720" y="228113"/>
                </a:cubicBezTo>
                <a:cubicBezTo>
                  <a:pt x="374580" y="203005"/>
                  <a:pt x="348303" y="69290"/>
                  <a:pt x="312685" y="3192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1" name="Forme libre : forme 360">
            <a:extLst>
              <a:ext uri="{FF2B5EF4-FFF2-40B4-BE49-F238E27FC236}">
                <a16:creationId xmlns:a16="http://schemas.microsoft.com/office/drawing/2014/main" id="{AB59C065-4B1C-473B-BD18-66E3ED47C600}"/>
              </a:ext>
            </a:extLst>
          </p:cNvPr>
          <p:cNvSpPr/>
          <p:nvPr>
            <p:custDataLst>
              <p:tags r:id="rId151"/>
            </p:custDataLst>
          </p:nvPr>
        </p:nvSpPr>
        <p:spPr>
          <a:xfrm>
            <a:off x="6812058" y="14809706"/>
            <a:ext cx="333596" cy="294289"/>
          </a:xfrm>
          <a:custGeom>
            <a:avLst/>
            <a:gdLst>
              <a:gd name="connsiteX0" fmla="*/ 324466 w 333596"/>
              <a:gd name="connsiteY0" fmla="*/ 262128 h 294289"/>
              <a:gd name="connsiteX1" fmla="*/ 103749 w 333596"/>
              <a:gd name="connsiteY1" fmla="*/ 286653 h 294289"/>
              <a:gd name="connsiteX2" fmla="*/ 2149 w 333596"/>
              <a:gd name="connsiteY2" fmla="*/ 188556 h 294289"/>
              <a:gd name="connsiteX3" fmla="*/ 47694 w 333596"/>
              <a:gd name="connsiteY3" fmla="*/ 27397 h 294289"/>
              <a:gd name="connsiteX4" fmla="*/ 198342 w 333596"/>
              <a:gd name="connsiteY4" fmla="*/ 2873 h 294289"/>
              <a:gd name="connsiteX5" fmla="*/ 282425 w 333596"/>
              <a:gd name="connsiteY5" fmla="*/ 58928 h 294289"/>
              <a:gd name="connsiteX6" fmla="*/ 324466 w 333596"/>
              <a:gd name="connsiteY6" fmla="*/ 262128 h 2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596" h="294289">
                <a:moveTo>
                  <a:pt x="324466" y="262128"/>
                </a:moveTo>
                <a:cubicBezTo>
                  <a:pt x="294687" y="300082"/>
                  <a:pt x="157468" y="298915"/>
                  <a:pt x="103749" y="286653"/>
                </a:cubicBezTo>
                <a:cubicBezTo>
                  <a:pt x="50030" y="274391"/>
                  <a:pt x="11491" y="231765"/>
                  <a:pt x="2149" y="188556"/>
                </a:cubicBezTo>
                <a:cubicBezTo>
                  <a:pt x="-7193" y="145347"/>
                  <a:pt x="14995" y="58344"/>
                  <a:pt x="47694" y="27397"/>
                </a:cubicBezTo>
                <a:cubicBezTo>
                  <a:pt x="80393" y="-3550"/>
                  <a:pt x="159220" y="-2382"/>
                  <a:pt x="198342" y="2873"/>
                </a:cubicBezTo>
                <a:cubicBezTo>
                  <a:pt x="237464" y="8128"/>
                  <a:pt x="261404" y="20390"/>
                  <a:pt x="282425" y="58928"/>
                </a:cubicBezTo>
                <a:cubicBezTo>
                  <a:pt x="303446" y="97466"/>
                  <a:pt x="354245" y="224174"/>
                  <a:pt x="324466" y="26212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2" name="Forme libre : forme 361">
            <a:extLst>
              <a:ext uri="{FF2B5EF4-FFF2-40B4-BE49-F238E27FC236}">
                <a16:creationId xmlns:a16="http://schemas.microsoft.com/office/drawing/2014/main" id="{CECC4042-C984-48D8-90B2-BCC57B4F1556}"/>
              </a:ext>
            </a:extLst>
          </p:cNvPr>
          <p:cNvSpPr/>
          <p:nvPr>
            <p:custDataLst>
              <p:tags r:id="rId152"/>
            </p:custDataLst>
          </p:nvPr>
        </p:nvSpPr>
        <p:spPr>
          <a:xfrm>
            <a:off x="8086684" y="13208106"/>
            <a:ext cx="427705" cy="391806"/>
          </a:xfrm>
          <a:custGeom>
            <a:avLst/>
            <a:gdLst>
              <a:gd name="connsiteX0" fmla="*/ 312186 w 427705"/>
              <a:gd name="connsiteY0" fmla="*/ 361771 h 391806"/>
              <a:gd name="connsiteX1" fmla="*/ 60085 w 427705"/>
              <a:gd name="connsiteY1" fmla="*/ 366044 h 391806"/>
              <a:gd name="connsiteX2" fmla="*/ 264 w 427705"/>
              <a:gd name="connsiteY2" fmla="*/ 135307 h 391806"/>
              <a:gd name="connsiteX3" fmla="*/ 72903 w 427705"/>
              <a:gd name="connsiteY3" fmla="*/ 32758 h 391806"/>
              <a:gd name="connsiteX4" fmla="*/ 312186 w 427705"/>
              <a:gd name="connsiteY4" fmla="*/ 7121 h 391806"/>
              <a:gd name="connsiteX5" fmla="*/ 427554 w 427705"/>
              <a:gd name="connsiteY5" fmla="*/ 148126 h 391806"/>
              <a:gd name="connsiteX6" fmla="*/ 312186 w 427705"/>
              <a:gd name="connsiteY6" fmla="*/ 361771 h 39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05" h="391806">
                <a:moveTo>
                  <a:pt x="312186" y="361771"/>
                </a:moveTo>
                <a:cubicBezTo>
                  <a:pt x="250941" y="398091"/>
                  <a:pt x="112072" y="403788"/>
                  <a:pt x="60085" y="366044"/>
                </a:cubicBezTo>
                <a:cubicBezTo>
                  <a:pt x="8098" y="328300"/>
                  <a:pt x="-1872" y="190855"/>
                  <a:pt x="264" y="135307"/>
                </a:cubicBezTo>
                <a:cubicBezTo>
                  <a:pt x="2400" y="79759"/>
                  <a:pt x="20916" y="54122"/>
                  <a:pt x="72903" y="32758"/>
                </a:cubicBezTo>
                <a:cubicBezTo>
                  <a:pt x="124890" y="11394"/>
                  <a:pt x="253078" y="-12107"/>
                  <a:pt x="312186" y="7121"/>
                </a:cubicBezTo>
                <a:cubicBezTo>
                  <a:pt x="371294" y="26349"/>
                  <a:pt x="431115" y="89730"/>
                  <a:pt x="427554" y="148126"/>
                </a:cubicBezTo>
                <a:cubicBezTo>
                  <a:pt x="423993" y="206522"/>
                  <a:pt x="373431" y="325451"/>
                  <a:pt x="312186" y="36177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3" name="Forme libre : forme 362">
            <a:extLst>
              <a:ext uri="{FF2B5EF4-FFF2-40B4-BE49-F238E27FC236}">
                <a16:creationId xmlns:a16="http://schemas.microsoft.com/office/drawing/2014/main" id="{62B85D8A-5239-4411-AB5B-D09804FEF17E}"/>
              </a:ext>
            </a:extLst>
          </p:cNvPr>
          <p:cNvSpPr/>
          <p:nvPr>
            <p:custDataLst>
              <p:tags r:id="rId153"/>
            </p:custDataLst>
          </p:nvPr>
        </p:nvSpPr>
        <p:spPr>
          <a:xfrm>
            <a:off x="8406069" y="13435474"/>
            <a:ext cx="396548" cy="380804"/>
          </a:xfrm>
          <a:custGeom>
            <a:avLst/>
            <a:gdLst>
              <a:gd name="connsiteX0" fmla="*/ 119645 w 396548"/>
              <a:gd name="connsiteY0" fmla="*/ 375511 h 380804"/>
              <a:gd name="connsiteX1" fmla="*/ 358927 w 396548"/>
              <a:gd name="connsiteY1" fmla="*/ 345601 h 380804"/>
              <a:gd name="connsiteX2" fmla="*/ 363200 w 396548"/>
              <a:gd name="connsiteY2" fmla="*/ 247324 h 380804"/>
              <a:gd name="connsiteX3" fmla="*/ 380292 w 396548"/>
              <a:gd name="connsiteY3" fmla="*/ 25133 h 380804"/>
              <a:gd name="connsiteX4" fmla="*/ 102553 w 396548"/>
              <a:gd name="connsiteY4" fmla="*/ 16588 h 380804"/>
              <a:gd name="connsiteX5" fmla="*/ 4 w 396548"/>
              <a:gd name="connsiteY5" fmla="*/ 127683 h 380804"/>
              <a:gd name="connsiteX6" fmla="*/ 98280 w 396548"/>
              <a:gd name="connsiteY6" fmla="*/ 247324 h 380804"/>
              <a:gd name="connsiteX7" fmla="*/ 119645 w 396548"/>
              <a:gd name="connsiteY7" fmla="*/ 375511 h 3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48" h="380804">
                <a:moveTo>
                  <a:pt x="119645" y="375511"/>
                </a:moveTo>
                <a:cubicBezTo>
                  <a:pt x="163086" y="391890"/>
                  <a:pt x="318335" y="366965"/>
                  <a:pt x="358927" y="345601"/>
                </a:cubicBezTo>
                <a:cubicBezTo>
                  <a:pt x="399520" y="324236"/>
                  <a:pt x="359639" y="300735"/>
                  <a:pt x="363200" y="247324"/>
                </a:cubicBezTo>
                <a:cubicBezTo>
                  <a:pt x="366761" y="193913"/>
                  <a:pt x="423733" y="63589"/>
                  <a:pt x="380292" y="25133"/>
                </a:cubicBezTo>
                <a:cubicBezTo>
                  <a:pt x="336851" y="-13323"/>
                  <a:pt x="165934" y="-504"/>
                  <a:pt x="102553" y="16588"/>
                </a:cubicBezTo>
                <a:cubicBezTo>
                  <a:pt x="39172" y="33680"/>
                  <a:pt x="716" y="89227"/>
                  <a:pt x="4" y="127683"/>
                </a:cubicBezTo>
                <a:cubicBezTo>
                  <a:pt x="-708" y="166139"/>
                  <a:pt x="76203" y="210292"/>
                  <a:pt x="98280" y="247324"/>
                </a:cubicBezTo>
                <a:cubicBezTo>
                  <a:pt x="120357" y="284356"/>
                  <a:pt x="76204" y="359132"/>
                  <a:pt x="119645" y="37551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4" name="Forme libre : forme 363">
            <a:extLst>
              <a:ext uri="{FF2B5EF4-FFF2-40B4-BE49-F238E27FC236}">
                <a16:creationId xmlns:a16="http://schemas.microsoft.com/office/drawing/2014/main" id="{B4AA5A43-B953-47AF-BA3E-68E01EF11568}"/>
              </a:ext>
            </a:extLst>
          </p:cNvPr>
          <p:cNvSpPr/>
          <p:nvPr>
            <p:custDataLst>
              <p:tags r:id="rId154"/>
            </p:custDataLst>
          </p:nvPr>
        </p:nvSpPr>
        <p:spPr>
          <a:xfrm>
            <a:off x="10668238" y="13978053"/>
            <a:ext cx="384085" cy="689190"/>
          </a:xfrm>
          <a:custGeom>
            <a:avLst/>
            <a:gdLst>
              <a:gd name="connsiteX0" fmla="*/ 119827 w 384085"/>
              <a:gd name="connsiteY0" fmla="*/ 677915 h 689190"/>
              <a:gd name="connsiteX1" fmla="*/ 72119 w 384085"/>
              <a:gd name="connsiteY1" fmla="*/ 654061 h 689190"/>
              <a:gd name="connsiteX2" fmla="*/ 8509 w 384085"/>
              <a:gd name="connsiteY2" fmla="*/ 566597 h 689190"/>
              <a:gd name="connsiteX3" fmla="*/ 16460 w 384085"/>
              <a:gd name="connsiteY3" fmla="*/ 359863 h 689190"/>
              <a:gd name="connsiteX4" fmla="*/ 557 w 384085"/>
              <a:gd name="connsiteY4" fmla="*/ 105421 h 689190"/>
              <a:gd name="connsiteX5" fmla="*/ 40314 w 384085"/>
              <a:gd name="connsiteY5" fmla="*/ 17957 h 689190"/>
              <a:gd name="connsiteX6" fmla="*/ 159583 w 384085"/>
              <a:gd name="connsiteY6" fmla="*/ 17957 h 689190"/>
              <a:gd name="connsiteX7" fmla="*/ 374269 w 384085"/>
              <a:gd name="connsiteY7" fmla="*/ 208788 h 689190"/>
              <a:gd name="connsiteX8" fmla="*/ 350415 w 384085"/>
              <a:gd name="connsiteY8" fmla="*/ 343960 h 689190"/>
              <a:gd name="connsiteX9" fmla="*/ 326561 w 384085"/>
              <a:gd name="connsiteY9" fmla="*/ 479133 h 689190"/>
              <a:gd name="connsiteX10" fmla="*/ 119827 w 384085"/>
              <a:gd name="connsiteY10" fmla="*/ 677915 h 68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085" h="689190">
                <a:moveTo>
                  <a:pt x="119827" y="677915"/>
                </a:moveTo>
                <a:cubicBezTo>
                  <a:pt x="77420" y="707070"/>
                  <a:pt x="90672" y="672614"/>
                  <a:pt x="72119" y="654061"/>
                </a:cubicBezTo>
                <a:cubicBezTo>
                  <a:pt x="53566" y="635508"/>
                  <a:pt x="17785" y="615630"/>
                  <a:pt x="8509" y="566597"/>
                </a:cubicBezTo>
                <a:cubicBezTo>
                  <a:pt x="-767" y="517564"/>
                  <a:pt x="17785" y="436726"/>
                  <a:pt x="16460" y="359863"/>
                </a:cubicBezTo>
                <a:cubicBezTo>
                  <a:pt x="15135" y="283000"/>
                  <a:pt x="-3419" y="162405"/>
                  <a:pt x="557" y="105421"/>
                </a:cubicBezTo>
                <a:cubicBezTo>
                  <a:pt x="4533" y="48437"/>
                  <a:pt x="13810" y="32534"/>
                  <a:pt x="40314" y="17957"/>
                </a:cubicBezTo>
                <a:cubicBezTo>
                  <a:pt x="66818" y="3380"/>
                  <a:pt x="103924" y="-13848"/>
                  <a:pt x="159583" y="17957"/>
                </a:cubicBezTo>
                <a:cubicBezTo>
                  <a:pt x="215242" y="49762"/>
                  <a:pt x="342464" y="154454"/>
                  <a:pt x="374269" y="208788"/>
                </a:cubicBezTo>
                <a:cubicBezTo>
                  <a:pt x="406074" y="263122"/>
                  <a:pt x="350415" y="343960"/>
                  <a:pt x="350415" y="343960"/>
                </a:cubicBezTo>
                <a:cubicBezTo>
                  <a:pt x="342464" y="389017"/>
                  <a:pt x="361017" y="426124"/>
                  <a:pt x="326561" y="479133"/>
                </a:cubicBezTo>
                <a:cubicBezTo>
                  <a:pt x="292105" y="532142"/>
                  <a:pt x="162234" y="648760"/>
                  <a:pt x="119827" y="6779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5" name="Forme libre : forme 364">
            <a:extLst>
              <a:ext uri="{FF2B5EF4-FFF2-40B4-BE49-F238E27FC236}">
                <a16:creationId xmlns:a16="http://schemas.microsoft.com/office/drawing/2014/main" id="{09C298A9-F804-4B27-B387-34B57D4C0507}"/>
              </a:ext>
            </a:extLst>
          </p:cNvPr>
          <p:cNvSpPr/>
          <p:nvPr>
            <p:custDataLst>
              <p:tags r:id="rId155"/>
            </p:custDataLst>
          </p:nvPr>
        </p:nvSpPr>
        <p:spPr>
          <a:xfrm>
            <a:off x="9770442" y="12845481"/>
            <a:ext cx="491236" cy="447825"/>
          </a:xfrm>
          <a:custGeom>
            <a:avLst/>
            <a:gdLst>
              <a:gd name="connsiteX0" fmla="*/ 185234 w 491236"/>
              <a:gd name="connsiteY0" fmla="*/ 677 h 447825"/>
              <a:gd name="connsiteX1" fmla="*/ 88252 w 491236"/>
              <a:gd name="connsiteY1" fmla="*/ 171550 h 447825"/>
              <a:gd name="connsiteX2" fmla="*/ 507 w 491236"/>
              <a:gd name="connsiteY2" fmla="*/ 296241 h 447825"/>
              <a:gd name="connsiteX3" fmla="*/ 65161 w 491236"/>
              <a:gd name="connsiteY3" fmla="*/ 388605 h 447825"/>
              <a:gd name="connsiteX4" fmla="*/ 305307 w 491236"/>
              <a:gd name="connsiteY4" fmla="*/ 444023 h 447825"/>
              <a:gd name="connsiteX5" fmla="*/ 490034 w 491236"/>
              <a:gd name="connsiteY5" fmla="*/ 282386 h 447825"/>
              <a:gd name="connsiteX6" fmla="*/ 379197 w 491236"/>
              <a:gd name="connsiteY6" fmla="*/ 102277 h 447825"/>
              <a:gd name="connsiteX7" fmla="*/ 263743 w 491236"/>
              <a:gd name="connsiteY7" fmla="*/ 111514 h 447825"/>
              <a:gd name="connsiteX8" fmla="*/ 185234 w 491236"/>
              <a:gd name="connsiteY8" fmla="*/ 677 h 4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236" h="447825">
                <a:moveTo>
                  <a:pt x="185234" y="677"/>
                </a:moveTo>
                <a:cubicBezTo>
                  <a:pt x="155986" y="10683"/>
                  <a:pt x="119040" y="122290"/>
                  <a:pt x="88252" y="171550"/>
                </a:cubicBezTo>
                <a:cubicBezTo>
                  <a:pt x="57464" y="220810"/>
                  <a:pt x="4355" y="260065"/>
                  <a:pt x="507" y="296241"/>
                </a:cubicBezTo>
                <a:cubicBezTo>
                  <a:pt x="-3341" y="332417"/>
                  <a:pt x="14361" y="363975"/>
                  <a:pt x="65161" y="388605"/>
                </a:cubicBezTo>
                <a:cubicBezTo>
                  <a:pt x="115961" y="413235"/>
                  <a:pt x="234495" y="461726"/>
                  <a:pt x="305307" y="444023"/>
                </a:cubicBezTo>
                <a:cubicBezTo>
                  <a:pt x="376119" y="426320"/>
                  <a:pt x="477719" y="339344"/>
                  <a:pt x="490034" y="282386"/>
                </a:cubicBezTo>
                <a:cubicBezTo>
                  <a:pt x="502349" y="225428"/>
                  <a:pt x="416912" y="130756"/>
                  <a:pt x="379197" y="102277"/>
                </a:cubicBezTo>
                <a:cubicBezTo>
                  <a:pt x="341482" y="73798"/>
                  <a:pt x="290682" y="128447"/>
                  <a:pt x="263743" y="111514"/>
                </a:cubicBezTo>
                <a:cubicBezTo>
                  <a:pt x="236804" y="94581"/>
                  <a:pt x="214482" y="-9329"/>
                  <a:pt x="185234" y="67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6" name="Forme libre : forme 365">
            <a:extLst>
              <a:ext uri="{FF2B5EF4-FFF2-40B4-BE49-F238E27FC236}">
                <a16:creationId xmlns:a16="http://schemas.microsoft.com/office/drawing/2014/main" id="{3AE784CC-450C-4A15-8DBC-45F09D2DE387}"/>
              </a:ext>
            </a:extLst>
          </p:cNvPr>
          <p:cNvSpPr/>
          <p:nvPr>
            <p:custDataLst>
              <p:tags r:id="rId156"/>
            </p:custDataLst>
          </p:nvPr>
        </p:nvSpPr>
        <p:spPr>
          <a:xfrm>
            <a:off x="10477872" y="13504572"/>
            <a:ext cx="465733" cy="483512"/>
          </a:xfrm>
          <a:custGeom>
            <a:avLst/>
            <a:gdLst>
              <a:gd name="connsiteX0" fmla="*/ 483291 w 483899"/>
              <a:gd name="connsiteY0" fmla="*/ 210417 h 509442"/>
              <a:gd name="connsiteX1" fmla="*/ 340127 w 483899"/>
              <a:gd name="connsiteY1" fmla="*/ 487507 h 509442"/>
              <a:gd name="connsiteX2" fmla="*/ 63036 w 483899"/>
              <a:gd name="connsiteY2" fmla="*/ 450562 h 509442"/>
              <a:gd name="connsiteX3" fmla="*/ 16854 w 483899"/>
              <a:gd name="connsiteY3" fmla="*/ 122671 h 509442"/>
              <a:gd name="connsiteX4" fmla="*/ 289327 w 483899"/>
              <a:gd name="connsiteY4" fmla="*/ 2598 h 509442"/>
              <a:gd name="connsiteX5" fmla="*/ 483291 w 483899"/>
              <a:gd name="connsiteY5" fmla="*/ 210417 h 50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899" h="509442">
                <a:moveTo>
                  <a:pt x="483291" y="210417"/>
                </a:moveTo>
                <a:cubicBezTo>
                  <a:pt x="491758" y="291235"/>
                  <a:pt x="410169" y="447483"/>
                  <a:pt x="340127" y="487507"/>
                </a:cubicBezTo>
                <a:cubicBezTo>
                  <a:pt x="270084" y="527531"/>
                  <a:pt x="116915" y="511368"/>
                  <a:pt x="63036" y="450562"/>
                </a:cubicBezTo>
                <a:cubicBezTo>
                  <a:pt x="9157" y="389756"/>
                  <a:pt x="-20861" y="197332"/>
                  <a:pt x="16854" y="122671"/>
                </a:cubicBezTo>
                <a:cubicBezTo>
                  <a:pt x="54569" y="48010"/>
                  <a:pt x="212357" y="-13566"/>
                  <a:pt x="289327" y="2598"/>
                </a:cubicBezTo>
                <a:cubicBezTo>
                  <a:pt x="366297" y="18762"/>
                  <a:pt x="474824" y="129599"/>
                  <a:pt x="483291" y="21041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7" name="Forme libre : forme 366">
            <a:extLst>
              <a:ext uri="{FF2B5EF4-FFF2-40B4-BE49-F238E27FC236}">
                <a16:creationId xmlns:a16="http://schemas.microsoft.com/office/drawing/2014/main" id="{03678C3E-2D1C-44BD-8ECA-CE55E6E745DF}"/>
              </a:ext>
            </a:extLst>
          </p:cNvPr>
          <p:cNvSpPr/>
          <p:nvPr>
            <p:custDataLst>
              <p:tags r:id="rId157"/>
            </p:custDataLst>
          </p:nvPr>
        </p:nvSpPr>
        <p:spPr>
          <a:xfrm>
            <a:off x="8237642" y="13994991"/>
            <a:ext cx="404159" cy="426851"/>
          </a:xfrm>
          <a:custGeom>
            <a:avLst/>
            <a:gdLst>
              <a:gd name="connsiteX0" fmla="*/ 15956 w 404159"/>
              <a:gd name="connsiteY0" fmla="*/ 53857 h 426851"/>
              <a:gd name="connsiteX1" fmla="*/ 46235 w 404159"/>
              <a:gd name="connsiteY1" fmla="*/ 332415 h 426851"/>
              <a:gd name="connsiteX2" fmla="*/ 282404 w 404159"/>
              <a:gd name="connsiteY2" fmla="*/ 423250 h 426851"/>
              <a:gd name="connsiteX3" fmla="*/ 403517 w 404159"/>
              <a:gd name="connsiteY3" fmla="*/ 229470 h 426851"/>
              <a:gd name="connsiteX4" fmla="*/ 233959 w 404159"/>
              <a:gd name="connsiteY4" fmla="*/ 17523 h 426851"/>
              <a:gd name="connsiteX5" fmla="*/ 15956 w 404159"/>
              <a:gd name="connsiteY5" fmla="*/ 53857 h 4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59" h="426851">
                <a:moveTo>
                  <a:pt x="15956" y="53857"/>
                </a:moveTo>
                <a:cubicBezTo>
                  <a:pt x="-15331" y="106339"/>
                  <a:pt x="1827" y="270850"/>
                  <a:pt x="46235" y="332415"/>
                </a:cubicBezTo>
                <a:cubicBezTo>
                  <a:pt x="90643" y="393981"/>
                  <a:pt x="222857" y="440408"/>
                  <a:pt x="282404" y="423250"/>
                </a:cubicBezTo>
                <a:cubicBezTo>
                  <a:pt x="341951" y="406093"/>
                  <a:pt x="411591" y="297091"/>
                  <a:pt x="403517" y="229470"/>
                </a:cubicBezTo>
                <a:cubicBezTo>
                  <a:pt x="395443" y="161849"/>
                  <a:pt x="297543" y="51838"/>
                  <a:pt x="233959" y="17523"/>
                </a:cubicBezTo>
                <a:cubicBezTo>
                  <a:pt x="170375" y="-16792"/>
                  <a:pt x="47243" y="1375"/>
                  <a:pt x="15956" y="5385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8" name="Forme libre : forme 367">
            <a:extLst>
              <a:ext uri="{FF2B5EF4-FFF2-40B4-BE49-F238E27FC236}">
                <a16:creationId xmlns:a16="http://schemas.microsoft.com/office/drawing/2014/main" id="{ED6AB8BC-D551-44D0-AB2A-378C8EBF41DF}"/>
              </a:ext>
            </a:extLst>
          </p:cNvPr>
          <p:cNvSpPr/>
          <p:nvPr>
            <p:custDataLst>
              <p:tags r:id="rId158"/>
            </p:custDataLst>
          </p:nvPr>
        </p:nvSpPr>
        <p:spPr>
          <a:xfrm>
            <a:off x="8057653" y="13592286"/>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9" name="Forme libre : forme 368">
            <a:extLst>
              <a:ext uri="{FF2B5EF4-FFF2-40B4-BE49-F238E27FC236}">
                <a16:creationId xmlns:a16="http://schemas.microsoft.com/office/drawing/2014/main" id="{4E3A1194-00F7-4908-9362-B650B619A161}"/>
              </a:ext>
            </a:extLst>
          </p:cNvPr>
          <p:cNvSpPr/>
          <p:nvPr>
            <p:custDataLst>
              <p:tags r:id="rId159"/>
            </p:custDataLst>
          </p:nvPr>
        </p:nvSpPr>
        <p:spPr>
          <a:xfrm>
            <a:off x="8610471" y="14125830"/>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0" name="Forme libre : forme 369">
            <a:extLst>
              <a:ext uri="{FF2B5EF4-FFF2-40B4-BE49-F238E27FC236}">
                <a16:creationId xmlns:a16="http://schemas.microsoft.com/office/drawing/2014/main" id="{C0E34502-9714-4509-98A1-B270B87A55D8}"/>
              </a:ext>
            </a:extLst>
          </p:cNvPr>
          <p:cNvSpPr/>
          <p:nvPr>
            <p:custDataLst>
              <p:tags r:id="rId160"/>
            </p:custDataLst>
          </p:nvPr>
        </p:nvSpPr>
        <p:spPr>
          <a:xfrm rot="15666307">
            <a:off x="9064246" y="14138296"/>
            <a:ext cx="474886" cy="468776"/>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 name="connsiteX0" fmla="*/ 426578 w 481652"/>
              <a:gd name="connsiteY0" fmla="*/ 403342 h 422498"/>
              <a:gd name="connsiteX1" fmla="*/ 184353 w 481652"/>
              <a:gd name="connsiteY1" fmla="*/ 391231 h 422498"/>
              <a:gd name="connsiteX2" fmla="*/ 20851 w 481652"/>
              <a:gd name="connsiteY2" fmla="*/ 233784 h 422498"/>
              <a:gd name="connsiteX3" fmla="*/ 45073 w 481652"/>
              <a:gd name="connsiteY3" fmla="*/ 27893 h 422498"/>
              <a:gd name="connsiteX4" fmla="*/ 408090 w 481652"/>
              <a:gd name="connsiteY4" fmla="*/ 18210 h 422498"/>
              <a:gd name="connsiteX5" fmla="*/ 481079 w 481652"/>
              <a:gd name="connsiteY5" fmla="*/ 179284 h 422498"/>
              <a:gd name="connsiteX6" fmla="*/ 426578 w 481652"/>
              <a:gd name="connsiteY6" fmla="*/ 403342 h 422498"/>
              <a:gd name="connsiteX0" fmla="*/ 426578 w 456681"/>
              <a:gd name="connsiteY0" fmla="*/ 403342 h 419752"/>
              <a:gd name="connsiteX1" fmla="*/ 184353 w 456681"/>
              <a:gd name="connsiteY1" fmla="*/ 391231 h 419752"/>
              <a:gd name="connsiteX2" fmla="*/ 20851 w 456681"/>
              <a:gd name="connsiteY2" fmla="*/ 233784 h 419752"/>
              <a:gd name="connsiteX3" fmla="*/ 45073 w 456681"/>
              <a:gd name="connsiteY3" fmla="*/ 27893 h 419752"/>
              <a:gd name="connsiteX4" fmla="*/ 408090 w 456681"/>
              <a:gd name="connsiteY4" fmla="*/ 18210 h 419752"/>
              <a:gd name="connsiteX5" fmla="*/ 450929 w 456681"/>
              <a:gd name="connsiteY5" fmla="*/ 217165 h 419752"/>
              <a:gd name="connsiteX6" fmla="*/ 426578 w 456681"/>
              <a:gd name="connsiteY6" fmla="*/ 403342 h 419752"/>
              <a:gd name="connsiteX0" fmla="*/ 424629 w 457009"/>
              <a:gd name="connsiteY0" fmla="*/ 393542 h 409952"/>
              <a:gd name="connsiteX1" fmla="*/ 182404 w 457009"/>
              <a:gd name="connsiteY1" fmla="*/ 381431 h 409952"/>
              <a:gd name="connsiteX2" fmla="*/ 18902 w 457009"/>
              <a:gd name="connsiteY2" fmla="*/ 223984 h 409952"/>
              <a:gd name="connsiteX3" fmla="*/ 43124 w 457009"/>
              <a:gd name="connsiteY3" fmla="*/ 18093 h 409952"/>
              <a:gd name="connsiteX4" fmla="*/ 372850 w 457009"/>
              <a:gd name="connsiteY4" fmla="*/ 27531 h 409952"/>
              <a:gd name="connsiteX5" fmla="*/ 448980 w 457009"/>
              <a:gd name="connsiteY5" fmla="*/ 207365 h 409952"/>
              <a:gd name="connsiteX6" fmla="*/ 424629 w 457009"/>
              <a:gd name="connsiteY6" fmla="*/ 393542 h 409952"/>
              <a:gd name="connsiteX0" fmla="*/ 406761 w 439142"/>
              <a:gd name="connsiteY0" fmla="*/ 411261 h 427671"/>
              <a:gd name="connsiteX1" fmla="*/ 164536 w 439142"/>
              <a:gd name="connsiteY1" fmla="*/ 399150 h 427671"/>
              <a:gd name="connsiteX2" fmla="*/ 1034 w 439142"/>
              <a:gd name="connsiteY2" fmla="*/ 241703 h 427671"/>
              <a:gd name="connsiteX3" fmla="*/ 107736 w 439142"/>
              <a:gd name="connsiteY3" fmla="*/ 12244 h 427671"/>
              <a:gd name="connsiteX4" fmla="*/ 354982 w 439142"/>
              <a:gd name="connsiteY4" fmla="*/ 45250 h 427671"/>
              <a:gd name="connsiteX5" fmla="*/ 431112 w 439142"/>
              <a:gd name="connsiteY5" fmla="*/ 225084 h 427671"/>
              <a:gd name="connsiteX6" fmla="*/ 406761 w 439142"/>
              <a:gd name="connsiteY6" fmla="*/ 411261 h 427671"/>
              <a:gd name="connsiteX0" fmla="*/ 341107 w 431504"/>
              <a:gd name="connsiteY0" fmla="*/ 443559 h 453597"/>
              <a:gd name="connsiteX1" fmla="*/ 164536 w 431504"/>
              <a:gd name="connsiteY1" fmla="*/ 399150 h 453597"/>
              <a:gd name="connsiteX2" fmla="*/ 1034 w 431504"/>
              <a:gd name="connsiteY2" fmla="*/ 241703 h 453597"/>
              <a:gd name="connsiteX3" fmla="*/ 107736 w 431504"/>
              <a:gd name="connsiteY3" fmla="*/ 12244 h 453597"/>
              <a:gd name="connsiteX4" fmla="*/ 354982 w 431504"/>
              <a:gd name="connsiteY4" fmla="*/ 45250 h 453597"/>
              <a:gd name="connsiteX5" fmla="*/ 431112 w 431504"/>
              <a:gd name="connsiteY5" fmla="*/ 225084 h 453597"/>
              <a:gd name="connsiteX6" fmla="*/ 341107 w 431504"/>
              <a:gd name="connsiteY6" fmla="*/ 443559 h 453597"/>
              <a:gd name="connsiteX0" fmla="*/ 340518 w 430915"/>
              <a:gd name="connsiteY0" fmla="*/ 443559 h 459421"/>
              <a:gd name="connsiteX1" fmla="*/ 142492 w 430915"/>
              <a:gd name="connsiteY1" fmla="*/ 420132 h 459421"/>
              <a:gd name="connsiteX2" fmla="*/ 445 w 430915"/>
              <a:gd name="connsiteY2" fmla="*/ 241703 h 459421"/>
              <a:gd name="connsiteX3" fmla="*/ 107147 w 430915"/>
              <a:gd name="connsiteY3" fmla="*/ 12244 h 459421"/>
              <a:gd name="connsiteX4" fmla="*/ 354393 w 430915"/>
              <a:gd name="connsiteY4" fmla="*/ 45250 h 459421"/>
              <a:gd name="connsiteX5" fmla="*/ 430523 w 430915"/>
              <a:gd name="connsiteY5" fmla="*/ 225084 h 459421"/>
              <a:gd name="connsiteX6" fmla="*/ 340518 w 430915"/>
              <a:gd name="connsiteY6" fmla="*/ 443559 h 459421"/>
              <a:gd name="connsiteX0" fmla="*/ 378281 w 468678"/>
              <a:gd name="connsiteY0" fmla="*/ 447077 h 461185"/>
              <a:gd name="connsiteX1" fmla="*/ 180255 w 468678"/>
              <a:gd name="connsiteY1" fmla="*/ 423650 h 461185"/>
              <a:gd name="connsiteX2" fmla="*/ 289 w 468678"/>
              <a:gd name="connsiteY2" fmla="*/ 294057 h 461185"/>
              <a:gd name="connsiteX3" fmla="*/ 144910 w 468678"/>
              <a:gd name="connsiteY3" fmla="*/ 15762 h 461185"/>
              <a:gd name="connsiteX4" fmla="*/ 392156 w 468678"/>
              <a:gd name="connsiteY4" fmla="*/ 48768 h 461185"/>
              <a:gd name="connsiteX5" fmla="*/ 468286 w 468678"/>
              <a:gd name="connsiteY5" fmla="*/ 228602 h 461185"/>
              <a:gd name="connsiteX6" fmla="*/ 378281 w 468678"/>
              <a:gd name="connsiteY6" fmla="*/ 447077 h 461185"/>
              <a:gd name="connsiteX0" fmla="*/ 378281 w 468418"/>
              <a:gd name="connsiteY0" fmla="*/ 447077 h 461185"/>
              <a:gd name="connsiteX1" fmla="*/ 180255 w 468418"/>
              <a:gd name="connsiteY1" fmla="*/ 423650 h 461185"/>
              <a:gd name="connsiteX2" fmla="*/ 289 w 468418"/>
              <a:gd name="connsiteY2" fmla="*/ 294057 h 461185"/>
              <a:gd name="connsiteX3" fmla="*/ 144910 w 468418"/>
              <a:gd name="connsiteY3" fmla="*/ 15762 h 461185"/>
              <a:gd name="connsiteX4" fmla="*/ 392156 w 468418"/>
              <a:gd name="connsiteY4" fmla="*/ 48768 h 461185"/>
              <a:gd name="connsiteX5" fmla="*/ 468286 w 468418"/>
              <a:gd name="connsiteY5" fmla="*/ 228602 h 461185"/>
              <a:gd name="connsiteX6" fmla="*/ 378281 w 468418"/>
              <a:gd name="connsiteY6" fmla="*/ 447077 h 461185"/>
              <a:gd name="connsiteX0" fmla="*/ 378292 w 469670"/>
              <a:gd name="connsiteY0" fmla="*/ 451549 h 465657"/>
              <a:gd name="connsiteX1" fmla="*/ 180266 w 469670"/>
              <a:gd name="connsiteY1" fmla="*/ 428122 h 465657"/>
              <a:gd name="connsiteX2" fmla="*/ 300 w 469670"/>
              <a:gd name="connsiteY2" fmla="*/ 298529 h 465657"/>
              <a:gd name="connsiteX3" fmla="*/ 144921 w 469670"/>
              <a:gd name="connsiteY3" fmla="*/ 20234 h 465657"/>
              <a:gd name="connsiteX4" fmla="*/ 412696 w 469670"/>
              <a:gd name="connsiteY4" fmla="*/ 38203 h 465657"/>
              <a:gd name="connsiteX5" fmla="*/ 468297 w 469670"/>
              <a:gd name="connsiteY5" fmla="*/ 233074 h 465657"/>
              <a:gd name="connsiteX6" fmla="*/ 378292 w 469670"/>
              <a:gd name="connsiteY6" fmla="*/ 451549 h 46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70" h="465657">
                <a:moveTo>
                  <a:pt x="378292" y="451549"/>
                </a:moveTo>
                <a:cubicBezTo>
                  <a:pt x="330287" y="484057"/>
                  <a:pt x="243265" y="453625"/>
                  <a:pt x="180266" y="428122"/>
                </a:cubicBezTo>
                <a:cubicBezTo>
                  <a:pt x="117267" y="402619"/>
                  <a:pt x="6191" y="366510"/>
                  <a:pt x="300" y="298529"/>
                </a:cubicBezTo>
                <a:cubicBezTo>
                  <a:pt x="-5591" y="230548"/>
                  <a:pt x="76188" y="63622"/>
                  <a:pt x="144921" y="20234"/>
                </a:cubicBezTo>
                <a:cubicBezTo>
                  <a:pt x="213654" y="-23154"/>
                  <a:pt x="340028" y="12971"/>
                  <a:pt x="412696" y="38203"/>
                </a:cubicBezTo>
                <a:cubicBezTo>
                  <a:pt x="462982" y="90360"/>
                  <a:pt x="474031" y="164183"/>
                  <a:pt x="468297" y="233074"/>
                </a:cubicBezTo>
                <a:cubicBezTo>
                  <a:pt x="462563" y="301965"/>
                  <a:pt x="426297" y="419041"/>
                  <a:pt x="378292" y="45154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1" name="Forme libre : forme 370">
            <a:extLst>
              <a:ext uri="{FF2B5EF4-FFF2-40B4-BE49-F238E27FC236}">
                <a16:creationId xmlns:a16="http://schemas.microsoft.com/office/drawing/2014/main" id="{E7BF7963-4C32-41F7-8F5A-F3F9177F42BF}"/>
              </a:ext>
            </a:extLst>
          </p:cNvPr>
          <p:cNvSpPr/>
          <p:nvPr>
            <p:custDataLst>
              <p:tags r:id="rId161"/>
            </p:custDataLst>
          </p:nvPr>
        </p:nvSpPr>
        <p:spPr>
          <a:xfrm>
            <a:off x="8758119" y="13419173"/>
            <a:ext cx="407484" cy="497628"/>
          </a:xfrm>
          <a:custGeom>
            <a:avLst/>
            <a:gdLst>
              <a:gd name="connsiteX0" fmla="*/ 287709 w 516614"/>
              <a:gd name="connsiteY0" fmla="*/ 512534 h 514769"/>
              <a:gd name="connsiteX1" fmla="*/ 190818 w 516614"/>
              <a:gd name="connsiteY1" fmla="*/ 445922 h 514769"/>
              <a:gd name="connsiteX2" fmla="*/ 39428 w 516614"/>
              <a:gd name="connsiteY2" fmla="*/ 367199 h 514769"/>
              <a:gd name="connsiteX3" fmla="*/ 27316 w 516614"/>
              <a:gd name="connsiteY3" fmla="*/ 34140 h 514769"/>
              <a:gd name="connsiteX4" fmla="*/ 366432 w 516614"/>
              <a:gd name="connsiteY4" fmla="*/ 34140 h 514769"/>
              <a:gd name="connsiteX5" fmla="*/ 511767 w 516614"/>
              <a:gd name="connsiteY5" fmla="*/ 240031 h 514769"/>
              <a:gd name="connsiteX6" fmla="*/ 463322 w 516614"/>
              <a:gd name="connsiteY6" fmla="*/ 361144 h 514769"/>
              <a:gd name="connsiteX7" fmla="*/ 287709 w 516614"/>
              <a:gd name="connsiteY7" fmla="*/ 512534 h 514769"/>
              <a:gd name="connsiteX0" fmla="*/ 280032 w 508937"/>
              <a:gd name="connsiteY0" fmla="*/ 510060 h 512503"/>
              <a:gd name="connsiteX1" fmla="*/ 183141 w 508937"/>
              <a:gd name="connsiteY1" fmla="*/ 443448 h 512503"/>
              <a:gd name="connsiteX2" fmla="*/ 55974 w 508937"/>
              <a:gd name="connsiteY2" fmla="*/ 328391 h 512503"/>
              <a:gd name="connsiteX3" fmla="*/ 19639 w 508937"/>
              <a:gd name="connsiteY3" fmla="*/ 31666 h 512503"/>
              <a:gd name="connsiteX4" fmla="*/ 358755 w 508937"/>
              <a:gd name="connsiteY4" fmla="*/ 31666 h 512503"/>
              <a:gd name="connsiteX5" fmla="*/ 504090 w 508937"/>
              <a:gd name="connsiteY5" fmla="*/ 237557 h 512503"/>
              <a:gd name="connsiteX6" fmla="*/ 455645 w 508937"/>
              <a:gd name="connsiteY6" fmla="*/ 358670 h 512503"/>
              <a:gd name="connsiteX7" fmla="*/ 280032 w 508937"/>
              <a:gd name="connsiteY7" fmla="*/ 510060 h 512503"/>
              <a:gd name="connsiteX0" fmla="*/ 293030 w 521935"/>
              <a:gd name="connsiteY0" fmla="*/ 510060 h 512503"/>
              <a:gd name="connsiteX1" fmla="*/ 196139 w 521935"/>
              <a:gd name="connsiteY1" fmla="*/ 443448 h 512503"/>
              <a:gd name="connsiteX2" fmla="*/ 68972 w 521935"/>
              <a:gd name="connsiteY2" fmla="*/ 328391 h 512503"/>
              <a:gd name="connsiteX3" fmla="*/ 32637 w 521935"/>
              <a:gd name="connsiteY3" fmla="*/ 31666 h 512503"/>
              <a:gd name="connsiteX4" fmla="*/ 371753 w 521935"/>
              <a:gd name="connsiteY4" fmla="*/ 31666 h 512503"/>
              <a:gd name="connsiteX5" fmla="*/ 517088 w 521935"/>
              <a:gd name="connsiteY5" fmla="*/ 237557 h 512503"/>
              <a:gd name="connsiteX6" fmla="*/ 468643 w 521935"/>
              <a:gd name="connsiteY6" fmla="*/ 358670 h 512503"/>
              <a:gd name="connsiteX7" fmla="*/ 293030 w 521935"/>
              <a:gd name="connsiteY7" fmla="*/ 510060 h 512503"/>
              <a:gd name="connsiteX0" fmla="*/ 225164 w 454069"/>
              <a:gd name="connsiteY0" fmla="*/ 494860 h 497303"/>
              <a:gd name="connsiteX1" fmla="*/ 128273 w 454069"/>
              <a:gd name="connsiteY1" fmla="*/ 428248 h 497303"/>
              <a:gd name="connsiteX2" fmla="*/ 1106 w 454069"/>
              <a:gd name="connsiteY2" fmla="*/ 313191 h 497303"/>
              <a:gd name="connsiteX3" fmla="*/ 80139 w 454069"/>
              <a:gd name="connsiteY3" fmla="*/ 46376 h 497303"/>
              <a:gd name="connsiteX4" fmla="*/ 303887 w 454069"/>
              <a:gd name="connsiteY4" fmla="*/ 16466 h 497303"/>
              <a:gd name="connsiteX5" fmla="*/ 449222 w 454069"/>
              <a:gd name="connsiteY5" fmla="*/ 222357 h 497303"/>
              <a:gd name="connsiteX6" fmla="*/ 400777 w 454069"/>
              <a:gd name="connsiteY6" fmla="*/ 343470 h 497303"/>
              <a:gd name="connsiteX7" fmla="*/ 225164 w 454069"/>
              <a:gd name="connsiteY7" fmla="*/ 494860 h 497303"/>
              <a:gd name="connsiteX0" fmla="*/ 178579 w 407484"/>
              <a:gd name="connsiteY0" fmla="*/ 495237 h 497628"/>
              <a:gd name="connsiteX1" fmla="*/ 81688 w 407484"/>
              <a:gd name="connsiteY1" fmla="*/ 428625 h 497628"/>
              <a:gd name="connsiteX2" fmla="*/ 5796 w 407484"/>
              <a:gd name="connsiteY2" fmla="*/ 322114 h 497628"/>
              <a:gd name="connsiteX3" fmla="*/ 33554 w 407484"/>
              <a:gd name="connsiteY3" fmla="*/ 46753 h 497628"/>
              <a:gd name="connsiteX4" fmla="*/ 257302 w 407484"/>
              <a:gd name="connsiteY4" fmla="*/ 16843 h 497628"/>
              <a:gd name="connsiteX5" fmla="*/ 402637 w 407484"/>
              <a:gd name="connsiteY5" fmla="*/ 222734 h 497628"/>
              <a:gd name="connsiteX6" fmla="*/ 354192 w 407484"/>
              <a:gd name="connsiteY6" fmla="*/ 343847 h 497628"/>
              <a:gd name="connsiteX7" fmla="*/ 178579 w 407484"/>
              <a:gd name="connsiteY7" fmla="*/ 495237 h 49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84" h="497628">
                <a:moveTo>
                  <a:pt x="178579" y="495237"/>
                </a:moveTo>
                <a:cubicBezTo>
                  <a:pt x="133162" y="509367"/>
                  <a:pt x="110485" y="457479"/>
                  <a:pt x="81688" y="428625"/>
                </a:cubicBezTo>
                <a:cubicBezTo>
                  <a:pt x="52891" y="399771"/>
                  <a:pt x="13818" y="385759"/>
                  <a:pt x="5796" y="322114"/>
                </a:cubicBezTo>
                <a:cubicBezTo>
                  <a:pt x="-2226" y="258469"/>
                  <a:pt x="-8364" y="97631"/>
                  <a:pt x="33554" y="46753"/>
                </a:cubicBezTo>
                <a:cubicBezTo>
                  <a:pt x="75472" y="-4125"/>
                  <a:pt x="195788" y="-12487"/>
                  <a:pt x="257302" y="16843"/>
                </a:cubicBezTo>
                <a:cubicBezTo>
                  <a:pt x="318816" y="46173"/>
                  <a:pt x="386489" y="168233"/>
                  <a:pt x="402637" y="222734"/>
                </a:cubicBezTo>
                <a:cubicBezTo>
                  <a:pt x="418785" y="277235"/>
                  <a:pt x="392544" y="294393"/>
                  <a:pt x="354192" y="343847"/>
                </a:cubicBezTo>
                <a:cubicBezTo>
                  <a:pt x="315840" y="393301"/>
                  <a:pt x="223996" y="481107"/>
                  <a:pt x="178579" y="49523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2" name="Forme libre : forme 371">
            <a:extLst>
              <a:ext uri="{FF2B5EF4-FFF2-40B4-BE49-F238E27FC236}">
                <a16:creationId xmlns:a16="http://schemas.microsoft.com/office/drawing/2014/main" id="{F6EC36F8-F258-490F-99F1-C19DE16C1F96}"/>
              </a:ext>
            </a:extLst>
          </p:cNvPr>
          <p:cNvSpPr/>
          <p:nvPr>
            <p:custDataLst>
              <p:tags r:id="rId162"/>
            </p:custDataLst>
          </p:nvPr>
        </p:nvSpPr>
        <p:spPr>
          <a:xfrm rot="20978594">
            <a:off x="8454189" y="13133873"/>
            <a:ext cx="432915" cy="353815"/>
          </a:xfrm>
          <a:custGeom>
            <a:avLst/>
            <a:gdLst>
              <a:gd name="connsiteX0" fmla="*/ 330082 w 432915"/>
              <a:gd name="connsiteY0" fmla="*/ 347379 h 353815"/>
              <a:gd name="connsiteX1" fmla="*/ 142074 w 432915"/>
              <a:gd name="connsiteY1" fmla="*/ 338833 h 353815"/>
              <a:gd name="connsiteX2" fmla="*/ 1069 w 432915"/>
              <a:gd name="connsiteY2" fmla="*/ 219192 h 353815"/>
              <a:gd name="connsiteX3" fmla="*/ 95072 w 432915"/>
              <a:gd name="connsiteY3" fmla="*/ 9820 h 353815"/>
              <a:gd name="connsiteX4" fmla="*/ 398448 w 432915"/>
              <a:gd name="connsiteY4" fmla="*/ 61095 h 353815"/>
              <a:gd name="connsiteX5" fmla="*/ 415540 w 432915"/>
              <a:gd name="connsiteY5" fmla="*/ 296104 h 353815"/>
              <a:gd name="connsiteX6" fmla="*/ 330082 w 432915"/>
              <a:gd name="connsiteY6" fmla="*/ 347379 h 35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915" h="353815">
                <a:moveTo>
                  <a:pt x="330082" y="347379"/>
                </a:moveTo>
                <a:cubicBezTo>
                  <a:pt x="284504" y="354501"/>
                  <a:pt x="196909" y="360197"/>
                  <a:pt x="142074" y="338833"/>
                </a:cubicBezTo>
                <a:cubicBezTo>
                  <a:pt x="87239" y="317469"/>
                  <a:pt x="8903" y="274027"/>
                  <a:pt x="1069" y="219192"/>
                </a:cubicBezTo>
                <a:cubicBezTo>
                  <a:pt x="-6765" y="164357"/>
                  <a:pt x="28842" y="36169"/>
                  <a:pt x="95072" y="9820"/>
                </a:cubicBezTo>
                <a:cubicBezTo>
                  <a:pt x="161302" y="-16529"/>
                  <a:pt x="345037" y="13381"/>
                  <a:pt x="398448" y="61095"/>
                </a:cubicBezTo>
                <a:cubicBezTo>
                  <a:pt x="451859" y="108809"/>
                  <a:pt x="431207" y="246966"/>
                  <a:pt x="415540" y="296104"/>
                </a:cubicBezTo>
                <a:cubicBezTo>
                  <a:pt x="399873" y="345242"/>
                  <a:pt x="375660" y="340257"/>
                  <a:pt x="330082" y="34737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3" name="Forme libre : forme 372">
            <a:extLst>
              <a:ext uri="{FF2B5EF4-FFF2-40B4-BE49-F238E27FC236}">
                <a16:creationId xmlns:a16="http://schemas.microsoft.com/office/drawing/2014/main" id="{0CD103A6-90DE-4D84-8BC3-8009C4B91321}"/>
              </a:ext>
            </a:extLst>
          </p:cNvPr>
          <p:cNvSpPr/>
          <p:nvPr>
            <p:custDataLst>
              <p:tags r:id="rId163"/>
            </p:custDataLst>
          </p:nvPr>
        </p:nvSpPr>
        <p:spPr>
          <a:xfrm>
            <a:off x="8872952" y="13111449"/>
            <a:ext cx="413498" cy="350462"/>
          </a:xfrm>
          <a:custGeom>
            <a:avLst/>
            <a:gdLst>
              <a:gd name="connsiteX0" fmla="*/ 17336 w 413498"/>
              <a:gd name="connsiteY0" fmla="*/ 293040 h 350462"/>
              <a:gd name="connsiteX1" fmla="*/ 34428 w 413498"/>
              <a:gd name="connsiteY1" fmla="*/ 66576 h 350462"/>
              <a:gd name="connsiteX2" fmla="*/ 192525 w 413498"/>
              <a:gd name="connsiteY2" fmla="*/ 11029 h 350462"/>
              <a:gd name="connsiteX3" fmla="*/ 393351 w 413498"/>
              <a:gd name="connsiteY3" fmla="*/ 23847 h 350462"/>
              <a:gd name="connsiteX4" fmla="*/ 389078 w 413498"/>
              <a:gd name="connsiteY4" fmla="*/ 246038 h 350462"/>
              <a:gd name="connsiteX5" fmla="*/ 239527 w 413498"/>
              <a:gd name="connsiteY5" fmla="*/ 348588 h 350462"/>
              <a:gd name="connsiteX6" fmla="*/ 17336 w 413498"/>
              <a:gd name="connsiteY6" fmla="*/ 293040 h 35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98" h="350462">
                <a:moveTo>
                  <a:pt x="17336" y="293040"/>
                </a:moveTo>
                <a:cubicBezTo>
                  <a:pt x="-16847" y="246038"/>
                  <a:pt x="5230" y="113578"/>
                  <a:pt x="34428" y="66576"/>
                </a:cubicBezTo>
                <a:cubicBezTo>
                  <a:pt x="63626" y="19574"/>
                  <a:pt x="132705" y="18150"/>
                  <a:pt x="192525" y="11029"/>
                </a:cubicBezTo>
                <a:cubicBezTo>
                  <a:pt x="252345" y="3908"/>
                  <a:pt x="360592" y="-15321"/>
                  <a:pt x="393351" y="23847"/>
                </a:cubicBezTo>
                <a:cubicBezTo>
                  <a:pt x="426110" y="63015"/>
                  <a:pt x="414715" y="191914"/>
                  <a:pt x="389078" y="246038"/>
                </a:cubicBezTo>
                <a:cubicBezTo>
                  <a:pt x="363441" y="300162"/>
                  <a:pt x="298635" y="340754"/>
                  <a:pt x="239527" y="348588"/>
                </a:cubicBezTo>
                <a:cubicBezTo>
                  <a:pt x="180419" y="356422"/>
                  <a:pt x="51519" y="340042"/>
                  <a:pt x="17336" y="29304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4" name="Forme libre : forme 373">
            <a:extLst>
              <a:ext uri="{FF2B5EF4-FFF2-40B4-BE49-F238E27FC236}">
                <a16:creationId xmlns:a16="http://schemas.microsoft.com/office/drawing/2014/main" id="{21135595-FE39-4EA2-86B9-F9829BC28CD2}"/>
              </a:ext>
            </a:extLst>
          </p:cNvPr>
          <p:cNvSpPr/>
          <p:nvPr>
            <p:custDataLst>
              <p:tags r:id="rId164"/>
            </p:custDataLst>
          </p:nvPr>
        </p:nvSpPr>
        <p:spPr>
          <a:xfrm>
            <a:off x="9060718" y="13351628"/>
            <a:ext cx="425329" cy="330113"/>
          </a:xfrm>
          <a:custGeom>
            <a:avLst/>
            <a:gdLst>
              <a:gd name="connsiteX0" fmla="*/ 486 w 425329"/>
              <a:gd name="connsiteY0" fmla="*/ 108409 h 330113"/>
              <a:gd name="connsiteX1" fmla="*/ 124400 w 425329"/>
              <a:gd name="connsiteY1" fmla="*/ 317781 h 330113"/>
              <a:gd name="connsiteX2" fmla="*/ 244041 w 425329"/>
              <a:gd name="connsiteY2" fmla="*/ 296416 h 330113"/>
              <a:gd name="connsiteX3" fmla="*/ 423503 w 425329"/>
              <a:gd name="connsiteY3" fmla="*/ 219504 h 330113"/>
              <a:gd name="connsiteX4" fmla="*/ 329499 w 425329"/>
              <a:gd name="connsiteY4" fmla="*/ 14405 h 330113"/>
              <a:gd name="connsiteX5" fmla="*/ 209858 w 425329"/>
              <a:gd name="connsiteY5" fmla="*/ 27224 h 330113"/>
              <a:gd name="connsiteX6" fmla="*/ 85944 w 425329"/>
              <a:gd name="connsiteY6" fmla="*/ 108409 h 330113"/>
              <a:gd name="connsiteX7" fmla="*/ 486 w 425329"/>
              <a:gd name="connsiteY7" fmla="*/ 108409 h 3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329" h="330113">
                <a:moveTo>
                  <a:pt x="486" y="108409"/>
                </a:moveTo>
                <a:cubicBezTo>
                  <a:pt x="6895" y="143304"/>
                  <a:pt x="83808" y="286447"/>
                  <a:pt x="124400" y="317781"/>
                </a:cubicBezTo>
                <a:cubicBezTo>
                  <a:pt x="164992" y="349115"/>
                  <a:pt x="194191" y="312795"/>
                  <a:pt x="244041" y="296416"/>
                </a:cubicBezTo>
                <a:cubicBezTo>
                  <a:pt x="293891" y="280037"/>
                  <a:pt x="409260" y="266506"/>
                  <a:pt x="423503" y="219504"/>
                </a:cubicBezTo>
                <a:cubicBezTo>
                  <a:pt x="437746" y="172502"/>
                  <a:pt x="365106" y="46452"/>
                  <a:pt x="329499" y="14405"/>
                </a:cubicBezTo>
                <a:cubicBezTo>
                  <a:pt x="293892" y="-17642"/>
                  <a:pt x="250450" y="11557"/>
                  <a:pt x="209858" y="27224"/>
                </a:cubicBezTo>
                <a:cubicBezTo>
                  <a:pt x="169266" y="42891"/>
                  <a:pt x="119415" y="94878"/>
                  <a:pt x="85944" y="108409"/>
                </a:cubicBezTo>
                <a:cubicBezTo>
                  <a:pt x="52473" y="121940"/>
                  <a:pt x="-5923" y="73514"/>
                  <a:pt x="486" y="10840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5" name="Forme libre : forme 374">
            <a:extLst>
              <a:ext uri="{FF2B5EF4-FFF2-40B4-BE49-F238E27FC236}">
                <a16:creationId xmlns:a16="http://schemas.microsoft.com/office/drawing/2014/main" id="{DBFB3DF5-6E08-42C0-B1B2-31E7D9E9B374}"/>
              </a:ext>
            </a:extLst>
          </p:cNvPr>
          <p:cNvSpPr/>
          <p:nvPr>
            <p:custDataLst>
              <p:tags r:id="rId165"/>
            </p:custDataLst>
          </p:nvPr>
        </p:nvSpPr>
        <p:spPr>
          <a:xfrm>
            <a:off x="9277866" y="13797624"/>
            <a:ext cx="448966" cy="433176"/>
          </a:xfrm>
          <a:custGeom>
            <a:avLst/>
            <a:gdLst>
              <a:gd name="connsiteX0" fmla="*/ 129443 w 448966"/>
              <a:gd name="connsiteY0" fmla="*/ 346076 h 433176"/>
              <a:gd name="connsiteX1" fmla="*/ 1256 w 448966"/>
              <a:gd name="connsiteY1" fmla="*/ 328985 h 433176"/>
              <a:gd name="connsiteX2" fmla="*/ 65350 w 448966"/>
              <a:gd name="connsiteY2" fmla="*/ 162342 h 433176"/>
              <a:gd name="connsiteX3" fmla="*/ 86714 w 448966"/>
              <a:gd name="connsiteY3" fmla="*/ 29882 h 433176"/>
              <a:gd name="connsiteX4" fmla="*/ 355907 w 448966"/>
              <a:gd name="connsiteY4" fmla="*/ 21336 h 433176"/>
              <a:gd name="connsiteX5" fmla="*/ 445637 w 448966"/>
              <a:gd name="connsiteY5" fmla="*/ 273437 h 433176"/>
              <a:gd name="connsiteX6" fmla="*/ 257630 w 448966"/>
              <a:gd name="connsiteY6" fmla="*/ 431534 h 433176"/>
              <a:gd name="connsiteX7" fmla="*/ 129443 w 448966"/>
              <a:gd name="connsiteY7" fmla="*/ 346076 h 43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966" h="433176">
                <a:moveTo>
                  <a:pt x="129443" y="346076"/>
                </a:moveTo>
                <a:cubicBezTo>
                  <a:pt x="86714" y="328985"/>
                  <a:pt x="11938" y="359607"/>
                  <a:pt x="1256" y="328985"/>
                </a:cubicBezTo>
                <a:cubicBezTo>
                  <a:pt x="-9426" y="298363"/>
                  <a:pt x="51107" y="212192"/>
                  <a:pt x="65350" y="162342"/>
                </a:cubicBezTo>
                <a:cubicBezTo>
                  <a:pt x="79593" y="112492"/>
                  <a:pt x="38288" y="53383"/>
                  <a:pt x="86714" y="29882"/>
                </a:cubicBezTo>
                <a:cubicBezTo>
                  <a:pt x="135140" y="6381"/>
                  <a:pt x="296087" y="-19256"/>
                  <a:pt x="355907" y="21336"/>
                </a:cubicBezTo>
                <a:cubicBezTo>
                  <a:pt x="415727" y="61928"/>
                  <a:pt x="462016" y="205071"/>
                  <a:pt x="445637" y="273437"/>
                </a:cubicBezTo>
                <a:cubicBezTo>
                  <a:pt x="429258" y="341803"/>
                  <a:pt x="313178" y="417291"/>
                  <a:pt x="257630" y="431534"/>
                </a:cubicBezTo>
                <a:cubicBezTo>
                  <a:pt x="202082" y="445777"/>
                  <a:pt x="172172" y="363167"/>
                  <a:pt x="129443" y="34607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6" name="Forme libre : forme 375">
            <a:extLst>
              <a:ext uri="{FF2B5EF4-FFF2-40B4-BE49-F238E27FC236}">
                <a16:creationId xmlns:a16="http://schemas.microsoft.com/office/drawing/2014/main" id="{7874848D-D75F-4565-905A-928E38E16AC2}"/>
              </a:ext>
            </a:extLst>
          </p:cNvPr>
          <p:cNvSpPr/>
          <p:nvPr>
            <p:custDataLst>
              <p:tags r:id="rId166"/>
            </p:custDataLst>
          </p:nvPr>
        </p:nvSpPr>
        <p:spPr>
          <a:xfrm rot="16735075">
            <a:off x="8909819" y="13773907"/>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7" name="Forme libre : forme 376">
            <a:extLst>
              <a:ext uri="{FF2B5EF4-FFF2-40B4-BE49-F238E27FC236}">
                <a16:creationId xmlns:a16="http://schemas.microsoft.com/office/drawing/2014/main" id="{F4089F11-63AB-4264-8060-E74937F69F59}"/>
              </a:ext>
            </a:extLst>
          </p:cNvPr>
          <p:cNvSpPr/>
          <p:nvPr>
            <p:custDataLst>
              <p:tags r:id="rId167"/>
            </p:custDataLst>
          </p:nvPr>
        </p:nvSpPr>
        <p:spPr>
          <a:xfrm>
            <a:off x="10316098" y="13966713"/>
            <a:ext cx="384622" cy="369463"/>
          </a:xfrm>
          <a:custGeom>
            <a:avLst/>
            <a:gdLst>
              <a:gd name="connsiteX0" fmla="*/ 350934 w 384622"/>
              <a:gd name="connsiteY0" fmla="*/ 21704 h 369463"/>
              <a:gd name="connsiteX1" fmla="*/ 361444 w 384622"/>
              <a:gd name="connsiteY1" fmla="*/ 256435 h 369463"/>
              <a:gd name="connsiteX2" fmla="*/ 151238 w 384622"/>
              <a:gd name="connsiteY2" fmla="*/ 368545 h 369463"/>
              <a:gd name="connsiteX3" fmla="*/ 589 w 384622"/>
              <a:gd name="connsiteY3" fmla="*/ 200380 h 369463"/>
              <a:gd name="connsiteX4" fmla="*/ 109196 w 384622"/>
              <a:gd name="connsiteY4" fmla="*/ 32214 h 369463"/>
              <a:gd name="connsiteX5" fmla="*/ 350934 w 384622"/>
              <a:gd name="connsiteY5" fmla="*/ 21704 h 3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622" h="369463">
                <a:moveTo>
                  <a:pt x="350934" y="21704"/>
                </a:moveTo>
                <a:cubicBezTo>
                  <a:pt x="392975" y="59074"/>
                  <a:pt x="394727" y="198628"/>
                  <a:pt x="361444" y="256435"/>
                </a:cubicBezTo>
                <a:cubicBezTo>
                  <a:pt x="328161" y="314242"/>
                  <a:pt x="211381" y="377888"/>
                  <a:pt x="151238" y="368545"/>
                </a:cubicBezTo>
                <a:cubicBezTo>
                  <a:pt x="91095" y="359202"/>
                  <a:pt x="7596" y="256435"/>
                  <a:pt x="589" y="200380"/>
                </a:cubicBezTo>
                <a:cubicBezTo>
                  <a:pt x="-6418" y="144325"/>
                  <a:pt x="50221" y="64329"/>
                  <a:pt x="109196" y="32214"/>
                </a:cubicBezTo>
                <a:cubicBezTo>
                  <a:pt x="168171" y="99"/>
                  <a:pt x="308893" y="-15666"/>
                  <a:pt x="350934" y="2170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8" name="Forme libre : forme 377">
            <a:extLst>
              <a:ext uri="{FF2B5EF4-FFF2-40B4-BE49-F238E27FC236}">
                <a16:creationId xmlns:a16="http://schemas.microsoft.com/office/drawing/2014/main" id="{8FF8B1D6-5F2E-474F-ABDC-30C3360853D0}"/>
              </a:ext>
            </a:extLst>
          </p:cNvPr>
          <p:cNvSpPr/>
          <p:nvPr>
            <p:custDataLst>
              <p:tags r:id="rId168"/>
            </p:custDataLst>
          </p:nvPr>
        </p:nvSpPr>
        <p:spPr>
          <a:xfrm>
            <a:off x="8924525" y="14481942"/>
            <a:ext cx="427341" cy="392740"/>
          </a:xfrm>
          <a:custGeom>
            <a:avLst/>
            <a:gdLst>
              <a:gd name="connsiteX0" fmla="*/ 144472 w 427341"/>
              <a:gd name="connsiteY0" fmla="*/ 2215 h 392740"/>
              <a:gd name="connsiteX1" fmla="*/ 49879 w 427341"/>
              <a:gd name="connsiteY1" fmla="*/ 82794 h 392740"/>
              <a:gd name="connsiteX2" fmla="*/ 4334 w 427341"/>
              <a:gd name="connsiteY2" fmla="*/ 264973 h 392740"/>
              <a:gd name="connsiteX3" fmla="*/ 154982 w 427341"/>
              <a:gd name="connsiteY3" fmla="*/ 387594 h 392740"/>
              <a:gd name="connsiteX4" fmla="*/ 386210 w 427341"/>
              <a:gd name="connsiteY4" fmla="*/ 349056 h 392740"/>
              <a:gd name="connsiteX5" fmla="*/ 407231 w 427341"/>
              <a:gd name="connsiteY5" fmla="*/ 163373 h 392740"/>
              <a:gd name="connsiteX6" fmla="*/ 144472 w 427341"/>
              <a:gd name="connsiteY6" fmla="*/ 2215 h 3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41" h="392740">
                <a:moveTo>
                  <a:pt x="144472" y="2215"/>
                </a:moveTo>
                <a:cubicBezTo>
                  <a:pt x="84913" y="-11215"/>
                  <a:pt x="73235" y="39001"/>
                  <a:pt x="49879" y="82794"/>
                </a:cubicBezTo>
                <a:cubicBezTo>
                  <a:pt x="26523" y="126587"/>
                  <a:pt x="-13183" y="214173"/>
                  <a:pt x="4334" y="264973"/>
                </a:cubicBezTo>
                <a:cubicBezTo>
                  <a:pt x="21851" y="315773"/>
                  <a:pt x="91336" y="373580"/>
                  <a:pt x="154982" y="387594"/>
                </a:cubicBezTo>
                <a:cubicBezTo>
                  <a:pt x="218628" y="401608"/>
                  <a:pt x="344169" y="386426"/>
                  <a:pt x="386210" y="349056"/>
                </a:cubicBezTo>
                <a:cubicBezTo>
                  <a:pt x="428251" y="311686"/>
                  <a:pt x="442849" y="219428"/>
                  <a:pt x="407231" y="163373"/>
                </a:cubicBezTo>
                <a:cubicBezTo>
                  <a:pt x="371613" y="107318"/>
                  <a:pt x="204031" y="15645"/>
                  <a:pt x="144472" y="22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9" name="Forme libre : forme 378">
            <a:extLst>
              <a:ext uri="{FF2B5EF4-FFF2-40B4-BE49-F238E27FC236}">
                <a16:creationId xmlns:a16="http://schemas.microsoft.com/office/drawing/2014/main" id="{D105291B-0DF9-451C-8D4F-54C3D389234F}"/>
              </a:ext>
            </a:extLst>
          </p:cNvPr>
          <p:cNvSpPr/>
          <p:nvPr>
            <p:custDataLst>
              <p:tags r:id="rId169"/>
            </p:custDataLst>
          </p:nvPr>
        </p:nvSpPr>
        <p:spPr>
          <a:xfrm>
            <a:off x="9117081" y="13568729"/>
            <a:ext cx="470453" cy="244078"/>
          </a:xfrm>
          <a:custGeom>
            <a:avLst/>
            <a:gdLst>
              <a:gd name="connsiteX0" fmla="*/ 39502 w 470453"/>
              <a:gd name="connsiteY0" fmla="*/ 88614 h 244078"/>
              <a:gd name="connsiteX1" fmla="*/ 28992 w 470453"/>
              <a:gd name="connsiteY1" fmla="*/ 165690 h 244078"/>
              <a:gd name="connsiteX2" fmla="*/ 221682 w 470453"/>
              <a:gd name="connsiteY2" fmla="*/ 239262 h 244078"/>
              <a:gd name="connsiteX3" fmla="*/ 459916 w 470453"/>
              <a:gd name="connsiteY3" fmla="*/ 211235 h 244078"/>
              <a:gd name="connsiteX4" fmla="*/ 393351 w 470453"/>
              <a:gd name="connsiteY4" fmla="*/ 4531 h 244078"/>
              <a:gd name="connsiteX5" fmla="*/ 39502 w 470453"/>
              <a:gd name="connsiteY5" fmla="*/ 88614 h 2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53" h="244078">
                <a:moveTo>
                  <a:pt x="39502" y="88614"/>
                </a:moveTo>
                <a:cubicBezTo>
                  <a:pt x="-21224" y="115474"/>
                  <a:pt x="-1371" y="140582"/>
                  <a:pt x="28992" y="165690"/>
                </a:cubicBezTo>
                <a:cubicBezTo>
                  <a:pt x="59355" y="190798"/>
                  <a:pt x="149861" y="231671"/>
                  <a:pt x="221682" y="239262"/>
                </a:cubicBezTo>
                <a:cubicBezTo>
                  <a:pt x="293503" y="246853"/>
                  <a:pt x="431305" y="250357"/>
                  <a:pt x="459916" y="211235"/>
                </a:cubicBezTo>
                <a:cubicBezTo>
                  <a:pt x="488527" y="172113"/>
                  <a:pt x="456413" y="29055"/>
                  <a:pt x="393351" y="4531"/>
                </a:cubicBezTo>
                <a:cubicBezTo>
                  <a:pt x="330289" y="-19993"/>
                  <a:pt x="100228" y="61754"/>
                  <a:pt x="39502" y="8861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0" name="Forme libre : forme 379">
            <a:extLst>
              <a:ext uri="{FF2B5EF4-FFF2-40B4-BE49-F238E27FC236}">
                <a16:creationId xmlns:a16="http://schemas.microsoft.com/office/drawing/2014/main" id="{E22F7E83-F972-4558-AEC3-AB1E785DC6F2}"/>
              </a:ext>
            </a:extLst>
          </p:cNvPr>
          <p:cNvSpPr/>
          <p:nvPr>
            <p:custDataLst>
              <p:tags r:id="rId170"/>
            </p:custDataLst>
          </p:nvPr>
        </p:nvSpPr>
        <p:spPr>
          <a:xfrm>
            <a:off x="8463296" y="13763962"/>
            <a:ext cx="495640" cy="446742"/>
          </a:xfrm>
          <a:custGeom>
            <a:avLst/>
            <a:gdLst>
              <a:gd name="connsiteX0" fmla="*/ 0 w 495640"/>
              <a:gd name="connsiteY0" fmla="*/ 181668 h 446742"/>
              <a:gd name="connsiteX1" fmla="*/ 205892 w 495640"/>
              <a:gd name="connsiteY1" fmla="*/ 423894 h 446742"/>
              <a:gd name="connsiteX2" fmla="*/ 417839 w 495640"/>
              <a:gd name="connsiteY2" fmla="*/ 405727 h 446742"/>
              <a:gd name="connsiteX3" fmla="*/ 484451 w 495640"/>
              <a:gd name="connsiteY3" fmla="*/ 151390 h 446742"/>
              <a:gd name="connsiteX4" fmla="*/ 205892 w 495640"/>
              <a:gd name="connsiteY4" fmla="*/ 0 h 446742"/>
              <a:gd name="connsiteX5" fmla="*/ 0 w 495640"/>
              <a:gd name="connsiteY5" fmla="*/ 181668 h 4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40" h="446742">
                <a:moveTo>
                  <a:pt x="0" y="181668"/>
                </a:moveTo>
                <a:cubicBezTo>
                  <a:pt x="0" y="252317"/>
                  <a:pt x="136252" y="386551"/>
                  <a:pt x="205892" y="423894"/>
                </a:cubicBezTo>
                <a:cubicBezTo>
                  <a:pt x="275532" y="461237"/>
                  <a:pt x="371413" y="451144"/>
                  <a:pt x="417839" y="405727"/>
                </a:cubicBezTo>
                <a:cubicBezTo>
                  <a:pt x="464265" y="360310"/>
                  <a:pt x="519775" y="219011"/>
                  <a:pt x="484451" y="151390"/>
                </a:cubicBezTo>
                <a:cubicBezTo>
                  <a:pt x="449127" y="83769"/>
                  <a:pt x="284615" y="0"/>
                  <a:pt x="205892" y="0"/>
                </a:cubicBezTo>
                <a:cubicBezTo>
                  <a:pt x="127169" y="0"/>
                  <a:pt x="0" y="111019"/>
                  <a:pt x="0" y="18166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1" name="Forme libre : forme 380">
            <a:extLst>
              <a:ext uri="{FF2B5EF4-FFF2-40B4-BE49-F238E27FC236}">
                <a16:creationId xmlns:a16="http://schemas.microsoft.com/office/drawing/2014/main" id="{78ACEC4D-3EFE-415B-9105-5E5292DDB661}"/>
              </a:ext>
            </a:extLst>
          </p:cNvPr>
          <p:cNvSpPr/>
          <p:nvPr>
            <p:custDataLst>
              <p:tags r:id="rId171"/>
            </p:custDataLst>
          </p:nvPr>
        </p:nvSpPr>
        <p:spPr>
          <a:xfrm>
            <a:off x="9249337" y="14531650"/>
            <a:ext cx="427705" cy="391806"/>
          </a:xfrm>
          <a:custGeom>
            <a:avLst/>
            <a:gdLst>
              <a:gd name="connsiteX0" fmla="*/ 312186 w 427705"/>
              <a:gd name="connsiteY0" fmla="*/ 361771 h 391806"/>
              <a:gd name="connsiteX1" fmla="*/ 60085 w 427705"/>
              <a:gd name="connsiteY1" fmla="*/ 366044 h 391806"/>
              <a:gd name="connsiteX2" fmla="*/ 264 w 427705"/>
              <a:gd name="connsiteY2" fmla="*/ 135307 h 391806"/>
              <a:gd name="connsiteX3" fmla="*/ 72903 w 427705"/>
              <a:gd name="connsiteY3" fmla="*/ 32758 h 391806"/>
              <a:gd name="connsiteX4" fmla="*/ 312186 w 427705"/>
              <a:gd name="connsiteY4" fmla="*/ 7121 h 391806"/>
              <a:gd name="connsiteX5" fmla="*/ 427554 w 427705"/>
              <a:gd name="connsiteY5" fmla="*/ 148126 h 391806"/>
              <a:gd name="connsiteX6" fmla="*/ 312186 w 427705"/>
              <a:gd name="connsiteY6" fmla="*/ 361771 h 39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05" h="391806">
                <a:moveTo>
                  <a:pt x="312186" y="361771"/>
                </a:moveTo>
                <a:cubicBezTo>
                  <a:pt x="250941" y="398091"/>
                  <a:pt x="112072" y="403788"/>
                  <a:pt x="60085" y="366044"/>
                </a:cubicBezTo>
                <a:cubicBezTo>
                  <a:pt x="8098" y="328300"/>
                  <a:pt x="-1872" y="190855"/>
                  <a:pt x="264" y="135307"/>
                </a:cubicBezTo>
                <a:cubicBezTo>
                  <a:pt x="2400" y="79759"/>
                  <a:pt x="20916" y="54122"/>
                  <a:pt x="72903" y="32758"/>
                </a:cubicBezTo>
                <a:cubicBezTo>
                  <a:pt x="124890" y="11394"/>
                  <a:pt x="253078" y="-12107"/>
                  <a:pt x="312186" y="7121"/>
                </a:cubicBezTo>
                <a:cubicBezTo>
                  <a:pt x="371294" y="26349"/>
                  <a:pt x="431115" y="89730"/>
                  <a:pt x="427554" y="148126"/>
                </a:cubicBezTo>
                <a:cubicBezTo>
                  <a:pt x="423993" y="206522"/>
                  <a:pt x="373431" y="325451"/>
                  <a:pt x="312186" y="36177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2" name="Forme libre : forme 381">
            <a:extLst>
              <a:ext uri="{FF2B5EF4-FFF2-40B4-BE49-F238E27FC236}">
                <a16:creationId xmlns:a16="http://schemas.microsoft.com/office/drawing/2014/main" id="{3E47E3C5-6C6F-474C-8901-2320CD739C56}"/>
              </a:ext>
            </a:extLst>
          </p:cNvPr>
          <p:cNvSpPr/>
          <p:nvPr>
            <p:custDataLst>
              <p:tags r:id="rId172"/>
            </p:custDataLst>
          </p:nvPr>
        </p:nvSpPr>
        <p:spPr>
          <a:xfrm>
            <a:off x="9568722" y="14759018"/>
            <a:ext cx="396548" cy="380804"/>
          </a:xfrm>
          <a:custGeom>
            <a:avLst/>
            <a:gdLst>
              <a:gd name="connsiteX0" fmla="*/ 119645 w 396548"/>
              <a:gd name="connsiteY0" fmla="*/ 375511 h 380804"/>
              <a:gd name="connsiteX1" fmla="*/ 358927 w 396548"/>
              <a:gd name="connsiteY1" fmla="*/ 345601 h 380804"/>
              <a:gd name="connsiteX2" fmla="*/ 363200 w 396548"/>
              <a:gd name="connsiteY2" fmla="*/ 247324 h 380804"/>
              <a:gd name="connsiteX3" fmla="*/ 380292 w 396548"/>
              <a:gd name="connsiteY3" fmla="*/ 25133 h 380804"/>
              <a:gd name="connsiteX4" fmla="*/ 102553 w 396548"/>
              <a:gd name="connsiteY4" fmla="*/ 16588 h 380804"/>
              <a:gd name="connsiteX5" fmla="*/ 4 w 396548"/>
              <a:gd name="connsiteY5" fmla="*/ 127683 h 380804"/>
              <a:gd name="connsiteX6" fmla="*/ 98280 w 396548"/>
              <a:gd name="connsiteY6" fmla="*/ 247324 h 380804"/>
              <a:gd name="connsiteX7" fmla="*/ 119645 w 396548"/>
              <a:gd name="connsiteY7" fmla="*/ 375511 h 38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48" h="380804">
                <a:moveTo>
                  <a:pt x="119645" y="375511"/>
                </a:moveTo>
                <a:cubicBezTo>
                  <a:pt x="163086" y="391890"/>
                  <a:pt x="318335" y="366965"/>
                  <a:pt x="358927" y="345601"/>
                </a:cubicBezTo>
                <a:cubicBezTo>
                  <a:pt x="399520" y="324236"/>
                  <a:pt x="359639" y="300735"/>
                  <a:pt x="363200" y="247324"/>
                </a:cubicBezTo>
                <a:cubicBezTo>
                  <a:pt x="366761" y="193913"/>
                  <a:pt x="423733" y="63589"/>
                  <a:pt x="380292" y="25133"/>
                </a:cubicBezTo>
                <a:cubicBezTo>
                  <a:pt x="336851" y="-13323"/>
                  <a:pt x="165934" y="-504"/>
                  <a:pt x="102553" y="16588"/>
                </a:cubicBezTo>
                <a:cubicBezTo>
                  <a:pt x="39172" y="33680"/>
                  <a:pt x="716" y="89227"/>
                  <a:pt x="4" y="127683"/>
                </a:cubicBezTo>
                <a:cubicBezTo>
                  <a:pt x="-708" y="166139"/>
                  <a:pt x="76203" y="210292"/>
                  <a:pt x="98280" y="247324"/>
                </a:cubicBezTo>
                <a:cubicBezTo>
                  <a:pt x="120357" y="284356"/>
                  <a:pt x="76204" y="359132"/>
                  <a:pt x="119645" y="37551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3" name="Forme libre : forme 382">
            <a:extLst>
              <a:ext uri="{FF2B5EF4-FFF2-40B4-BE49-F238E27FC236}">
                <a16:creationId xmlns:a16="http://schemas.microsoft.com/office/drawing/2014/main" id="{FB5BC201-8599-457C-B4C3-125B5836A997}"/>
              </a:ext>
            </a:extLst>
          </p:cNvPr>
          <p:cNvSpPr/>
          <p:nvPr>
            <p:custDataLst>
              <p:tags r:id="rId173"/>
            </p:custDataLst>
          </p:nvPr>
        </p:nvSpPr>
        <p:spPr>
          <a:xfrm>
            <a:off x="9400295" y="15318535"/>
            <a:ext cx="404159" cy="426851"/>
          </a:xfrm>
          <a:custGeom>
            <a:avLst/>
            <a:gdLst>
              <a:gd name="connsiteX0" fmla="*/ 15956 w 404159"/>
              <a:gd name="connsiteY0" fmla="*/ 53857 h 426851"/>
              <a:gd name="connsiteX1" fmla="*/ 46235 w 404159"/>
              <a:gd name="connsiteY1" fmla="*/ 332415 h 426851"/>
              <a:gd name="connsiteX2" fmla="*/ 282404 w 404159"/>
              <a:gd name="connsiteY2" fmla="*/ 423250 h 426851"/>
              <a:gd name="connsiteX3" fmla="*/ 403517 w 404159"/>
              <a:gd name="connsiteY3" fmla="*/ 229470 h 426851"/>
              <a:gd name="connsiteX4" fmla="*/ 233959 w 404159"/>
              <a:gd name="connsiteY4" fmla="*/ 17523 h 426851"/>
              <a:gd name="connsiteX5" fmla="*/ 15956 w 404159"/>
              <a:gd name="connsiteY5" fmla="*/ 53857 h 4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59" h="426851">
                <a:moveTo>
                  <a:pt x="15956" y="53857"/>
                </a:moveTo>
                <a:cubicBezTo>
                  <a:pt x="-15331" y="106339"/>
                  <a:pt x="1827" y="270850"/>
                  <a:pt x="46235" y="332415"/>
                </a:cubicBezTo>
                <a:cubicBezTo>
                  <a:pt x="90643" y="393981"/>
                  <a:pt x="222857" y="440408"/>
                  <a:pt x="282404" y="423250"/>
                </a:cubicBezTo>
                <a:cubicBezTo>
                  <a:pt x="341951" y="406093"/>
                  <a:pt x="411591" y="297091"/>
                  <a:pt x="403517" y="229470"/>
                </a:cubicBezTo>
                <a:cubicBezTo>
                  <a:pt x="395443" y="161849"/>
                  <a:pt x="297543" y="51838"/>
                  <a:pt x="233959" y="17523"/>
                </a:cubicBezTo>
                <a:cubicBezTo>
                  <a:pt x="170375" y="-16792"/>
                  <a:pt x="47243" y="1375"/>
                  <a:pt x="15956" y="5385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4" name="Forme libre : forme 383">
            <a:extLst>
              <a:ext uri="{FF2B5EF4-FFF2-40B4-BE49-F238E27FC236}">
                <a16:creationId xmlns:a16="http://schemas.microsoft.com/office/drawing/2014/main" id="{96BC6F08-B61D-4ACD-88A4-23C26273909D}"/>
              </a:ext>
            </a:extLst>
          </p:cNvPr>
          <p:cNvSpPr/>
          <p:nvPr>
            <p:custDataLst>
              <p:tags r:id="rId174"/>
            </p:custDataLst>
          </p:nvPr>
        </p:nvSpPr>
        <p:spPr>
          <a:xfrm>
            <a:off x="9220306" y="14915830"/>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5" name="Forme libre : forme 384">
            <a:extLst>
              <a:ext uri="{FF2B5EF4-FFF2-40B4-BE49-F238E27FC236}">
                <a16:creationId xmlns:a16="http://schemas.microsoft.com/office/drawing/2014/main" id="{9E532574-78EC-4A45-9301-E8722E70BF1B}"/>
              </a:ext>
            </a:extLst>
          </p:cNvPr>
          <p:cNvSpPr/>
          <p:nvPr>
            <p:custDataLst>
              <p:tags r:id="rId175"/>
            </p:custDataLst>
          </p:nvPr>
        </p:nvSpPr>
        <p:spPr>
          <a:xfrm>
            <a:off x="9773124" y="15449374"/>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6" name="Forme libre : forme 385">
            <a:extLst>
              <a:ext uri="{FF2B5EF4-FFF2-40B4-BE49-F238E27FC236}">
                <a16:creationId xmlns:a16="http://schemas.microsoft.com/office/drawing/2014/main" id="{D6A10A5D-D7AE-45C2-8CB6-3CAE30049E42}"/>
              </a:ext>
            </a:extLst>
          </p:cNvPr>
          <p:cNvSpPr/>
          <p:nvPr>
            <p:custDataLst>
              <p:tags r:id="rId176"/>
            </p:custDataLst>
          </p:nvPr>
        </p:nvSpPr>
        <p:spPr>
          <a:xfrm rot="15666307">
            <a:off x="10226899" y="15461840"/>
            <a:ext cx="474886" cy="468776"/>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 name="connsiteX0" fmla="*/ 426578 w 481652"/>
              <a:gd name="connsiteY0" fmla="*/ 403342 h 422498"/>
              <a:gd name="connsiteX1" fmla="*/ 184353 w 481652"/>
              <a:gd name="connsiteY1" fmla="*/ 391231 h 422498"/>
              <a:gd name="connsiteX2" fmla="*/ 20851 w 481652"/>
              <a:gd name="connsiteY2" fmla="*/ 233784 h 422498"/>
              <a:gd name="connsiteX3" fmla="*/ 45073 w 481652"/>
              <a:gd name="connsiteY3" fmla="*/ 27893 h 422498"/>
              <a:gd name="connsiteX4" fmla="*/ 408090 w 481652"/>
              <a:gd name="connsiteY4" fmla="*/ 18210 h 422498"/>
              <a:gd name="connsiteX5" fmla="*/ 481079 w 481652"/>
              <a:gd name="connsiteY5" fmla="*/ 179284 h 422498"/>
              <a:gd name="connsiteX6" fmla="*/ 426578 w 481652"/>
              <a:gd name="connsiteY6" fmla="*/ 403342 h 422498"/>
              <a:gd name="connsiteX0" fmla="*/ 426578 w 456681"/>
              <a:gd name="connsiteY0" fmla="*/ 403342 h 419752"/>
              <a:gd name="connsiteX1" fmla="*/ 184353 w 456681"/>
              <a:gd name="connsiteY1" fmla="*/ 391231 h 419752"/>
              <a:gd name="connsiteX2" fmla="*/ 20851 w 456681"/>
              <a:gd name="connsiteY2" fmla="*/ 233784 h 419752"/>
              <a:gd name="connsiteX3" fmla="*/ 45073 w 456681"/>
              <a:gd name="connsiteY3" fmla="*/ 27893 h 419752"/>
              <a:gd name="connsiteX4" fmla="*/ 408090 w 456681"/>
              <a:gd name="connsiteY4" fmla="*/ 18210 h 419752"/>
              <a:gd name="connsiteX5" fmla="*/ 450929 w 456681"/>
              <a:gd name="connsiteY5" fmla="*/ 217165 h 419752"/>
              <a:gd name="connsiteX6" fmla="*/ 426578 w 456681"/>
              <a:gd name="connsiteY6" fmla="*/ 403342 h 419752"/>
              <a:gd name="connsiteX0" fmla="*/ 424629 w 457009"/>
              <a:gd name="connsiteY0" fmla="*/ 393542 h 409952"/>
              <a:gd name="connsiteX1" fmla="*/ 182404 w 457009"/>
              <a:gd name="connsiteY1" fmla="*/ 381431 h 409952"/>
              <a:gd name="connsiteX2" fmla="*/ 18902 w 457009"/>
              <a:gd name="connsiteY2" fmla="*/ 223984 h 409952"/>
              <a:gd name="connsiteX3" fmla="*/ 43124 w 457009"/>
              <a:gd name="connsiteY3" fmla="*/ 18093 h 409952"/>
              <a:gd name="connsiteX4" fmla="*/ 372850 w 457009"/>
              <a:gd name="connsiteY4" fmla="*/ 27531 h 409952"/>
              <a:gd name="connsiteX5" fmla="*/ 448980 w 457009"/>
              <a:gd name="connsiteY5" fmla="*/ 207365 h 409952"/>
              <a:gd name="connsiteX6" fmla="*/ 424629 w 457009"/>
              <a:gd name="connsiteY6" fmla="*/ 393542 h 409952"/>
              <a:gd name="connsiteX0" fmla="*/ 406761 w 439142"/>
              <a:gd name="connsiteY0" fmla="*/ 411261 h 427671"/>
              <a:gd name="connsiteX1" fmla="*/ 164536 w 439142"/>
              <a:gd name="connsiteY1" fmla="*/ 399150 h 427671"/>
              <a:gd name="connsiteX2" fmla="*/ 1034 w 439142"/>
              <a:gd name="connsiteY2" fmla="*/ 241703 h 427671"/>
              <a:gd name="connsiteX3" fmla="*/ 107736 w 439142"/>
              <a:gd name="connsiteY3" fmla="*/ 12244 h 427671"/>
              <a:gd name="connsiteX4" fmla="*/ 354982 w 439142"/>
              <a:gd name="connsiteY4" fmla="*/ 45250 h 427671"/>
              <a:gd name="connsiteX5" fmla="*/ 431112 w 439142"/>
              <a:gd name="connsiteY5" fmla="*/ 225084 h 427671"/>
              <a:gd name="connsiteX6" fmla="*/ 406761 w 439142"/>
              <a:gd name="connsiteY6" fmla="*/ 411261 h 427671"/>
              <a:gd name="connsiteX0" fmla="*/ 341107 w 431504"/>
              <a:gd name="connsiteY0" fmla="*/ 443559 h 453597"/>
              <a:gd name="connsiteX1" fmla="*/ 164536 w 431504"/>
              <a:gd name="connsiteY1" fmla="*/ 399150 h 453597"/>
              <a:gd name="connsiteX2" fmla="*/ 1034 w 431504"/>
              <a:gd name="connsiteY2" fmla="*/ 241703 h 453597"/>
              <a:gd name="connsiteX3" fmla="*/ 107736 w 431504"/>
              <a:gd name="connsiteY3" fmla="*/ 12244 h 453597"/>
              <a:gd name="connsiteX4" fmla="*/ 354982 w 431504"/>
              <a:gd name="connsiteY4" fmla="*/ 45250 h 453597"/>
              <a:gd name="connsiteX5" fmla="*/ 431112 w 431504"/>
              <a:gd name="connsiteY5" fmla="*/ 225084 h 453597"/>
              <a:gd name="connsiteX6" fmla="*/ 341107 w 431504"/>
              <a:gd name="connsiteY6" fmla="*/ 443559 h 453597"/>
              <a:gd name="connsiteX0" fmla="*/ 340518 w 430915"/>
              <a:gd name="connsiteY0" fmla="*/ 443559 h 459421"/>
              <a:gd name="connsiteX1" fmla="*/ 142492 w 430915"/>
              <a:gd name="connsiteY1" fmla="*/ 420132 h 459421"/>
              <a:gd name="connsiteX2" fmla="*/ 445 w 430915"/>
              <a:gd name="connsiteY2" fmla="*/ 241703 h 459421"/>
              <a:gd name="connsiteX3" fmla="*/ 107147 w 430915"/>
              <a:gd name="connsiteY3" fmla="*/ 12244 h 459421"/>
              <a:gd name="connsiteX4" fmla="*/ 354393 w 430915"/>
              <a:gd name="connsiteY4" fmla="*/ 45250 h 459421"/>
              <a:gd name="connsiteX5" fmla="*/ 430523 w 430915"/>
              <a:gd name="connsiteY5" fmla="*/ 225084 h 459421"/>
              <a:gd name="connsiteX6" fmla="*/ 340518 w 430915"/>
              <a:gd name="connsiteY6" fmla="*/ 443559 h 459421"/>
              <a:gd name="connsiteX0" fmla="*/ 378281 w 468678"/>
              <a:gd name="connsiteY0" fmla="*/ 447077 h 461185"/>
              <a:gd name="connsiteX1" fmla="*/ 180255 w 468678"/>
              <a:gd name="connsiteY1" fmla="*/ 423650 h 461185"/>
              <a:gd name="connsiteX2" fmla="*/ 289 w 468678"/>
              <a:gd name="connsiteY2" fmla="*/ 294057 h 461185"/>
              <a:gd name="connsiteX3" fmla="*/ 144910 w 468678"/>
              <a:gd name="connsiteY3" fmla="*/ 15762 h 461185"/>
              <a:gd name="connsiteX4" fmla="*/ 392156 w 468678"/>
              <a:gd name="connsiteY4" fmla="*/ 48768 h 461185"/>
              <a:gd name="connsiteX5" fmla="*/ 468286 w 468678"/>
              <a:gd name="connsiteY5" fmla="*/ 228602 h 461185"/>
              <a:gd name="connsiteX6" fmla="*/ 378281 w 468678"/>
              <a:gd name="connsiteY6" fmla="*/ 447077 h 461185"/>
              <a:gd name="connsiteX0" fmla="*/ 378281 w 468418"/>
              <a:gd name="connsiteY0" fmla="*/ 447077 h 461185"/>
              <a:gd name="connsiteX1" fmla="*/ 180255 w 468418"/>
              <a:gd name="connsiteY1" fmla="*/ 423650 h 461185"/>
              <a:gd name="connsiteX2" fmla="*/ 289 w 468418"/>
              <a:gd name="connsiteY2" fmla="*/ 294057 h 461185"/>
              <a:gd name="connsiteX3" fmla="*/ 144910 w 468418"/>
              <a:gd name="connsiteY3" fmla="*/ 15762 h 461185"/>
              <a:gd name="connsiteX4" fmla="*/ 392156 w 468418"/>
              <a:gd name="connsiteY4" fmla="*/ 48768 h 461185"/>
              <a:gd name="connsiteX5" fmla="*/ 468286 w 468418"/>
              <a:gd name="connsiteY5" fmla="*/ 228602 h 461185"/>
              <a:gd name="connsiteX6" fmla="*/ 378281 w 468418"/>
              <a:gd name="connsiteY6" fmla="*/ 447077 h 461185"/>
              <a:gd name="connsiteX0" fmla="*/ 378292 w 469670"/>
              <a:gd name="connsiteY0" fmla="*/ 451549 h 465657"/>
              <a:gd name="connsiteX1" fmla="*/ 180266 w 469670"/>
              <a:gd name="connsiteY1" fmla="*/ 428122 h 465657"/>
              <a:gd name="connsiteX2" fmla="*/ 300 w 469670"/>
              <a:gd name="connsiteY2" fmla="*/ 298529 h 465657"/>
              <a:gd name="connsiteX3" fmla="*/ 144921 w 469670"/>
              <a:gd name="connsiteY3" fmla="*/ 20234 h 465657"/>
              <a:gd name="connsiteX4" fmla="*/ 412696 w 469670"/>
              <a:gd name="connsiteY4" fmla="*/ 38203 h 465657"/>
              <a:gd name="connsiteX5" fmla="*/ 468297 w 469670"/>
              <a:gd name="connsiteY5" fmla="*/ 233074 h 465657"/>
              <a:gd name="connsiteX6" fmla="*/ 378292 w 469670"/>
              <a:gd name="connsiteY6" fmla="*/ 451549 h 46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70" h="465657">
                <a:moveTo>
                  <a:pt x="378292" y="451549"/>
                </a:moveTo>
                <a:cubicBezTo>
                  <a:pt x="330287" y="484057"/>
                  <a:pt x="243265" y="453625"/>
                  <a:pt x="180266" y="428122"/>
                </a:cubicBezTo>
                <a:cubicBezTo>
                  <a:pt x="117267" y="402619"/>
                  <a:pt x="6191" y="366510"/>
                  <a:pt x="300" y="298529"/>
                </a:cubicBezTo>
                <a:cubicBezTo>
                  <a:pt x="-5591" y="230548"/>
                  <a:pt x="76188" y="63622"/>
                  <a:pt x="144921" y="20234"/>
                </a:cubicBezTo>
                <a:cubicBezTo>
                  <a:pt x="213654" y="-23154"/>
                  <a:pt x="340028" y="12971"/>
                  <a:pt x="412696" y="38203"/>
                </a:cubicBezTo>
                <a:cubicBezTo>
                  <a:pt x="462982" y="90360"/>
                  <a:pt x="474031" y="164183"/>
                  <a:pt x="468297" y="233074"/>
                </a:cubicBezTo>
                <a:cubicBezTo>
                  <a:pt x="462563" y="301965"/>
                  <a:pt x="426297" y="419041"/>
                  <a:pt x="378292" y="45154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7" name="Forme libre : forme 386">
            <a:extLst>
              <a:ext uri="{FF2B5EF4-FFF2-40B4-BE49-F238E27FC236}">
                <a16:creationId xmlns:a16="http://schemas.microsoft.com/office/drawing/2014/main" id="{1A8C01F0-EA92-425D-810F-31ED398AF9C1}"/>
              </a:ext>
            </a:extLst>
          </p:cNvPr>
          <p:cNvSpPr/>
          <p:nvPr>
            <p:custDataLst>
              <p:tags r:id="rId177"/>
            </p:custDataLst>
          </p:nvPr>
        </p:nvSpPr>
        <p:spPr>
          <a:xfrm>
            <a:off x="9920772" y="14742717"/>
            <a:ext cx="407484" cy="497628"/>
          </a:xfrm>
          <a:custGeom>
            <a:avLst/>
            <a:gdLst>
              <a:gd name="connsiteX0" fmla="*/ 287709 w 516614"/>
              <a:gd name="connsiteY0" fmla="*/ 512534 h 514769"/>
              <a:gd name="connsiteX1" fmla="*/ 190818 w 516614"/>
              <a:gd name="connsiteY1" fmla="*/ 445922 h 514769"/>
              <a:gd name="connsiteX2" fmla="*/ 39428 w 516614"/>
              <a:gd name="connsiteY2" fmla="*/ 367199 h 514769"/>
              <a:gd name="connsiteX3" fmla="*/ 27316 w 516614"/>
              <a:gd name="connsiteY3" fmla="*/ 34140 h 514769"/>
              <a:gd name="connsiteX4" fmla="*/ 366432 w 516614"/>
              <a:gd name="connsiteY4" fmla="*/ 34140 h 514769"/>
              <a:gd name="connsiteX5" fmla="*/ 511767 w 516614"/>
              <a:gd name="connsiteY5" fmla="*/ 240031 h 514769"/>
              <a:gd name="connsiteX6" fmla="*/ 463322 w 516614"/>
              <a:gd name="connsiteY6" fmla="*/ 361144 h 514769"/>
              <a:gd name="connsiteX7" fmla="*/ 287709 w 516614"/>
              <a:gd name="connsiteY7" fmla="*/ 512534 h 514769"/>
              <a:gd name="connsiteX0" fmla="*/ 280032 w 508937"/>
              <a:gd name="connsiteY0" fmla="*/ 510060 h 512503"/>
              <a:gd name="connsiteX1" fmla="*/ 183141 w 508937"/>
              <a:gd name="connsiteY1" fmla="*/ 443448 h 512503"/>
              <a:gd name="connsiteX2" fmla="*/ 55974 w 508937"/>
              <a:gd name="connsiteY2" fmla="*/ 328391 h 512503"/>
              <a:gd name="connsiteX3" fmla="*/ 19639 w 508937"/>
              <a:gd name="connsiteY3" fmla="*/ 31666 h 512503"/>
              <a:gd name="connsiteX4" fmla="*/ 358755 w 508937"/>
              <a:gd name="connsiteY4" fmla="*/ 31666 h 512503"/>
              <a:gd name="connsiteX5" fmla="*/ 504090 w 508937"/>
              <a:gd name="connsiteY5" fmla="*/ 237557 h 512503"/>
              <a:gd name="connsiteX6" fmla="*/ 455645 w 508937"/>
              <a:gd name="connsiteY6" fmla="*/ 358670 h 512503"/>
              <a:gd name="connsiteX7" fmla="*/ 280032 w 508937"/>
              <a:gd name="connsiteY7" fmla="*/ 510060 h 512503"/>
              <a:gd name="connsiteX0" fmla="*/ 293030 w 521935"/>
              <a:gd name="connsiteY0" fmla="*/ 510060 h 512503"/>
              <a:gd name="connsiteX1" fmla="*/ 196139 w 521935"/>
              <a:gd name="connsiteY1" fmla="*/ 443448 h 512503"/>
              <a:gd name="connsiteX2" fmla="*/ 68972 w 521935"/>
              <a:gd name="connsiteY2" fmla="*/ 328391 h 512503"/>
              <a:gd name="connsiteX3" fmla="*/ 32637 w 521935"/>
              <a:gd name="connsiteY3" fmla="*/ 31666 h 512503"/>
              <a:gd name="connsiteX4" fmla="*/ 371753 w 521935"/>
              <a:gd name="connsiteY4" fmla="*/ 31666 h 512503"/>
              <a:gd name="connsiteX5" fmla="*/ 517088 w 521935"/>
              <a:gd name="connsiteY5" fmla="*/ 237557 h 512503"/>
              <a:gd name="connsiteX6" fmla="*/ 468643 w 521935"/>
              <a:gd name="connsiteY6" fmla="*/ 358670 h 512503"/>
              <a:gd name="connsiteX7" fmla="*/ 293030 w 521935"/>
              <a:gd name="connsiteY7" fmla="*/ 510060 h 512503"/>
              <a:gd name="connsiteX0" fmla="*/ 225164 w 454069"/>
              <a:gd name="connsiteY0" fmla="*/ 494860 h 497303"/>
              <a:gd name="connsiteX1" fmla="*/ 128273 w 454069"/>
              <a:gd name="connsiteY1" fmla="*/ 428248 h 497303"/>
              <a:gd name="connsiteX2" fmla="*/ 1106 w 454069"/>
              <a:gd name="connsiteY2" fmla="*/ 313191 h 497303"/>
              <a:gd name="connsiteX3" fmla="*/ 80139 w 454069"/>
              <a:gd name="connsiteY3" fmla="*/ 46376 h 497303"/>
              <a:gd name="connsiteX4" fmla="*/ 303887 w 454069"/>
              <a:gd name="connsiteY4" fmla="*/ 16466 h 497303"/>
              <a:gd name="connsiteX5" fmla="*/ 449222 w 454069"/>
              <a:gd name="connsiteY5" fmla="*/ 222357 h 497303"/>
              <a:gd name="connsiteX6" fmla="*/ 400777 w 454069"/>
              <a:gd name="connsiteY6" fmla="*/ 343470 h 497303"/>
              <a:gd name="connsiteX7" fmla="*/ 225164 w 454069"/>
              <a:gd name="connsiteY7" fmla="*/ 494860 h 497303"/>
              <a:gd name="connsiteX0" fmla="*/ 178579 w 407484"/>
              <a:gd name="connsiteY0" fmla="*/ 495237 h 497628"/>
              <a:gd name="connsiteX1" fmla="*/ 81688 w 407484"/>
              <a:gd name="connsiteY1" fmla="*/ 428625 h 497628"/>
              <a:gd name="connsiteX2" fmla="*/ 5796 w 407484"/>
              <a:gd name="connsiteY2" fmla="*/ 322114 h 497628"/>
              <a:gd name="connsiteX3" fmla="*/ 33554 w 407484"/>
              <a:gd name="connsiteY3" fmla="*/ 46753 h 497628"/>
              <a:gd name="connsiteX4" fmla="*/ 257302 w 407484"/>
              <a:gd name="connsiteY4" fmla="*/ 16843 h 497628"/>
              <a:gd name="connsiteX5" fmla="*/ 402637 w 407484"/>
              <a:gd name="connsiteY5" fmla="*/ 222734 h 497628"/>
              <a:gd name="connsiteX6" fmla="*/ 354192 w 407484"/>
              <a:gd name="connsiteY6" fmla="*/ 343847 h 497628"/>
              <a:gd name="connsiteX7" fmla="*/ 178579 w 407484"/>
              <a:gd name="connsiteY7" fmla="*/ 495237 h 49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84" h="497628">
                <a:moveTo>
                  <a:pt x="178579" y="495237"/>
                </a:moveTo>
                <a:cubicBezTo>
                  <a:pt x="133162" y="509367"/>
                  <a:pt x="110485" y="457479"/>
                  <a:pt x="81688" y="428625"/>
                </a:cubicBezTo>
                <a:cubicBezTo>
                  <a:pt x="52891" y="399771"/>
                  <a:pt x="13818" y="385759"/>
                  <a:pt x="5796" y="322114"/>
                </a:cubicBezTo>
                <a:cubicBezTo>
                  <a:pt x="-2226" y="258469"/>
                  <a:pt x="-8364" y="97631"/>
                  <a:pt x="33554" y="46753"/>
                </a:cubicBezTo>
                <a:cubicBezTo>
                  <a:pt x="75472" y="-4125"/>
                  <a:pt x="195788" y="-12487"/>
                  <a:pt x="257302" y="16843"/>
                </a:cubicBezTo>
                <a:cubicBezTo>
                  <a:pt x="318816" y="46173"/>
                  <a:pt x="386489" y="168233"/>
                  <a:pt x="402637" y="222734"/>
                </a:cubicBezTo>
                <a:cubicBezTo>
                  <a:pt x="418785" y="277235"/>
                  <a:pt x="392544" y="294393"/>
                  <a:pt x="354192" y="343847"/>
                </a:cubicBezTo>
                <a:cubicBezTo>
                  <a:pt x="315840" y="393301"/>
                  <a:pt x="223996" y="481107"/>
                  <a:pt x="178579" y="49523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8" name="Forme libre : forme 387">
            <a:extLst>
              <a:ext uri="{FF2B5EF4-FFF2-40B4-BE49-F238E27FC236}">
                <a16:creationId xmlns:a16="http://schemas.microsoft.com/office/drawing/2014/main" id="{8CE79703-8DBA-4E17-B787-0137427DF038}"/>
              </a:ext>
            </a:extLst>
          </p:cNvPr>
          <p:cNvSpPr/>
          <p:nvPr>
            <p:custDataLst>
              <p:tags r:id="rId178"/>
            </p:custDataLst>
          </p:nvPr>
        </p:nvSpPr>
        <p:spPr>
          <a:xfrm rot="20978594">
            <a:off x="9616842" y="14457417"/>
            <a:ext cx="432915" cy="353815"/>
          </a:xfrm>
          <a:custGeom>
            <a:avLst/>
            <a:gdLst>
              <a:gd name="connsiteX0" fmla="*/ 330082 w 432915"/>
              <a:gd name="connsiteY0" fmla="*/ 347379 h 353815"/>
              <a:gd name="connsiteX1" fmla="*/ 142074 w 432915"/>
              <a:gd name="connsiteY1" fmla="*/ 338833 h 353815"/>
              <a:gd name="connsiteX2" fmla="*/ 1069 w 432915"/>
              <a:gd name="connsiteY2" fmla="*/ 219192 h 353815"/>
              <a:gd name="connsiteX3" fmla="*/ 95072 w 432915"/>
              <a:gd name="connsiteY3" fmla="*/ 9820 h 353815"/>
              <a:gd name="connsiteX4" fmla="*/ 398448 w 432915"/>
              <a:gd name="connsiteY4" fmla="*/ 61095 h 353815"/>
              <a:gd name="connsiteX5" fmla="*/ 415540 w 432915"/>
              <a:gd name="connsiteY5" fmla="*/ 296104 h 353815"/>
              <a:gd name="connsiteX6" fmla="*/ 330082 w 432915"/>
              <a:gd name="connsiteY6" fmla="*/ 347379 h 35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915" h="353815">
                <a:moveTo>
                  <a:pt x="330082" y="347379"/>
                </a:moveTo>
                <a:cubicBezTo>
                  <a:pt x="284504" y="354501"/>
                  <a:pt x="196909" y="360197"/>
                  <a:pt x="142074" y="338833"/>
                </a:cubicBezTo>
                <a:cubicBezTo>
                  <a:pt x="87239" y="317469"/>
                  <a:pt x="8903" y="274027"/>
                  <a:pt x="1069" y="219192"/>
                </a:cubicBezTo>
                <a:cubicBezTo>
                  <a:pt x="-6765" y="164357"/>
                  <a:pt x="28842" y="36169"/>
                  <a:pt x="95072" y="9820"/>
                </a:cubicBezTo>
                <a:cubicBezTo>
                  <a:pt x="161302" y="-16529"/>
                  <a:pt x="345037" y="13381"/>
                  <a:pt x="398448" y="61095"/>
                </a:cubicBezTo>
                <a:cubicBezTo>
                  <a:pt x="451859" y="108809"/>
                  <a:pt x="431207" y="246966"/>
                  <a:pt x="415540" y="296104"/>
                </a:cubicBezTo>
                <a:cubicBezTo>
                  <a:pt x="399873" y="345242"/>
                  <a:pt x="375660" y="340257"/>
                  <a:pt x="330082" y="34737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9" name="Forme libre : forme 388">
            <a:extLst>
              <a:ext uri="{FF2B5EF4-FFF2-40B4-BE49-F238E27FC236}">
                <a16:creationId xmlns:a16="http://schemas.microsoft.com/office/drawing/2014/main" id="{2A7E5D3B-9D8E-4417-A4F0-C02850CDD067}"/>
              </a:ext>
            </a:extLst>
          </p:cNvPr>
          <p:cNvSpPr/>
          <p:nvPr>
            <p:custDataLst>
              <p:tags r:id="rId179"/>
            </p:custDataLst>
          </p:nvPr>
        </p:nvSpPr>
        <p:spPr>
          <a:xfrm>
            <a:off x="10035605" y="14434993"/>
            <a:ext cx="413498" cy="350462"/>
          </a:xfrm>
          <a:custGeom>
            <a:avLst/>
            <a:gdLst>
              <a:gd name="connsiteX0" fmla="*/ 17336 w 413498"/>
              <a:gd name="connsiteY0" fmla="*/ 293040 h 350462"/>
              <a:gd name="connsiteX1" fmla="*/ 34428 w 413498"/>
              <a:gd name="connsiteY1" fmla="*/ 66576 h 350462"/>
              <a:gd name="connsiteX2" fmla="*/ 192525 w 413498"/>
              <a:gd name="connsiteY2" fmla="*/ 11029 h 350462"/>
              <a:gd name="connsiteX3" fmla="*/ 393351 w 413498"/>
              <a:gd name="connsiteY3" fmla="*/ 23847 h 350462"/>
              <a:gd name="connsiteX4" fmla="*/ 389078 w 413498"/>
              <a:gd name="connsiteY4" fmla="*/ 246038 h 350462"/>
              <a:gd name="connsiteX5" fmla="*/ 239527 w 413498"/>
              <a:gd name="connsiteY5" fmla="*/ 348588 h 350462"/>
              <a:gd name="connsiteX6" fmla="*/ 17336 w 413498"/>
              <a:gd name="connsiteY6" fmla="*/ 293040 h 35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98" h="350462">
                <a:moveTo>
                  <a:pt x="17336" y="293040"/>
                </a:moveTo>
                <a:cubicBezTo>
                  <a:pt x="-16847" y="246038"/>
                  <a:pt x="5230" y="113578"/>
                  <a:pt x="34428" y="66576"/>
                </a:cubicBezTo>
                <a:cubicBezTo>
                  <a:pt x="63626" y="19574"/>
                  <a:pt x="132705" y="18150"/>
                  <a:pt x="192525" y="11029"/>
                </a:cubicBezTo>
                <a:cubicBezTo>
                  <a:pt x="252345" y="3908"/>
                  <a:pt x="360592" y="-15321"/>
                  <a:pt x="393351" y="23847"/>
                </a:cubicBezTo>
                <a:cubicBezTo>
                  <a:pt x="426110" y="63015"/>
                  <a:pt x="414715" y="191914"/>
                  <a:pt x="389078" y="246038"/>
                </a:cubicBezTo>
                <a:cubicBezTo>
                  <a:pt x="363441" y="300162"/>
                  <a:pt x="298635" y="340754"/>
                  <a:pt x="239527" y="348588"/>
                </a:cubicBezTo>
                <a:cubicBezTo>
                  <a:pt x="180419" y="356422"/>
                  <a:pt x="51519" y="340042"/>
                  <a:pt x="17336" y="29304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0" name="Forme libre : forme 389">
            <a:extLst>
              <a:ext uri="{FF2B5EF4-FFF2-40B4-BE49-F238E27FC236}">
                <a16:creationId xmlns:a16="http://schemas.microsoft.com/office/drawing/2014/main" id="{094E2326-8FA0-46CC-B5EA-EF33B78B583D}"/>
              </a:ext>
            </a:extLst>
          </p:cNvPr>
          <p:cNvSpPr/>
          <p:nvPr>
            <p:custDataLst>
              <p:tags r:id="rId180"/>
            </p:custDataLst>
          </p:nvPr>
        </p:nvSpPr>
        <p:spPr>
          <a:xfrm>
            <a:off x="10223371" y="14675172"/>
            <a:ext cx="425329" cy="330113"/>
          </a:xfrm>
          <a:custGeom>
            <a:avLst/>
            <a:gdLst>
              <a:gd name="connsiteX0" fmla="*/ 486 w 425329"/>
              <a:gd name="connsiteY0" fmla="*/ 108409 h 330113"/>
              <a:gd name="connsiteX1" fmla="*/ 124400 w 425329"/>
              <a:gd name="connsiteY1" fmla="*/ 317781 h 330113"/>
              <a:gd name="connsiteX2" fmla="*/ 244041 w 425329"/>
              <a:gd name="connsiteY2" fmla="*/ 296416 h 330113"/>
              <a:gd name="connsiteX3" fmla="*/ 423503 w 425329"/>
              <a:gd name="connsiteY3" fmla="*/ 219504 h 330113"/>
              <a:gd name="connsiteX4" fmla="*/ 329499 w 425329"/>
              <a:gd name="connsiteY4" fmla="*/ 14405 h 330113"/>
              <a:gd name="connsiteX5" fmla="*/ 209858 w 425329"/>
              <a:gd name="connsiteY5" fmla="*/ 27224 h 330113"/>
              <a:gd name="connsiteX6" fmla="*/ 85944 w 425329"/>
              <a:gd name="connsiteY6" fmla="*/ 108409 h 330113"/>
              <a:gd name="connsiteX7" fmla="*/ 486 w 425329"/>
              <a:gd name="connsiteY7" fmla="*/ 108409 h 3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329" h="330113">
                <a:moveTo>
                  <a:pt x="486" y="108409"/>
                </a:moveTo>
                <a:cubicBezTo>
                  <a:pt x="6895" y="143304"/>
                  <a:pt x="83808" y="286447"/>
                  <a:pt x="124400" y="317781"/>
                </a:cubicBezTo>
                <a:cubicBezTo>
                  <a:pt x="164992" y="349115"/>
                  <a:pt x="194191" y="312795"/>
                  <a:pt x="244041" y="296416"/>
                </a:cubicBezTo>
                <a:cubicBezTo>
                  <a:pt x="293891" y="280037"/>
                  <a:pt x="409260" y="266506"/>
                  <a:pt x="423503" y="219504"/>
                </a:cubicBezTo>
                <a:cubicBezTo>
                  <a:pt x="437746" y="172502"/>
                  <a:pt x="365106" y="46452"/>
                  <a:pt x="329499" y="14405"/>
                </a:cubicBezTo>
                <a:cubicBezTo>
                  <a:pt x="293892" y="-17642"/>
                  <a:pt x="250450" y="11557"/>
                  <a:pt x="209858" y="27224"/>
                </a:cubicBezTo>
                <a:cubicBezTo>
                  <a:pt x="169266" y="42891"/>
                  <a:pt x="119415" y="94878"/>
                  <a:pt x="85944" y="108409"/>
                </a:cubicBezTo>
                <a:cubicBezTo>
                  <a:pt x="52473" y="121940"/>
                  <a:pt x="-5923" y="73514"/>
                  <a:pt x="486" y="10840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1" name="Forme libre : forme 390">
            <a:extLst>
              <a:ext uri="{FF2B5EF4-FFF2-40B4-BE49-F238E27FC236}">
                <a16:creationId xmlns:a16="http://schemas.microsoft.com/office/drawing/2014/main" id="{D9879009-14C2-47E1-A180-55D4DAF50800}"/>
              </a:ext>
            </a:extLst>
          </p:cNvPr>
          <p:cNvSpPr/>
          <p:nvPr>
            <p:custDataLst>
              <p:tags r:id="rId181"/>
            </p:custDataLst>
          </p:nvPr>
        </p:nvSpPr>
        <p:spPr>
          <a:xfrm>
            <a:off x="10423787" y="15128342"/>
            <a:ext cx="448966" cy="433176"/>
          </a:xfrm>
          <a:custGeom>
            <a:avLst/>
            <a:gdLst>
              <a:gd name="connsiteX0" fmla="*/ 129443 w 448966"/>
              <a:gd name="connsiteY0" fmla="*/ 346076 h 433176"/>
              <a:gd name="connsiteX1" fmla="*/ 1256 w 448966"/>
              <a:gd name="connsiteY1" fmla="*/ 328985 h 433176"/>
              <a:gd name="connsiteX2" fmla="*/ 65350 w 448966"/>
              <a:gd name="connsiteY2" fmla="*/ 162342 h 433176"/>
              <a:gd name="connsiteX3" fmla="*/ 86714 w 448966"/>
              <a:gd name="connsiteY3" fmla="*/ 29882 h 433176"/>
              <a:gd name="connsiteX4" fmla="*/ 355907 w 448966"/>
              <a:gd name="connsiteY4" fmla="*/ 21336 h 433176"/>
              <a:gd name="connsiteX5" fmla="*/ 445637 w 448966"/>
              <a:gd name="connsiteY5" fmla="*/ 273437 h 433176"/>
              <a:gd name="connsiteX6" fmla="*/ 257630 w 448966"/>
              <a:gd name="connsiteY6" fmla="*/ 431534 h 433176"/>
              <a:gd name="connsiteX7" fmla="*/ 129443 w 448966"/>
              <a:gd name="connsiteY7" fmla="*/ 346076 h 43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966" h="433176">
                <a:moveTo>
                  <a:pt x="129443" y="346076"/>
                </a:moveTo>
                <a:cubicBezTo>
                  <a:pt x="86714" y="328985"/>
                  <a:pt x="11938" y="359607"/>
                  <a:pt x="1256" y="328985"/>
                </a:cubicBezTo>
                <a:cubicBezTo>
                  <a:pt x="-9426" y="298363"/>
                  <a:pt x="51107" y="212192"/>
                  <a:pt x="65350" y="162342"/>
                </a:cubicBezTo>
                <a:cubicBezTo>
                  <a:pt x="79593" y="112492"/>
                  <a:pt x="38288" y="53383"/>
                  <a:pt x="86714" y="29882"/>
                </a:cubicBezTo>
                <a:cubicBezTo>
                  <a:pt x="135140" y="6381"/>
                  <a:pt x="296087" y="-19256"/>
                  <a:pt x="355907" y="21336"/>
                </a:cubicBezTo>
                <a:cubicBezTo>
                  <a:pt x="415727" y="61928"/>
                  <a:pt x="462016" y="205071"/>
                  <a:pt x="445637" y="273437"/>
                </a:cubicBezTo>
                <a:cubicBezTo>
                  <a:pt x="429258" y="341803"/>
                  <a:pt x="313178" y="417291"/>
                  <a:pt x="257630" y="431534"/>
                </a:cubicBezTo>
                <a:cubicBezTo>
                  <a:pt x="202082" y="445777"/>
                  <a:pt x="172172" y="363167"/>
                  <a:pt x="129443" y="34607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2" name="Forme libre : forme 391">
            <a:extLst>
              <a:ext uri="{FF2B5EF4-FFF2-40B4-BE49-F238E27FC236}">
                <a16:creationId xmlns:a16="http://schemas.microsoft.com/office/drawing/2014/main" id="{89F75B37-D382-40C1-9A9E-4FB295EC43BB}"/>
              </a:ext>
            </a:extLst>
          </p:cNvPr>
          <p:cNvSpPr/>
          <p:nvPr>
            <p:custDataLst>
              <p:tags r:id="rId182"/>
            </p:custDataLst>
          </p:nvPr>
        </p:nvSpPr>
        <p:spPr>
          <a:xfrm rot="16735075">
            <a:off x="10072472" y="15097451"/>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3" name="Forme libre : forme 392">
            <a:extLst>
              <a:ext uri="{FF2B5EF4-FFF2-40B4-BE49-F238E27FC236}">
                <a16:creationId xmlns:a16="http://schemas.microsoft.com/office/drawing/2014/main" id="{14D346F2-1BCD-4FAE-B428-4975C8D479EF}"/>
              </a:ext>
            </a:extLst>
          </p:cNvPr>
          <p:cNvSpPr/>
          <p:nvPr>
            <p:custDataLst>
              <p:tags r:id="rId183"/>
            </p:custDataLst>
          </p:nvPr>
        </p:nvSpPr>
        <p:spPr>
          <a:xfrm>
            <a:off x="10082559" y="15805485"/>
            <a:ext cx="429793" cy="284669"/>
          </a:xfrm>
          <a:custGeom>
            <a:avLst/>
            <a:gdLst>
              <a:gd name="connsiteX0" fmla="*/ 144472 w 427341"/>
              <a:gd name="connsiteY0" fmla="*/ 2215 h 392740"/>
              <a:gd name="connsiteX1" fmla="*/ 49879 w 427341"/>
              <a:gd name="connsiteY1" fmla="*/ 82794 h 392740"/>
              <a:gd name="connsiteX2" fmla="*/ 4334 w 427341"/>
              <a:gd name="connsiteY2" fmla="*/ 264973 h 392740"/>
              <a:gd name="connsiteX3" fmla="*/ 154982 w 427341"/>
              <a:gd name="connsiteY3" fmla="*/ 387594 h 392740"/>
              <a:gd name="connsiteX4" fmla="*/ 386210 w 427341"/>
              <a:gd name="connsiteY4" fmla="*/ 349056 h 392740"/>
              <a:gd name="connsiteX5" fmla="*/ 407231 w 427341"/>
              <a:gd name="connsiteY5" fmla="*/ 163373 h 392740"/>
              <a:gd name="connsiteX6" fmla="*/ 144472 w 427341"/>
              <a:gd name="connsiteY6" fmla="*/ 2215 h 392740"/>
              <a:gd name="connsiteX0" fmla="*/ 147829 w 430698"/>
              <a:gd name="connsiteY0" fmla="*/ 2215 h 360387"/>
              <a:gd name="connsiteX1" fmla="*/ 53236 w 430698"/>
              <a:gd name="connsiteY1" fmla="*/ 82794 h 360387"/>
              <a:gd name="connsiteX2" fmla="*/ 7691 w 430698"/>
              <a:gd name="connsiteY2" fmla="*/ 264973 h 360387"/>
              <a:gd name="connsiteX3" fmla="*/ 212355 w 430698"/>
              <a:gd name="connsiteY3" fmla="*/ 306571 h 360387"/>
              <a:gd name="connsiteX4" fmla="*/ 389567 w 430698"/>
              <a:gd name="connsiteY4" fmla="*/ 349056 h 360387"/>
              <a:gd name="connsiteX5" fmla="*/ 410588 w 430698"/>
              <a:gd name="connsiteY5" fmla="*/ 163373 h 360387"/>
              <a:gd name="connsiteX6" fmla="*/ 147829 w 430698"/>
              <a:gd name="connsiteY6" fmla="*/ 2215 h 360387"/>
              <a:gd name="connsiteX0" fmla="*/ 147829 w 427314"/>
              <a:gd name="connsiteY0" fmla="*/ 2215 h 306915"/>
              <a:gd name="connsiteX1" fmla="*/ 53236 w 427314"/>
              <a:gd name="connsiteY1" fmla="*/ 82794 h 306915"/>
              <a:gd name="connsiteX2" fmla="*/ 7691 w 427314"/>
              <a:gd name="connsiteY2" fmla="*/ 264973 h 306915"/>
              <a:gd name="connsiteX3" fmla="*/ 212355 w 427314"/>
              <a:gd name="connsiteY3" fmla="*/ 306571 h 306915"/>
              <a:gd name="connsiteX4" fmla="*/ 374134 w 427314"/>
              <a:gd name="connsiteY4" fmla="*/ 252601 h 306915"/>
              <a:gd name="connsiteX5" fmla="*/ 410588 w 427314"/>
              <a:gd name="connsiteY5" fmla="*/ 163373 h 306915"/>
              <a:gd name="connsiteX6" fmla="*/ 147829 w 427314"/>
              <a:gd name="connsiteY6" fmla="*/ 2215 h 306915"/>
              <a:gd name="connsiteX0" fmla="*/ 149344 w 428829"/>
              <a:gd name="connsiteY0" fmla="*/ 2215 h 296151"/>
              <a:gd name="connsiteX1" fmla="*/ 54751 w 428829"/>
              <a:gd name="connsiteY1" fmla="*/ 82794 h 296151"/>
              <a:gd name="connsiteX2" fmla="*/ 9206 w 428829"/>
              <a:gd name="connsiteY2" fmla="*/ 264973 h 296151"/>
              <a:gd name="connsiteX3" fmla="*/ 237019 w 428829"/>
              <a:gd name="connsiteY3" fmla="*/ 294996 h 296151"/>
              <a:gd name="connsiteX4" fmla="*/ 375649 w 428829"/>
              <a:gd name="connsiteY4" fmla="*/ 252601 h 296151"/>
              <a:gd name="connsiteX5" fmla="*/ 412103 w 428829"/>
              <a:gd name="connsiteY5" fmla="*/ 163373 h 296151"/>
              <a:gd name="connsiteX6" fmla="*/ 149344 w 428829"/>
              <a:gd name="connsiteY6" fmla="*/ 2215 h 296151"/>
              <a:gd name="connsiteX0" fmla="*/ 149090 w 428575"/>
              <a:gd name="connsiteY0" fmla="*/ 2215 h 283358"/>
              <a:gd name="connsiteX1" fmla="*/ 54497 w 428575"/>
              <a:gd name="connsiteY1" fmla="*/ 82794 h 283358"/>
              <a:gd name="connsiteX2" fmla="*/ 8952 w 428575"/>
              <a:gd name="connsiteY2" fmla="*/ 264973 h 283358"/>
              <a:gd name="connsiteX3" fmla="*/ 232907 w 428575"/>
              <a:gd name="connsiteY3" fmla="*/ 275704 h 283358"/>
              <a:gd name="connsiteX4" fmla="*/ 375395 w 428575"/>
              <a:gd name="connsiteY4" fmla="*/ 252601 h 283358"/>
              <a:gd name="connsiteX5" fmla="*/ 411849 w 428575"/>
              <a:gd name="connsiteY5" fmla="*/ 163373 h 283358"/>
              <a:gd name="connsiteX6" fmla="*/ 149090 w 428575"/>
              <a:gd name="connsiteY6" fmla="*/ 2215 h 283358"/>
              <a:gd name="connsiteX0" fmla="*/ 149090 w 429793"/>
              <a:gd name="connsiteY0" fmla="*/ 2215 h 284669"/>
              <a:gd name="connsiteX1" fmla="*/ 54497 w 429793"/>
              <a:gd name="connsiteY1" fmla="*/ 82794 h 284669"/>
              <a:gd name="connsiteX2" fmla="*/ 8952 w 429793"/>
              <a:gd name="connsiteY2" fmla="*/ 264973 h 284669"/>
              <a:gd name="connsiteX3" fmla="*/ 232907 w 429793"/>
              <a:gd name="connsiteY3" fmla="*/ 275704 h 284669"/>
              <a:gd name="connsiteX4" fmla="*/ 379254 w 429793"/>
              <a:gd name="connsiteY4" fmla="*/ 229452 h 284669"/>
              <a:gd name="connsiteX5" fmla="*/ 411849 w 429793"/>
              <a:gd name="connsiteY5" fmla="*/ 163373 h 284669"/>
              <a:gd name="connsiteX6" fmla="*/ 149090 w 429793"/>
              <a:gd name="connsiteY6" fmla="*/ 2215 h 284669"/>
              <a:gd name="connsiteX0" fmla="*/ 149090 w 429793"/>
              <a:gd name="connsiteY0" fmla="*/ 2215 h 284669"/>
              <a:gd name="connsiteX1" fmla="*/ 54497 w 429793"/>
              <a:gd name="connsiteY1" fmla="*/ 82794 h 284669"/>
              <a:gd name="connsiteX2" fmla="*/ 8952 w 429793"/>
              <a:gd name="connsiteY2" fmla="*/ 264973 h 284669"/>
              <a:gd name="connsiteX3" fmla="*/ 232907 w 429793"/>
              <a:gd name="connsiteY3" fmla="*/ 275704 h 284669"/>
              <a:gd name="connsiteX4" fmla="*/ 379254 w 429793"/>
              <a:gd name="connsiteY4" fmla="*/ 229452 h 284669"/>
              <a:gd name="connsiteX5" fmla="*/ 411849 w 429793"/>
              <a:gd name="connsiteY5" fmla="*/ 163373 h 284669"/>
              <a:gd name="connsiteX6" fmla="*/ 149090 w 429793"/>
              <a:gd name="connsiteY6" fmla="*/ 2215 h 2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793" h="284669">
                <a:moveTo>
                  <a:pt x="149090" y="2215"/>
                </a:moveTo>
                <a:cubicBezTo>
                  <a:pt x="89531" y="-11215"/>
                  <a:pt x="77853" y="39001"/>
                  <a:pt x="54497" y="82794"/>
                </a:cubicBezTo>
                <a:cubicBezTo>
                  <a:pt x="31141" y="126587"/>
                  <a:pt x="-20783" y="232821"/>
                  <a:pt x="8952" y="264973"/>
                </a:cubicBezTo>
                <a:cubicBezTo>
                  <a:pt x="38687" y="297125"/>
                  <a:pt x="171190" y="281624"/>
                  <a:pt x="232907" y="275704"/>
                </a:cubicBezTo>
                <a:cubicBezTo>
                  <a:pt x="294624" y="269784"/>
                  <a:pt x="314063" y="251389"/>
                  <a:pt x="379254" y="229452"/>
                </a:cubicBezTo>
                <a:cubicBezTo>
                  <a:pt x="421295" y="192082"/>
                  <a:pt x="450210" y="201246"/>
                  <a:pt x="411849" y="163373"/>
                </a:cubicBezTo>
                <a:cubicBezTo>
                  <a:pt x="373488" y="125500"/>
                  <a:pt x="208649" y="15645"/>
                  <a:pt x="149090" y="221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4" name="Forme libre : forme 393">
            <a:extLst>
              <a:ext uri="{FF2B5EF4-FFF2-40B4-BE49-F238E27FC236}">
                <a16:creationId xmlns:a16="http://schemas.microsoft.com/office/drawing/2014/main" id="{2C9ECA4C-974A-428F-A3CD-D2ADA1D7CDD3}"/>
              </a:ext>
            </a:extLst>
          </p:cNvPr>
          <p:cNvSpPr/>
          <p:nvPr>
            <p:custDataLst>
              <p:tags r:id="rId184"/>
            </p:custDataLst>
          </p:nvPr>
        </p:nvSpPr>
        <p:spPr>
          <a:xfrm>
            <a:off x="10279734" y="14892273"/>
            <a:ext cx="470453" cy="244078"/>
          </a:xfrm>
          <a:custGeom>
            <a:avLst/>
            <a:gdLst>
              <a:gd name="connsiteX0" fmla="*/ 39502 w 470453"/>
              <a:gd name="connsiteY0" fmla="*/ 88614 h 244078"/>
              <a:gd name="connsiteX1" fmla="*/ 28992 w 470453"/>
              <a:gd name="connsiteY1" fmla="*/ 165690 h 244078"/>
              <a:gd name="connsiteX2" fmla="*/ 221682 w 470453"/>
              <a:gd name="connsiteY2" fmla="*/ 239262 h 244078"/>
              <a:gd name="connsiteX3" fmla="*/ 459916 w 470453"/>
              <a:gd name="connsiteY3" fmla="*/ 211235 h 244078"/>
              <a:gd name="connsiteX4" fmla="*/ 393351 w 470453"/>
              <a:gd name="connsiteY4" fmla="*/ 4531 h 244078"/>
              <a:gd name="connsiteX5" fmla="*/ 39502 w 470453"/>
              <a:gd name="connsiteY5" fmla="*/ 88614 h 2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53" h="244078">
                <a:moveTo>
                  <a:pt x="39502" y="88614"/>
                </a:moveTo>
                <a:cubicBezTo>
                  <a:pt x="-21224" y="115474"/>
                  <a:pt x="-1371" y="140582"/>
                  <a:pt x="28992" y="165690"/>
                </a:cubicBezTo>
                <a:cubicBezTo>
                  <a:pt x="59355" y="190798"/>
                  <a:pt x="149861" y="231671"/>
                  <a:pt x="221682" y="239262"/>
                </a:cubicBezTo>
                <a:cubicBezTo>
                  <a:pt x="293503" y="246853"/>
                  <a:pt x="431305" y="250357"/>
                  <a:pt x="459916" y="211235"/>
                </a:cubicBezTo>
                <a:cubicBezTo>
                  <a:pt x="488527" y="172113"/>
                  <a:pt x="456413" y="29055"/>
                  <a:pt x="393351" y="4531"/>
                </a:cubicBezTo>
                <a:cubicBezTo>
                  <a:pt x="330289" y="-19993"/>
                  <a:pt x="100228" y="61754"/>
                  <a:pt x="39502" y="8861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5" name="Forme libre : forme 394">
            <a:extLst>
              <a:ext uri="{FF2B5EF4-FFF2-40B4-BE49-F238E27FC236}">
                <a16:creationId xmlns:a16="http://schemas.microsoft.com/office/drawing/2014/main" id="{50A85858-D6C9-448E-970A-61AC66988345}"/>
              </a:ext>
            </a:extLst>
          </p:cNvPr>
          <p:cNvSpPr/>
          <p:nvPr>
            <p:custDataLst>
              <p:tags r:id="rId185"/>
            </p:custDataLst>
          </p:nvPr>
        </p:nvSpPr>
        <p:spPr>
          <a:xfrm>
            <a:off x="9625949" y="15087506"/>
            <a:ext cx="495640" cy="446742"/>
          </a:xfrm>
          <a:custGeom>
            <a:avLst/>
            <a:gdLst>
              <a:gd name="connsiteX0" fmla="*/ 0 w 495640"/>
              <a:gd name="connsiteY0" fmla="*/ 181668 h 446742"/>
              <a:gd name="connsiteX1" fmla="*/ 205892 w 495640"/>
              <a:gd name="connsiteY1" fmla="*/ 423894 h 446742"/>
              <a:gd name="connsiteX2" fmla="*/ 417839 w 495640"/>
              <a:gd name="connsiteY2" fmla="*/ 405727 h 446742"/>
              <a:gd name="connsiteX3" fmla="*/ 484451 w 495640"/>
              <a:gd name="connsiteY3" fmla="*/ 151390 h 446742"/>
              <a:gd name="connsiteX4" fmla="*/ 205892 w 495640"/>
              <a:gd name="connsiteY4" fmla="*/ 0 h 446742"/>
              <a:gd name="connsiteX5" fmla="*/ 0 w 495640"/>
              <a:gd name="connsiteY5" fmla="*/ 181668 h 4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40" h="446742">
                <a:moveTo>
                  <a:pt x="0" y="181668"/>
                </a:moveTo>
                <a:cubicBezTo>
                  <a:pt x="0" y="252317"/>
                  <a:pt x="136252" y="386551"/>
                  <a:pt x="205892" y="423894"/>
                </a:cubicBezTo>
                <a:cubicBezTo>
                  <a:pt x="275532" y="461237"/>
                  <a:pt x="371413" y="451144"/>
                  <a:pt x="417839" y="405727"/>
                </a:cubicBezTo>
                <a:cubicBezTo>
                  <a:pt x="464265" y="360310"/>
                  <a:pt x="519775" y="219011"/>
                  <a:pt x="484451" y="151390"/>
                </a:cubicBezTo>
                <a:cubicBezTo>
                  <a:pt x="449127" y="83769"/>
                  <a:pt x="284615" y="0"/>
                  <a:pt x="205892" y="0"/>
                </a:cubicBezTo>
                <a:cubicBezTo>
                  <a:pt x="127169" y="0"/>
                  <a:pt x="0" y="111019"/>
                  <a:pt x="0" y="18166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6" name="Forme libre : forme 395">
            <a:extLst>
              <a:ext uri="{FF2B5EF4-FFF2-40B4-BE49-F238E27FC236}">
                <a16:creationId xmlns:a16="http://schemas.microsoft.com/office/drawing/2014/main" id="{124ED6DB-64A8-4C19-A090-B3DE34698464}"/>
              </a:ext>
            </a:extLst>
          </p:cNvPr>
          <p:cNvSpPr/>
          <p:nvPr>
            <p:custDataLst>
              <p:tags r:id="rId186"/>
            </p:custDataLst>
          </p:nvPr>
        </p:nvSpPr>
        <p:spPr>
          <a:xfrm>
            <a:off x="9475723" y="14196280"/>
            <a:ext cx="292454" cy="359833"/>
          </a:xfrm>
          <a:custGeom>
            <a:avLst/>
            <a:gdLst>
              <a:gd name="connsiteX0" fmla="*/ 34214 w 292454"/>
              <a:gd name="connsiteY0" fmla="*/ 46719 h 359833"/>
              <a:gd name="connsiteX1" fmla="*/ 17385 w 292454"/>
              <a:gd name="connsiteY1" fmla="*/ 315990 h 359833"/>
              <a:gd name="connsiteX2" fmla="*/ 174460 w 292454"/>
              <a:gd name="connsiteY2" fmla="*/ 355259 h 359833"/>
              <a:gd name="connsiteX3" fmla="*/ 219338 w 292454"/>
              <a:gd name="connsiteY3" fmla="*/ 271112 h 359833"/>
              <a:gd name="connsiteX4" fmla="*/ 286656 w 292454"/>
              <a:gd name="connsiteY4" fmla="*/ 24280 h 359833"/>
              <a:gd name="connsiteX5" fmla="*/ 34214 w 292454"/>
              <a:gd name="connsiteY5" fmla="*/ 46719 h 35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54" h="359833">
                <a:moveTo>
                  <a:pt x="34214" y="46719"/>
                </a:moveTo>
                <a:cubicBezTo>
                  <a:pt x="-10664" y="95337"/>
                  <a:pt x="-5989" y="264567"/>
                  <a:pt x="17385" y="315990"/>
                </a:cubicBezTo>
                <a:cubicBezTo>
                  <a:pt x="40759" y="367413"/>
                  <a:pt x="140801" y="362739"/>
                  <a:pt x="174460" y="355259"/>
                </a:cubicBezTo>
                <a:cubicBezTo>
                  <a:pt x="208119" y="347779"/>
                  <a:pt x="200639" y="326275"/>
                  <a:pt x="219338" y="271112"/>
                </a:cubicBezTo>
                <a:cubicBezTo>
                  <a:pt x="238037" y="215949"/>
                  <a:pt x="313770" y="66354"/>
                  <a:pt x="286656" y="24280"/>
                </a:cubicBezTo>
                <a:cubicBezTo>
                  <a:pt x="259542" y="-17794"/>
                  <a:pt x="79092" y="-1899"/>
                  <a:pt x="34214" y="4671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7" name="Forme libre : forme 396">
            <a:extLst>
              <a:ext uri="{FF2B5EF4-FFF2-40B4-BE49-F238E27FC236}">
                <a16:creationId xmlns:a16="http://schemas.microsoft.com/office/drawing/2014/main" id="{A06E5B44-91A4-4F3E-994E-5A0DE04D6624}"/>
              </a:ext>
            </a:extLst>
          </p:cNvPr>
          <p:cNvSpPr/>
          <p:nvPr>
            <p:custDataLst>
              <p:tags r:id="rId187"/>
            </p:custDataLst>
          </p:nvPr>
        </p:nvSpPr>
        <p:spPr>
          <a:xfrm>
            <a:off x="9711282" y="14242338"/>
            <a:ext cx="361503" cy="238317"/>
          </a:xfrm>
          <a:custGeom>
            <a:avLst/>
            <a:gdLst>
              <a:gd name="connsiteX0" fmla="*/ 70383 w 361503"/>
              <a:gd name="connsiteY0" fmla="*/ 28050 h 238317"/>
              <a:gd name="connsiteX1" fmla="*/ 3065 w 361503"/>
              <a:gd name="connsiteY1" fmla="*/ 207564 h 238317"/>
              <a:gd name="connsiteX2" fmla="*/ 143311 w 361503"/>
              <a:gd name="connsiteY2" fmla="*/ 230004 h 238317"/>
              <a:gd name="connsiteX3" fmla="*/ 334044 w 361503"/>
              <a:gd name="connsiteY3" fmla="*/ 218784 h 238317"/>
              <a:gd name="connsiteX4" fmla="*/ 334044 w 361503"/>
              <a:gd name="connsiteY4" fmla="*/ 22440 h 238317"/>
              <a:gd name="connsiteX5" fmla="*/ 70383 w 361503"/>
              <a:gd name="connsiteY5" fmla="*/ 28050 h 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503" h="238317">
                <a:moveTo>
                  <a:pt x="70383" y="28050"/>
                </a:moveTo>
                <a:cubicBezTo>
                  <a:pt x="15220" y="58904"/>
                  <a:pt x="-9090" y="173905"/>
                  <a:pt x="3065" y="207564"/>
                </a:cubicBezTo>
                <a:cubicBezTo>
                  <a:pt x="15220" y="241223"/>
                  <a:pt x="88148" y="228134"/>
                  <a:pt x="143311" y="230004"/>
                </a:cubicBezTo>
                <a:cubicBezTo>
                  <a:pt x="198474" y="231874"/>
                  <a:pt x="302255" y="253378"/>
                  <a:pt x="334044" y="218784"/>
                </a:cubicBezTo>
                <a:cubicBezTo>
                  <a:pt x="365833" y="184190"/>
                  <a:pt x="375183" y="57969"/>
                  <a:pt x="334044" y="22440"/>
                </a:cubicBezTo>
                <a:cubicBezTo>
                  <a:pt x="292905" y="-13089"/>
                  <a:pt x="125546" y="-2804"/>
                  <a:pt x="70383" y="2805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8" name="Forme libre : forme 397">
            <a:extLst>
              <a:ext uri="{FF2B5EF4-FFF2-40B4-BE49-F238E27FC236}">
                <a16:creationId xmlns:a16="http://schemas.microsoft.com/office/drawing/2014/main" id="{DA040D02-B172-4281-A86D-5AEA744436BD}"/>
              </a:ext>
            </a:extLst>
          </p:cNvPr>
          <p:cNvSpPr/>
          <p:nvPr>
            <p:custDataLst>
              <p:tags r:id="rId188"/>
            </p:custDataLst>
          </p:nvPr>
        </p:nvSpPr>
        <p:spPr>
          <a:xfrm>
            <a:off x="9636828" y="14024022"/>
            <a:ext cx="354900" cy="254126"/>
          </a:xfrm>
          <a:custGeom>
            <a:avLst/>
            <a:gdLst>
              <a:gd name="connsiteX0" fmla="*/ 293522 w 354900"/>
              <a:gd name="connsiteY0" fmla="*/ 228244 h 254126"/>
              <a:gd name="connsiteX1" fmla="*/ 138246 w 354900"/>
              <a:gd name="connsiteY1" fmla="*/ 245497 h 254126"/>
              <a:gd name="connsiteX2" fmla="*/ 223 w 354900"/>
              <a:gd name="connsiteY2" fmla="*/ 150606 h 254126"/>
              <a:gd name="connsiteX3" fmla="*/ 112367 w 354900"/>
              <a:gd name="connsiteY3" fmla="*/ 3957 h 254126"/>
              <a:gd name="connsiteX4" fmla="*/ 345280 w 354900"/>
              <a:gd name="connsiteY4" fmla="*/ 55716 h 254126"/>
              <a:gd name="connsiteX5" fmla="*/ 293522 w 354900"/>
              <a:gd name="connsiteY5" fmla="*/ 228244 h 25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900" h="254126">
                <a:moveTo>
                  <a:pt x="293522" y="228244"/>
                </a:moveTo>
                <a:cubicBezTo>
                  <a:pt x="259016" y="259874"/>
                  <a:pt x="187129" y="258437"/>
                  <a:pt x="138246" y="245497"/>
                </a:cubicBezTo>
                <a:cubicBezTo>
                  <a:pt x="89363" y="232557"/>
                  <a:pt x="4536" y="190863"/>
                  <a:pt x="223" y="150606"/>
                </a:cubicBezTo>
                <a:cubicBezTo>
                  <a:pt x="-4090" y="110349"/>
                  <a:pt x="54858" y="19772"/>
                  <a:pt x="112367" y="3957"/>
                </a:cubicBezTo>
                <a:cubicBezTo>
                  <a:pt x="169876" y="-11858"/>
                  <a:pt x="315088" y="22648"/>
                  <a:pt x="345280" y="55716"/>
                </a:cubicBezTo>
                <a:cubicBezTo>
                  <a:pt x="375472" y="88784"/>
                  <a:pt x="328028" y="196614"/>
                  <a:pt x="293522" y="22824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9" name="Forme libre : forme 398">
            <a:extLst>
              <a:ext uri="{FF2B5EF4-FFF2-40B4-BE49-F238E27FC236}">
                <a16:creationId xmlns:a16="http://schemas.microsoft.com/office/drawing/2014/main" id="{603F1EA5-A559-42DF-953C-E18AD5225125}"/>
              </a:ext>
            </a:extLst>
          </p:cNvPr>
          <p:cNvSpPr/>
          <p:nvPr>
            <p:custDataLst>
              <p:tags r:id="rId189"/>
            </p:custDataLst>
          </p:nvPr>
        </p:nvSpPr>
        <p:spPr>
          <a:xfrm>
            <a:off x="9645630" y="13762254"/>
            <a:ext cx="342478" cy="297493"/>
          </a:xfrm>
          <a:custGeom>
            <a:avLst/>
            <a:gdLst>
              <a:gd name="connsiteX0" fmla="*/ 3969 w 342478"/>
              <a:gd name="connsiteY0" fmla="*/ 81120 h 297493"/>
              <a:gd name="connsiteX1" fmla="*/ 99565 w 342478"/>
              <a:gd name="connsiteY1" fmla="*/ 255687 h 297493"/>
              <a:gd name="connsiteX2" fmla="*/ 311540 w 342478"/>
              <a:gd name="connsiteY2" fmla="*/ 288938 h 297493"/>
              <a:gd name="connsiteX3" fmla="*/ 332322 w 342478"/>
              <a:gd name="connsiteY3" fmla="*/ 130996 h 297493"/>
              <a:gd name="connsiteX4" fmla="*/ 224256 w 342478"/>
              <a:gd name="connsiteY4" fmla="*/ 2149 h 297493"/>
              <a:gd name="connsiteX5" fmla="*/ 3969 w 342478"/>
              <a:gd name="connsiteY5" fmla="*/ 81120 h 29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78" h="297493">
                <a:moveTo>
                  <a:pt x="3969" y="81120"/>
                </a:moveTo>
                <a:cubicBezTo>
                  <a:pt x="-16813" y="123376"/>
                  <a:pt x="48303" y="221051"/>
                  <a:pt x="99565" y="255687"/>
                </a:cubicBezTo>
                <a:cubicBezTo>
                  <a:pt x="150827" y="290323"/>
                  <a:pt x="272747" y="309720"/>
                  <a:pt x="311540" y="288938"/>
                </a:cubicBezTo>
                <a:cubicBezTo>
                  <a:pt x="350333" y="268156"/>
                  <a:pt x="346869" y="178794"/>
                  <a:pt x="332322" y="130996"/>
                </a:cubicBezTo>
                <a:cubicBezTo>
                  <a:pt x="317775" y="83198"/>
                  <a:pt x="281060" y="15311"/>
                  <a:pt x="224256" y="2149"/>
                </a:cubicBezTo>
                <a:cubicBezTo>
                  <a:pt x="167452" y="-11013"/>
                  <a:pt x="24751" y="38864"/>
                  <a:pt x="3969" y="8112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0" name="Forme libre : forme 399">
            <a:extLst>
              <a:ext uri="{FF2B5EF4-FFF2-40B4-BE49-F238E27FC236}">
                <a16:creationId xmlns:a16="http://schemas.microsoft.com/office/drawing/2014/main" id="{BFB5B2DE-81E4-4DCE-967F-25A18958AA58}"/>
              </a:ext>
            </a:extLst>
          </p:cNvPr>
          <p:cNvSpPr/>
          <p:nvPr>
            <p:custDataLst>
              <p:tags r:id="rId190"/>
            </p:custDataLst>
          </p:nvPr>
        </p:nvSpPr>
        <p:spPr>
          <a:xfrm>
            <a:off x="10522342" y="14230826"/>
            <a:ext cx="183474" cy="311396"/>
          </a:xfrm>
          <a:custGeom>
            <a:avLst/>
            <a:gdLst>
              <a:gd name="connsiteX0" fmla="*/ 93 w 183474"/>
              <a:gd name="connsiteY0" fmla="*/ 119624 h 311396"/>
              <a:gd name="connsiteX1" fmla="*/ 141410 w 183474"/>
              <a:gd name="connsiteY1" fmla="*/ 310817 h 311396"/>
              <a:gd name="connsiteX2" fmla="*/ 182973 w 183474"/>
              <a:gd name="connsiteY2" fmla="*/ 53123 h 311396"/>
              <a:gd name="connsiteX3" fmla="*/ 120628 w 183474"/>
              <a:gd name="connsiteY3" fmla="*/ 3246 h 311396"/>
              <a:gd name="connsiteX4" fmla="*/ 93 w 183474"/>
              <a:gd name="connsiteY4" fmla="*/ 119624 h 31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74" h="311396">
                <a:moveTo>
                  <a:pt x="93" y="119624"/>
                </a:moveTo>
                <a:cubicBezTo>
                  <a:pt x="3557" y="170886"/>
                  <a:pt x="110930" y="321900"/>
                  <a:pt x="141410" y="310817"/>
                </a:cubicBezTo>
                <a:cubicBezTo>
                  <a:pt x="171890" y="299734"/>
                  <a:pt x="186437" y="104385"/>
                  <a:pt x="182973" y="53123"/>
                </a:cubicBezTo>
                <a:cubicBezTo>
                  <a:pt x="179509" y="1861"/>
                  <a:pt x="151108" y="-5759"/>
                  <a:pt x="120628" y="3246"/>
                </a:cubicBezTo>
                <a:cubicBezTo>
                  <a:pt x="90148" y="12251"/>
                  <a:pt x="-3371" y="68362"/>
                  <a:pt x="93" y="11962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1" name="Forme libre : forme 400">
            <a:extLst>
              <a:ext uri="{FF2B5EF4-FFF2-40B4-BE49-F238E27FC236}">
                <a16:creationId xmlns:a16="http://schemas.microsoft.com/office/drawing/2014/main" id="{F1C50BFA-5370-44C6-B023-D089D7315BAD}"/>
              </a:ext>
            </a:extLst>
          </p:cNvPr>
          <p:cNvSpPr/>
          <p:nvPr>
            <p:custDataLst>
              <p:tags r:id="rId191"/>
            </p:custDataLst>
          </p:nvPr>
        </p:nvSpPr>
        <p:spPr>
          <a:xfrm>
            <a:off x="10217117" y="13635230"/>
            <a:ext cx="321765" cy="420092"/>
          </a:xfrm>
          <a:custGeom>
            <a:avLst/>
            <a:gdLst>
              <a:gd name="connsiteX0" fmla="*/ 118282 w 321765"/>
              <a:gd name="connsiteY0" fmla="*/ 411806 h 420092"/>
              <a:gd name="connsiteX1" fmla="*/ 1904 w 321765"/>
              <a:gd name="connsiteY1" fmla="*/ 129173 h 420092"/>
              <a:gd name="connsiteX2" fmla="*/ 209722 w 321765"/>
              <a:gd name="connsiteY2" fmla="*/ 326 h 420092"/>
              <a:gd name="connsiteX3" fmla="*/ 284536 w 321765"/>
              <a:gd name="connsiteY3" fmla="*/ 162424 h 420092"/>
              <a:gd name="connsiteX4" fmla="*/ 313631 w 321765"/>
              <a:gd name="connsiteY4" fmla="*/ 328679 h 420092"/>
              <a:gd name="connsiteX5" fmla="*/ 118282 w 321765"/>
              <a:gd name="connsiteY5" fmla="*/ 411806 h 42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65" h="420092">
                <a:moveTo>
                  <a:pt x="118282" y="411806"/>
                </a:moveTo>
                <a:cubicBezTo>
                  <a:pt x="66327" y="378555"/>
                  <a:pt x="-13336" y="197753"/>
                  <a:pt x="1904" y="129173"/>
                </a:cubicBezTo>
                <a:cubicBezTo>
                  <a:pt x="17144" y="60593"/>
                  <a:pt x="162617" y="-5216"/>
                  <a:pt x="209722" y="326"/>
                </a:cubicBezTo>
                <a:cubicBezTo>
                  <a:pt x="256827" y="5868"/>
                  <a:pt x="267218" y="107699"/>
                  <a:pt x="284536" y="162424"/>
                </a:cubicBezTo>
                <a:cubicBezTo>
                  <a:pt x="301854" y="217149"/>
                  <a:pt x="337876" y="287115"/>
                  <a:pt x="313631" y="328679"/>
                </a:cubicBezTo>
                <a:cubicBezTo>
                  <a:pt x="289386" y="370243"/>
                  <a:pt x="170237" y="445057"/>
                  <a:pt x="118282" y="41180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2" name="Forme libre : forme 401">
            <a:extLst>
              <a:ext uri="{FF2B5EF4-FFF2-40B4-BE49-F238E27FC236}">
                <a16:creationId xmlns:a16="http://schemas.microsoft.com/office/drawing/2014/main" id="{27B0C2CD-D246-4FEF-B45D-A8EB811004E9}"/>
              </a:ext>
            </a:extLst>
          </p:cNvPr>
          <p:cNvSpPr/>
          <p:nvPr>
            <p:custDataLst>
              <p:tags r:id="rId192"/>
            </p:custDataLst>
          </p:nvPr>
        </p:nvSpPr>
        <p:spPr>
          <a:xfrm rot="17627358">
            <a:off x="9824183" y="15815309"/>
            <a:ext cx="302511" cy="305677"/>
          </a:xfrm>
          <a:custGeom>
            <a:avLst/>
            <a:gdLst>
              <a:gd name="connsiteX0" fmla="*/ 324466 w 333596"/>
              <a:gd name="connsiteY0" fmla="*/ 262128 h 294289"/>
              <a:gd name="connsiteX1" fmla="*/ 103749 w 333596"/>
              <a:gd name="connsiteY1" fmla="*/ 286653 h 294289"/>
              <a:gd name="connsiteX2" fmla="*/ 2149 w 333596"/>
              <a:gd name="connsiteY2" fmla="*/ 188556 h 294289"/>
              <a:gd name="connsiteX3" fmla="*/ 47694 w 333596"/>
              <a:gd name="connsiteY3" fmla="*/ 27397 h 294289"/>
              <a:gd name="connsiteX4" fmla="*/ 198342 w 333596"/>
              <a:gd name="connsiteY4" fmla="*/ 2873 h 294289"/>
              <a:gd name="connsiteX5" fmla="*/ 282425 w 333596"/>
              <a:gd name="connsiteY5" fmla="*/ 58928 h 294289"/>
              <a:gd name="connsiteX6" fmla="*/ 324466 w 333596"/>
              <a:gd name="connsiteY6" fmla="*/ 262128 h 294289"/>
              <a:gd name="connsiteX0" fmla="*/ 293497 w 302627"/>
              <a:gd name="connsiteY0" fmla="*/ 261612 h 295028"/>
              <a:gd name="connsiteX1" fmla="*/ 72780 w 302627"/>
              <a:gd name="connsiteY1" fmla="*/ 286137 h 295028"/>
              <a:gd name="connsiteX2" fmla="*/ 10015 w 302627"/>
              <a:gd name="connsiteY2" fmla="*/ 170919 h 295028"/>
              <a:gd name="connsiteX3" fmla="*/ 16725 w 302627"/>
              <a:gd name="connsiteY3" fmla="*/ 26881 h 295028"/>
              <a:gd name="connsiteX4" fmla="*/ 167373 w 302627"/>
              <a:gd name="connsiteY4" fmla="*/ 2357 h 295028"/>
              <a:gd name="connsiteX5" fmla="*/ 251456 w 302627"/>
              <a:gd name="connsiteY5" fmla="*/ 58412 h 295028"/>
              <a:gd name="connsiteX6" fmla="*/ 293497 w 302627"/>
              <a:gd name="connsiteY6" fmla="*/ 261612 h 295028"/>
              <a:gd name="connsiteX0" fmla="*/ 295154 w 302511"/>
              <a:gd name="connsiteY0" fmla="*/ 261612 h 305677"/>
              <a:gd name="connsiteX1" fmla="*/ 101427 w 302511"/>
              <a:gd name="connsiteY1" fmla="*/ 299538 h 305677"/>
              <a:gd name="connsiteX2" fmla="*/ 11672 w 302511"/>
              <a:gd name="connsiteY2" fmla="*/ 170919 h 305677"/>
              <a:gd name="connsiteX3" fmla="*/ 18382 w 302511"/>
              <a:gd name="connsiteY3" fmla="*/ 26881 h 305677"/>
              <a:gd name="connsiteX4" fmla="*/ 169030 w 302511"/>
              <a:gd name="connsiteY4" fmla="*/ 2357 h 305677"/>
              <a:gd name="connsiteX5" fmla="*/ 253113 w 302511"/>
              <a:gd name="connsiteY5" fmla="*/ 58412 h 305677"/>
              <a:gd name="connsiteX6" fmla="*/ 295154 w 302511"/>
              <a:gd name="connsiteY6" fmla="*/ 261612 h 30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511" h="305677">
                <a:moveTo>
                  <a:pt x="295154" y="261612"/>
                </a:moveTo>
                <a:cubicBezTo>
                  <a:pt x="269873" y="301800"/>
                  <a:pt x="148674" y="314653"/>
                  <a:pt x="101427" y="299538"/>
                </a:cubicBezTo>
                <a:cubicBezTo>
                  <a:pt x="54180" y="284423"/>
                  <a:pt x="25513" y="216362"/>
                  <a:pt x="11672" y="170919"/>
                </a:cubicBezTo>
                <a:cubicBezTo>
                  <a:pt x="-2169" y="125476"/>
                  <a:pt x="-7844" y="54975"/>
                  <a:pt x="18382" y="26881"/>
                </a:cubicBezTo>
                <a:cubicBezTo>
                  <a:pt x="44608" y="-1213"/>
                  <a:pt x="129908" y="-2898"/>
                  <a:pt x="169030" y="2357"/>
                </a:cubicBezTo>
                <a:cubicBezTo>
                  <a:pt x="208152" y="7612"/>
                  <a:pt x="232092" y="19874"/>
                  <a:pt x="253113" y="58412"/>
                </a:cubicBezTo>
                <a:cubicBezTo>
                  <a:pt x="274134" y="96950"/>
                  <a:pt x="320435" y="221424"/>
                  <a:pt x="295154" y="26161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3" name="Forme libre : forme 402">
            <a:extLst>
              <a:ext uri="{FF2B5EF4-FFF2-40B4-BE49-F238E27FC236}">
                <a16:creationId xmlns:a16="http://schemas.microsoft.com/office/drawing/2014/main" id="{60528C57-97A1-46CD-8889-0EF00268A9A9}"/>
              </a:ext>
            </a:extLst>
          </p:cNvPr>
          <p:cNvSpPr/>
          <p:nvPr>
            <p:custDataLst>
              <p:tags r:id="rId193"/>
            </p:custDataLst>
          </p:nvPr>
        </p:nvSpPr>
        <p:spPr>
          <a:xfrm rot="3474302">
            <a:off x="9584124" y="15687794"/>
            <a:ext cx="333596" cy="294289"/>
          </a:xfrm>
          <a:custGeom>
            <a:avLst/>
            <a:gdLst>
              <a:gd name="connsiteX0" fmla="*/ 324466 w 333596"/>
              <a:gd name="connsiteY0" fmla="*/ 262128 h 294289"/>
              <a:gd name="connsiteX1" fmla="*/ 103749 w 333596"/>
              <a:gd name="connsiteY1" fmla="*/ 286653 h 294289"/>
              <a:gd name="connsiteX2" fmla="*/ 2149 w 333596"/>
              <a:gd name="connsiteY2" fmla="*/ 188556 h 294289"/>
              <a:gd name="connsiteX3" fmla="*/ 47694 w 333596"/>
              <a:gd name="connsiteY3" fmla="*/ 27397 h 294289"/>
              <a:gd name="connsiteX4" fmla="*/ 198342 w 333596"/>
              <a:gd name="connsiteY4" fmla="*/ 2873 h 294289"/>
              <a:gd name="connsiteX5" fmla="*/ 282425 w 333596"/>
              <a:gd name="connsiteY5" fmla="*/ 58928 h 294289"/>
              <a:gd name="connsiteX6" fmla="*/ 324466 w 333596"/>
              <a:gd name="connsiteY6" fmla="*/ 262128 h 29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596" h="294289">
                <a:moveTo>
                  <a:pt x="324466" y="262128"/>
                </a:moveTo>
                <a:cubicBezTo>
                  <a:pt x="294687" y="300082"/>
                  <a:pt x="157468" y="298915"/>
                  <a:pt x="103749" y="286653"/>
                </a:cubicBezTo>
                <a:cubicBezTo>
                  <a:pt x="50030" y="274391"/>
                  <a:pt x="11491" y="231765"/>
                  <a:pt x="2149" y="188556"/>
                </a:cubicBezTo>
                <a:cubicBezTo>
                  <a:pt x="-7193" y="145347"/>
                  <a:pt x="14995" y="58344"/>
                  <a:pt x="47694" y="27397"/>
                </a:cubicBezTo>
                <a:cubicBezTo>
                  <a:pt x="80393" y="-3550"/>
                  <a:pt x="159220" y="-2382"/>
                  <a:pt x="198342" y="2873"/>
                </a:cubicBezTo>
                <a:cubicBezTo>
                  <a:pt x="237464" y="8128"/>
                  <a:pt x="261404" y="20390"/>
                  <a:pt x="282425" y="58928"/>
                </a:cubicBezTo>
                <a:cubicBezTo>
                  <a:pt x="303446" y="97466"/>
                  <a:pt x="354245" y="224174"/>
                  <a:pt x="324466" y="26212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4" name="Forme libre : forme 403">
            <a:extLst>
              <a:ext uri="{FF2B5EF4-FFF2-40B4-BE49-F238E27FC236}">
                <a16:creationId xmlns:a16="http://schemas.microsoft.com/office/drawing/2014/main" id="{D614D6DA-9830-4FBC-A20E-32E87DFD11A7}"/>
              </a:ext>
            </a:extLst>
          </p:cNvPr>
          <p:cNvSpPr/>
          <p:nvPr>
            <p:custDataLst>
              <p:tags r:id="rId194"/>
            </p:custDataLst>
          </p:nvPr>
        </p:nvSpPr>
        <p:spPr>
          <a:xfrm>
            <a:off x="5631536" y="14372684"/>
            <a:ext cx="464085" cy="352444"/>
          </a:xfrm>
          <a:custGeom>
            <a:avLst/>
            <a:gdLst>
              <a:gd name="connsiteX0" fmla="*/ 149646 w 464085"/>
              <a:gd name="connsiteY0" fmla="*/ 11090 h 352444"/>
              <a:gd name="connsiteX1" fmla="*/ 17 w 464085"/>
              <a:gd name="connsiteY1" fmla="*/ 160719 h 352444"/>
              <a:gd name="connsiteX2" fmla="*/ 141333 w 464085"/>
              <a:gd name="connsiteY2" fmla="*/ 335286 h 352444"/>
              <a:gd name="connsiteX3" fmla="*/ 382402 w 464085"/>
              <a:gd name="connsiteY3" fmla="*/ 318660 h 352444"/>
              <a:gd name="connsiteX4" fmla="*/ 457217 w 464085"/>
              <a:gd name="connsiteY4" fmla="*/ 94217 h 352444"/>
              <a:gd name="connsiteX5" fmla="*/ 232773 w 464085"/>
              <a:gd name="connsiteY5" fmla="*/ 19402 h 352444"/>
              <a:gd name="connsiteX6" fmla="*/ 149646 w 464085"/>
              <a:gd name="connsiteY6" fmla="*/ 11090 h 3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085" h="352444">
                <a:moveTo>
                  <a:pt x="149646" y="11090"/>
                </a:moveTo>
                <a:cubicBezTo>
                  <a:pt x="110853" y="34643"/>
                  <a:pt x="1402" y="106686"/>
                  <a:pt x="17" y="160719"/>
                </a:cubicBezTo>
                <a:cubicBezTo>
                  <a:pt x="-1369" y="214752"/>
                  <a:pt x="77602" y="308963"/>
                  <a:pt x="141333" y="335286"/>
                </a:cubicBezTo>
                <a:cubicBezTo>
                  <a:pt x="205064" y="361610"/>
                  <a:pt x="329755" y="358838"/>
                  <a:pt x="382402" y="318660"/>
                </a:cubicBezTo>
                <a:cubicBezTo>
                  <a:pt x="435049" y="278482"/>
                  <a:pt x="482155" y="144093"/>
                  <a:pt x="457217" y="94217"/>
                </a:cubicBezTo>
                <a:cubicBezTo>
                  <a:pt x="432279" y="44341"/>
                  <a:pt x="286806" y="31871"/>
                  <a:pt x="232773" y="19402"/>
                </a:cubicBezTo>
                <a:cubicBezTo>
                  <a:pt x="178740" y="6933"/>
                  <a:pt x="188439" y="-12463"/>
                  <a:pt x="149646" y="1109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5" name="Forme libre : forme 404">
            <a:extLst>
              <a:ext uri="{FF2B5EF4-FFF2-40B4-BE49-F238E27FC236}">
                <a16:creationId xmlns:a16="http://schemas.microsoft.com/office/drawing/2014/main" id="{054D6BA8-64A3-449B-9C1E-E11423DCA9B2}"/>
              </a:ext>
            </a:extLst>
          </p:cNvPr>
          <p:cNvSpPr/>
          <p:nvPr>
            <p:custDataLst>
              <p:tags r:id="rId195"/>
            </p:custDataLst>
          </p:nvPr>
        </p:nvSpPr>
        <p:spPr>
          <a:xfrm>
            <a:off x="7710042" y="15663363"/>
            <a:ext cx="421097" cy="360690"/>
          </a:xfrm>
          <a:custGeom>
            <a:avLst/>
            <a:gdLst>
              <a:gd name="connsiteX0" fmla="*/ 205233 w 421097"/>
              <a:gd name="connsiteY0" fmla="*/ 2881 h 360690"/>
              <a:gd name="connsiteX1" fmla="*/ 5208 w 421097"/>
              <a:gd name="connsiteY1" fmla="*/ 210050 h 360690"/>
              <a:gd name="connsiteX2" fmla="*/ 76646 w 421097"/>
              <a:gd name="connsiteY2" fmla="*/ 302918 h 360690"/>
              <a:gd name="connsiteX3" fmla="*/ 269527 w 421097"/>
              <a:gd name="connsiteY3" fmla="*/ 360068 h 360690"/>
              <a:gd name="connsiteX4" fmla="*/ 419546 w 421097"/>
              <a:gd name="connsiteY4" fmla="*/ 267200 h 360690"/>
              <a:gd name="connsiteX5" fmla="*/ 340964 w 421097"/>
              <a:gd name="connsiteY5" fmla="*/ 102893 h 360690"/>
              <a:gd name="connsiteX6" fmla="*/ 205233 w 421097"/>
              <a:gd name="connsiteY6" fmla="*/ 2881 h 3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97" h="360690">
                <a:moveTo>
                  <a:pt x="205233" y="2881"/>
                </a:moveTo>
                <a:cubicBezTo>
                  <a:pt x="149274" y="20741"/>
                  <a:pt x="26639" y="160044"/>
                  <a:pt x="5208" y="210050"/>
                </a:cubicBezTo>
                <a:cubicBezTo>
                  <a:pt x="-16223" y="260056"/>
                  <a:pt x="32593" y="277915"/>
                  <a:pt x="76646" y="302918"/>
                </a:cubicBezTo>
                <a:cubicBezTo>
                  <a:pt x="120699" y="327921"/>
                  <a:pt x="212377" y="366021"/>
                  <a:pt x="269527" y="360068"/>
                </a:cubicBezTo>
                <a:cubicBezTo>
                  <a:pt x="326677" y="354115"/>
                  <a:pt x="407640" y="310062"/>
                  <a:pt x="419546" y="267200"/>
                </a:cubicBezTo>
                <a:cubicBezTo>
                  <a:pt x="431452" y="224338"/>
                  <a:pt x="371920" y="151709"/>
                  <a:pt x="340964" y="102893"/>
                </a:cubicBezTo>
                <a:cubicBezTo>
                  <a:pt x="310008" y="54077"/>
                  <a:pt x="261192" y="-14979"/>
                  <a:pt x="205233" y="288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6" name="Forme libre : forme 405">
            <a:extLst>
              <a:ext uri="{FF2B5EF4-FFF2-40B4-BE49-F238E27FC236}">
                <a16:creationId xmlns:a16="http://schemas.microsoft.com/office/drawing/2014/main" id="{823A3102-AC06-4C21-A9AD-6875F4574F00}"/>
              </a:ext>
            </a:extLst>
          </p:cNvPr>
          <p:cNvSpPr/>
          <p:nvPr>
            <p:custDataLst>
              <p:tags r:id="rId196"/>
            </p:custDataLst>
          </p:nvPr>
        </p:nvSpPr>
        <p:spPr>
          <a:xfrm>
            <a:off x="5499005" y="14258741"/>
            <a:ext cx="327880" cy="286132"/>
          </a:xfrm>
          <a:custGeom>
            <a:avLst/>
            <a:gdLst>
              <a:gd name="connsiteX0" fmla="*/ 323151 w 327880"/>
              <a:gd name="connsiteY0" fmla="*/ 114484 h 286132"/>
              <a:gd name="connsiteX1" fmla="*/ 215995 w 327880"/>
              <a:gd name="connsiteY1" fmla="*/ 184 h 286132"/>
              <a:gd name="connsiteX2" fmla="*/ 8826 w 327880"/>
              <a:gd name="connsiteY2" fmla="*/ 93053 h 286132"/>
              <a:gd name="connsiteX3" fmla="*/ 65976 w 327880"/>
              <a:gd name="connsiteY3" fmla="*/ 285934 h 286132"/>
              <a:gd name="connsiteX4" fmla="*/ 323151 w 327880"/>
              <a:gd name="connsiteY4" fmla="*/ 114484 h 286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0" h="286132">
                <a:moveTo>
                  <a:pt x="323151" y="114484"/>
                </a:moveTo>
                <a:cubicBezTo>
                  <a:pt x="348154" y="66859"/>
                  <a:pt x="268382" y="3756"/>
                  <a:pt x="215995" y="184"/>
                </a:cubicBezTo>
                <a:cubicBezTo>
                  <a:pt x="163608" y="-3388"/>
                  <a:pt x="33829" y="45428"/>
                  <a:pt x="8826" y="93053"/>
                </a:cubicBezTo>
                <a:cubicBezTo>
                  <a:pt x="-16177" y="140678"/>
                  <a:pt x="14779" y="279981"/>
                  <a:pt x="65976" y="285934"/>
                </a:cubicBezTo>
                <a:cubicBezTo>
                  <a:pt x="117173" y="291887"/>
                  <a:pt x="298148" y="162109"/>
                  <a:pt x="323151" y="11448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0" name="Forme libre : forme 319">
            <a:extLst>
              <a:ext uri="{FF2B5EF4-FFF2-40B4-BE49-F238E27FC236}">
                <a16:creationId xmlns:a16="http://schemas.microsoft.com/office/drawing/2014/main" id="{ACAAADFB-CBEB-49DD-B3E6-5DA59CBE4443}"/>
              </a:ext>
            </a:extLst>
          </p:cNvPr>
          <p:cNvSpPr/>
          <p:nvPr>
            <p:custDataLst>
              <p:tags r:id="rId197"/>
            </p:custDataLst>
          </p:nvPr>
        </p:nvSpPr>
        <p:spPr>
          <a:xfrm>
            <a:off x="5734616" y="14041840"/>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0" name="Forme libre : forme 329">
            <a:extLst>
              <a:ext uri="{FF2B5EF4-FFF2-40B4-BE49-F238E27FC236}">
                <a16:creationId xmlns:a16="http://schemas.microsoft.com/office/drawing/2014/main" id="{0E3D1D02-05E4-49A6-9F28-E1A038A74004}"/>
              </a:ext>
            </a:extLst>
          </p:cNvPr>
          <p:cNvSpPr/>
          <p:nvPr>
            <p:custDataLst>
              <p:tags r:id="rId198"/>
            </p:custDataLst>
          </p:nvPr>
        </p:nvSpPr>
        <p:spPr>
          <a:xfrm>
            <a:off x="5587441" y="13679972"/>
            <a:ext cx="495640" cy="446742"/>
          </a:xfrm>
          <a:custGeom>
            <a:avLst/>
            <a:gdLst>
              <a:gd name="connsiteX0" fmla="*/ 0 w 495640"/>
              <a:gd name="connsiteY0" fmla="*/ 181668 h 446742"/>
              <a:gd name="connsiteX1" fmla="*/ 205892 w 495640"/>
              <a:gd name="connsiteY1" fmla="*/ 423894 h 446742"/>
              <a:gd name="connsiteX2" fmla="*/ 417839 w 495640"/>
              <a:gd name="connsiteY2" fmla="*/ 405727 h 446742"/>
              <a:gd name="connsiteX3" fmla="*/ 484451 w 495640"/>
              <a:gd name="connsiteY3" fmla="*/ 151390 h 446742"/>
              <a:gd name="connsiteX4" fmla="*/ 205892 w 495640"/>
              <a:gd name="connsiteY4" fmla="*/ 0 h 446742"/>
              <a:gd name="connsiteX5" fmla="*/ 0 w 495640"/>
              <a:gd name="connsiteY5" fmla="*/ 181668 h 44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40" h="446742">
                <a:moveTo>
                  <a:pt x="0" y="181668"/>
                </a:moveTo>
                <a:cubicBezTo>
                  <a:pt x="0" y="252317"/>
                  <a:pt x="136252" y="386551"/>
                  <a:pt x="205892" y="423894"/>
                </a:cubicBezTo>
                <a:cubicBezTo>
                  <a:pt x="275532" y="461237"/>
                  <a:pt x="371413" y="451144"/>
                  <a:pt x="417839" y="405727"/>
                </a:cubicBezTo>
                <a:cubicBezTo>
                  <a:pt x="464265" y="360310"/>
                  <a:pt x="519775" y="219011"/>
                  <a:pt x="484451" y="151390"/>
                </a:cubicBezTo>
                <a:cubicBezTo>
                  <a:pt x="449127" y="83769"/>
                  <a:pt x="284615" y="0"/>
                  <a:pt x="205892" y="0"/>
                </a:cubicBezTo>
                <a:cubicBezTo>
                  <a:pt x="127169" y="0"/>
                  <a:pt x="0" y="111019"/>
                  <a:pt x="0" y="18166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7" name="Forme libre : forme 406">
            <a:extLst>
              <a:ext uri="{FF2B5EF4-FFF2-40B4-BE49-F238E27FC236}">
                <a16:creationId xmlns:a16="http://schemas.microsoft.com/office/drawing/2014/main" id="{02B16C56-EFEA-444C-868D-0C67FB000EEE}"/>
              </a:ext>
            </a:extLst>
          </p:cNvPr>
          <p:cNvSpPr/>
          <p:nvPr>
            <p:custDataLst>
              <p:tags r:id="rId199"/>
            </p:custDataLst>
          </p:nvPr>
        </p:nvSpPr>
        <p:spPr>
          <a:xfrm>
            <a:off x="3891690" y="13543882"/>
            <a:ext cx="376130" cy="452483"/>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 name="connsiteX0" fmla="*/ 386336 w 443418"/>
              <a:gd name="connsiteY0" fmla="*/ 404855 h 424011"/>
              <a:gd name="connsiteX1" fmla="*/ 144111 w 443418"/>
              <a:gd name="connsiteY1" fmla="*/ 392744 h 424011"/>
              <a:gd name="connsiteX2" fmla="*/ 126311 w 443418"/>
              <a:gd name="connsiteY2" fmla="*/ 235297 h 424011"/>
              <a:gd name="connsiteX3" fmla="*/ 4831 w 443418"/>
              <a:gd name="connsiteY3" fmla="*/ 29406 h 424011"/>
              <a:gd name="connsiteX4" fmla="*/ 313668 w 443418"/>
              <a:gd name="connsiteY4" fmla="*/ 17295 h 424011"/>
              <a:gd name="connsiteX5" fmla="*/ 440837 w 443418"/>
              <a:gd name="connsiteY5" fmla="*/ 180797 h 424011"/>
              <a:gd name="connsiteX6" fmla="*/ 386336 w 443418"/>
              <a:gd name="connsiteY6" fmla="*/ 404855 h 424011"/>
              <a:gd name="connsiteX0" fmla="*/ 314395 w 371477"/>
              <a:gd name="connsiteY0" fmla="*/ 426570 h 445726"/>
              <a:gd name="connsiteX1" fmla="*/ 72170 w 371477"/>
              <a:gd name="connsiteY1" fmla="*/ 414459 h 445726"/>
              <a:gd name="connsiteX2" fmla="*/ 54370 w 371477"/>
              <a:gd name="connsiteY2" fmla="*/ 257012 h 445726"/>
              <a:gd name="connsiteX3" fmla="*/ 8253 w 371477"/>
              <a:gd name="connsiteY3" fmla="*/ 15798 h 445726"/>
              <a:gd name="connsiteX4" fmla="*/ 241727 w 371477"/>
              <a:gd name="connsiteY4" fmla="*/ 39010 h 445726"/>
              <a:gd name="connsiteX5" fmla="*/ 368896 w 371477"/>
              <a:gd name="connsiteY5" fmla="*/ 202512 h 445726"/>
              <a:gd name="connsiteX6" fmla="*/ 314395 w 371477"/>
              <a:gd name="connsiteY6" fmla="*/ 426570 h 445726"/>
              <a:gd name="connsiteX0" fmla="*/ 315975 w 372119"/>
              <a:gd name="connsiteY0" fmla="*/ 426570 h 499052"/>
              <a:gd name="connsiteX1" fmla="*/ 169210 w 372119"/>
              <a:gd name="connsiteY1" fmla="*/ 490153 h 499052"/>
              <a:gd name="connsiteX2" fmla="*/ 55950 w 372119"/>
              <a:gd name="connsiteY2" fmla="*/ 257012 h 499052"/>
              <a:gd name="connsiteX3" fmla="*/ 9833 w 372119"/>
              <a:gd name="connsiteY3" fmla="*/ 15798 h 499052"/>
              <a:gd name="connsiteX4" fmla="*/ 243307 w 372119"/>
              <a:gd name="connsiteY4" fmla="*/ 39010 h 499052"/>
              <a:gd name="connsiteX5" fmla="*/ 370476 w 372119"/>
              <a:gd name="connsiteY5" fmla="*/ 202512 h 499052"/>
              <a:gd name="connsiteX6" fmla="*/ 315975 w 372119"/>
              <a:gd name="connsiteY6" fmla="*/ 426570 h 499052"/>
              <a:gd name="connsiteX0" fmla="*/ 315975 w 372118"/>
              <a:gd name="connsiteY0" fmla="*/ 426570 h 501093"/>
              <a:gd name="connsiteX1" fmla="*/ 169210 w 372118"/>
              <a:gd name="connsiteY1" fmla="*/ 490153 h 501093"/>
              <a:gd name="connsiteX2" fmla="*/ 55950 w 372118"/>
              <a:gd name="connsiteY2" fmla="*/ 257012 h 501093"/>
              <a:gd name="connsiteX3" fmla="*/ 9833 w 372118"/>
              <a:gd name="connsiteY3" fmla="*/ 15798 h 501093"/>
              <a:gd name="connsiteX4" fmla="*/ 243307 w 372118"/>
              <a:gd name="connsiteY4" fmla="*/ 39010 h 501093"/>
              <a:gd name="connsiteX5" fmla="*/ 370476 w 372118"/>
              <a:gd name="connsiteY5" fmla="*/ 202512 h 501093"/>
              <a:gd name="connsiteX6" fmla="*/ 315975 w 372118"/>
              <a:gd name="connsiteY6" fmla="*/ 426570 h 501093"/>
              <a:gd name="connsiteX0" fmla="*/ 315786 w 371998"/>
              <a:gd name="connsiteY0" fmla="*/ 426570 h 449474"/>
              <a:gd name="connsiteX1" fmla="*/ 158972 w 371998"/>
              <a:gd name="connsiteY1" fmla="*/ 419506 h 449474"/>
              <a:gd name="connsiteX2" fmla="*/ 55761 w 371998"/>
              <a:gd name="connsiteY2" fmla="*/ 257012 h 449474"/>
              <a:gd name="connsiteX3" fmla="*/ 9644 w 371998"/>
              <a:gd name="connsiteY3" fmla="*/ 15798 h 449474"/>
              <a:gd name="connsiteX4" fmla="*/ 243118 w 371998"/>
              <a:gd name="connsiteY4" fmla="*/ 39010 h 449474"/>
              <a:gd name="connsiteX5" fmla="*/ 370287 w 371998"/>
              <a:gd name="connsiteY5" fmla="*/ 202512 h 449474"/>
              <a:gd name="connsiteX6" fmla="*/ 315786 w 371998"/>
              <a:gd name="connsiteY6" fmla="*/ 426570 h 4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998" h="449474">
                <a:moveTo>
                  <a:pt x="315786" y="426570"/>
                </a:moveTo>
                <a:cubicBezTo>
                  <a:pt x="280567" y="462736"/>
                  <a:pt x="237479" y="452813"/>
                  <a:pt x="158972" y="419506"/>
                </a:cubicBezTo>
                <a:cubicBezTo>
                  <a:pt x="80465" y="386199"/>
                  <a:pt x="80649" y="324297"/>
                  <a:pt x="55761" y="257012"/>
                </a:cubicBezTo>
                <a:cubicBezTo>
                  <a:pt x="30873" y="189727"/>
                  <a:pt x="-21582" y="52132"/>
                  <a:pt x="9644" y="15798"/>
                </a:cubicBezTo>
                <a:cubicBezTo>
                  <a:pt x="40870" y="-20536"/>
                  <a:pt x="170450" y="13778"/>
                  <a:pt x="243118" y="39010"/>
                </a:cubicBezTo>
                <a:cubicBezTo>
                  <a:pt x="315786" y="64242"/>
                  <a:pt x="361204" y="140947"/>
                  <a:pt x="370287" y="202512"/>
                </a:cubicBezTo>
                <a:cubicBezTo>
                  <a:pt x="379370" y="264077"/>
                  <a:pt x="351005" y="390404"/>
                  <a:pt x="315786" y="42657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8" name="Forme libre : forme 407">
            <a:extLst>
              <a:ext uri="{FF2B5EF4-FFF2-40B4-BE49-F238E27FC236}">
                <a16:creationId xmlns:a16="http://schemas.microsoft.com/office/drawing/2014/main" id="{5BF64CDC-D197-49E4-8012-A8ED7670F42F}"/>
              </a:ext>
            </a:extLst>
          </p:cNvPr>
          <p:cNvSpPr/>
          <p:nvPr>
            <p:custDataLst>
              <p:tags r:id="rId200"/>
            </p:custDataLst>
          </p:nvPr>
        </p:nvSpPr>
        <p:spPr>
          <a:xfrm>
            <a:off x="4421511" y="14265264"/>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9" name="Forme libre : forme 408">
            <a:extLst>
              <a:ext uri="{FF2B5EF4-FFF2-40B4-BE49-F238E27FC236}">
                <a16:creationId xmlns:a16="http://schemas.microsoft.com/office/drawing/2014/main" id="{2ACC8DA9-F81A-42D5-973F-387B96D9D7F0}"/>
              </a:ext>
            </a:extLst>
          </p:cNvPr>
          <p:cNvSpPr/>
          <p:nvPr>
            <p:custDataLst>
              <p:tags r:id="rId201"/>
            </p:custDataLst>
          </p:nvPr>
        </p:nvSpPr>
        <p:spPr>
          <a:xfrm>
            <a:off x="4834598" y="14610224"/>
            <a:ext cx="485873" cy="426850"/>
          </a:xfrm>
          <a:custGeom>
            <a:avLst/>
            <a:gdLst>
              <a:gd name="connsiteX0" fmla="*/ 423454 w 480536"/>
              <a:gd name="connsiteY0" fmla="*/ 404855 h 424011"/>
              <a:gd name="connsiteX1" fmla="*/ 181229 w 480536"/>
              <a:gd name="connsiteY1" fmla="*/ 392744 h 424011"/>
              <a:gd name="connsiteX2" fmla="*/ 17727 w 480536"/>
              <a:gd name="connsiteY2" fmla="*/ 235297 h 424011"/>
              <a:gd name="connsiteX3" fmla="*/ 41949 w 480536"/>
              <a:gd name="connsiteY3" fmla="*/ 29406 h 424011"/>
              <a:gd name="connsiteX4" fmla="*/ 350786 w 480536"/>
              <a:gd name="connsiteY4" fmla="*/ 17295 h 424011"/>
              <a:gd name="connsiteX5" fmla="*/ 477955 w 480536"/>
              <a:gd name="connsiteY5" fmla="*/ 180797 h 424011"/>
              <a:gd name="connsiteX6" fmla="*/ 423454 w 480536"/>
              <a:gd name="connsiteY6" fmla="*/ 404855 h 42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536" h="424011">
                <a:moveTo>
                  <a:pt x="423454" y="404855"/>
                </a:moveTo>
                <a:cubicBezTo>
                  <a:pt x="374000" y="440179"/>
                  <a:pt x="248850" y="421004"/>
                  <a:pt x="181229" y="392744"/>
                </a:cubicBezTo>
                <a:cubicBezTo>
                  <a:pt x="113608" y="364484"/>
                  <a:pt x="40940" y="295853"/>
                  <a:pt x="17727" y="235297"/>
                </a:cubicBezTo>
                <a:cubicBezTo>
                  <a:pt x="-5486" y="174741"/>
                  <a:pt x="-13561" y="65740"/>
                  <a:pt x="41949" y="29406"/>
                </a:cubicBezTo>
                <a:cubicBezTo>
                  <a:pt x="97459" y="-6928"/>
                  <a:pt x="278118" y="-7937"/>
                  <a:pt x="350786" y="17295"/>
                </a:cubicBezTo>
                <a:cubicBezTo>
                  <a:pt x="423454" y="42527"/>
                  <a:pt x="468872" y="119232"/>
                  <a:pt x="477955" y="180797"/>
                </a:cubicBezTo>
                <a:cubicBezTo>
                  <a:pt x="487038" y="242362"/>
                  <a:pt x="472908" y="369531"/>
                  <a:pt x="423454" y="40485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0" name="Forme libre : forme 409">
            <a:extLst>
              <a:ext uri="{FF2B5EF4-FFF2-40B4-BE49-F238E27FC236}">
                <a16:creationId xmlns:a16="http://schemas.microsoft.com/office/drawing/2014/main" id="{82812A49-C8C9-4A17-8A6B-9E4A31F8737B}"/>
              </a:ext>
            </a:extLst>
          </p:cNvPr>
          <p:cNvSpPr/>
          <p:nvPr>
            <p:custDataLst>
              <p:tags r:id="rId202"/>
            </p:custDataLst>
          </p:nvPr>
        </p:nvSpPr>
        <p:spPr>
          <a:xfrm>
            <a:off x="4219862" y="13717124"/>
            <a:ext cx="428461" cy="340903"/>
          </a:xfrm>
          <a:custGeom>
            <a:avLst/>
            <a:gdLst>
              <a:gd name="connsiteX0" fmla="*/ 77818 w 428461"/>
              <a:gd name="connsiteY0" fmla="*/ 9036 h 340903"/>
              <a:gd name="connsiteX1" fmla="*/ 11778 w 428461"/>
              <a:gd name="connsiteY1" fmla="*/ 242716 h 340903"/>
              <a:gd name="connsiteX2" fmla="*/ 291178 w 428461"/>
              <a:gd name="connsiteY2" fmla="*/ 339236 h 340903"/>
              <a:gd name="connsiteX3" fmla="*/ 428338 w 428461"/>
              <a:gd name="connsiteY3" fmla="*/ 171596 h 340903"/>
              <a:gd name="connsiteX4" fmla="*/ 311498 w 428461"/>
              <a:gd name="connsiteY4" fmla="*/ 59836 h 340903"/>
              <a:gd name="connsiteX5" fmla="*/ 77818 w 428461"/>
              <a:gd name="connsiteY5" fmla="*/ 9036 h 34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461" h="340903">
                <a:moveTo>
                  <a:pt x="77818" y="9036"/>
                </a:moveTo>
                <a:cubicBezTo>
                  <a:pt x="27865" y="39516"/>
                  <a:pt x="-23782" y="187683"/>
                  <a:pt x="11778" y="242716"/>
                </a:cubicBezTo>
                <a:cubicBezTo>
                  <a:pt x="47338" y="297749"/>
                  <a:pt x="221751" y="351089"/>
                  <a:pt x="291178" y="339236"/>
                </a:cubicBezTo>
                <a:cubicBezTo>
                  <a:pt x="360605" y="327383"/>
                  <a:pt x="424951" y="218163"/>
                  <a:pt x="428338" y="171596"/>
                </a:cubicBezTo>
                <a:cubicBezTo>
                  <a:pt x="431725" y="125029"/>
                  <a:pt x="364838" y="86929"/>
                  <a:pt x="311498" y="59836"/>
                </a:cubicBezTo>
                <a:cubicBezTo>
                  <a:pt x="258158" y="32743"/>
                  <a:pt x="127771" y="-21444"/>
                  <a:pt x="77818" y="903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1" name="Forme libre : forme 410">
            <a:extLst>
              <a:ext uri="{FF2B5EF4-FFF2-40B4-BE49-F238E27FC236}">
                <a16:creationId xmlns:a16="http://schemas.microsoft.com/office/drawing/2014/main" id="{1A717734-7FB1-4543-B6DE-9CA1676F4C15}"/>
              </a:ext>
            </a:extLst>
          </p:cNvPr>
          <p:cNvSpPr/>
          <p:nvPr>
            <p:custDataLst>
              <p:tags r:id="rId203"/>
            </p:custDataLst>
          </p:nvPr>
        </p:nvSpPr>
        <p:spPr>
          <a:xfrm>
            <a:off x="4183591" y="13395870"/>
            <a:ext cx="505444" cy="353520"/>
          </a:xfrm>
          <a:custGeom>
            <a:avLst/>
            <a:gdLst>
              <a:gd name="connsiteX0" fmla="*/ 2329 w 505444"/>
              <a:gd name="connsiteY0" fmla="*/ 182970 h 353520"/>
              <a:gd name="connsiteX1" fmla="*/ 88689 w 505444"/>
              <a:gd name="connsiteY1" fmla="*/ 345530 h 353520"/>
              <a:gd name="connsiteX2" fmla="*/ 200449 w 505444"/>
              <a:gd name="connsiteY2" fmla="*/ 325210 h 353520"/>
              <a:gd name="connsiteX3" fmla="*/ 337609 w 505444"/>
              <a:gd name="connsiteY3" fmla="*/ 350610 h 353520"/>
              <a:gd name="connsiteX4" fmla="*/ 495089 w 505444"/>
              <a:gd name="connsiteY4" fmla="*/ 243930 h 353520"/>
              <a:gd name="connsiteX5" fmla="*/ 469689 w 505444"/>
              <a:gd name="connsiteY5" fmla="*/ 61050 h 353520"/>
              <a:gd name="connsiteX6" fmla="*/ 302049 w 505444"/>
              <a:gd name="connsiteY6" fmla="*/ 90 h 353520"/>
              <a:gd name="connsiteX7" fmla="*/ 185209 w 505444"/>
              <a:gd name="connsiteY7" fmla="*/ 71210 h 353520"/>
              <a:gd name="connsiteX8" fmla="*/ 37889 w 505444"/>
              <a:gd name="connsiteY8" fmla="*/ 91530 h 353520"/>
              <a:gd name="connsiteX9" fmla="*/ 2329 w 505444"/>
              <a:gd name="connsiteY9" fmla="*/ 182970 h 3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444" h="353520">
                <a:moveTo>
                  <a:pt x="2329" y="182970"/>
                </a:moveTo>
                <a:cubicBezTo>
                  <a:pt x="10796" y="225303"/>
                  <a:pt x="55669" y="321823"/>
                  <a:pt x="88689" y="345530"/>
                </a:cubicBezTo>
                <a:cubicBezTo>
                  <a:pt x="121709" y="369237"/>
                  <a:pt x="158962" y="324363"/>
                  <a:pt x="200449" y="325210"/>
                </a:cubicBezTo>
                <a:cubicBezTo>
                  <a:pt x="241936" y="326057"/>
                  <a:pt x="288502" y="364157"/>
                  <a:pt x="337609" y="350610"/>
                </a:cubicBezTo>
                <a:cubicBezTo>
                  <a:pt x="386716" y="337063"/>
                  <a:pt x="473076" y="292190"/>
                  <a:pt x="495089" y="243930"/>
                </a:cubicBezTo>
                <a:cubicBezTo>
                  <a:pt x="517102" y="195670"/>
                  <a:pt x="501862" y="101690"/>
                  <a:pt x="469689" y="61050"/>
                </a:cubicBezTo>
                <a:cubicBezTo>
                  <a:pt x="437516" y="20410"/>
                  <a:pt x="349462" y="-1603"/>
                  <a:pt x="302049" y="90"/>
                </a:cubicBezTo>
                <a:cubicBezTo>
                  <a:pt x="254636" y="1783"/>
                  <a:pt x="229236" y="55970"/>
                  <a:pt x="185209" y="71210"/>
                </a:cubicBezTo>
                <a:cubicBezTo>
                  <a:pt x="141182" y="86450"/>
                  <a:pt x="66676" y="73750"/>
                  <a:pt x="37889" y="91530"/>
                </a:cubicBezTo>
                <a:cubicBezTo>
                  <a:pt x="9102" y="109310"/>
                  <a:pt x="-6138" y="140637"/>
                  <a:pt x="2329" y="18297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2" name="Forme libre : forme 411">
            <a:extLst>
              <a:ext uri="{FF2B5EF4-FFF2-40B4-BE49-F238E27FC236}">
                <a16:creationId xmlns:a16="http://schemas.microsoft.com/office/drawing/2014/main" id="{B308C04B-E181-4459-9883-4A3BA00C2603}"/>
              </a:ext>
            </a:extLst>
          </p:cNvPr>
          <p:cNvSpPr/>
          <p:nvPr>
            <p:custDataLst>
              <p:tags r:id="rId204"/>
            </p:custDataLst>
          </p:nvPr>
        </p:nvSpPr>
        <p:spPr>
          <a:xfrm>
            <a:off x="3846688" y="13236847"/>
            <a:ext cx="384765" cy="352653"/>
          </a:xfrm>
          <a:custGeom>
            <a:avLst/>
            <a:gdLst>
              <a:gd name="connsiteX0" fmla="*/ 334152 w 384765"/>
              <a:gd name="connsiteY0" fmla="*/ 341993 h 352653"/>
              <a:gd name="connsiteX1" fmla="*/ 54752 w 384765"/>
              <a:gd name="connsiteY1" fmla="*/ 296273 h 352653"/>
              <a:gd name="connsiteX2" fmla="*/ 14112 w 384765"/>
              <a:gd name="connsiteY2" fmla="*/ 21953 h 352653"/>
              <a:gd name="connsiteX3" fmla="*/ 227472 w 384765"/>
              <a:gd name="connsiteY3" fmla="*/ 32113 h 352653"/>
              <a:gd name="connsiteX4" fmla="*/ 374792 w 384765"/>
              <a:gd name="connsiteY4" fmla="*/ 154033 h 352653"/>
              <a:gd name="connsiteX5" fmla="*/ 334152 w 384765"/>
              <a:gd name="connsiteY5" fmla="*/ 341993 h 35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765" h="352653">
                <a:moveTo>
                  <a:pt x="334152" y="341993"/>
                </a:moveTo>
                <a:cubicBezTo>
                  <a:pt x="280812" y="365700"/>
                  <a:pt x="108092" y="349613"/>
                  <a:pt x="54752" y="296273"/>
                </a:cubicBezTo>
                <a:cubicBezTo>
                  <a:pt x="1412" y="242933"/>
                  <a:pt x="-14675" y="65980"/>
                  <a:pt x="14112" y="21953"/>
                </a:cubicBezTo>
                <a:cubicBezTo>
                  <a:pt x="42899" y="-22074"/>
                  <a:pt x="167359" y="10100"/>
                  <a:pt x="227472" y="32113"/>
                </a:cubicBezTo>
                <a:cubicBezTo>
                  <a:pt x="287585" y="54126"/>
                  <a:pt x="355319" y="103233"/>
                  <a:pt x="374792" y="154033"/>
                </a:cubicBezTo>
                <a:cubicBezTo>
                  <a:pt x="394265" y="204833"/>
                  <a:pt x="387492" y="318286"/>
                  <a:pt x="334152" y="34199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3" name="Forme libre : forme 412">
            <a:extLst>
              <a:ext uri="{FF2B5EF4-FFF2-40B4-BE49-F238E27FC236}">
                <a16:creationId xmlns:a16="http://schemas.microsoft.com/office/drawing/2014/main" id="{3A874A94-F7EF-430B-99E6-C812574E4B02}"/>
              </a:ext>
            </a:extLst>
          </p:cNvPr>
          <p:cNvSpPr/>
          <p:nvPr>
            <p:custDataLst>
              <p:tags r:id="rId205"/>
            </p:custDataLst>
          </p:nvPr>
        </p:nvSpPr>
        <p:spPr>
          <a:xfrm>
            <a:off x="4058698" y="13968904"/>
            <a:ext cx="386840" cy="317791"/>
          </a:xfrm>
          <a:custGeom>
            <a:avLst/>
            <a:gdLst>
              <a:gd name="connsiteX0" fmla="*/ 167862 w 386840"/>
              <a:gd name="connsiteY0" fmla="*/ 1096 h 317791"/>
              <a:gd name="connsiteX1" fmla="*/ 222 w 386840"/>
              <a:gd name="connsiteY1" fmla="*/ 62056 h 317791"/>
              <a:gd name="connsiteX2" fmla="*/ 137382 w 386840"/>
              <a:gd name="connsiteY2" fmla="*/ 295736 h 317791"/>
              <a:gd name="connsiteX3" fmla="*/ 355822 w 386840"/>
              <a:gd name="connsiteY3" fmla="*/ 285576 h 317791"/>
              <a:gd name="connsiteX4" fmla="*/ 365982 w 386840"/>
              <a:gd name="connsiteY4" fmla="*/ 97616 h 317791"/>
              <a:gd name="connsiteX5" fmla="*/ 167862 w 386840"/>
              <a:gd name="connsiteY5" fmla="*/ 1096 h 31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40" h="317791">
                <a:moveTo>
                  <a:pt x="167862" y="1096"/>
                </a:moveTo>
                <a:cubicBezTo>
                  <a:pt x="106902" y="-4831"/>
                  <a:pt x="5302" y="12949"/>
                  <a:pt x="222" y="62056"/>
                </a:cubicBezTo>
                <a:cubicBezTo>
                  <a:pt x="-4858" y="111163"/>
                  <a:pt x="78116" y="258483"/>
                  <a:pt x="137382" y="295736"/>
                </a:cubicBezTo>
                <a:cubicBezTo>
                  <a:pt x="196648" y="332989"/>
                  <a:pt x="317722" y="318596"/>
                  <a:pt x="355822" y="285576"/>
                </a:cubicBezTo>
                <a:cubicBezTo>
                  <a:pt x="393922" y="252556"/>
                  <a:pt x="396462" y="144183"/>
                  <a:pt x="365982" y="97616"/>
                </a:cubicBezTo>
                <a:cubicBezTo>
                  <a:pt x="335502" y="51049"/>
                  <a:pt x="228822" y="7023"/>
                  <a:pt x="167862" y="109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4" name="Forme libre : forme 413">
            <a:extLst>
              <a:ext uri="{FF2B5EF4-FFF2-40B4-BE49-F238E27FC236}">
                <a16:creationId xmlns:a16="http://schemas.microsoft.com/office/drawing/2014/main" id="{EEA97CFD-8892-41CC-8BF3-1D259880DC01}"/>
              </a:ext>
            </a:extLst>
          </p:cNvPr>
          <p:cNvSpPr/>
          <p:nvPr>
            <p:custDataLst>
              <p:tags r:id="rId206"/>
            </p:custDataLst>
          </p:nvPr>
        </p:nvSpPr>
        <p:spPr>
          <a:xfrm>
            <a:off x="4200254" y="14271666"/>
            <a:ext cx="277186" cy="297244"/>
          </a:xfrm>
          <a:custGeom>
            <a:avLst/>
            <a:gdLst>
              <a:gd name="connsiteX0" fmla="*/ 906 w 277186"/>
              <a:gd name="connsiteY0" fmla="*/ 28534 h 297244"/>
              <a:gd name="connsiteX1" fmla="*/ 214266 w 277186"/>
              <a:gd name="connsiteY1" fmla="*/ 3134 h 297244"/>
              <a:gd name="connsiteX2" fmla="*/ 254906 w 277186"/>
              <a:gd name="connsiteY2" fmla="*/ 43774 h 297244"/>
              <a:gd name="connsiteX3" fmla="*/ 224426 w 277186"/>
              <a:gd name="connsiteY3" fmla="*/ 125054 h 297244"/>
              <a:gd name="connsiteX4" fmla="*/ 275226 w 277186"/>
              <a:gd name="connsiteY4" fmla="*/ 292694 h 297244"/>
              <a:gd name="connsiteX5" fmla="*/ 143146 w 277186"/>
              <a:gd name="connsiteY5" fmla="*/ 231734 h 297244"/>
              <a:gd name="connsiteX6" fmla="*/ 906 w 277186"/>
              <a:gd name="connsiteY6" fmla="*/ 28534 h 29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86" h="297244">
                <a:moveTo>
                  <a:pt x="906" y="28534"/>
                </a:moveTo>
                <a:cubicBezTo>
                  <a:pt x="12759" y="-9566"/>
                  <a:pt x="171933" y="594"/>
                  <a:pt x="214266" y="3134"/>
                </a:cubicBezTo>
                <a:cubicBezTo>
                  <a:pt x="256599" y="5674"/>
                  <a:pt x="253213" y="23454"/>
                  <a:pt x="254906" y="43774"/>
                </a:cubicBezTo>
                <a:cubicBezTo>
                  <a:pt x="256599" y="64094"/>
                  <a:pt x="221039" y="83567"/>
                  <a:pt x="224426" y="125054"/>
                </a:cubicBezTo>
                <a:cubicBezTo>
                  <a:pt x="227813" y="166541"/>
                  <a:pt x="288773" y="274914"/>
                  <a:pt x="275226" y="292694"/>
                </a:cubicBezTo>
                <a:cubicBezTo>
                  <a:pt x="261679" y="310474"/>
                  <a:pt x="189713" y="273221"/>
                  <a:pt x="143146" y="231734"/>
                </a:cubicBezTo>
                <a:cubicBezTo>
                  <a:pt x="96579" y="190247"/>
                  <a:pt x="-10947" y="66634"/>
                  <a:pt x="906" y="2853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5" name="Forme libre : forme 414">
            <a:extLst>
              <a:ext uri="{FF2B5EF4-FFF2-40B4-BE49-F238E27FC236}">
                <a16:creationId xmlns:a16="http://schemas.microsoft.com/office/drawing/2014/main" id="{78D8D255-9E92-4883-93CA-0FE987801BFC}"/>
              </a:ext>
            </a:extLst>
          </p:cNvPr>
          <p:cNvSpPr/>
          <p:nvPr>
            <p:custDataLst>
              <p:tags r:id="rId207"/>
            </p:custDataLst>
          </p:nvPr>
        </p:nvSpPr>
        <p:spPr>
          <a:xfrm>
            <a:off x="4418073" y="14017140"/>
            <a:ext cx="352665" cy="279312"/>
          </a:xfrm>
          <a:custGeom>
            <a:avLst/>
            <a:gdLst>
              <a:gd name="connsiteX0" fmla="*/ 32007 w 352665"/>
              <a:gd name="connsiteY0" fmla="*/ 54460 h 279312"/>
              <a:gd name="connsiteX1" fmla="*/ 1527 w 352665"/>
              <a:gd name="connsiteY1" fmla="*/ 257660 h 279312"/>
              <a:gd name="connsiteX2" fmla="*/ 32007 w 352665"/>
              <a:gd name="connsiteY2" fmla="*/ 272900 h 279312"/>
              <a:gd name="connsiteX3" fmla="*/ 255527 w 352665"/>
              <a:gd name="connsiteY3" fmla="*/ 252580 h 279312"/>
              <a:gd name="connsiteX4" fmla="*/ 352047 w 352665"/>
              <a:gd name="connsiteY4" fmla="*/ 125580 h 279312"/>
              <a:gd name="connsiteX5" fmla="*/ 214887 w 352665"/>
              <a:gd name="connsiteY5" fmla="*/ 3660 h 279312"/>
              <a:gd name="connsiteX6" fmla="*/ 32007 w 352665"/>
              <a:gd name="connsiteY6" fmla="*/ 54460 h 2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665" h="279312">
                <a:moveTo>
                  <a:pt x="32007" y="54460"/>
                </a:moveTo>
                <a:cubicBezTo>
                  <a:pt x="-3553" y="96793"/>
                  <a:pt x="1527" y="221253"/>
                  <a:pt x="1527" y="257660"/>
                </a:cubicBezTo>
                <a:cubicBezTo>
                  <a:pt x="1527" y="294067"/>
                  <a:pt x="-10326" y="273747"/>
                  <a:pt x="32007" y="272900"/>
                </a:cubicBezTo>
                <a:cubicBezTo>
                  <a:pt x="74340" y="272053"/>
                  <a:pt x="202187" y="277133"/>
                  <a:pt x="255527" y="252580"/>
                </a:cubicBezTo>
                <a:cubicBezTo>
                  <a:pt x="308867" y="228027"/>
                  <a:pt x="358820" y="167067"/>
                  <a:pt x="352047" y="125580"/>
                </a:cubicBezTo>
                <a:cubicBezTo>
                  <a:pt x="345274" y="84093"/>
                  <a:pt x="264840" y="16360"/>
                  <a:pt x="214887" y="3660"/>
                </a:cubicBezTo>
                <a:cubicBezTo>
                  <a:pt x="164934" y="-9040"/>
                  <a:pt x="67567" y="12127"/>
                  <a:pt x="32007" y="54460"/>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6" name="Forme libre : forme 415">
            <a:extLst>
              <a:ext uri="{FF2B5EF4-FFF2-40B4-BE49-F238E27FC236}">
                <a16:creationId xmlns:a16="http://schemas.microsoft.com/office/drawing/2014/main" id="{8A902C4B-2B08-4F2C-9BC5-B21078B1E5CB}"/>
              </a:ext>
            </a:extLst>
          </p:cNvPr>
          <p:cNvSpPr/>
          <p:nvPr>
            <p:custDataLst>
              <p:tags r:id="rId208"/>
            </p:custDataLst>
          </p:nvPr>
        </p:nvSpPr>
        <p:spPr>
          <a:xfrm>
            <a:off x="4566918" y="14639395"/>
            <a:ext cx="304074" cy="240203"/>
          </a:xfrm>
          <a:custGeom>
            <a:avLst/>
            <a:gdLst>
              <a:gd name="connsiteX0" fmla="*/ 2 w 304074"/>
              <a:gd name="connsiteY0" fmla="*/ 11325 h 240203"/>
              <a:gd name="connsiteX1" fmla="*/ 274322 w 304074"/>
              <a:gd name="connsiteY1" fmla="*/ 239925 h 240203"/>
              <a:gd name="connsiteX2" fmla="*/ 269242 w 304074"/>
              <a:gd name="connsiteY2" fmla="*/ 57045 h 240203"/>
              <a:gd name="connsiteX3" fmla="*/ 2 w 304074"/>
              <a:gd name="connsiteY3" fmla="*/ 11325 h 240203"/>
            </a:gdLst>
            <a:ahLst/>
            <a:cxnLst>
              <a:cxn ang="0">
                <a:pos x="connsiteX0" y="connsiteY0"/>
              </a:cxn>
              <a:cxn ang="0">
                <a:pos x="connsiteX1" y="connsiteY1"/>
              </a:cxn>
              <a:cxn ang="0">
                <a:pos x="connsiteX2" y="connsiteY2"/>
              </a:cxn>
              <a:cxn ang="0">
                <a:pos x="connsiteX3" y="connsiteY3"/>
              </a:cxn>
            </a:cxnLst>
            <a:rect l="l" t="t" r="r" b="b"/>
            <a:pathLst>
              <a:path w="304074" h="240203">
                <a:moveTo>
                  <a:pt x="2" y="11325"/>
                </a:moveTo>
                <a:cubicBezTo>
                  <a:pt x="849" y="41805"/>
                  <a:pt x="229449" y="232305"/>
                  <a:pt x="274322" y="239925"/>
                </a:cubicBezTo>
                <a:cubicBezTo>
                  <a:pt x="319195" y="247545"/>
                  <a:pt x="309882" y="96838"/>
                  <a:pt x="269242" y="57045"/>
                </a:cubicBezTo>
                <a:cubicBezTo>
                  <a:pt x="228602" y="17252"/>
                  <a:pt x="-845" y="-19155"/>
                  <a:pt x="2" y="1132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7" name="Forme libre : forme 416">
            <a:extLst>
              <a:ext uri="{FF2B5EF4-FFF2-40B4-BE49-F238E27FC236}">
                <a16:creationId xmlns:a16="http://schemas.microsoft.com/office/drawing/2014/main" id="{72F2FFA5-F52F-4DEE-B86B-E939AE9E36EF}"/>
              </a:ext>
            </a:extLst>
          </p:cNvPr>
          <p:cNvSpPr/>
          <p:nvPr>
            <p:custDataLst>
              <p:tags r:id="rId209"/>
            </p:custDataLst>
          </p:nvPr>
        </p:nvSpPr>
        <p:spPr>
          <a:xfrm>
            <a:off x="4874355" y="14359383"/>
            <a:ext cx="333465" cy="271674"/>
          </a:xfrm>
          <a:custGeom>
            <a:avLst/>
            <a:gdLst>
              <a:gd name="connsiteX0" fmla="*/ 38005 w 333465"/>
              <a:gd name="connsiteY0" fmla="*/ 245617 h 271674"/>
              <a:gd name="connsiteX1" fmla="*/ 27845 w 333465"/>
              <a:gd name="connsiteY1" fmla="*/ 32257 h 271674"/>
              <a:gd name="connsiteX2" fmla="*/ 281845 w 333465"/>
              <a:gd name="connsiteY2" fmla="*/ 17017 h 271674"/>
              <a:gd name="connsiteX3" fmla="*/ 322485 w 333465"/>
              <a:gd name="connsiteY3" fmla="*/ 189737 h 271674"/>
              <a:gd name="connsiteX4" fmla="*/ 307245 w 333465"/>
              <a:gd name="connsiteY4" fmla="*/ 260857 h 271674"/>
              <a:gd name="connsiteX5" fmla="*/ 38005 w 333465"/>
              <a:gd name="connsiteY5" fmla="*/ 245617 h 27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65" h="271674">
                <a:moveTo>
                  <a:pt x="38005" y="245617"/>
                </a:moveTo>
                <a:cubicBezTo>
                  <a:pt x="-8562" y="207517"/>
                  <a:pt x="-12795" y="70357"/>
                  <a:pt x="27845" y="32257"/>
                </a:cubicBezTo>
                <a:cubicBezTo>
                  <a:pt x="68485" y="-5843"/>
                  <a:pt x="232738" y="-9230"/>
                  <a:pt x="281845" y="17017"/>
                </a:cubicBezTo>
                <a:cubicBezTo>
                  <a:pt x="330952" y="43264"/>
                  <a:pt x="318252" y="149097"/>
                  <a:pt x="322485" y="189737"/>
                </a:cubicBezTo>
                <a:cubicBezTo>
                  <a:pt x="326718" y="230377"/>
                  <a:pt x="352118" y="249850"/>
                  <a:pt x="307245" y="260857"/>
                </a:cubicBezTo>
                <a:cubicBezTo>
                  <a:pt x="262372" y="271864"/>
                  <a:pt x="84572" y="283717"/>
                  <a:pt x="38005" y="24561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8" name="Forme libre : forme 417">
            <a:extLst>
              <a:ext uri="{FF2B5EF4-FFF2-40B4-BE49-F238E27FC236}">
                <a16:creationId xmlns:a16="http://schemas.microsoft.com/office/drawing/2014/main" id="{962235F2-9599-4FC7-A332-DDF633D3080B}"/>
              </a:ext>
            </a:extLst>
          </p:cNvPr>
          <p:cNvSpPr/>
          <p:nvPr>
            <p:custDataLst>
              <p:tags r:id="rId210"/>
            </p:custDataLst>
          </p:nvPr>
        </p:nvSpPr>
        <p:spPr>
          <a:xfrm>
            <a:off x="4169396" y="13212986"/>
            <a:ext cx="346519" cy="273502"/>
          </a:xfrm>
          <a:custGeom>
            <a:avLst/>
            <a:gdLst>
              <a:gd name="connsiteX0" fmla="*/ 77484 w 346519"/>
              <a:gd name="connsiteY0" fmla="*/ 238854 h 273502"/>
              <a:gd name="connsiteX1" fmla="*/ 1284 w 346519"/>
              <a:gd name="connsiteY1" fmla="*/ 86454 h 273502"/>
              <a:gd name="connsiteX2" fmla="*/ 143524 w 346519"/>
              <a:gd name="connsiteY2" fmla="*/ 94 h 273502"/>
              <a:gd name="connsiteX3" fmla="*/ 336564 w 346519"/>
              <a:gd name="connsiteY3" fmla="*/ 101694 h 273502"/>
              <a:gd name="connsiteX4" fmla="*/ 301004 w 346519"/>
              <a:gd name="connsiteY4" fmla="*/ 198214 h 273502"/>
              <a:gd name="connsiteX5" fmla="*/ 148604 w 346519"/>
              <a:gd name="connsiteY5" fmla="*/ 269334 h 273502"/>
              <a:gd name="connsiteX6" fmla="*/ 77484 w 346519"/>
              <a:gd name="connsiteY6" fmla="*/ 238854 h 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519" h="273502">
                <a:moveTo>
                  <a:pt x="77484" y="238854"/>
                </a:moveTo>
                <a:cubicBezTo>
                  <a:pt x="52931" y="208374"/>
                  <a:pt x="-9723" y="126247"/>
                  <a:pt x="1284" y="86454"/>
                </a:cubicBezTo>
                <a:cubicBezTo>
                  <a:pt x="12291" y="46661"/>
                  <a:pt x="87644" y="-2446"/>
                  <a:pt x="143524" y="94"/>
                </a:cubicBezTo>
                <a:cubicBezTo>
                  <a:pt x="199404" y="2634"/>
                  <a:pt x="310317" y="68674"/>
                  <a:pt x="336564" y="101694"/>
                </a:cubicBezTo>
                <a:cubicBezTo>
                  <a:pt x="362811" y="134714"/>
                  <a:pt x="332331" y="170274"/>
                  <a:pt x="301004" y="198214"/>
                </a:cubicBezTo>
                <a:cubicBezTo>
                  <a:pt x="269677" y="226154"/>
                  <a:pt x="187550" y="258327"/>
                  <a:pt x="148604" y="269334"/>
                </a:cubicBezTo>
                <a:cubicBezTo>
                  <a:pt x="109658" y="280341"/>
                  <a:pt x="102037" y="269334"/>
                  <a:pt x="77484" y="23885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9" name="Forme libre : forme 418">
            <a:extLst>
              <a:ext uri="{FF2B5EF4-FFF2-40B4-BE49-F238E27FC236}">
                <a16:creationId xmlns:a16="http://schemas.microsoft.com/office/drawing/2014/main" id="{92932EC8-BBB5-4461-8DD0-599A83B16FDE}"/>
              </a:ext>
            </a:extLst>
          </p:cNvPr>
          <p:cNvSpPr/>
          <p:nvPr>
            <p:custDataLst>
              <p:tags r:id="rId211"/>
            </p:custDataLst>
          </p:nvPr>
        </p:nvSpPr>
        <p:spPr>
          <a:xfrm>
            <a:off x="4526239" y="13551333"/>
            <a:ext cx="401513" cy="395371"/>
          </a:xfrm>
          <a:custGeom>
            <a:avLst/>
            <a:gdLst>
              <a:gd name="connsiteX0" fmla="*/ 41 w 401513"/>
              <a:gd name="connsiteY0" fmla="*/ 210387 h 395371"/>
              <a:gd name="connsiteX1" fmla="*/ 157521 w 401513"/>
              <a:gd name="connsiteY1" fmla="*/ 352627 h 395371"/>
              <a:gd name="connsiteX2" fmla="*/ 370881 w 401513"/>
              <a:gd name="connsiteY2" fmla="*/ 388187 h 395371"/>
              <a:gd name="connsiteX3" fmla="*/ 391201 w 401513"/>
              <a:gd name="connsiteY3" fmla="*/ 230707 h 395371"/>
              <a:gd name="connsiteX4" fmla="*/ 284521 w 401513"/>
              <a:gd name="connsiteY4" fmla="*/ 37667 h 395371"/>
              <a:gd name="connsiteX5" fmla="*/ 193081 w 401513"/>
              <a:gd name="connsiteY5" fmla="*/ 7187 h 395371"/>
              <a:gd name="connsiteX6" fmla="*/ 142281 w 401513"/>
              <a:gd name="connsiteY6" fmla="*/ 129107 h 395371"/>
              <a:gd name="connsiteX7" fmla="*/ 41 w 401513"/>
              <a:gd name="connsiteY7" fmla="*/ 210387 h 3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513" h="395371">
                <a:moveTo>
                  <a:pt x="41" y="210387"/>
                </a:moveTo>
                <a:cubicBezTo>
                  <a:pt x="2581" y="247640"/>
                  <a:pt x="95714" y="322994"/>
                  <a:pt x="157521" y="352627"/>
                </a:cubicBezTo>
                <a:cubicBezTo>
                  <a:pt x="219328" y="382260"/>
                  <a:pt x="331934" y="408507"/>
                  <a:pt x="370881" y="388187"/>
                </a:cubicBezTo>
                <a:cubicBezTo>
                  <a:pt x="409828" y="367867"/>
                  <a:pt x="405594" y="289127"/>
                  <a:pt x="391201" y="230707"/>
                </a:cubicBezTo>
                <a:cubicBezTo>
                  <a:pt x="376808" y="172287"/>
                  <a:pt x="317541" y="74920"/>
                  <a:pt x="284521" y="37667"/>
                </a:cubicBezTo>
                <a:cubicBezTo>
                  <a:pt x="251501" y="414"/>
                  <a:pt x="216788" y="-8053"/>
                  <a:pt x="193081" y="7187"/>
                </a:cubicBezTo>
                <a:cubicBezTo>
                  <a:pt x="169374" y="22427"/>
                  <a:pt x="171068" y="96934"/>
                  <a:pt x="142281" y="129107"/>
                </a:cubicBezTo>
                <a:cubicBezTo>
                  <a:pt x="113494" y="161280"/>
                  <a:pt x="-2499" y="173134"/>
                  <a:pt x="41" y="210387"/>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0" name="Forme libre : forme 419">
            <a:extLst>
              <a:ext uri="{FF2B5EF4-FFF2-40B4-BE49-F238E27FC236}">
                <a16:creationId xmlns:a16="http://schemas.microsoft.com/office/drawing/2014/main" id="{8F3864CC-3113-402B-8D81-D7624E1990BF}"/>
              </a:ext>
            </a:extLst>
          </p:cNvPr>
          <p:cNvSpPr/>
          <p:nvPr>
            <p:custDataLst>
              <p:tags r:id="rId212"/>
            </p:custDataLst>
          </p:nvPr>
        </p:nvSpPr>
        <p:spPr>
          <a:xfrm>
            <a:off x="4703513" y="14074089"/>
            <a:ext cx="475095" cy="318001"/>
          </a:xfrm>
          <a:custGeom>
            <a:avLst/>
            <a:gdLst>
              <a:gd name="connsiteX0" fmla="*/ 188527 w 475095"/>
              <a:gd name="connsiteY0" fmla="*/ 307391 h 318001"/>
              <a:gd name="connsiteX1" fmla="*/ 102167 w 475095"/>
              <a:gd name="connsiteY1" fmla="*/ 210871 h 318001"/>
              <a:gd name="connsiteX2" fmla="*/ 5647 w 475095"/>
              <a:gd name="connsiteY2" fmla="*/ 185471 h 318001"/>
              <a:gd name="connsiteX3" fmla="*/ 41207 w 475095"/>
              <a:gd name="connsiteY3" fmla="*/ 38151 h 318001"/>
              <a:gd name="connsiteX4" fmla="*/ 285047 w 475095"/>
              <a:gd name="connsiteY4" fmla="*/ 7671 h 318001"/>
              <a:gd name="connsiteX5" fmla="*/ 442527 w 475095"/>
              <a:gd name="connsiteY5" fmla="*/ 154991 h 318001"/>
              <a:gd name="connsiteX6" fmla="*/ 452687 w 475095"/>
              <a:gd name="connsiteY6" fmla="*/ 297231 h 318001"/>
              <a:gd name="connsiteX7" fmla="*/ 188527 w 475095"/>
              <a:gd name="connsiteY7" fmla="*/ 307391 h 31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095" h="318001">
                <a:moveTo>
                  <a:pt x="188527" y="307391"/>
                </a:moveTo>
                <a:cubicBezTo>
                  <a:pt x="130107" y="292998"/>
                  <a:pt x="132647" y="231191"/>
                  <a:pt x="102167" y="210871"/>
                </a:cubicBezTo>
                <a:cubicBezTo>
                  <a:pt x="71687" y="190551"/>
                  <a:pt x="15807" y="214258"/>
                  <a:pt x="5647" y="185471"/>
                </a:cubicBezTo>
                <a:cubicBezTo>
                  <a:pt x="-4513" y="156684"/>
                  <a:pt x="-5360" y="67784"/>
                  <a:pt x="41207" y="38151"/>
                </a:cubicBezTo>
                <a:cubicBezTo>
                  <a:pt x="87774" y="8518"/>
                  <a:pt x="218160" y="-11802"/>
                  <a:pt x="285047" y="7671"/>
                </a:cubicBezTo>
                <a:cubicBezTo>
                  <a:pt x="351934" y="27144"/>
                  <a:pt x="414587" y="106731"/>
                  <a:pt x="442527" y="154991"/>
                </a:cubicBezTo>
                <a:cubicBezTo>
                  <a:pt x="470467" y="203251"/>
                  <a:pt x="494174" y="270138"/>
                  <a:pt x="452687" y="297231"/>
                </a:cubicBezTo>
                <a:cubicBezTo>
                  <a:pt x="411200" y="324324"/>
                  <a:pt x="246947" y="321784"/>
                  <a:pt x="188527" y="307391"/>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1" name="Forme libre : forme 420">
            <a:extLst>
              <a:ext uri="{FF2B5EF4-FFF2-40B4-BE49-F238E27FC236}">
                <a16:creationId xmlns:a16="http://schemas.microsoft.com/office/drawing/2014/main" id="{7FC14B73-D817-42D0-9FC2-BA320E8654AA}"/>
              </a:ext>
            </a:extLst>
          </p:cNvPr>
          <p:cNvSpPr/>
          <p:nvPr>
            <p:custDataLst>
              <p:tags r:id="rId213"/>
            </p:custDataLst>
          </p:nvPr>
        </p:nvSpPr>
        <p:spPr>
          <a:xfrm>
            <a:off x="4584667" y="13906612"/>
            <a:ext cx="392702" cy="195957"/>
          </a:xfrm>
          <a:custGeom>
            <a:avLst/>
            <a:gdLst>
              <a:gd name="connsiteX0" fmla="*/ 48293 w 392702"/>
              <a:gd name="connsiteY0" fmla="*/ 2428 h 195957"/>
              <a:gd name="connsiteX1" fmla="*/ 7653 w 392702"/>
              <a:gd name="connsiteY1" fmla="*/ 109108 h 195957"/>
              <a:gd name="connsiteX2" fmla="*/ 190533 w 392702"/>
              <a:gd name="connsiteY2" fmla="*/ 195468 h 195957"/>
              <a:gd name="connsiteX3" fmla="*/ 388653 w 392702"/>
              <a:gd name="connsiteY3" fmla="*/ 139588 h 195957"/>
              <a:gd name="connsiteX4" fmla="*/ 312453 w 392702"/>
              <a:gd name="connsiteY4" fmla="*/ 43068 h 195957"/>
              <a:gd name="connsiteX5" fmla="*/ 175293 w 392702"/>
              <a:gd name="connsiteY5" fmla="*/ 37988 h 195957"/>
              <a:gd name="connsiteX6" fmla="*/ 48293 w 392702"/>
              <a:gd name="connsiteY6" fmla="*/ 2428 h 19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702" h="195957">
                <a:moveTo>
                  <a:pt x="48293" y="2428"/>
                </a:moveTo>
                <a:cubicBezTo>
                  <a:pt x="20353" y="14281"/>
                  <a:pt x="-16054" y="76935"/>
                  <a:pt x="7653" y="109108"/>
                </a:cubicBezTo>
                <a:cubicBezTo>
                  <a:pt x="31360" y="141281"/>
                  <a:pt x="127033" y="190388"/>
                  <a:pt x="190533" y="195468"/>
                </a:cubicBezTo>
                <a:cubicBezTo>
                  <a:pt x="254033" y="200548"/>
                  <a:pt x="368333" y="164988"/>
                  <a:pt x="388653" y="139588"/>
                </a:cubicBezTo>
                <a:cubicBezTo>
                  <a:pt x="408973" y="114188"/>
                  <a:pt x="348013" y="60001"/>
                  <a:pt x="312453" y="43068"/>
                </a:cubicBezTo>
                <a:cubicBezTo>
                  <a:pt x="276893" y="26135"/>
                  <a:pt x="220166" y="50688"/>
                  <a:pt x="175293" y="37988"/>
                </a:cubicBezTo>
                <a:cubicBezTo>
                  <a:pt x="130420" y="25288"/>
                  <a:pt x="76233" y="-9425"/>
                  <a:pt x="48293" y="2428"/>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2" name="Forme libre : forme 421">
            <a:extLst>
              <a:ext uri="{FF2B5EF4-FFF2-40B4-BE49-F238E27FC236}">
                <a16:creationId xmlns:a16="http://schemas.microsoft.com/office/drawing/2014/main" id="{E7DE1388-D7F4-4BC3-A4F3-1DDDDA3BEE8E}"/>
              </a:ext>
            </a:extLst>
          </p:cNvPr>
          <p:cNvSpPr/>
          <p:nvPr>
            <p:custDataLst>
              <p:tags r:id="rId214"/>
            </p:custDataLst>
          </p:nvPr>
        </p:nvSpPr>
        <p:spPr>
          <a:xfrm>
            <a:off x="6453706" y="15327745"/>
            <a:ext cx="414469" cy="376960"/>
          </a:xfrm>
          <a:custGeom>
            <a:avLst/>
            <a:gdLst>
              <a:gd name="connsiteX0" fmla="*/ 413530 w 414469"/>
              <a:gd name="connsiteY0" fmla="*/ 258619 h 376960"/>
              <a:gd name="connsiteX1" fmla="*/ 348876 w 414469"/>
              <a:gd name="connsiteY1" fmla="*/ 161637 h 376960"/>
              <a:gd name="connsiteX2" fmla="*/ 339639 w 414469"/>
              <a:gd name="connsiteY2" fmla="*/ 73891 h 376960"/>
              <a:gd name="connsiteX3" fmla="*/ 196476 w 414469"/>
              <a:gd name="connsiteY3" fmla="*/ 0 h 376960"/>
              <a:gd name="connsiteX4" fmla="*/ 39458 w 414469"/>
              <a:gd name="connsiteY4" fmla="*/ 73891 h 376960"/>
              <a:gd name="connsiteX5" fmla="*/ 2512 w 414469"/>
              <a:gd name="connsiteY5" fmla="*/ 263237 h 376960"/>
              <a:gd name="connsiteX6" fmla="*/ 90258 w 414469"/>
              <a:gd name="connsiteY6" fmla="*/ 360219 h 376960"/>
              <a:gd name="connsiteX7" fmla="*/ 214949 w 414469"/>
              <a:gd name="connsiteY7" fmla="*/ 369455 h 376960"/>
              <a:gd name="connsiteX8" fmla="*/ 293458 w 414469"/>
              <a:gd name="connsiteY8" fmla="*/ 281710 h 376960"/>
              <a:gd name="connsiteX9" fmla="*/ 413530 w 414469"/>
              <a:gd name="connsiteY9" fmla="*/ 258619 h 37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469" h="376960">
                <a:moveTo>
                  <a:pt x="413530" y="258619"/>
                </a:moveTo>
                <a:cubicBezTo>
                  <a:pt x="422766" y="238607"/>
                  <a:pt x="361191" y="192425"/>
                  <a:pt x="348876" y="161637"/>
                </a:cubicBezTo>
                <a:cubicBezTo>
                  <a:pt x="336561" y="130849"/>
                  <a:pt x="365039" y="100830"/>
                  <a:pt x="339639" y="73891"/>
                </a:cubicBezTo>
                <a:cubicBezTo>
                  <a:pt x="314239" y="46951"/>
                  <a:pt x="246506" y="0"/>
                  <a:pt x="196476" y="0"/>
                </a:cubicBezTo>
                <a:cubicBezTo>
                  <a:pt x="146446" y="0"/>
                  <a:pt x="71785" y="30018"/>
                  <a:pt x="39458" y="73891"/>
                </a:cubicBezTo>
                <a:cubicBezTo>
                  <a:pt x="7131" y="117764"/>
                  <a:pt x="-5955" y="215516"/>
                  <a:pt x="2512" y="263237"/>
                </a:cubicBezTo>
                <a:cubicBezTo>
                  <a:pt x="10979" y="310958"/>
                  <a:pt x="54852" y="342516"/>
                  <a:pt x="90258" y="360219"/>
                </a:cubicBezTo>
                <a:cubicBezTo>
                  <a:pt x="125664" y="377922"/>
                  <a:pt x="181082" y="382540"/>
                  <a:pt x="214949" y="369455"/>
                </a:cubicBezTo>
                <a:cubicBezTo>
                  <a:pt x="248816" y="356370"/>
                  <a:pt x="261901" y="297874"/>
                  <a:pt x="293458" y="281710"/>
                </a:cubicBezTo>
                <a:cubicBezTo>
                  <a:pt x="325015" y="265546"/>
                  <a:pt x="404294" y="278631"/>
                  <a:pt x="413530" y="25861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3" name="Forme libre : forme 422">
            <a:extLst>
              <a:ext uri="{FF2B5EF4-FFF2-40B4-BE49-F238E27FC236}">
                <a16:creationId xmlns:a16="http://schemas.microsoft.com/office/drawing/2014/main" id="{10F24F10-4C8C-4A98-BD56-C5B1DB514641}"/>
              </a:ext>
            </a:extLst>
          </p:cNvPr>
          <p:cNvSpPr/>
          <p:nvPr>
            <p:custDataLst>
              <p:tags r:id="rId215"/>
            </p:custDataLst>
          </p:nvPr>
        </p:nvSpPr>
        <p:spPr>
          <a:xfrm>
            <a:off x="6314825" y="15127220"/>
            <a:ext cx="335939" cy="312146"/>
          </a:xfrm>
          <a:custGeom>
            <a:avLst/>
            <a:gdLst>
              <a:gd name="connsiteX0" fmla="*/ 316884 w 335939"/>
              <a:gd name="connsiteY0" fmla="*/ 191289 h 312146"/>
              <a:gd name="connsiteX1" fmla="*/ 164484 w 335939"/>
              <a:gd name="connsiteY1" fmla="*/ 311362 h 312146"/>
              <a:gd name="connsiteX2" fmla="*/ 12084 w 335939"/>
              <a:gd name="connsiteY2" fmla="*/ 232853 h 312146"/>
              <a:gd name="connsiteX3" fmla="*/ 30557 w 335939"/>
              <a:gd name="connsiteY3" fmla="*/ 38889 h 312146"/>
              <a:gd name="connsiteX4" fmla="*/ 196811 w 335939"/>
              <a:gd name="connsiteY4" fmla="*/ 1944 h 312146"/>
              <a:gd name="connsiteX5" fmla="*/ 321502 w 335939"/>
              <a:gd name="connsiteY5" fmla="*/ 71216 h 312146"/>
              <a:gd name="connsiteX6" fmla="*/ 316884 w 335939"/>
              <a:gd name="connsiteY6" fmla="*/ 191289 h 3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39" h="312146">
                <a:moveTo>
                  <a:pt x="316884" y="191289"/>
                </a:moveTo>
                <a:cubicBezTo>
                  <a:pt x="290714" y="231313"/>
                  <a:pt x="215284" y="304435"/>
                  <a:pt x="164484" y="311362"/>
                </a:cubicBezTo>
                <a:cubicBezTo>
                  <a:pt x="113684" y="318289"/>
                  <a:pt x="34405" y="278265"/>
                  <a:pt x="12084" y="232853"/>
                </a:cubicBezTo>
                <a:cubicBezTo>
                  <a:pt x="-10237" y="187441"/>
                  <a:pt x="-231" y="77374"/>
                  <a:pt x="30557" y="38889"/>
                </a:cubicBezTo>
                <a:cubicBezTo>
                  <a:pt x="61345" y="404"/>
                  <a:pt x="148320" y="-3444"/>
                  <a:pt x="196811" y="1944"/>
                </a:cubicBezTo>
                <a:cubicBezTo>
                  <a:pt x="245302" y="7332"/>
                  <a:pt x="303029" y="41198"/>
                  <a:pt x="321502" y="71216"/>
                </a:cubicBezTo>
                <a:cubicBezTo>
                  <a:pt x="339975" y="101234"/>
                  <a:pt x="343054" y="151265"/>
                  <a:pt x="316884" y="191289"/>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4" name="Forme libre : forme 423">
            <a:extLst>
              <a:ext uri="{FF2B5EF4-FFF2-40B4-BE49-F238E27FC236}">
                <a16:creationId xmlns:a16="http://schemas.microsoft.com/office/drawing/2014/main" id="{59816459-804A-4CE6-87A5-03BDCB06CBFC}"/>
              </a:ext>
            </a:extLst>
          </p:cNvPr>
          <p:cNvSpPr/>
          <p:nvPr>
            <p:custDataLst>
              <p:tags r:id="rId216"/>
            </p:custDataLst>
          </p:nvPr>
        </p:nvSpPr>
        <p:spPr>
          <a:xfrm>
            <a:off x="6177706" y="15380951"/>
            <a:ext cx="295996" cy="277099"/>
          </a:xfrm>
          <a:custGeom>
            <a:avLst/>
            <a:gdLst>
              <a:gd name="connsiteX0" fmla="*/ 278512 w 295996"/>
              <a:gd name="connsiteY0" fmla="*/ 274685 h 277099"/>
              <a:gd name="connsiteX1" fmla="*/ 19894 w 295996"/>
              <a:gd name="connsiteY1" fmla="*/ 173085 h 277099"/>
              <a:gd name="connsiteX2" fmla="*/ 33749 w 295996"/>
              <a:gd name="connsiteY2" fmla="*/ 20685 h 277099"/>
              <a:gd name="connsiteX3" fmla="*/ 163058 w 295996"/>
              <a:gd name="connsiteY3" fmla="*/ 6831 h 277099"/>
              <a:gd name="connsiteX4" fmla="*/ 260039 w 295996"/>
              <a:gd name="connsiteY4" fmla="*/ 71485 h 277099"/>
              <a:gd name="connsiteX5" fmla="*/ 278512 w 295996"/>
              <a:gd name="connsiteY5" fmla="*/ 274685 h 2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96" h="277099">
                <a:moveTo>
                  <a:pt x="278512" y="274685"/>
                </a:moveTo>
                <a:cubicBezTo>
                  <a:pt x="238488" y="291618"/>
                  <a:pt x="60688" y="215418"/>
                  <a:pt x="19894" y="173085"/>
                </a:cubicBezTo>
                <a:cubicBezTo>
                  <a:pt x="-20900" y="130752"/>
                  <a:pt x="9888" y="48394"/>
                  <a:pt x="33749" y="20685"/>
                </a:cubicBezTo>
                <a:cubicBezTo>
                  <a:pt x="57610" y="-7024"/>
                  <a:pt x="125343" y="-1636"/>
                  <a:pt x="163058" y="6831"/>
                </a:cubicBezTo>
                <a:cubicBezTo>
                  <a:pt x="200773" y="15298"/>
                  <a:pt x="240027" y="30691"/>
                  <a:pt x="260039" y="71485"/>
                </a:cubicBezTo>
                <a:cubicBezTo>
                  <a:pt x="280051" y="112279"/>
                  <a:pt x="318536" y="257752"/>
                  <a:pt x="278512" y="274685"/>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5" name="Forme libre : forme 424">
            <a:extLst>
              <a:ext uri="{FF2B5EF4-FFF2-40B4-BE49-F238E27FC236}">
                <a16:creationId xmlns:a16="http://schemas.microsoft.com/office/drawing/2014/main" id="{832901D3-127A-4B82-AB16-41C34F42EC6E}"/>
              </a:ext>
            </a:extLst>
          </p:cNvPr>
          <p:cNvSpPr/>
          <p:nvPr>
            <p:custDataLst>
              <p:tags r:id="rId217"/>
            </p:custDataLst>
          </p:nvPr>
        </p:nvSpPr>
        <p:spPr>
          <a:xfrm>
            <a:off x="6614162" y="15143018"/>
            <a:ext cx="257726" cy="250148"/>
          </a:xfrm>
          <a:custGeom>
            <a:avLst/>
            <a:gdLst>
              <a:gd name="connsiteX0" fmla="*/ 160711 w 257726"/>
              <a:gd name="connsiteY0" fmla="*/ 249382 h 250148"/>
              <a:gd name="connsiteX1" fmla="*/ 8311 w 257726"/>
              <a:gd name="connsiteY1" fmla="*/ 170873 h 250148"/>
              <a:gd name="connsiteX2" fmla="*/ 36020 w 257726"/>
              <a:gd name="connsiteY2" fmla="*/ 23091 h 250148"/>
              <a:gd name="connsiteX3" fmla="*/ 169947 w 257726"/>
              <a:gd name="connsiteY3" fmla="*/ 18473 h 250148"/>
              <a:gd name="connsiteX4" fmla="*/ 257693 w 257726"/>
              <a:gd name="connsiteY4" fmla="*/ 198582 h 250148"/>
              <a:gd name="connsiteX5" fmla="*/ 160711 w 257726"/>
              <a:gd name="connsiteY5" fmla="*/ 249382 h 2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26" h="250148">
                <a:moveTo>
                  <a:pt x="160711" y="249382"/>
                </a:moveTo>
                <a:cubicBezTo>
                  <a:pt x="119147" y="244764"/>
                  <a:pt x="29093" y="208588"/>
                  <a:pt x="8311" y="170873"/>
                </a:cubicBezTo>
                <a:cubicBezTo>
                  <a:pt x="-12471" y="133158"/>
                  <a:pt x="9081" y="48491"/>
                  <a:pt x="36020" y="23091"/>
                </a:cubicBezTo>
                <a:cubicBezTo>
                  <a:pt x="62959" y="-2309"/>
                  <a:pt x="133002" y="-10775"/>
                  <a:pt x="169947" y="18473"/>
                </a:cubicBezTo>
                <a:cubicBezTo>
                  <a:pt x="206892" y="47721"/>
                  <a:pt x="259232" y="159328"/>
                  <a:pt x="257693" y="198582"/>
                </a:cubicBezTo>
                <a:cubicBezTo>
                  <a:pt x="256154" y="237836"/>
                  <a:pt x="202275" y="254000"/>
                  <a:pt x="160711" y="249382"/>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6" name="Forme libre : forme 425">
            <a:extLst>
              <a:ext uri="{FF2B5EF4-FFF2-40B4-BE49-F238E27FC236}">
                <a16:creationId xmlns:a16="http://schemas.microsoft.com/office/drawing/2014/main" id="{AB8F3992-23C6-4338-98BB-7A9E626CA050}"/>
              </a:ext>
            </a:extLst>
          </p:cNvPr>
          <p:cNvSpPr/>
          <p:nvPr>
            <p:custDataLst>
              <p:tags r:id="rId218"/>
            </p:custDataLst>
          </p:nvPr>
        </p:nvSpPr>
        <p:spPr>
          <a:xfrm>
            <a:off x="6486979" y="14920147"/>
            <a:ext cx="376312" cy="243931"/>
          </a:xfrm>
          <a:custGeom>
            <a:avLst/>
            <a:gdLst>
              <a:gd name="connsiteX0" fmla="*/ 375639 w 376312"/>
              <a:gd name="connsiteY0" fmla="*/ 190544 h 243931"/>
              <a:gd name="connsiteX1" fmla="*/ 324839 w 376312"/>
              <a:gd name="connsiteY1" fmla="*/ 222871 h 243931"/>
              <a:gd name="connsiteX2" fmla="*/ 237094 w 376312"/>
              <a:gd name="connsiteY2" fmla="*/ 222871 h 243931"/>
              <a:gd name="connsiteX3" fmla="*/ 117021 w 376312"/>
              <a:gd name="connsiteY3" fmla="*/ 241344 h 243931"/>
              <a:gd name="connsiteX4" fmla="*/ 1566 w 376312"/>
              <a:gd name="connsiteY4" fmla="*/ 158217 h 243931"/>
              <a:gd name="connsiteX5" fmla="*/ 61603 w 376312"/>
              <a:gd name="connsiteY5" fmla="*/ 10435 h 243931"/>
              <a:gd name="connsiteX6" fmla="*/ 218621 w 376312"/>
              <a:gd name="connsiteY6" fmla="*/ 19671 h 243931"/>
              <a:gd name="connsiteX7" fmla="*/ 343312 w 376312"/>
              <a:gd name="connsiteY7" fmla="*/ 79708 h 243931"/>
              <a:gd name="connsiteX8" fmla="*/ 375639 w 376312"/>
              <a:gd name="connsiteY8" fmla="*/ 190544 h 2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312" h="243931">
                <a:moveTo>
                  <a:pt x="375639" y="190544"/>
                </a:moveTo>
                <a:cubicBezTo>
                  <a:pt x="372560" y="214405"/>
                  <a:pt x="347930" y="217483"/>
                  <a:pt x="324839" y="222871"/>
                </a:cubicBezTo>
                <a:cubicBezTo>
                  <a:pt x="301748" y="228259"/>
                  <a:pt x="271730" y="219792"/>
                  <a:pt x="237094" y="222871"/>
                </a:cubicBezTo>
                <a:cubicBezTo>
                  <a:pt x="202458" y="225950"/>
                  <a:pt x="156276" y="252120"/>
                  <a:pt x="117021" y="241344"/>
                </a:cubicBezTo>
                <a:cubicBezTo>
                  <a:pt x="77766" y="230568"/>
                  <a:pt x="10802" y="196702"/>
                  <a:pt x="1566" y="158217"/>
                </a:cubicBezTo>
                <a:cubicBezTo>
                  <a:pt x="-7670" y="119732"/>
                  <a:pt x="25427" y="33526"/>
                  <a:pt x="61603" y="10435"/>
                </a:cubicBezTo>
                <a:cubicBezTo>
                  <a:pt x="97779" y="-12656"/>
                  <a:pt x="171670" y="8126"/>
                  <a:pt x="218621" y="19671"/>
                </a:cubicBezTo>
                <a:cubicBezTo>
                  <a:pt x="265572" y="31216"/>
                  <a:pt x="314833" y="54308"/>
                  <a:pt x="343312" y="79708"/>
                </a:cubicBezTo>
                <a:cubicBezTo>
                  <a:pt x="371791" y="105108"/>
                  <a:pt x="378718" y="166683"/>
                  <a:pt x="375639" y="190544"/>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7" name="Forme libre : forme 426">
            <a:extLst>
              <a:ext uri="{FF2B5EF4-FFF2-40B4-BE49-F238E27FC236}">
                <a16:creationId xmlns:a16="http://schemas.microsoft.com/office/drawing/2014/main" id="{25C6E12D-D556-4684-A49E-DEBD2C339324}"/>
              </a:ext>
            </a:extLst>
          </p:cNvPr>
          <p:cNvSpPr/>
          <p:nvPr>
            <p:custDataLst>
              <p:tags r:id="rId219"/>
            </p:custDataLst>
          </p:nvPr>
        </p:nvSpPr>
        <p:spPr>
          <a:xfrm>
            <a:off x="6811818" y="14560746"/>
            <a:ext cx="251790" cy="277475"/>
          </a:xfrm>
          <a:custGeom>
            <a:avLst/>
            <a:gdLst>
              <a:gd name="connsiteX0" fmla="*/ 240146 w 251790"/>
              <a:gd name="connsiteY0" fmla="*/ 249763 h 277475"/>
              <a:gd name="connsiteX1" fmla="*/ 64655 w 251790"/>
              <a:gd name="connsiteY1" fmla="*/ 258999 h 277475"/>
              <a:gd name="connsiteX2" fmla="*/ 0 w 251790"/>
              <a:gd name="connsiteY2" fmla="*/ 115836 h 277475"/>
              <a:gd name="connsiteX3" fmla="*/ 64655 w 251790"/>
              <a:gd name="connsiteY3" fmla="*/ 18854 h 277475"/>
              <a:gd name="connsiteX4" fmla="*/ 217055 w 251790"/>
              <a:gd name="connsiteY4" fmla="*/ 23472 h 277475"/>
              <a:gd name="connsiteX5" fmla="*/ 240146 w 251790"/>
              <a:gd name="connsiteY5" fmla="*/ 249763 h 27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790" h="277475">
                <a:moveTo>
                  <a:pt x="240146" y="249763"/>
                </a:moveTo>
                <a:cubicBezTo>
                  <a:pt x="214746" y="289018"/>
                  <a:pt x="104679" y="281320"/>
                  <a:pt x="64655" y="258999"/>
                </a:cubicBezTo>
                <a:cubicBezTo>
                  <a:pt x="24631" y="236678"/>
                  <a:pt x="0" y="155860"/>
                  <a:pt x="0" y="115836"/>
                </a:cubicBezTo>
                <a:cubicBezTo>
                  <a:pt x="0" y="75812"/>
                  <a:pt x="28479" y="34248"/>
                  <a:pt x="64655" y="18854"/>
                </a:cubicBezTo>
                <a:cubicBezTo>
                  <a:pt x="100831" y="3460"/>
                  <a:pt x="188576" y="-16552"/>
                  <a:pt x="217055" y="23472"/>
                </a:cubicBezTo>
                <a:cubicBezTo>
                  <a:pt x="245534" y="63496"/>
                  <a:pt x="265546" y="210508"/>
                  <a:pt x="240146" y="249763"/>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8" name="Forme libre : forme 427">
            <a:extLst>
              <a:ext uri="{FF2B5EF4-FFF2-40B4-BE49-F238E27FC236}">
                <a16:creationId xmlns:a16="http://schemas.microsoft.com/office/drawing/2014/main" id="{05447A31-E14B-4536-BE60-10D5E922BF9D}"/>
              </a:ext>
            </a:extLst>
          </p:cNvPr>
          <p:cNvSpPr/>
          <p:nvPr>
            <p:custDataLst>
              <p:tags r:id="rId220"/>
            </p:custDataLst>
          </p:nvPr>
        </p:nvSpPr>
        <p:spPr>
          <a:xfrm>
            <a:off x="6603858" y="14676676"/>
            <a:ext cx="263497" cy="306587"/>
          </a:xfrm>
          <a:custGeom>
            <a:avLst/>
            <a:gdLst>
              <a:gd name="connsiteX0" fmla="*/ 198724 w 263497"/>
              <a:gd name="connsiteY0" fmla="*/ 304706 h 306587"/>
              <a:gd name="connsiteX1" fmla="*/ 50942 w 263497"/>
              <a:gd name="connsiteY1" fmla="*/ 249288 h 306587"/>
              <a:gd name="connsiteX2" fmla="*/ 142 w 263497"/>
              <a:gd name="connsiteY2" fmla="*/ 207724 h 306587"/>
              <a:gd name="connsiteX3" fmla="*/ 41706 w 263497"/>
              <a:gd name="connsiteY3" fmla="*/ 41469 h 306587"/>
              <a:gd name="connsiteX4" fmla="*/ 194106 w 263497"/>
              <a:gd name="connsiteY4" fmla="*/ 9142 h 306587"/>
              <a:gd name="connsiteX5" fmla="*/ 263378 w 263497"/>
              <a:gd name="connsiteY5" fmla="*/ 175397 h 306587"/>
              <a:gd name="connsiteX6" fmla="*/ 198724 w 263497"/>
              <a:gd name="connsiteY6" fmla="*/ 304706 h 3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497" h="306587">
                <a:moveTo>
                  <a:pt x="198724" y="304706"/>
                </a:moveTo>
                <a:cubicBezTo>
                  <a:pt x="163318" y="317021"/>
                  <a:pt x="84039" y="265452"/>
                  <a:pt x="50942" y="249288"/>
                </a:cubicBezTo>
                <a:cubicBezTo>
                  <a:pt x="17845" y="233124"/>
                  <a:pt x="1681" y="242360"/>
                  <a:pt x="142" y="207724"/>
                </a:cubicBezTo>
                <a:cubicBezTo>
                  <a:pt x="-1397" y="173088"/>
                  <a:pt x="9379" y="74566"/>
                  <a:pt x="41706" y="41469"/>
                </a:cubicBezTo>
                <a:cubicBezTo>
                  <a:pt x="74033" y="8372"/>
                  <a:pt x="157161" y="-13179"/>
                  <a:pt x="194106" y="9142"/>
                </a:cubicBezTo>
                <a:cubicBezTo>
                  <a:pt x="231051" y="31463"/>
                  <a:pt x="261069" y="126906"/>
                  <a:pt x="263378" y="175397"/>
                </a:cubicBezTo>
                <a:cubicBezTo>
                  <a:pt x="265687" y="223888"/>
                  <a:pt x="234130" y="292391"/>
                  <a:pt x="198724" y="304706"/>
                </a:cubicBezTo>
                <a:close/>
              </a:path>
            </a:pathLst>
          </a:cu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9" name="Forme libre : forme 428">
            <a:extLst>
              <a:ext uri="{FF2B5EF4-FFF2-40B4-BE49-F238E27FC236}">
                <a16:creationId xmlns:a16="http://schemas.microsoft.com/office/drawing/2014/main" id="{BAC5CF7E-DA59-4859-94CF-44BE539D6A8E}"/>
              </a:ext>
            </a:extLst>
          </p:cNvPr>
          <p:cNvSpPr/>
          <p:nvPr>
            <p:custDataLst>
              <p:tags r:id="rId221"/>
            </p:custDataLst>
          </p:nvPr>
        </p:nvSpPr>
        <p:spPr>
          <a:xfrm rot="3548590">
            <a:off x="6982966" y="1966965"/>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0" name="Forme libre : forme 429">
            <a:extLst>
              <a:ext uri="{FF2B5EF4-FFF2-40B4-BE49-F238E27FC236}">
                <a16:creationId xmlns:a16="http://schemas.microsoft.com/office/drawing/2014/main" id="{EEC803B4-111E-47C4-B430-6A9A202D1912}"/>
              </a:ext>
            </a:extLst>
          </p:cNvPr>
          <p:cNvSpPr/>
          <p:nvPr>
            <p:custDataLst>
              <p:tags r:id="rId222"/>
            </p:custDataLst>
          </p:nvPr>
        </p:nvSpPr>
        <p:spPr>
          <a:xfrm rot="2929344">
            <a:off x="7271719" y="2115294"/>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8" name="Ellipse 297">
            <a:extLst>
              <a:ext uri="{FF2B5EF4-FFF2-40B4-BE49-F238E27FC236}">
                <a16:creationId xmlns:a16="http://schemas.microsoft.com/office/drawing/2014/main" id="{55467D8C-201E-4B6E-8B0D-19005C0713D6}"/>
              </a:ext>
            </a:extLst>
          </p:cNvPr>
          <p:cNvSpPr/>
          <p:nvPr>
            <p:custDataLst>
              <p:tags r:id="rId223"/>
            </p:custDataLst>
          </p:nvPr>
        </p:nvSpPr>
        <p:spPr>
          <a:xfrm>
            <a:off x="5803098" y="1049044"/>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7" name="Ellipse 306">
            <a:extLst>
              <a:ext uri="{FF2B5EF4-FFF2-40B4-BE49-F238E27FC236}">
                <a16:creationId xmlns:a16="http://schemas.microsoft.com/office/drawing/2014/main" id="{F568D4DE-4D26-4784-A98E-0E78FC09753F}"/>
              </a:ext>
            </a:extLst>
          </p:cNvPr>
          <p:cNvSpPr/>
          <p:nvPr>
            <p:custDataLst>
              <p:tags r:id="rId224"/>
            </p:custDataLst>
          </p:nvPr>
        </p:nvSpPr>
        <p:spPr>
          <a:xfrm>
            <a:off x="6085896" y="1248501"/>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0" name="Ellipse 349">
            <a:extLst>
              <a:ext uri="{FF2B5EF4-FFF2-40B4-BE49-F238E27FC236}">
                <a16:creationId xmlns:a16="http://schemas.microsoft.com/office/drawing/2014/main" id="{95918FA0-FCDF-4910-8F8F-CAE17FDF344A}"/>
              </a:ext>
            </a:extLst>
          </p:cNvPr>
          <p:cNvSpPr/>
          <p:nvPr>
            <p:custDataLst>
              <p:tags r:id="rId225"/>
            </p:custDataLst>
          </p:nvPr>
        </p:nvSpPr>
        <p:spPr>
          <a:xfrm>
            <a:off x="6309575" y="1452728"/>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3" name="Ellipse 352">
            <a:extLst>
              <a:ext uri="{FF2B5EF4-FFF2-40B4-BE49-F238E27FC236}">
                <a16:creationId xmlns:a16="http://schemas.microsoft.com/office/drawing/2014/main" id="{7F1A8C5C-2334-4448-86F4-F80435F2A318}"/>
              </a:ext>
            </a:extLst>
          </p:cNvPr>
          <p:cNvSpPr/>
          <p:nvPr>
            <p:custDataLst>
              <p:tags r:id="rId226"/>
            </p:custDataLst>
          </p:nvPr>
        </p:nvSpPr>
        <p:spPr>
          <a:xfrm>
            <a:off x="6575834" y="1645882"/>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1" name="Ellipse 430">
            <a:extLst>
              <a:ext uri="{FF2B5EF4-FFF2-40B4-BE49-F238E27FC236}">
                <a16:creationId xmlns:a16="http://schemas.microsoft.com/office/drawing/2014/main" id="{9BC433D0-60D9-42A6-A85E-831E7518B35E}"/>
              </a:ext>
            </a:extLst>
          </p:cNvPr>
          <p:cNvSpPr/>
          <p:nvPr>
            <p:custDataLst>
              <p:tags r:id="rId227"/>
            </p:custDataLst>
          </p:nvPr>
        </p:nvSpPr>
        <p:spPr>
          <a:xfrm>
            <a:off x="6823141" y="1859235"/>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2" name="Ellipse 431">
            <a:extLst>
              <a:ext uri="{FF2B5EF4-FFF2-40B4-BE49-F238E27FC236}">
                <a16:creationId xmlns:a16="http://schemas.microsoft.com/office/drawing/2014/main" id="{1F0A34AA-F6B4-4691-A178-98EC758785C6}"/>
              </a:ext>
            </a:extLst>
          </p:cNvPr>
          <p:cNvSpPr/>
          <p:nvPr>
            <p:custDataLst>
              <p:tags r:id="rId228"/>
            </p:custDataLst>
          </p:nvPr>
        </p:nvSpPr>
        <p:spPr>
          <a:xfrm>
            <a:off x="7074520" y="2028346"/>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3" name="Ellipse 432">
            <a:extLst>
              <a:ext uri="{FF2B5EF4-FFF2-40B4-BE49-F238E27FC236}">
                <a16:creationId xmlns:a16="http://schemas.microsoft.com/office/drawing/2014/main" id="{7E87D806-3423-47AB-B082-9AE36C1F1E30}"/>
              </a:ext>
            </a:extLst>
          </p:cNvPr>
          <p:cNvSpPr/>
          <p:nvPr>
            <p:custDataLst>
              <p:tags r:id="rId229"/>
            </p:custDataLst>
          </p:nvPr>
        </p:nvSpPr>
        <p:spPr>
          <a:xfrm>
            <a:off x="7343809" y="2178447"/>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4" name="Forme libre : forme 433">
            <a:extLst>
              <a:ext uri="{FF2B5EF4-FFF2-40B4-BE49-F238E27FC236}">
                <a16:creationId xmlns:a16="http://schemas.microsoft.com/office/drawing/2014/main" id="{E09E8283-FFD4-48F3-BA90-6C38AFF2F20E}"/>
              </a:ext>
            </a:extLst>
          </p:cNvPr>
          <p:cNvSpPr/>
          <p:nvPr>
            <p:custDataLst>
              <p:tags r:id="rId230"/>
            </p:custDataLst>
          </p:nvPr>
        </p:nvSpPr>
        <p:spPr>
          <a:xfrm rot="1634491">
            <a:off x="7572725" y="2166246"/>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5" name="Forme libre : forme 434">
            <a:extLst>
              <a:ext uri="{FF2B5EF4-FFF2-40B4-BE49-F238E27FC236}">
                <a16:creationId xmlns:a16="http://schemas.microsoft.com/office/drawing/2014/main" id="{07744D78-9C55-449F-A0CD-95A8C25CAF0A}"/>
              </a:ext>
            </a:extLst>
          </p:cNvPr>
          <p:cNvSpPr/>
          <p:nvPr>
            <p:custDataLst>
              <p:tags r:id="rId231"/>
            </p:custDataLst>
          </p:nvPr>
        </p:nvSpPr>
        <p:spPr>
          <a:xfrm rot="869218">
            <a:off x="7900416" y="2141453"/>
            <a:ext cx="291152" cy="150951"/>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356 w 150165"/>
              <a:gd name="connsiteY0" fmla="*/ 77305 h 82729"/>
              <a:gd name="connsiteX1" fmla="*/ 105538 w 150165"/>
              <a:gd name="connsiteY1" fmla="*/ 67821 h 82729"/>
              <a:gd name="connsiteX2" fmla="*/ 145243 w 150165"/>
              <a:gd name="connsiteY2" fmla="*/ 32 h 82729"/>
              <a:gd name="connsiteX3" fmla="*/ 356 w 150165"/>
              <a:gd name="connsiteY3" fmla="*/ 77305 h 82729"/>
            </a:gdLst>
            <a:ahLst/>
            <a:cxnLst>
              <a:cxn ang="0">
                <a:pos x="connsiteX0" y="connsiteY0"/>
              </a:cxn>
              <a:cxn ang="0">
                <a:pos x="connsiteX1" y="connsiteY1"/>
              </a:cxn>
              <a:cxn ang="0">
                <a:pos x="connsiteX2" y="connsiteY2"/>
              </a:cxn>
              <a:cxn ang="0">
                <a:pos x="connsiteX3" y="connsiteY3"/>
              </a:cxn>
            </a:cxnLst>
            <a:rect l="l" t="t" r="r" b="b"/>
            <a:pathLst>
              <a:path w="150165" h="82729">
                <a:moveTo>
                  <a:pt x="356" y="77305"/>
                </a:moveTo>
                <a:cubicBezTo>
                  <a:pt x="-6261" y="88603"/>
                  <a:pt x="81390" y="80700"/>
                  <a:pt x="105538" y="67821"/>
                </a:cubicBezTo>
                <a:cubicBezTo>
                  <a:pt x="129686" y="54942"/>
                  <a:pt x="162773" y="-1549"/>
                  <a:pt x="145243" y="32"/>
                </a:cubicBezTo>
                <a:cubicBezTo>
                  <a:pt x="127713" y="1613"/>
                  <a:pt x="6973" y="66007"/>
                  <a:pt x="356" y="77305"/>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6" name="Forme libre : forme 435">
            <a:extLst>
              <a:ext uri="{FF2B5EF4-FFF2-40B4-BE49-F238E27FC236}">
                <a16:creationId xmlns:a16="http://schemas.microsoft.com/office/drawing/2014/main" id="{A3297493-0C20-44B0-9905-84AC9DCDEF6B}"/>
              </a:ext>
            </a:extLst>
          </p:cNvPr>
          <p:cNvSpPr/>
          <p:nvPr>
            <p:custDataLst>
              <p:tags r:id="rId232"/>
            </p:custDataLst>
          </p:nvPr>
        </p:nvSpPr>
        <p:spPr>
          <a:xfrm rot="528843">
            <a:off x="8188088" y="2044741"/>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7" name="Forme libre : forme 436">
            <a:extLst>
              <a:ext uri="{FF2B5EF4-FFF2-40B4-BE49-F238E27FC236}">
                <a16:creationId xmlns:a16="http://schemas.microsoft.com/office/drawing/2014/main" id="{757C385B-7245-46F0-8F50-2A437CFC1D70}"/>
              </a:ext>
            </a:extLst>
          </p:cNvPr>
          <p:cNvSpPr/>
          <p:nvPr>
            <p:custDataLst>
              <p:tags r:id="rId233"/>
            </p:custDataLst>
          </p:nvPr>
        </p:nvSpPr>
        <p:spPr>
          <a:xfrm rot="11555510">
            <a:off x="8528202" y="1990444"/>
            <a:ext cx="281923"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8" name="Forme libre : forme 437">
            <a:extLst>
              <a:ext uri="{FF2B5EF4-FFF2-40B4-BE49-F238E27FC236}">
                <a16:creationId xmlns:a16="http://schemas.microsoft.com/office/drawing/2014/main" id="{33051B78-A147-4444-AD7F-606BF3EB27DD}"/>
              </a:ext>
            </a:extLst>
          </p:cNvPr>
          <p:cNvSpPr/>
          <p:nvPr>
            <p:custDataLst>
              <p:tags r:id="rId234"/>
            </p:custDataLst>
          </p:nvPr>
        </p:nvSpPr>
        <p:spPr>
          <a:xfrm rot="12852121">
            <a:off x="8771153" y="2087699"/>
            <a:ext cx="306744"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9" name="Forme libre : forme 438">
            <a:extLst>
              <a:ext uri="{FF2B5EF4-FFF2-40B4-BE49-F238E27FC236}">
                <a16:creationId xmlns:a16="http://schemas.microsoft.com/office/drawing/2014/main" id="{C3AC7BEB-54D2-46AD-A055-657B078A62FE}"/>
              </a:ext>
            </a:extLst>
          </p:cNvPr>
          <p:cNvSpPr/>
          <p:nvPr>
            <p:custDataLst>
              <p:tags r:id="rId235"/>
            </p:custDataLst>
          </p:nvPr>
        </p:nvSpPr>
        <p:spPr>
          <a:xfrm rot="13579270">
            <a:off x="8994361" y="2249398"/>
            <a:ext cx="306744"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0" name="Forme libre : forme 439">
            <a:extLst>
              <a:ext uri="{FF2B5EF4-FFF2-40B4-BE49-F238E27FC236}">
                <a16:creationId xmlns:a16="http://schemas.microsoft.com/office/drawing/2014/main" id="{15E15A34-4901-4209-8474-3CDF2C46F960}"/>
              </a:ext>
            </a:extLst>
          </p:cNvPr>
          <p:cNvSpPr/>
          <p:nvPr>
            <p:custDataLst>
              <p:tags r:id="rId236"/>
            </p:custDataLst>
          </p:nvPr>
        </p:nvSpPr>
        <p:spPr>
          <a:xfrm rot="2967136">
            <a:off x="9207541" y="2443468"/>
            <a:ext cx="306744" cy="72994"/>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1" name="Forme libre : forme 440">
            <a:extLst>
              <a:ext uri="{FF2B5EF4-FFF2-40B4-BE49-F238E27FC236}">
                <a16:creationId xmlns:a16="http://schemas.microsoft.com/office/drawing/2014/main" id="{5DE00F66-91D5-430B-A8FB-75317102200E}"/>
              </a:ext>
            </a:extLst>
          </p:cNvPr>
          <p:cNvSpPr/>
          <p:nvPr>
            <p:custDataLst>
              <p:tags r:id="rId237"/>
            </p:custDataLst>
          </p:nvPr>
        </p:nvSpPr>
        <p:spPr>
          <a:xfrm rot="2811814">
            <a:off x="9438636" y="2636504"/>
            <a:ext cx="285833"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2" name="Forme libre : forme 441">
            <a:extLst>
              <a:ext uri="{FF2B5EF4-FFF2-40B4-BE49-F238E27FC236}">
                <a16:creationId xmlns:a16="http://schemas.microsoft.com/office/drawing/2014/main" id="{31908E85-2802-45F2-B37B-8D1A0210589D}"/>
              </a:ext>
            </a:extLst>
          </p:cNvPr>
          <p:cNvSpPr/>
          <p:nvPr>
            <p:custDataLst>
              <p:tags r:id="rId238"/>
            </p:custDataLst>
          </p:nvPr>
        </p:nvSpPr>
        <p:spPr>
          <a:xfrm rot="2387200">
            <a:off x="9661538" y="2799854"/>
            <a:ext cx="285833"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3" name="Forme libre : forme 442">
            <a:extLst>
              <a:ext uri="{FF2B5EF4-FFF2-40B4-BE49-F238E27FC236}">
                <a16:creationId xmlns:a16="http://schemas.microsoft.com/office/drawing/2014/main" id="{1814538E-4A63-42B0-8565-448CCD19E678}"/>
              </a:ext>
            </a:extLst>
          </p:cNvPr>
          <p:cNvSpPr/>
          <p:nvPr>
            <p:custDataLst>
              <p:tags r:id="rId239"/>
            </p:custDataLst>
          </p:nvPr>
        </p:nvSpPr>
        <p:spPr>
          <a:xfrm rot="1387418">
            <a:off x="9912031" y="2914053"/>
            <a:ext cx="285833"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4" name="Forme libre : forme 443">
            <a:extLst>
              <a:ext uri="{FF2B5EF4-FFF2-40B4-BE49-F238E27FC236}">
                <a16:creationId xmlns:a16="http://schemas.microsoft.com/office/drawing/2014/main" id="{C2A42CBD-3A7A-434A-8BEA-4C901D186CB7}"/>
              </a:ext>
            </a:extLst>
          </p:cNvPr>
          <p:cNvSpPr/>
          <p:nvPr>
            <p:custDataLst>
              <p:tags r:id="rId240"/>
            </p:custDataLst>
          </p:nvPr>
        </p:nvSpPr>
        <p:spPr>
          <a:xfrm rot="760414">
            <a:off x="10190958" y="2978815"/>
            <a:ext cx="324810"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5" name="Forme libre : forme 444">
            <a:extLst>
              <a:ext uri="{FF2B5EF4-FFF2-40B4-BE49-F238E27FC236}">
                <a16:creationId xmlns:a16="http://schemas.microsoft.com/office/drawing/2014/main" id="{BEA342B2-4113-4C94-A642-502DB441E31C}"/>
              </a:ext>
            </a:extLst>
          </p:cNvPr>
          <p:cNvSpPr/>
          <p:nvPr>
            <p:custDataLst>
              <p:tags r:id="rId241"/>
            </p:custDataLst>
          </p:nvPr>
        </p:nvSpPr>
        <p:spPr>
          <a:xfrm rot="534295">
            <a:off x="10511597" y="3000566"/>
            <a:ext cx="300495"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6" name="Forme libre : forme 445">
            <a:extLst>
              <a:ext uri="{FF2B5EF4-FFF2-40B4-BE49-F238E27FC236}">
                <a16:creationId xmlns:a16="http://schemas.microsoft.com/office/drawing/2014/main" id="{5BC70C7D-9D23-4063-B550-59DD8A5B7CED}"/>
              </a:ext>
            </a:extLst>
          </p:cNvPr>
          <p:cNvSpPr/>
          <p:nvPr>
            <p:custDataLst>
              <p:tags r:id="rId242"/>
            </p:custDataLst>
          </p:nvPr>
        </p:nvSpPr>
        <p:spPr>
          <a:xfrm rot="366618">
            <a:off x="10809684" y="2991539"/>
            <a:ext cx="324736"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7" name="Forme libre : forme 446">
            <a:extLst>
              <a:ext uri="{FF2B5EF4-FFF2-40B4-BE49-F238E27FC236}">
                <a16:creationId xmlns:a16="http://schemas.microsoft.com/office/drawing/2014/main" id="{CECD8D9D-DDB5-4C37-8CFD-73DE0C33E399}"/>
              </a:ext>
            </a:extLst>
          </p:cNvPr>
          <p:cNvSpPr/>
          <p:nvPr>
            <p:custDataLst>
              <p:tags r:id="rId243"/>
            </p:custDataLst>
          </p:nvPr>
        </p:nvSpPr>
        <p:spPr>
          <a:xfrm rot="366618">
            <a:off x="11120654" y="2990229"/>
            <a:ext cx="285833" cy="93081"/>
          </a:xfrm>
          <a:custGeom>
            <a:avLst/>
            <a:gdLst>
              <a:gd name="connsiteX0" fmla="*/ 8711 w 290201"/>
              <a:gd name="connsiteY0" fmla="*/ 77913 h 135531"/>
              <a:gd name="connsiteX1" fmla="*/ 25644 w 290201"/>
              <a:gd name="connsiteY1" fmla="*/ 135487 h 135531"/>
              <a:gd name="connsiteX2" fmla="*/ 235618 w 290201"/>
              <a:gd name="connsiteY2" fmla="*/ 67753 h 135531"/>
              <a:gd name="connsiteX3" fmla="*/ 279644 w 290201"/>
              <a:gd name="connsiteY3" fmla="*/ 20 h 135531"/>
              <a:gd name="connsiteX4" fmla="*/ 73058 w 290201"/>
              <a:gd name="connsiteY4" fmla="*/ 60980 h 135531"/>
              <a:gd name="connsiteX5" fmla="*/ 8711 w 290201"/>
              <a:gd name="connsiteY5" fmla="*/ 77913 h 135531"/>
              <a:gd name="connsiteX0" fmla="*/ 9856 w 295884"/>
              <a:gd name="connsiteY0" fmla="*/ 77913 h 135488"/>
              <a:gd name="connsiteX1" fmla="*/ 26789 w 295884"/>
              <a:gd name="connsiteY1" fmla="*/ 135487 h 135488"/>
              <a:gd name="connsiteX2" fmla="*/ 255593 w 295884"/>
              <a:gd name="connsiteY2" fmla="*/ 79352 h 135488"/>
              <a:gd name="connsiteX3" fmla="*/ 280789 w 295884"/>
              <a:gd name="connsiteY3" fmla="*/ 20 h 135488"/>
              <a:gd name="connsiteX4" fmla="*/ 74203 w 295884"/>
              <a:gd name="connsiteY4" fmla="*/ 60980 h 135488"/>
              <a:gd name="connsiteX5" fmla="*/ 9856 w 295884"/>
              <a:gd name="connsiteY5" fmla="*/ 77913 h 135488"/>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9856 w 280791"/>
              <a:gd name="connsiteY0" fmla="*/ 68250 h 125825"/>
              <a:gd name="connsiteX1" fmla="*/ 26789 w 280791"/>
              <a:gd name="connsiteY1" fmla="*/ 125824 h 125825"/>
              <a:gd name="connsiteX2" fmla="*/ 255593 w 280791"/>
              <a:gd name="connsiteY2" fmla="*/ 69689 h 125825"/>
              <a:gd name="connsiteX3" fmla="*/ 256701 w 280791"/>
              <a:gd name="connsiteY3" fmla="*/ 23 h 125825"/>
              <a:gd name="connsiteX4" fmla="*/ 74203 w 280791"/>
              <a:gd name="connsiteY4" fmla="*/ 51317 h 125825"/>
              <a:gd name="connsiteX5" fmla="*/ 9856 w 280791"/>
              <a:gd name="connsiteY5" fmla="*/ 68250 h 125825"/>
              <a:gd name="connsiteX0" fmla="*/ 2773 w 301702"/>
              <a:gd name="connsiteY0" fmla="*/ 69139 h 125824"/>
              <a:gd name="connsiteX1" fmla="*/ 47700 w 301702"/>
              <a:gd name="connsiteY1" fmla="*/ 125824 h 125824"/>
              <a:gd name="connsiteX2" fmla="*/ 276504 w 301702"/>
              <a:gd name="connsiteY2" fmla="*/ 69689 h 125824"/>
              <a:gd name="connsiteX3" fmla="*/ 277612 w 301702"/>
              <a:gd name="connsiteY3" fmla="*/ 23 h 125824"/>
              <a:gd name="connsiteX4" fmla="*/ 95114 w 301702"/>
              <a:gd name="connsiteY4" fmla="*/ 51317 h 125824"/>
              <a:gd name="connsiteX5" fmla="*/ 2773 w 301702"/>
              <a:gd name="connsiteY5" fmla="*/ 69139 h 125824"/>
              <a:gd name="connsiteX0" fmla="*/ 4778 w 304253"/>
              <a:gd name="connsiteY0" fmla="*/ 69139 h 116854"/>
              <a:gd name="connsiteX1" fmla="*/ 41508 w 304253"/>
              <a:gd name="connsiteY1" fmla="*/ 116854 h 116854"/>
              <a:gd name="connsiteX2" fmla="*/ 278509 w 304253"/>
              <a:gd name="connsiteY2" fmla="*/ 69689 h 116854"/>
              <a:gd name="connsiteX3" fmla="*/ 279617 w 304253"/>
              <a:gd name="connsiteY3" fmla="*/ 23 h 116854"/>
              <a:gd name="connsiteX4" fmla="*/ 97119 w 304253"/>
              <a:gd name="connsiteY4" fmla="*/ 51317 h 116854"/>
              <a:gd name="connsiteX5" fmla="*/ 4778 w 304253"/>
              <a:gd name="connsiteY5" fmla="*/ 69139 h 116854"/>
              <a:gd name="connsiteX0" fmla="*/ 4981 w 308041"/>
              <a:gd name="connsiteY0" fmla="*/ 69139 h 116900"/>
              <a:gd name="connsiteX1" fmla="*/ 41711 w 308041"/>
              <a:gd name="connsiteY1" fmla="*/ 116854 h 116900"/>
              <a:gd name="connsiteX2" fmla="*/ 284804 w 308041"/>
              <a:gd name="connsiteY2" fmla="*/ 76356 h 116900"/>
              <a:gd name="connsiteX3" fmla="*/ 279820 w 308041"/>
              <a:gd name="connsiteY3" fmla="*/ 23 h 116900"/>
              <a:gd name="connsiteX4" fmla="*/ 97322 w 308041"/>
              <a:gd name="connsiteY4" fmla="*/ 51317 h 116900"/>
              <a:gd name="connsiteX5" fmla="*/ 4981 w 308041"/>
              <a:gd name="connsiteY5" fmla="*/ 69139 h 116900"/>
              <a:gd name="connsiteX0" fmla="*/ 4981 w 305537"/>
              <a:gd name="connsiteY0" fmla="*/ 45453 h 93208"/>
              <a:gd name="connsiteX1" fmla="*/ 41711 w 305537"/>
              <a:gd name="connsiteY1" fmla="*/ 93168 h 93208"/>
              <a:gd name="connsiteX2" fmla="*/ 284804 w 305537"/>
              <a:gd name="connsiteY2" fmla="*/ 52670 h 93208"/>
              <a:gd name="connsiteX3" fmla="*/ 273958 w 305537"/>
              <a:gd name="connsiteY3" fmla="*/ 44 h 93208"/>
              <a:gd name="connsiteX4" fmla="*/ 97322 w 305537"/>
              <a:gd name="connsiteY4" fmla="*/ 27631 h 93208"/>
              <a:gd name="connsiteX5" fmla="*/ 4981 w 305537"/>
              <a:gd name="connsiteY5" fmla="*/ 45453 h 93208"/>
              <a:gd name="connsiteX0" fmla="*/ 3953 w 304245"/>
              <a:gd name="connsiteY0" fmla="*/ 45453 h 83799"/>
              <a:gd name="connsiteX1" fmla="*/ 44304 w 304245"/>
              <a:gd name="connsiteY1" fmla="*/ 83743 h 83799"/>
              <a:gd name="connsiteX2" fmla="*/ 283776 w 304245"/>
              <a:gd name="connsiteY2" fmla="*/ 52670 h 83799"/>
              <a:gd name="connsiteX3" fmla="*/ 272930 w 304245"/>
              <a:gd name="connsiteY3" fmla="*/ 44 h 83799"/>
              <a:gd name="connsiteX4" fmla="*/ 96294 w 304245"/>
              <a:gd name="connsiteY4" fmla="*/ 27631 h 83799"/>
              <a:gd name="connsiteX5" fmla="*/ 3953 w 304245"/>
              <a:gd name="connsiteY5" fmla="*/ 45453 h 83799"/>
              <a:gd name="connsiteX0" fmla="*/ 4920 w 305212"/>
              <a:gd name="connsiteY0" fmla="*/ 45505 h 83851"/>
              <a:gd name="connsiteX1" fmla="*/ 45271 w 305212"/>
              <a:gd name="connsiteY1" fmla="*/ 83795 h 83851"/>
              <a:gd name="connsiteX2" fmla="*/ 284743 w 305212"/>
              <a:gd name="connsiteY2" fmla="*/ 52722 h 83851"/>
              <a:gd name="connsiteX3" fmla="*/ 273897 w 305212"/>
              <a:gd name="connsiteY3" fmla="*/ 96 h 83851"/>
              <a:gd name="connsiteX4" fmla="*/ 110595 w 305212"/>
              <a:gd name="connsiteY4" fmla="*/ 15499 h 83851"/>
              <a:gd name="connsiteX5" fmla="*/ 4920 w 305212"/>
              <a:gd name="connsiteY5" fmla="*/ 45505 h 83851"/>
              <a:gd name="connsiteX0" fmla="*/ 3243 w 317386"/>
              <a:gd name="connsiteY0" fmla="*/ 33681 h 84112"/>
              <a:gd name="connsiteX1" fmla="*/ 57445 w 317386"/>
              <a:gd name="connsiteY1" fmla="*/ 83781 h 84112"/>
              <a:gd name="connsiteX2" fmla="*/ 296917 w 317386"/>
              <a:gd name="connsiteY2" fmla="*/ 52708 h 84112"/>
              <a:gd name="connsiteX3" fmla="*/ 286071 w 317386"/>
              <a:gd name="connsiteY3" fmla="*/ 82 h 84112"/>
              <a:gd name="connsiteX4" fmla="*/ 122769 w 317386"/>
              <a:gd name="connsiteY4" fmla="*/ 15485 h 84112"/>
              <a:gd name="connsiteX5" fmla="*/ 3243 w 317386"/>
              <a:gd name="connsiteY5" fmla="*/ 33681 h 84112"/>
              <a:gd name="connsiteX0" fmla="*/ 2982 w 306744"/>
              <a:gd name="connsiteY0" fmla="*/ 33681 h 84580"/>
              <a:gd name="connsiteX1" fmla="*/ 57184 w 306744"/>
              <a:gd name="connsiteY1" fmla="*/ 83781 h 84580"/>
              <a:gd name="connsiteX2" fmla="*/ 278753 w 306744"/>
              <a:gd name="connsiteY2" fmla="*/ 59892 h 84580"/>
              <a:gd name="connsiteX3" fmla="*/ 285810 w 306744"/>
              <a:gd name="connsiteY3" fmla="*/ 82 h 84580"/>
              <a:gd name="connsiteX4" fmla="*/ 122508 w 306744"/>
              <a:gd name="connsiteY4" fmla="*/ 15485 h 84580"/>
              <a:gd name="connsiteX5" fmla="*/ 2982 w 306744"/>
              <a:gd name="connsiteY5" fmla="*/ 33681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44" h="84580">
                <a:moveTo>
                  <a:pt x="2982" y="33681"/>
                </a:moveTo>
                <a:cubicBezTo>
                  <a:pt x="-7905" y="45064"/>
                  <a:pt x="11222" y="79413"/>
                  <a:pt x="57184" y="83781"/>
                </a:cubicBezTo>
                <a:cubicBezTo>
                  <a:pt x="103146" y="88149"/>
                  <a:pt x="240649" y="73842"/>
                  <a:pt x="278753" y="59892"/>
                </a:cubicBezTo>
                <a:cubicBezTo>
                  <a:pt x="316857" y="45942"/>
                  <a:pt x="312903" y="1211"/>
                  <a:pt x="285810" y="82"/>
                </a:cubicBezTo>
                <a:cubicBezTo>
                  <a:pt x="258717" y="-1047"/>
                  <a:pt x="169646" y="9885"/>
                  <a:pt x="122508" y="15485"/>
                </a:cubicBezTo>
                <a:cubicBezTo>
                  <a:pt x="75370" y="21085"/>
                  <a:pt x="13869" y="22298"/>
                  <a:pt x="2982" y="33681"/>
                </a:cubicBezTo>
                <a:close/>
              </a:path>
            </a:pathLst>
          </a:custGeom>
          <a:blipFill>
            <a:blip r:embed="rId1117"/>
            <a:tile tx="0" ty="0" sx="100000" sy="100000" flip="none" algn="tl"/>
          </a:blipFill>
          <a:ln>
            <a:solidFill>
              <a:srgbClr val="D52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8" name="Forme libre : forme 447">
            <a:extLst>
              <a:ext uri="{FF2B5EF4-FFF2-40B4-BE49-F238E27FC236}">
                <a16:creationId xmlns:a16="http://schemas.microsoft.com/office/drawing/2014/main" id="{27FCB016-7115-485D-9FEB-429C598B452F}"/>
              </a:ext>
            </a:extLst>
          </p:cNvPr>
          <p:cNvSpPr/>
          <p:nvPr>
            <p:custDataLst>
              <p:tags r:id="rId244"/>
            </p:custDataLst>
          </p:nvPr>
        </p:nvSpPr>
        <p:spPr>
          <a:xfrm rot="3414427">
            <a:off x="8757016" y="2091026"/>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9" name="Forme libre : forme 448">
            <a:extLst>
              <a:ext uri="{FF2B5EF4-FFF2-40B4-BE49-F238E27FC236}">
                <a16:creationId xmlns:a16="http://schemas.microsoft.com/office/drawing/2014/main" id="{9355E7D5-B6BC-4E03-BFF3-54B2F03BFDC5}"/>
              </a:ext>
            </a:extLst>
          </p:cNvPr>
          <p:cNvSpPr/>
          <p:nvPr>
            <p:custDataLst>
              <p:tags r:id="rId245"/>
            </p:custDataLst>
          </p:nvPr>
        </p:nvSpPr>
        <p:spPr>
          <a:xfrm rot="1575392">
            <a:off x="8494224" y="2019796"/>
            <a:ext cx="271827" cy="1369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1077 w 153733"/>
              <a:gd name="connsiteY0" fmla="*/ 78521 h 90935"/>
              <a:gd name="connsiteX1" fmla="*/ 83260 w 153733"/>
              <a:gd name="connsiteY1" fmla="*/ 83001 h 90935"/>
              <a:gd name="connsiteX2" fmla="*/ 128740 w 153733"/>
              <a:gd name="connsiteY2" fmla="*/ 34436 h 90935"/>
              <a:gd name="connsiteX3" fmla="*/ 145964 w 153733"/>
              <a:gd name="connsiteY3" fmla="*/ 1248 h 90935"/>
              <a:gd name="connsiteX4" fmla="*/ 1077 w 153733"/>
              <a:gd name="connsiteY4" fmla="*/ 78521 h 90935"/>
              <a:gd name="connsiteX0" fmla="*/ 1077 w 156561"/>
              <a:gd name="connsiteY0" fmla="*/ 78193 h 90607"/>
              <a:gd name="connsiteX1" fmla="*/ 83260 w 156561"/>
              <a:gd name="connsiteY1" fmla="*/ 82673 h 90607"/>
              <a:gd name="connsiteX2" fmla="*/ 138588 w 156561"/>
              <a:gd name="connsiteY2" fmla="*/ 38581 h 90607"/>
              <a:gd name="connsiteX3" fmla="*/ 145964 w 156561"/>
              <a:gd name="connsiteY3" fmla="*/ 920 h 90607"/>
              <a:gd name="connsiteX4" fmla="*/ 1077 w 156561"/>
              <a:gd name="connsiteY4" fmla="*/ 78193 h 90607"/>
              <a:gd name="connsiteX0" fmla="*/ 1217 w 147182"/>
              <a:gd name="connsiteY0" fmla="*/ 71947 h 88478"/>
              <a:gd name="connsiteX1" fmla="*/ 74538 w 147182"/>
              <a:gd name="connsiteY1" fmla="*/ 82449 h 88478"/>
              <a:gd name="connsiteX2" fmla="*/ 129866 w 147182"/>
              <a:gd name="connsiteY2" fmla="*/ 38357 h 88478"/>
              <a:gd name="connsiteX3" fmla="*/ 137242 w 147182"/>
              <a:gd name="connsiteY3" fmla="*/ 696 h 88478"/>
              <a:gd name="connsiteX4" fmla="*/ 1217 w 147182"/>
              <a:gd name="connsiteY4" fmla="*/ 71947 h 88478"/>
              <a:gd name="connsiteX0" fmla="*/ 853 w 139399"/>
              <a:gd name="connsiteY0" fmla="*/ 50612 h 66392"/>
              <a:gd name="connsiteX1" fmla="*/ 74174 w 139399"/>
              <a:gd name="connsiteY1" fmla="*/ 61114 h 66392"/>
              <a:gd name="connsiteX2" fmla="*/ 129502 w 139399"/>
              <a:gd name="connsiteY2" fmla="*/ 17022 h 66392"/>
              <a:gd name="connsiteX3" fmla="*/ 125336 w 139399"/>
              <a:gd name="connsiteY3" fmla="*/ 1928 h 66392"/>
              <a:gd name="connsiteX4" fmla="*/ 853 w 139399"/>
              <a:gd name="connsiteY4" fmla="*/ 50612 h 66392"/>
              <a:gd name="connsiteX0" fmla="*/ 853 w 137796"/>
              <a:gd name="connsiteY0" fmla="*/ 49131 h 64911"/>
              <a:gd name="connsiteX1" fmla="*/ 74174 w 137796"/>
              <a:gd name="connsiteY1" fmla="*/ 59633 h 64911"/>
              <a:gd name="connsiteX2" fmla="*/ 126321 w 137796"/>
              <a:gd name="connsiteY2" fmla="*/ 28219 h 64911"/>
              <a:gd name="connsiteX3" fmla="*/ 125336 w 137796"/>
              <a:gd name="connsiteY3" fmla="*/ 447 h 64911"/>
              <a:gd name="connsiteX4" fmla="*/ 853 w 137796"/>
              <a:gd name="connsiteY4" fmla="*/ 49131 h 64911"/>
              <a:gd name="connsiteX0" fmla="*/ 794 w 142787"/>
              <a:gd name="connsiteY0" fmla="*/ 58866 h 68080"/>
              <a:gd name="connsiteX1" fmla="*/ 78837 w 142787"/>
              <a:gd name="connsiteY1" fmla="*/ 60010 h 68080"/>
              <a:gd name="connsiteX2" fmla="*/ 130984 w 142787"/>
              <a:gd name="connsiteY2" fmla="*/ 28596 h 68080"/>
              <a:gd name="connsiteX3" fmla="*/ 129999 w 142787"/>
              <a:gd name="connsiteY3" fmla="*/ 824 h 68080"/>
              <a:gd name="connsiteX4" fmla="*/ 794 w 142787"/>
              <a:gd name="connsiteY4" fmla="*/ 58866 h 68080"/>
              <a:gd name="connsiteX0" fmla="*/ 862 w 140006"/>
              <a:gd name="connsiteY0" fmla="*/ 58137 h 67351"/>
              <a:gd name="connsiteX1" fmla="*/ 78905 w 140006"/>
              <a:gd name="connsiteY1" fmla="*/ 59281 h 67351"/>
              <a:gd name="connsiteX2" fmla="*/ 131052 w 140006"/>
              <a:gd name="connsiteY2" fmla="*/ 27867 h 67351"/>
              <a:gd name="connsiteX3" fmla="*/ 130067 w 140006"/>
              <a:gd name="connsiteY3" fmla="*/ 95 h 67351"/>
              <a:gd name="connsiteX4" fmla="*/ 42911 w 140006"/>
              <a:gd name="connsiteY4" fmla="*/ 36573 h 67351"/>
              <a:gd name="connsiteX5" fmla="*/ 862 w 140006"/>
              <a:gd name="connsiteY5" fmla="*/ 58137 h 67351"/>
              <a:gd name="connsiteX0" fmla="*/ 1472 w 141092"/>
              <a:gd name="connsiteY0" fmla="*/ 58067 h 65702"/>
              <a:gd name="connsiteX1" fmla="*/ 79515 w 141092"/>
              <a:gd name="connsiteY1" fmla="*/ 59211 h 65702"/>
              <a:gd name="connsiteX2" fmla="*/ 131662 w 141092"/>
              <a:gd name="connsiteY2" fmla="*/ 27797 h 65702"/>
              <a:gd name="connsiteX3" fmla="*/ 130677 w 141092"/>
              <a:gd name="connsiteY3" fmla="*/ 25 h 65702"/>
              <a:gd name="connsiteX4" fmla="*/ 36271 w 141092"/>
              <a:gd name="connsiteY4" fmla="*/ 32046 h 65702"/>
              <a:gd name="connsiteX5" fmla="*/ 1472 w 141092"/>
              <a:gd name="connsiteY5" fmla="*/ 58067 h 65702"/>
              <a:gd name="connsiteX0" fmla="*/ 578 w 140198"/>
              <a:gd name="connsiteY0" fmla="*/ 58067 h 75061"/>
              <a:gd name="connsiteX1" fmla="*/ 59342 w 140198"/>
              <a:gd name="connsiteY1" fmla="*/ 70692 h 75061"/>
              <a:gd name="connsiteX2" fmla="*/ 130768 w 140198"/>
              <a:gd name="connsiteY2" fmla="*/ 27797 h 75061"/>
              <a:gd name="connsiteX3" fmla="*/ 129783 w 140198"/>
              <a:gd name="connsiteY3" fmla="*/ 25 h 75061"/>
              <a:gd name="connsiteX4" fmla="*/ 35377 w 140198"/>
              <a:gd name="connsiteY4" fmla="*/ 32046 h 75061"/>
              <a:gd name="connsiteX5" fmla="*/ 578 w 140198"/>
              <a:gd name="connsiteY5" fmla="*/ 58067 h 7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198" h="75061">
                <a:moveTo>
                  <a:pt x="578" y="58067"/>
                </a:moveTo>
                <a:cubicBezTo>
                  <a:pt x="4572" y="64508"/>
                  <a:pt x="35194" y="83571"/>
                  <a:pt x="59342" y="70692"/>
                </a:cubicBezTo>
                <a:cubicBezTo>
                  <a:pt x="80619" y="63345"/>
                  <a:pt x="120317" y="41422"/>
                  <a:pt x="130768" y="27797"/>
                </a:cubicBezTo>
                <a:cubicBezTo>
                  <a:pt x="141219" y="14172"/>
                  <a:pt x="145681" y="-683"/>
                  <a:pt x="129783" y="25"/>
                </a:cubicBezTo>
                <a:cubicBezTo>
                  <a:pt x="113885" y="733"/>
                  <a:pt x="56911" y="22372"/>
                  <a:pt x="35377" y="32046"/>
                </a:cubicBezTo>
                <a:cubicBezTo>
                  <a:pt x="13843" y="41720"/>
                  <a:pt x="-3416" y="51626"/>
                  <a:pt x="578" y="58067"/>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0" name="Forme libre : forme 449">
            <a:extLst>
              <a:ext uri="{FF2B5EF4-FFF2-40B4-BE49-F238E27FC236}">
                <a16:creationId xmlns:a16="http://schemas.microsoft.com/office/drawing/2014/main" id="{7253896D-D0D4-4366-A6CA-E6CC7A18A92C}"/>
              </a:ext>
            </a:extLst>
          </p:cNvPr>
          <p:cNvSpPr/>
          <p:nvPr>
            <p:custDataLst>
              <p:tags r:id="rId246"/>
            </p:custDataLst>
          </p:nvPr>
        </p:nvSpPr>
        <p:spPr>
          <a:xfrm rot="4176640">
            <a:off x="8986373" y="2263559"/>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1" name="Forme libre : forme 450">
            <a:extLst>
              <a:ext uri="{FF2B5EF4-FFF2-40B4-BE49-F238E27FC236}">
                <a16:creationId xmlns:a16="http://schemas.microsoft.com/office/drawing/2014/main" id="{070E0E19-D4CF-4659-B090-2F987A6E2AEA}"/>
              </a:ext>
            </a:extLst>
          </p:cNvPr>
          <p:cNvSpPr/>
          <p:nvPr>
            <p:custDataLst>
              <p:tags r:id="rId247"/>
            </p:custDataLst>
          </p:nvPr>
        </p:nvSpPr>
        <p:spPr>
          <a:xfrm rot="4029593">
            <a:off x="9466333" y="2686485"/>
            <a:ext cx="240173" cy="151843"/>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428 w 123872"/>
              <a:gd name="connsiteY0" fmla="*/ 71117 h 83218"/>
              <a:gd name="connsiteX1" fmla="*/ 82611 w 123872"/>
              <a:gd name="connsiteY1" fmla="*/ 75597 h 83218"/>
              <a:gd name="connsiteX2" fmla="*/ 120184 w 123872"/>
              <a:gd name="connsiteY2" fmla="*/ 8 h 83218"/>
              <a:gd name="connsiteX3" fmla="*/ 428 w 123872"/>
              <a:gd name="connsiteY3" fmla="*/ 71117 h 83218"/>
            </a:gdLst>
            <a:ahLst/>
            <a:cxnLst>
              <a:cxn ang="0">
                <a:pos x="connsiteX0" y="connsiteY0"/>
              </a:cxn>
              <a:cxn ang="0">
                <a:pos x="connsiteX1" y="connsiteY1"/>
              </a:cxn>
              <a:cxn ang="0">
                <a:pos x="connsiteX2" y="connsiteY2"/>
              </a:cxn>
              <a:cxn ang="0">
                <a:pos x="connsiteX3" y="connsiteY3"/>
              </a:cxn>
            </a:cxnLst>
            <a:rect l="l" t="t" r="r" b="b"/>
            <a:pathLst>
              <a:path w="123872" h="83218">
                <a:moveTo>
                  <a:pt x="428" y="71117"/>
                </a:moveTo>
                <a:cubicBezTo>
                  <a:pt x="-5834" y="83715"/>
                  <a:pt x="58463" y="88476"/>
                  <a:pt x="82611" y="75597"/>
                </a:cubicBezTo>
                <a:cubicBezTo>
                  <a:pt x="106759" y="62718"/>
                  <a:pt x="133881" y="755"/>
                  <a:pt x="120184" y="8"/>
                </a:cubicBezTo>
                <a:cubicBezTo>
                  <a:pt x="106487" y="-739"/>
                  <a:pt x="6690" y="58519"/>
                  <a:pt x="428" y="71117"/>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2" name="Forme libre : forme 451">
            <a:extLst>
              <a:ext uri="{FF2B5EF4-FFF2-40B4-BE49-F238E27FC236}">
                <a16:creationId xmlns:a16="http://schemas.microsoft.com/office/drawing/2014/main" id="{3E176B25-198B-4176-BCC7-0AC15B70CCAE}"/>
              </a:ext>
            </a:extLst>
          </p:cNvPr>
          <p:cNvSpPr/>
          <p:nvPr>
            <p:custDataLst>
              <p:tags r:id="rId248"/>
            </p:custDataLst>
          </p:nvPr>
        </p:nvSpPr>
        <p:spPr>
          <a:xfrm rot="4189229">
            <a:off x="9219857" y="2481227"/>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3" name="Forme libre : forme 452">
            <a:extLst>
              <a:ext uri="{FF2B5EF4-FFF2-40B4-BE49-F238E27FC236}">
                <a16:creationId xmlns:a16="http://schemas.microsoft.com/office/drawing/2014/main" id="{53B18267-03BE-48B0-9104-63E129DF8248}"/>
              </a:ext>
            </a:extLst>
          </p:cNvPr>
          <p:cNvSpPr/>
          <p:nvPr>
            <p:custDataLst>
              <p:tags r:id="rId249"/>
            </p:custDataLst>
          </p:nvPr>
        </p:nvSpPr>
        <p:spPr>
          <a:xfrm rot="2472523">
            <a:off x="9897249" y="2934682"/>
            <a:ext cx="284352" cy="155880"/>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1019 w 152616"/>
              <a:gd name="connsiteY0" fmla="*/ 66560 h 86832"/>
              <a:gd name="connsiteX1" fmla="*/ 87468 w 152616"/>
              <a:gd name="connsiteY1" fmla="*/ 81837 h 86832"/>
              <a:gd name="connsiteX2" fmla="*/ 150172 w 152616"/>
              <a:gd name="connsiteY2" fmla="*/ 84 h 86832"/>
              <a:gd name="connsiteX3" fmla="*/ 1019 w 152616"/>
              <a:gd name="connsiteY3" fmla="*/ 66560 h 86832"/>
              <a:gd name="connsiteX0" fmla="*/ 6038 w 157635"/>
              <a:gd name="connsiteY0" fmla="*/ 66548 h 85431"/>
              <a:gd name="connsiteX1" fmla="*/ 92487 w 157635"/>
              <a:gd name="connsiteY1" fmla="*/ 81825 h 85431"/>
              <a:gd name="connsiteX2" fmla="*/ 155191 w 157635"/>
              <a:gd name="connsiteY2" fmla="*/ 72 h 85431"/>
              <a:gd name="connsiteX3" fmla="*/ 6038 w 157635"/>
              <a:gd name="connsiteY3" fmla="*/ 66548 h 85431"/>
            </a:gdLst>
            <a:ahLst/>
            <a:cxnLst>
              <a:cxn ang="0">
                <a:pos x="connsiteX0" y="connsiteY0"/>
              </a:cxn>
              <a:cxn ang="0">
                <a:pos x="connsiteX1" y="connsiteY1"/>
              </a:cxn>
              <a:cxn ang="0">
                <a:pos x="connsiteX2" y="connsiteY2"/>
              </a:cxn>
              <a:cxn ang="0">
                <a:pos x="connsiteX3" y="connsiteY3"/>
              </a:cxn>
            </a:cxnLst>
            <a:rect l="l" t="t" r="r" b="b"/>
            <a:pathLst>
              <a:path w="157635" h="85431">
                <a:moveTo>
                  <a:pt x="6038" y="66548"/>
                </a:moveTo>
                <a:cubicBezTo>
                  <a:pt x="-24305" y="69151"/>
                  <a:pt x="68339" y="94704"/>
                  <a:pt x="92487" y="81825"/>
                </a:cubicBezTo>
                <a:cubicBezTo>
                  <a:pt x="116635" y="68946"/>
                  <a:pt x="169599" y="2618"/>
                  <a:pt x="155191" y="72"/>
                </a:cubicBezTo>
                <a:cubicBezTo>
                  <a:pt x="140783" y="-2474"/>
                  <a:pt x="36381" y="63945"/>
                  <a:pt x="6038" y="6654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4" name="Forme libre : forme 453">
            <a:extLst>
              <a:ext uri="{FF2B5EF4-FFF2-40B4-BE49-F238E27FC236}">
                <a16:creationId xmlns:a16="http://schemas.microsoft.com/office/drawing/2014/main" id="{01215034-6466-41DC-ACE1-39709D813401}"/>
              </a:ext>
            </a:extLst>
          </p:cNvPr>
          <p:cNvSpPr/>
          <p:nvPr>
            <p:custDataLst>
              <p:tags r:id="rId250"/>
            </p:custDataLst>
          </p:nvPr>
        </p:nvSpPr>
        <p:spPr>
          <a:xfrm rot="3621059">
            <a:off x="9667469" y="2832734"/>
            <a:ext cx="237193" cy="15387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393 w 122335"/>
              <a:gd name="connsiteY0" fmla="*/ 72180 h 84334"/>
              <a:gd name="connsiteX1" fmla="*/ 82576 w 122335"/>
              <a:gd name="connsiteY1" fmla="*/ 76660 h 84334"/>
              <a:gd name="connsiteX2" fmla="*/ 118490 w 122335"/>
              <a:gd name="connsiteY2" fmla="*/ 7 h 84334"/>
              <a:gd name="connsiteX3" fmla="*/ 393 w 122335"/>
              <a:gd name="connsiteY3" fmla="*/ 72180 h 84334"/>
            </a:gdLst>
            <a:ahLst/>
            <a:cxnLst>
              <a:cxn ang="0">
                <a:pos x="connsiteX0" y="connsiteY0"/>
              </a:cxn>
              <a:cxn ang="0">
                <a:pos x="connsiteX1" y="connsiteY1"/>
              </a:cxn>
              <a:cxn ang="0">
                <a:pos x="connsiteX2" y="connsiteY2"/>
              </a:cxn>
              <a:cxn ang="0">
                <a:pos x="connsiteX3" y="connsiteY3"/>
              </a:cxn>
            </a:cxnLst>
            <a:rect l="l" t="t" r="r" b="b"/>
            <a:pathLst>
              <a:path w="122335" h="84334">
                <a:moveTo>
                  <a:pt x="393" y="72180"/>
                </a:moveTo>
                <a:cubicBezTo>
                  <a:pt x="-5593" y="84955"/>
                  <a:pt x="58428" y="89539"/>
                  <a:pt x="82576" y="76660"/>
                </a:cubicBezTo>
                <a:cubicBezTo>
                  <a:pt x="106724" y="63781"/>
                  <a:pt x="132187" y="754"/>
                  <a:pt x="118490" y="7"/>
                </a:cubicBezTo>
                <a:cubicBezTo>
                  <a:pt x="104793" y="-740"/>
                  <a:pt x="6379" y="59405"/>
                  <a:pt x="393" y="721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5" name="Forme libre : forme 454">
            <a:extLst>
              <a:ext uri="{FF2B5EF4-FFF2-40B4-BE49-F238E27FC236}">
                <a16:creationId xmlns:a16="http://schemas.microsoft.com/office/drawing/2014/main" id="{52046070-845B-4A98-B5B0-FA199B0D8831}"/>
              </a:ext>
            </a:extLst>
          </p:cNvPr>
          <p:cNvSpPr/>
          <p:nvPr>
            <p:custDataLst>
              <p:tags r:id="rId251"/>
            </p:custDataLst>
          </p:nvPr>
        </p:nvSpPr>
        <p:spPr>
          <a:xfrm rot="1769960">
            <a:off x="10519723" y="3032091"/>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6" name="Forme libre : forme 455">
            <a:extLst>
              <a:ext uri="{FF2B5EF4-FFF2-40B4-BE49-F238E27FC236}">
                <a16:creationId xmlns:a16="http://schemas.microsoft.com/office/drawing/2014/main" id="{06ED56BD-8607-4B40-A416-5AF92A15900E}"/>
              </a:ext>
            </a:extLst>
          </p:cNvPr>
          <p:cNvSpPr/>
          <p:nvPr>
            <p:custDataLst>
              <p:tags r:id="rId252"/>
            </p:custDataLst>
          </p:nvPr>
        </p:nvSpPr>
        <p:spPr>
          <a:xfrm rot="1482404">
            <a:off x="11128566" y="3009796"/>
            <a:ext cx="271382" cy="16448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990 w 145324"/>
              <a:gd name="connsiteY0" fmla="*/ 84006 h 96775"/>
              <a:gd name="connsiteX1" fmla="*/ 83173 w 145324"/>
              <a:gd name="connsiteY1" fmla="*/ 88486 h 96775"/>
              <a:gd name="connsiteX2" fmla="*/ 142964 w 145324"/>
              <a:gd name="connsiteY2" fmla="*/ 5 h 96775"/>
              <a:gd name="connsiteX3" fmla="*/ 990 w 145324"/>
              <a:gd name="connsiteY3" fmla="*/ 84006 h 96775"/>
              <a:gd name="connsiteX0" fmla="*/ 990 w 143271"/>
              <a:gd name="connsiteY0" fmla="*/ 85161 h 97930"/>
              <a:gd name="connsiteX1" fmla="*/ 83173 w 143271"/>
              <a:gd name="connsiteY1" fmla="*/ 89641 h 97930"/>
              <a:gd name="connsiteX2" fmla="*/ 142964 w 143271"/>
              <a:gd name="connsiteY2" fmla="*/ 1160 h 97930"/>
              <a:gd name="connsiteX3" fmla="*/ 57976 w 143271"/>
              <a:gd name="connsiteY3" fmla="*/ 42056 h 97930"/>
              <a:gd name="connsiteX4" fmla="*/ 990 w 143271"/>
              <a:gd name="connsiteY4" fmla="*/ 85161 h 97930"/>
              <a:gd name="connsiteX0" fmla="*/ 1 w 141975"/>
              <a:gd name="connsiteY0" fmla="*/ 85295 h 96199"/>
              <a:gd name="connsiteX1" fmla="*/ 82184 w 141975"/>
              <a:gd name="connsiteY1" fmla="*/ 89775 h 96199"/>
              <a:gd name="connsiteX2" fmla="*/ 141975 w 141975"/>
              <a:gd name="connsiteY2" fmla="*/ 1294 h 96199"/>
              <a:gd name="connsiteX3" fmla="*/ 83032 w 141975"/>
              <a:gd name="connsiteY3" fmla="*/ 40326 h 96199"/>
              <a:gd name="connsiteX4" fmla="*/ 1 w 141975"/>
              <a:gd name="connsiteY4" fmla="*/ 85295 h 96199"/>
              <a:gd name="connsiteX0" fmla="*/ 1 w 132140"/>
              <a:gd name="connsiteY0" fmla="*/ 69617 h 93415"/>
              <a:gd name="connsiteX1" fmla="*/ 72349 w 132140"/>
              <a:gd name="connsiteY1" fmla="*/ 89775 h 93415"/>
              <a:gd name="connsiteX2" fmla="*/ 132140 w 132140"/>
              <a:gd name="connsiteY2" fmla="*/ 1294 h 93415"/>
              <a:gd name="connsiteX3" fmla="*/ 73197 w 132140"/>
              <a:gd name="connsiteY3" fmla="*/ 40326 h 93415"/>
              <a:gd name="connsiteX4" fmla="*/ 1 w 132140"/>
              <a:gd name="connsiteY4" fmla="*/ 69617 h 93415"/>
              <a:gd name="connsiteX0" fmla="*/ 287 w 133473"/>
              <a:gd name="connsiteY0" fmla="*/ 69009 h 79389"/>
              <a:gd name="connsiteX1" fmla="*/ 101697 w 133473"/>
              <a:gd name="connsiteY1" fmla="*/ 73599 h 79389"/>
              <a:gd name="connsiteX2" fmla="*/ 132426 w 133473"/>
              <a:gd name="connsiteY2" fmla="*/ 686 h 79389"/>
              <a:gd name="connsiteX3" fmla="*/ 73483 w 133473"/>
              <a:gd name="connsiteY3" fmla="*/ 39718 h 79389"/>
              <a:gd name="connsiteX4" fmla="*/ 287 w 133473"/>
              <a:gd name="connsiteY4" fmla="*/ 69009 h 79389"/>
              <a:gd name="connsiteX0" fmla="*/ 1059 w 145871"/>
              <a:gd name="connsiteY0" fmla="*/ 68758 h 73631"/>
              <a:gd name="connsiteX1" fmla="*/ 132334 w 145871"/>
              <a:gd name="connsiteY1" fmla="*/ 65540 h 73631"/>
              <a:gd name="connsiteX2" fmla="*/ 133198 w 145871"/>
              <a:gd name="connsiteY2" fmla="*/ 435 h 73631"/>
              <a:gd name="connsiteX3" fmla="*/ 74255 w 145871"/>
              <a:gd name="connsiteY3" fmla="*/ 39467 h 73631"/>
              <a:gd name="connsiteX4" fmla="*/ 1059 w 145871"/>
              <a:gd name="connsiteY4" fmla="*/ 68758 h 73631"/>
              <a:gd name="connsiteX0" fmla="*/ 1059 w 140797"/>
              <a:gd name="connsiteY0" fmla="*/ 68758 h 75107"/>
              <a:gd name="connsiteX1" fmla="*/ 62775 w 140797"/>
              <a:gd name="connsiteY1" fmla="*/ 74971 h 75107"/>
              <a:gd name="connsiteX2" fmla="*/ 132334 w 140797"/>
              <a:gd name="connsiteY2" fmla="*/ 65540 h 75107"/>
              <a:gd name="connsiteX3" fmla="*/ 133198 w 140797"/>
              <a:gd name="connsiteY3" fmla="*/ 435 h 75107"/>
              <a:gd name="connsiteX4" fmla="*/ 74255 w 140797"/>
              <a:gd name="connsiteY4" fmla="*/ 39467 h 75107"/>
              <a:gd name="connsiteX5" fmla="*/ 1059 w 140797"/>
              <a:gd name="connsiteY5" fmla="*/ 68758 h 75107"/>
              <a:gd name="connsiteX0" fmla="*/ 231 w 139969"/>
              <a:gd name="connsiteY0" fmla="*/ 68758 h 90148"/>
              <a:gd name="connsiteX1" fmla="*/ 53168 w 139969"/>
              <a:gd name="connsiteY1" fmla="*/ 90133 h 90148"/>
              <a:gd name="connsiteX2" fmla="*/ 131506 w 139969"/>
              <a:gd name="connsiteY2" fmla="*/ 65540 h 90148"/>
              <a:gd name="connsiteX3" fmla="*/ 132370 w 139969"/>
              <a:gd name="connsiteY3" fmla="*/ 435 h 90148"/>
              <a:gd name="connsiteX4" fmla="*/ 73427 w 139969"/>
              <a:gd name="connsiteY4" fmla="*/ 39467 h 90148"/>
              <a:gd name="connsiteX5" fmla="*/ 231 w 139969"/>
              <a:gd name="connsiteY5" fmla="*/ 68758 h 9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69" h="90148">
                <a:moveTo>
                  <a:pt x="231" y="68758"/>
                </a:moveTo>
                <a:cubicBezTo>
                  <a:pt x="-3145" y="77202"/>
                  <a:pt x="31289" y="90669"/>
                  <a:pt x="53168" y="90133"/>
                </a:cubicBezTo>
                <a:cubicBezTo>
                  <a:pt x="75047" y="89597"/>
                  <a:pt x="119769" y="77963"/>
                  <a:pt x="131506" y="65540"/>
                </a:cubicBezTo>
                <a:cubicBezTo>
                  <a:pt x="143243" y="53117"/>
                  <a:pt x="142050" y="4781"/>
                  <a:pt x="132370" y="435"/>
                </a:cubicBezTo>
                <a:cubicBezTo>
                  <a:pt x="122690" y="-3911"/>
                  <a:pt x="97089" y="25467"/>
                  <a:pt x="73427" y="39467"/>
                </a:cubicBezTo>
                <a:cubicBezTo>
                  <a:pt x="49765" y="53467"/>
                  <a:pt x="3607" y="60314"/>
                  <a:pt x="231" y="6875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57" name="Forme libre : forme 456">
            <a:extLst>
              <a:ext uri="{FF2B5EF4-FFF2-40B4-BE49-F238E27FC236}">
                <a16:creationId xmlns:a16="http://schemas.microsoft.com/office/drawing/2014/main" id="{F1A65038-E411-4612-AB15-9912C39858F4}"/>
              </a:ext>
            </a:extLst>
          </p:cNvPr>
          <p:cNvSpPr/>
          <p:nvPr>
            <p:custDataLst>
              <p:tags r:id="rId253"/>
            </p:custDataLst>
          </p:nvPr>
        </p:nvSpPr>
        <p:spPr>
          <a:xfrm rot="1472575">
            <a:off x="10814920" y="3019445"/>
            <a:ext cx="305894" cy="155374"/>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 name="connsiteX0" fmla="*/ 986 w 155474"/>
              <a:gd name="connsiteY0" fmla="*/ 69877 h 87487"/>
              <a:gd name="connsiteX1" fmla="*/ 90199 w 155474"/>
              <a:gd name="connsiteY1" fmla="*/ 81802 h 87487"/>
              <a:gd name="connsiteX2" fmla="*/ 152903 w 155474"/>
              <a:gd name="connsiteY2" fmla="*/ 49 h 87487"/>
              <a:gd name="connsiteX3" fmla="*/ 986 w 155474"/>
              <a:gd name="connsiteY3" fmla="*/ 69877 h 87487"/>
              <a:gd name="connsiteX0" fmla="*/ 2188 w 156676"/>
              <a:gd name="connsiteY0" fmla="*/ 69874 h 86566"/>
              <a:gd name="connsiteX1" fmla="*/ 91401 w 156676"/>
              <a:gd name="connsiteY1" fmla="*/ 81799 h 86566"/>
              <a:gd name="connsiteX2" fmla="*/ 154105 w 156676"/>
              <a:gd name="connsiteY2" fmla="*/ 46 h 86566"/>
              <a:gd name="connsiteX3" fmla="*/ 2188 w 156676"/>
              <a:gd name="connsiteY3" fmla="*/ 69874 h 86566"/>
              <a:gd name="connsiteX0" fmla="*/ 2496 w 144841"/>
              <a:gd name="connsiteY0" fmla="*/ 64293 h 85808"/>
              <a:gd name="connsiteX1" fmla="*/ 80086 w 144841"/>
              <a:gd name="connsiteY1" fmla="*/ 81858 h 85808"/>
              <a:gd name="connsiteX2" fmla="*/ 142790 w 144841"/>
              <a:gd name="connsiteY2" fmla="*/ 105 h 85808"/>
              <a:gd name="connsiteX3" fmla="*/ 2496 w 144841"/>
              <a:gd name="connsiteY3" fmla="*/ 64293 h 85808"/>
              <a:gd name="connsiteX0" fmla="*/ 5057 w 147402"/>
              <a:gd name="connsiteY0" fmla="*/ 64284 h 85183"/>
              <a:gd name="connsiteX1" fmla="*/ 82647 w 147402"/>
              <a:gd name="connsiteY1" fmla="*/ 81849 h 85183"/>
              <a:gd name="connsiteX2" fmla="*/ 145351 w 147402"/>
              <a:gd name="connsiteY2" fmla="*/ 96 h 85183"/>
              <a:gd name="connsiteX3" fmla="*/ 5057 w 147402"/>
              <a:gd name="connsiteY3" fmla="*/ 64284 h 85183"/>
              <a:gd name="connsiteX0" fmla="*/ 4577 w 157768"/>
              <a:gd name="connsiteY0" fmla="*/ 63898 h 85153"/>
              <a:gd name="connsiteX1" fmla="*/ 92550 w 157768"/>
              <a:gd name="connsiteY1" fmla="*/ 81853 h 85153"/>
              <a:gd name="connsiteX2" fmla="*/ 155254 w 157768"/>
              <a:gd name="connsiteY2" fmla="*/ 100 h 85153"/>
              <a:gd name="connsiteX3" fmla="*/ 4577 w 157768"/>
              <a:gd name="connsiteY3" fmla="*/ 63898 h 85153"/>
            </a:gdLst>
            <a:ahLst/>
            <a:cxnLst>
              <a:cxn ang="0">
                <a:pos x="connsiteX0" y="connsiteY0"/>
              </a:cxn>
              <a:cxn ang="0">
                <a:pos x="connsiteX1" y="connsiteY1"/>
              </a:cxn>
              <a:cxn ang="0">
                <a:pos x="connsiteX2" y="connsiteY2"/>
              </a:cxn>
              <a:cxn ang="0">
                <a:pos x="connsiteX3" y="connsiteY3"/>
              </a:cxn>
            </a:cxnLst>
            <a:rect l="l" t="t" r="r" b="b"/>
            <a:pathLst>
              <a:path w="157768" h="85153">
                <a:moveTo>
                  <a:pt x="4577" y="63898"/>
                </a:moveTo>
                <a:cubicBezTo>
                  <a:pt x="-21081" y="65906"/>
                  <a:pt x="68402" y="94732"/>
                  <a:pt x="92550" y="81853"/>
                </a:cubicBezTo>
                <a:cubicBezTo>
                  <a:pt x="116698" y="68974"/>
                  <a:pt x="169916" y="3092"/>
                  <a:pt x="155254" y="100"/>
                </a:cubicBezTo>
                <a:cubicBezTo>
                  <a:pt x="140592" y="-2892"/>
                  <a:pt x="30235" y="61890"/>
                  <a:pt x="4577" y="63898"/>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58" name="Forme libre : forme 457">
            <a:extLst>
              <a:ext uri="{FF2B5EF4-FFF2-40B4-BE49-F238E27FC236}">
                <a16:creationId xmlns:a16="http://schemas.microsoft.com/office/drawing/2014/main" id="{83AA6915-EE06-4CE1-AEF2-66C4ADC349F3}"/>
              </a:ext>
            </a:extLst>
          </p:cNvPr>
          <p:cNvSpPr/>
          <p:nvPr>
            <p:custDataLst>
              <p:tags r:id="rId254"/>
            </p:custDataLst>
          </p:nvPr>
        </p:nvSpPr>
        <p:spPr>
          <a:xfrm rot="2048915">
            <a:off x="10212403" y="3007637"/>
            <a:ext cx="287373" cy="163659"/>
          </a:xfrm>
          <a:custGeom>
            <a:avLst/>
            <a:gdLst>
              <a:gd name="connsiteX0" fmla="*/ 101 w 152731"/>
              <a:gd name="connsiteY0" fmla="*/ 77508 h 82874"/>
              <a:gd name="connsiteX1" fmla="*/ 122450 w 152731"/>
              <a:gd name="connsiteY1" fmla="*/ 67849 h 82874"/>
              <a:gd name="connsiteX2" fmla="*/ 144988 w 152731"/>
              <a:gd name="connsiteY2" fmla="*/ 235 h 82874"/>
              <a:gd name="connsiteX3" fmla="*/ 101 w 152731"/>
              <a:gd name="connsiteY3" fmla="*/ 77508 h 82874"/>
              <a:gd name="connsiteX0" fmla="*/ 2231 w 148206"/>
              <a:gd name="connsiteY0" fmla="*/ 77296 h 92537"/>
              <a:gd name="connsiteX1" fmla="*/ 65199 w 148206"/>
              <a:gd name="connsiteY1" fmla="*/ 85793 h 92537"/>
              <a:gd name="connsiteX2" fmla="*/ 147118 w 148206"/>
              <a:gd name="connsiteY2" fmla="*/ 23 h 92537"/>
              <a:gd name="connsiteX3" fmla="*/ 2231 w 148206"/>
              <a:gd name="connsiteY3" fmla="*/ 77296 h 92537"/>
              <a:gd name="connsiteX0" fmla="*/ 1077 w 148216"/>
              <a:gd name="connsiteY0" fmla="*/ 77280 h 89694"/>
              <a:gd name="connsiteX1" fmla="*/ 83260 w 148216"/>
              <a:gd name="connsiteY1" fmla="*/ 81760 h 89694"/>
              <a:gd name="connsiteX2" fmla="*/ 145964 w 148216"/>
              <a:gd name="connsiteY2" fmla="*/ 7 h 89694"/>
              <a:gd name="connsiteX3" fmla="*/ 1077 w 148216"/>
              <a:gd name="connsiteY3" fmla="*/ 77280 h 89694"/>
            </a:gdLst>
            <a:ahLst/>
            <a:cxnLst>
              <a:cxn ang="0">
                <a:pos x="connsiteX0" y="connsiteY0"/>
              </a:cxn>
              <a:cxn ang="0">
                <a:pos x="connsiteX1" y="connsiteY1"/>
              </a:cxn>
              <a:cxn ang="0">
                <a:pos x="connsiteX2" y="connsiteY2"/>
              </a:cxn>
              <a:cxn ang="0">
                <a:pos x="connsiteX3" y="connsiteY3"/>
              </a:cxn>
            </a:cxnLst>
            <a:rect l="l" t="t" r="r" b="b"/>
            <a:pathLst>
              <a:path w="148216" h="89694">
                <a:moveTo>
                  <a:pt x="1077" y="77280"/>
                </a:moveTo>
                <a:cubicBezTo>
                  <a:pt x="-9374" y="90905"/>
                  <a:pt x="59112" y="94639"/>
                  <a:pt x="83260" y="81760"/>
                </a:cubicBezTo>
                <a:cubicBezTo>
                  <a:pt x="107408" y="68881"/>
                  <a:pt x="159661" y="754"/>
                  <a:pt x="145964" y="7"/>
                </a:cubicBezTo>
                <a:cubicBezTo>
                  <a:pt x="132267" y="-740"/>
                  <a:pt x="11528" y="63655"/>
                  <a:pt x="1077" y="7728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0" name="Ellipse 459">
            <a:extLst>
              <a:ext uri="{FF2B5EF4-FFF2-40B4-BE49-F238E27FC236}">
                <a16:creationId xmlns:a16="http://schemas.microsoft.com/office/drawing/2014/main" id="{03F4DAB6-F37D-41B3-9999-DC0AD0BE40CF}"/>
              </a:ext>
            </a:extLst>
          </p:cNvPr>
          <p:cNvSpPr/>
          <p:nvPr>
            <p:custDataLst>
              <p:tags r:id="rId255"/>
            </p:custDataLst>
          </p:nvPr>
        </p:nvSpPr>
        <p:spPr>
          <a:xfrm>
            <a:off x="8032871" y="2199625"/>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2" name="Ellipse 461">
            <a:extLst>
              <a:ext uri="{FF2B5EF4-FFF2-40B4-BE49-F238E27FC236}">
                <a16:creationId xmlns:a16="http://schemas.microsoft.com/office/drawing/2014/main" id="{510CB6D8-C1CD-4396-96A0-5A01643232AC}"/>
              </a:ext>
            </a:extLst>
          </p:cNvPr>
          <p:cNvSpPr/>
          <p:nvPr>
            <p:custDataLst>
              <p:tags r:id="rId256"/>
            </p:custDataLst>
          </p:nvPr>
        </p:nvSpPr>
        <p:spPr>
          <a:xfrm>
            <a:off x="8592621" y="2050973"/>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4" name="Ellipse 463">
            <a:extLst>
              <a:ext uri="{FF2B5EF4-FFF2-40B4-BE49-F238E27FC236}">
                <a16:creationId xmlns:a16="http://schemas.microsoft.com/office/drawing/2014/main" id="{4B27E836-BBF7-4062-B32A-30FB7D9F9864}"/>
              </a:ext>
            </a:extLst>
          </p:cNvPr>
          <p:cNvSpPr/>
          <p:nvPr>
            <p:custDataLst>
              <p:tags r:id="rId257"/>
            </p:custDataLst>
          </p:nvPr>
        </p:nvSpPr>
        <p:spPr>
          <a:xfrm>
            <a:off x="9069859" y="2319533"/>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5" name="Ellipse 464">
            <a:extLst>
              <a:ext uri="{FF2B5EF4-FFF2-40B4-BE49-F238E27FC236}">
                <a16:creationId xmlns:a16="http://schemas.microsoft.com/office/drawing/2014/main" id="{17CD0E48-B755-4868-800B-9798318DAF38}"/>
              </a:ext>
            </a:extLst>
          </p:cNvPr>
          <p:cNvSpPr/>
          <p:nvPr>
            <p:custDataLst>
              <p:tags r:id="rId258"/>
            </p:custDataLst>
          </p:nvPr>
        </p:nvSpPr>
        <p:spPr>
          <a:xfrm>
            <a:off x="9747845" y="2902547"/>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7" name="Ellipse 466">
            <a:extLst>
              <a:ext uri="{FF2B5EF4-FFF2-40B4-BE49-F238E27FC236}">
                <a16:creationId xmlns:a16="http://schemas.microsoft.com/office/drawing/2014/main" id="{047DCF2D-10EE-4570-B6B3-E623BA945AA2}"/>
              </a:ext>
            </a:extLst>
          </p:cNvPr>
          <p:cNvSpPr/>
          <p:nvPr>
            <p:custDataLst>
              <p:tags r:id="rId259"/>
            </p:custDataLst>
          </p:nvPr>
        </p:nvSpPr>
        <p:spPr>
          <a:xfrm>
            <a:off x="9528851" y="2743234"/>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9" name="Ellipse 468">
            <a:extLst>
              <a:ext uri="{FF2B5EF4-FFF2-40B4-BE49-F238E27FC236}">
                <a16:creationId xmlns:a16="http://schemas.microsoft.com/office/drawing/2014/main" id="{B1CD5E3A-1AF6-4C5E-AE89-0A3701664DD8}"/>
              </a:ext>
            </a:extLst>
          </p:cNvPr>
          <p:cNvSpPr/>
          <p:nvPr>
            <p:custDataLst>
              <p:tags r:id="rId260"/>
            </p:custDataLst>
          </p:nvPr>
        </p:nvSpPr>
        <p:spPr>
          <a:xfrm>
            <a:off x="10306844" y="3074982"/>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0" name="Ellipse 469">
            <a:extLst>
              <a:ext uri="{FF2B5EF4-FFF2-40B4-BE49-F238E27FC236}">
                <a16:creationId xmlns:a16="http://schemas.microsoft.com/office/drawing/2014/main" id="{9F896EB1-3984-4721-94BE-3C6D40EB46BB}"/>
              </a:ext>
            </a:extLst>
          </p:cNvPr>
          <p:cNvSpPr/>
          <p:nvPr>
            <p:custDataLst>
              <p:tags r:id="rId261"/>
            </p:custDataLst>
          </p:nvPr>
        </p:nvSpPr>
        <p:spPr>
          <a:xfrm>
            <a:off x="10603349" y="3101639"/>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1" name="Ellipse 470">
            <a:extLst>
              <a:ext uri="{FF2B5EF4-FFF2-40B4-BE49-F238E27FC236}">
                <a16:creationId xmlns:a16="http://schemas.microsoft.com/office/drawing/2014/main" id="{A82DD7E5-B663-4C5B-B645-18C4C73F8CCD}"/>
              </a:ext>
            </a:extLst>
          </p:cNvPr>
          <p:cNvSpPr/>
          <p:nvPr>
            <p:custDataLst>
              <p:tags r:id="rId262"/>
            </p:custDataLst>
          </p:nvPr>
        </p:nvSpPr>
        <p:spPr>
          <a:xfrm>
            <a:off x="10922654" y="3080459"/>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2" name="Ellipse 471">
            <a:extLst>
              <a:ext uri="{FF2B5EF4-FFF2-40B4-BE49-F238E27FC236}">
                <a16:creationId xmlns:a16="http://schemas.microsoft.com/office/drawing/2014/main" id="{FD695CE2-F026-433B-ACF9-7B5A1160AB04}"/>
              </a:ext>
            </a:extLst>
          </p:cNvPr>
          <p:cNvSpPr/>
          <p:nvPr>
            <p:custDataLst>
              <p:tags r:id="rId263"/>
            </p:custDataLst>
          </p:nvPr>
        </p:nvSpPr>
        <p:spPr>
          <a:xfrm>
            <a:off x="11243894" y="3089329"/>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3" name="Ellipse 472">
            <a:extLst>
              <a:ext uri="{FF2B5EF4-FFF2-40B4-BE49-F238E27FC236}">
                <a16:creationId xmlns:a16="http://schemas.microsoft.com/office/drawing/2014/main" id="{9FA7A4A0-56B4-4D06-895D-04E6A25D76F3}"/>
              </a:ext>
            </a:extLst>
          </p:cNvPr>
          <p:cNvSpPr/>
          <p:nvPr>
            <p:custDataLst>
              <p:tags r:id="rId264"/>
            </p:custDataLst>
          </p:nvPr>
        </p:nvSpPr>
        <p:spPr>
          <a:xfrm>
            <a:off x="5748414" y="102911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4" name="Ellipse 473">
            <a:extLst>
              <a:ext uri="{FF2B5EF4-FFF2-40B4-BE49-F238E27FC236}">
                <a16:creationId xmlns:a16="http://schemas.microsoft.com/office/drawing/2014/main" id="{3D8BDC53-6AC1-4D1C-AE2C-867FE066F464}"/>
              </a:ext>
            </a:extLst>
          </p:cNvPr>
          <p:cNvSpPr/>
          <p:nvPr>
            <p:custDataLst>
              <p:tags r:id="rId265"/>
            </p:custDataLst>
          </p:nvPr>
        </p:nvSpPr>
        <p:spPr>
          <a:xfrm>
            <a:off x="5912897" y="109748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5" name="Ellipse 474">
            <a:extLst>
              <a:ext uri="{FF2B5EF4-FFF2-40B4-BE49-F238E27FC236}">
                <a16:creationId xmlns:a16="http://schemas.microsoft.com/office/drawing/2014/main" id="{F6FCBDAC-1793-4522-B775-F1C40174F221}"/>
              </a:ext>
            </a:extLst>
          </p:cNvPr>
          <p:cNvSpPr/>
          <p:nvPr>
            <p:custDataLst>
              <p:tags r:id="rId266"/>
            </p:custDataLst>
          </p:nvPr>
        </p:nvSpPr>
        <p:spPr>
          <a:xfrm>
            <a:off x="6261303" y="142941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6" name="Ellipse 475">
            <a:extLst>
              <a:ext uri="{FF2B5EF4-FFF2-40B4-BE49-F238E27FC236}">
                <a16:creationId xmlns:a16="http://schemas.microsoft.com/office/drawing/2014/main" id="{1DB74571-1881-4663-8833-62AEF1E9D5CB}"/>
              </a:ext>
            </a:extLst>
          </p:cNvPr>
          <p:cNvSpPr/>
          <p:nvPr>
            <p:custDataLst>
              <p:tags r:id="rId267"/>
            </p:custDataLst>
          </p:nvPr>
        </p:nvSpPr>
        <p:spPr>
          <a:xfrm>
            <a:off x="6536462" y="158343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7" name="Ellipse 476">
            <a:extLst>
              <a:ext uri="{FF2B5EF4-FFF2-40B4-BE49-F238E27FC236}">
                <a16:creationId xmlns:a16="http://schemas.microsoft.com/office/drawing/2014/main" id="{2695424A-C6DD-4276-9C4C-73CFCCEC2601}"/>
              </a:ext>
            </a:extLst>
          </p:cNvPr>
          <p:cNvSpPr/>
          <p:nvPr>
            <p:custDataLst>
              <p:tags r:id="rId268"/>
            </p:custDataLst>
          </p:nvPr>
        </p:nvSpPr>
        <p:spPr>
          <a:xfrm>
            <a:off x="6541031" y="162297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8" name="Ellipse 477">
            <a:extLst>
              <a:ext uri="{FF2B5EF4-FFF2-40B4-BE49-F238E27FC236}">
                <a16:creationId xmlns:a16="http://schemas.microsoft.com/office/drawing/2014/main" id="{27850B01-AB81-43CB-99F8-6DEF37F2020F}"/>
              </a:ext>
            </a:extLst>
          </p:cNvPr>
          <p:cNvSpPr/>
          <p:nvPr>
            <p:custDataLst>
              <p:tags r:id="rId269"/>
            </p:custDataLst>
          </p:nvPr>
        </p:nvSpPr>
        <p:spPr>
          <a:xfrm>
            <a:off x="7047747" y="19987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9" name="Ellipse 478">
            <a:extLst>
              <a:ext uri="{FF2B5EF4-FFF2-40B4-BE49-F238E27FC236}">
                <a16:creationId xmlns:a16="http://schemas.microsoft.com/office/drawing/2014/main" id="{8261C8B6-961D-4269-A052-0EA8759F62DA}"/>
              </a:ext>
            </a:extLst>
          </p:cNvPr>
          <p:cNvSpPr/>
          <p:nvPr>
            <p:custDataLst>
              <p:tags r:id="rId270"/>
            </p:custDataLst>
          </p:nvPr>
        </p:nvSpPr>
        <p:spPr>
          <a:xfrm>
            <a:off x="7178524" y="208149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0" name="Ellipse 479">
            <a:extLst>
              <a:ext uri="{FF2B5EF4-FFF2-40B4-BE49-F238E27FC236}">
                <a16:creationId xmlns:a16="http://schemas.microsoft.com/office/drawing/2014/main" id="{99A6C168-EB2C-450D-875A-8AC327A170A4}"/>
              </a:ext>
            </a:extLst>
          </p:cNvPr>
          <p:cNvSpPr/>
          <p:nvPr>
            <p:custDataLst>
              <p:tags r:id="rId271"/>
            </p:custDataLst>
          </p:nvPr>
        </p:nvSpPr>
        <p:spPr>
          <a:xfrm>
            <a:off x="5871410" y="110474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1" name="Ellipse 480">
            <a:extLst>
              <a:ext uri="{FF2B5EF4-FFF2-40B4-BE49-F238E27FC236}">
                <a16:creationId xmlns:a16="http://schemas.microsoft.com/office/drawing/2014/main" id="{6CE4A0EB-469E-48E9-8988-DC06FCC4E595}"/>
              </a:ext>
            </a:extLst>
          </p:cNvPr>
          <p:cNvSpPr/>
          <p:nvPr>
            <p:custDataLst>
              <p:tags r:id="rId272"/>
            </p:custDataLst>
          </p:nvPr>
        </p:nvSpPr>
        <p:spPr>
          <a:xfrm>
            <a:off x="6068620" y="120724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2" name="Ellipse 481">
            <a:extLst>
              <a:ext uri="{FF2B5EF4-FFF2-40B4-BE49-F238E27FC236}">
                <a16:creationId xmlns:a16="http://schemas.microsoft.com/office/drawing/2014/main" id="{3053B025-2A0F-4EC3-BEF4-A1109E62B182}"/>
              </a:ext>
            </a:extLst>
          </p:cNvPr>
          <p:cNvSpPr/>
          <p:nvPr>
            <p:custDataLst>
              <p:tags r:id="rId273"/>
            </p:custDataLst>
          </p:nvPr>
        </p:nvSpPr>
        <p:spPr>
          <a:xfrm>
            <a:off x="6404839" y="151701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3" name="Ellipse 482">
            <a:extLst>
              <a:ext uri="{FF2B5EF4-FFF2-40B4-BE49-F238E27FC236}">
                <a16:creationId xmlns:a16="http://schemas.microsoft.com/office/drawing/2014/main" id="{64318F63-51F7-4C6A-89FC-6361A6DD942C}"/>
              </a:ext>
            </a:extLst>
          </p:cNvPr>
          <p:cNvSpPr/>
          <p:nvPr>
            <p:custDataLst>
              <p:tags r:id="rId274"/>
            </p:custDataLst>
          </p:nvPr>
        </p:nvSpPr>
        <p:spPr>
          <a:xfrm>
            <a:off x="6761930" y="180556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4" name="Ellipse 483">
            <a:extLst>
              <a:ext uri="{FF2B5EF4-FFF2-40B4-BE49-F238E27FC236}">
                <a16:creationId xmlns:a16="http://schemas.microsoft.com/office/drawing/2014/main" id="{3766B1FF-825F-4612-BE1E-2C544B430130}"/>
              </a:ext>
            </a:extLst>
          </p:cNvPr>
          <p:cNvSpPr/>
          <p:nvPr>
            <p:custDataLst>
              <p:tags r:id="rId275"/>
            </p:custDataLst>
          </p:nvPr>
        </p:nvSpPr>
        <p:spPr>
          <a:xfrm>
            <a:off x="6926470" y="189866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5" name="Ellipse 484">
            <a:extLst>
              <a:ext uri="{FF2B5EF4-FFF2-40B4-BE49-F238E27FC236}">
                <a16:creationId xmlns:a16="http://schemas.microsoft.com/office/drawing/2014/main" id="{F44F8677-CDA6-4A22-85DF-318D7F5A2B84}"/>
              </a:ext>
            </a:extLst>
          </p:cNvPr>
          <p:cNvSpPr/>
          <p:nvPr>
            <p:custDataLst>
              <p:tags r:id="rId276"/>
            </p:custDataLst>
          </p:nvPr>
        </p:nvSpPr>
        <p:spPr>
          <a:xfrm>
            <a:off x="7152995" y="208423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6" name="Ellipse 485">
            <a:extLst>
              <a:ext uri="{FF2B5EF4-FFF2-40B4-BE49-F238E27FC236}">
                <a16:creationId xmlns:a16="http://schemas.microsoft.com/office/drawing/2014/main" id="{6A349163-F1E7-4DAD-A5F6-B46959CE5EE7}"/>
              </a:ext>
            </a:extLst>
          </p:cNvPr>
          <p:cNvSpPr/>
          <p:nvPr>
            <p:custDataLst>
              <p:tags r:id="rId277"/>
            </p:custDataLst>
          </p:nvPr>
        </p:nvSpPr>
        <p:spPr>
          <a:xfrm>
            <a:off x="5777563" y="102095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7" name="Ellipse 486">
            <a:extLst>
              <a:ext uri="{FF2B5EF4-FFF2-40B4-BE49-F238E27FC236}">
                <a16:creationId xmlns:a16="http://schemas.microsoft.com/office/drawing/2014/main" id="{B6D7FB06-A17D-4B66-8A96-2FFAF0C55E7C}"/>
              </a:ext>
            </a:extLst>
          </p:cNvPr>
          <p:cNvSpPr/>
          <p:nvPr>
            <p:custDataLst>
              <p:tags r:id="rId278"/>
            </p:custDataLst>
          </p:nvPr>
        </p:nvSpPr>
        <p:spPr>
          <a:xfrm>
            <a:off x="6236091" y="136810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8" name="Ellipse 487">
            <a:extLst>
              <a:ext uri="{FF2B5EF4-FFF2-40B4-BE49-F238E27FC236}">
                <a16:creationId xmlns:a16="http://schemas.microsoft.com/office/drawing/2014/main" id="{E86E5EC1-4152-491B-BF88-067D39C7CB66}"/>
              </a:ext>
            </a:extLst>
          </p:cNvPr>
          <p:cNvSpPr/>
          <p:nvPr>
            <p:custDataLst>
              <p:tags r:id="rId279"/>
            </p:custDataLst>
          </p:nvPr>
        </p:nvSpPr>
        <p:spPr>
          <a:xfrm>
            <a:off x="6690473" y="170831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9" name="Ellipse 488">
            <a:extLst>
              <a:ext uri="{FF2B5EF4-FFF2-40B4-BE49-F238E27FC236}">
                <a16:creationId xmlns:a16="http://schemas.microsoft.com/office/drawing/2014/main" id="{575D02E0-5BD0-48AB-96EA-B3C5B1F2A305}"/>
              </a:ext>
            </a:extLst>
          </p:cNvPr>
          <p:cNvSpPr/>
          <p:nvPr>
            <p:custDataLst>
              <p:tags r:id="rId280"/>
            </p:custDataLst>
          </p:nvPr>
        </p:nvSpPr>
        <p:spPr>
          <a:xfrm>
            <a:off x="7016375" y="198541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0" name="Ellipse 489">
            <a:extLst>
              <a:ext uri="{FF2B5EF4-FFF2-40B4-BE49-F238E27FC236}">
                <a16:creationId xmlns:a16="http://schemas.microsoft.com/office/drawing/2014/main" id="{7594F1BE-771B-4D8D-8ED7-4014714177B4}"/>
              </a:ext>
            </a:extLst>
          </p:cNvPr>
          <p:cNvSpPr/>
          <p:nvPr>
            <p:custDataLst>
              <p:tags r:id="rId281"/>
            </p:custDataLst>
          </p:nvPr>
        </p:nvSpPr>
        <p:spPr>
          <a:xfrm>
            <a:off x="7614674" y="225679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1" name="Ellipse 490">
            <a:extLst>
              <a:ext uri="{FF2B5EF4-FFF2-40B4-BE49-F238E27FC236}">
                <a16:creationId xmlns:a16="http://schemas.microsoft.com/office/drawing/2014/main" id="{21C6E9C4-704E-49D6-AF6D-1D300D02466B}"/>
              </a:ext>
            </a:extLst>
          </p:cNvPr>
          <p:cNvSpPr/>
          <p:nvPr>
            <p:custDataLst>
              <p:tags r:id="rId282"/>
            </p:custDataLst>
          </p:nvPr>
        </p:nvSpPr>
        <p:spPr>
          <a:xfrm>
            <a:off x="7301743" y="217015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2" name="Ellipse 491">
            <a:extLst>
              <a:ext uri="{FF2B5EF4-FFF2-40B4-BE49-F238E27FC236}">
                <a16:creationId xmlns:a16="http://schemas.microsoft.com/office/drawing/2014/main" id="{97687607-1DDA-4281-830E-428BFF6F6D85}"/>
              </a:ext>
            </a:extLst>
          </p:cNvPr>
          <p:cNvSpPr/>
          <p:nvPr>
            <p:custDataLst>
              <p:tags r:id="rId283"/>
            </p:custDataLst>
          </p:nvPr>
        </p:nvSpPr>
        <p:spPr>
          <a:xfrm>
            <a:off x="7455704" y="221360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3" name="Ellipse 492">
            <a:extLst>
              <a:ext uri="{FF2B5EF4-FFF2-40B4-BE49-F238E27FC236}">
                <a16:creationId xmlns:a16="http://schemas.microsoft.com/office/drawing/2014/main" id="{97B7E600-C8EC-4FAE-9A01-BC20A0A97D38}"/>
              </a:ext>
            </a:extLst>
          </p:cNvPr>
          <p:cNvSpPr/>
          <p:nvPr>
            <p:custDataLst>
              <p:tags r:id="rId284"/>
            </p:custDataLst>
          </p:nvPr>
        </p:nvSpPr>
        <p:spPr>
          <a:xfrm>
            <a:off x="5745793" y="99342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4" name="Ellipse 493">
            <a:extLst>
              <a:ext uri="{FF2B5EF4-FFF2-40B4-BE49-F238E27FC236}">
                <a16:creationId xmlns:a16="http://schemas.microsoft.com/office/drawing/2014/main" id="{F6FF56E0-99EF-4897-B5F1-3C94AE9683E5}"/>
              </a:ext>
            </a:extLst>
          </p:cNvPr>
          <p:cNvSpPr/>
          <p:nvPr>
            <p:custDataLst>
              <p:tags r:id="rId285"/>
            </p:custDataLst>
          </p:nvPr>
        </p:nvSpPr>
        <p:spPr>
          <a:xfrm>
            <a:off x="6178997" y="129797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5" name="Ellipse 494">
            <a:extLst>
              <a:ext uri="{FF2B5EF4-FFF2-40B4-BE49-F238E27FC236}">
                <a16:creationId xmlns:a16="http://schemas.microsoft.com/office/drawing/2014/main" id="{6DB49A3F-502F-429B-B2A0-E4B55B242552}"/>
              </a:ext>
            </a:extLst>
          </p:cNvPr>
          <p:cNvSpPr/>
          <p:nvPr>
            <p:custDataLst>
              <p:tags r:id="rId286"/>
            </p:custDataLst>
          </p:nvPr>
        </p:nvSpPr>
        <p:spPr>
          <a:xfrm>
            <a:off x="6437335" y="152098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6" name="Ellipse 495">
            <a:extLst>
              <a:ext uri="{FF2B5EF4-FFF2-40B4-BE49-F238E27FC236}">
                <a16:creationId xmlns:a16="http://schemas.microsoft.com/office/drawing/2014/main" id="{1537D24A-8BA1-4864-A7BD-57971265FCFE}"/>
              </a:ext>
            </a:extLst>
          </p:cNvPr>
          <p:cNvSpPr/>
          <p:nvPr>
            <p:custDataLst>
              <p:tags r:id="rId287"/>
            </p:custDataLst>
          </p:nvPr>
        </p:nvSpPr>
        <p:spPr>
          <a:xfrm>
            <a:off x="6805754" y="180110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7" name="Ellipse 496">
            <a:extLst>
              <a:ext uri="{FF2B5EF4-FFF2-40B4-BE49-F238E27FC236}">
                <a16:creationId xmlns:a16="http://schemas.microsoft.com/office/drawing/2014/main" id="{C1303C0C-7F8D-46C9-99A5-6B142481896F}"/>
              </a:ext>
            </a:extLst>
          </p:cNvPr>
          <p:cNvSpPr/>
          <p:nvPr>
            <p:custDataLst>
              <p:tags r:id="rId288"/>
            </p:custDataLst>
          </p:nvPr>
        </p:nvSpPr>
        <p:spPr>
          <a:xfrm>
            <a:off x="6757626" y="177412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8" name="Ellipse 497">
            <a:extLst>
              <a:ext uri="{FF2B5EF4-FFF2-40B4-BE49-F238E27FC236}">
                <a16:creationId xmlns:a16="http://schemas.microsoft.com/office/drawing/2014/main" id="{0C99DF88-CDFE-436F-8203-94824CC483C9}"/>
              </a:ext>
            </a:extLst>
          </p:cNvPr>
          <p:cNvSpPr/>
          <p:nvPr>
            <p:custDataLst>
              <p:tags r:id="rId289"/>
            </p:custDataLst>
          </p:nvPr>
        </p:nvSpPr>
        <p:spPr>
          <a:xfrm>
            <a:off x="7031629" y="202073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9" name="Ellipse 498">
            <a:extLst>
              <a:ext uri="{FF2B5EF4-FFF2-40B4-BE49-F238E27FC236}">
                <a16:creationId xmlns:a16="http://schemas.microsoft.com/office/drawing/2014/main" id="{EC07B4A3-98F3-4E29-9BF8-BD070E737FEB}"/>
              </a:ext>
            </a:extLst>
          </p:cNvPr>
          <p:cNvSpPr/>
          <p:nvPr>
            <p:custDataLst>
              <p:tags r:id="rId290"/>
            </p:custDataLst>
          </p:nvPr>
        </p:nvSpPr>
        <p:spPr>
          <a:xfrm>
            <a:off x="7305936" y="214004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0" name="Ellipse 499">
            <a:extLst>
              <a:ext uri="{FF2B5EF4-FFF2-40B4-BE49-F238E27FC236}">
                <a16:creationId xmlns:a16="http://schemas.microsoft.com/office/drawing/2014/main" id="{20DD81B2-20F4-4D26-91D5-D3241C60F4F3}"/>
              </a:ext>
            </a:extLst>
          </p:cNvPr>
          <p:cNvSpPr/>
          <p:nvPr>
            <p:custDataLst>
              <p:tags r:id="rId291"/>
            </p:custDataLst>
          </p:nvPr>
        </p:nvSpPr>
        <p:spPr>
          <a:xfrm>
            <a:off x="6031533" y="118600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1" name="Ellipse 500">
            <a:extLst>
              <a:ext uri="{FF2B5EF4-FFF2-40B4-BE49-F238E27FC236}">
                <a16:creationId xmlns:a16="http://schemas.microsoft.com/office/drawing/2014/main" id="{A7352E6E-38F7-4E7B-823C-A334AFDD8076}"/>
              </a:ext>
            </a:extLst>
          </p:cNvPr>
          <p:cNvSpPr/>
          <p:nvPr>
            <p:custDataLst>
              <p:tags r:id="rId292"/>
            </p:custDataLst>
          </p:nvPr>
        </p:nvSpPr>
        <p:spPr>
          <a:xfrm>
            <a:off x="6041007" y="123168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2" name="Ellipse 501">
            <a:extLst>
              <a:ext uri="{FF2B5EF4-FFF2-40B4-BE49-F238E27FC236}">
                <a16:creationId xmlns:a16="http://schemas.microsoft.com/office/drawing/2014/main" id="{692BE18B-6AF4-46AD-9A7A-C6300B23C9C7}"/>
              </a:ext>
            </a:extLst>
          </p:cNvPr>
          <p:cNvSpPr/>
          <p:nvPr>
            <p:custDataLst>
              <p:tags r:id="rId293"/>
            </p:custDataLst>
          </p:nvPr>
        </p:nvSpPr>
        <p:spPr>
          <a:xfrm>
            <a:off x="6269357" y="139650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3" name="Ellipse 502">
            <a:extLst>
              <a:ext uri="{FF2B5EF4-FFF2-40B4-BE49-F238E27FC236}">
                <a16:creationId xmlns:a16="http://schemas.microsoft.com/office/drawing/2014/main" id="{7C65EDAB-B902-4E3D-B1EB-6DEDB1B1102F}"/>
              </a:ext>
            </a:extLst>
          </p:cNvPr>
          <p:cNvSpPr/>
          <p:nvPr>
            <p:custDataLst>
              <p:tags r:id="rId294"/>
            </p:custDataLst>
          </p:nvPr>
        </p:nvSpPr>
        <p:spPr>
          <a:xfrm>
            <a:off x="6657880" y="171886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4" name="Ellipse 503">
            <a:extLst>
              <a:ext uri="{FF2B5EF4-FFF2-40B4-BE49-F238E27FC236}">
                <a16:creationId xmlns:a16="http://schemas.microsoft.com/office/drawing/2014/main" id="{066165C8-A534-4A18-B204-730134984A4F}"/>
              </a:ext>
            </a:extLst>
          </p:cNvPr>
          <p:cNvSpPr/>
          <p:nvPr>
            <p:custDataLst>
              <p:tags r:id="rId295"/>
            </p:custDataLst>
          </p:nvPr>
        </p:nvSpPr>
        <p:spPr>
          <a:xfrm>
            <a:off x="6919122" y="192114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5" name="Ellipse 504">
            <a:extLst>
              <a:ext uri="{FF2B5EF4-FFF2-40B4-BE49-F238E27FC236}">
                <a16:creationId xmlns:a16="http://schemas.microsoft.com/office/drawing/2014/main" id="{88E6F86D-94CB-464B-B155-154AB34A7C5E}"/>
              </a:ext>
            </a:extLst>
          </p:cNvPr>
          <p:cNvSpPr/>
          <p:nvPr>
            <p:custDataLst>
              <p:tags r:id="rId296"/>
            </p:custDataLst>
          </p:nvPr>
        </p:nvSpPr>
        <p:spPr>
          <a:xfrm>
            <a:off x="7584461" y="22277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6" name="Ellipse 505">
            <a:extLst>
              <a:ext uri="{FF2B5EF4-FFF2-40B4-BE49-F238E27FC236}">
                <a16:creationId xmlns:a16="http://schemas.microsoft.com/office/drawing/2014/main" id="{400CF472-BBCB-4CFF-9DC6-52A5A9232F74}"/>
              </a:ext>
            </a:extLst>
          </p:cNvPr>
          <p:cNvSpPr/>
          <p:nvPr>
            <p:custDataLst>
              <p:tags r:id="rId297"/>
            </p:custDataLst>
          </p:nvPr>
        </p:nvSpPr>
        <p:spPr>
          <a:xfrm>
            <a:off x="7493768" y="222078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7" name="Ellipse 506">
            <a:extLst>
              <a:ext uri="{FF2B5EF4-FFF2-40B4-BE49-F238E27FC236}">
                <a16:creationId xmlns:a16="http://schemas.microsoft.com/office/drawing/2014/main" id="{5DBC8EA8-27C6-4FE1-B311-B619D072E692}"/>
              </a:ext>
            </a:extLst>
          </p:cNvPr>
          <p:cNvSpPr/>
          <p:nvPr>
            <p:custDataLst>
              <p:tags r:id="rId298"/>
            </p:custDataLst>
          </p:nvPr>
        </p:nvSpPr>
        <p:spPr>
          <a:xfrm>
            <a:off x="7427750" y="221032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8" name="Ellipse 507">
            <a:extLst>
              <a:ext uri="{FF2B5EF4-FFF2-40B4-BE49-F238E27FC236}">
                <a16:creationId xmlns:a16="http://schemas.microsoft.com/office/drawing/2014/main" id="{D0E4CECE-97EB-46E6-B2CA-8FF6E8B866EE}"/>
              </a:ext>
            </a:extLst>
          </p:cNvPr>
          <p:cNvSpPr/>
          <p:nvPr>
            <p:custDataLst>
              <p:tags r:id="rId299"/>
            </p:custDataLst>
          </p:nvPr>
        </p:nvSpPr>
        <p:spPr>
          <a:xfrm>
            <a:off x="7759403" y="224017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9" name="Ellipse 508">
            <a:extLst>
              <a:ext uri="{FF2B5EF4-FFF2-40B4-BE49-F238E27FC236}">
                <a16:creationId xmlns:a16="http://schemas.microsoft.com/office/drawing/2014/main" id="{D9EE72F1-6EFC-49EB-8E23-5F7A4E02F1D7}"/>
              </a:ext>
            </a:extLst>
          </p:cNvPr>
          <p:cNvSpPr/>
          <p:nvPr>
            <p:custDataLst>
              <p:tags r:id="rId300"/>
            </p:custDataLst>
          </p:nvPr>
        </p:nvSpPr>
        <p:spPr>
          <a:xfrm>
            <a:off x="7810596" y="223081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0" name="Ellipse 509">
            <a:extLst>
              <a:ext uri="{FF2B5EF4-FFF2-40B4-BE49-F238E27FC236}">
                <a16:creationId xmlns:a16="http://schemas.microsoft.com/office/drawing/2014/main" id="{3DDC0C39-2AFE-444E-8256-B96DF48EA3FD}"/>
              </a:ext>
            </a:extLst>
          </p:cNvPr>
          <p:cNvSpPr/>
          <p:nvPr>
            <p:custDataLst>
              <p:tags r:id="rId301"/>
            </p:custDataLst>
          </p:nvPr>
        </p:nvSpPr>
        <p:spPr>
          <a:xfrm>
            <a:off x="7984879" y="222959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1" name="Ellipse 510">
            <a:extLst>
              <a:ext uri="{FF2B5EF4-FFF2-40B4-BE49-F238E27FC236}">
                <a16:creationId xmlns:a16="http://schemas.microsoft.com/office/drawing/2014/main" id="{038C3883-45E5-4EA9-A9F6-2CEDA2DD989A}"/>
              </a:ext>
            </a:extLst>
          </p:cNvPr>
          <p:cNvSpPr/>
          <p:nvPr>
            <p:custDataLst>
              <p:tags r:id="rId302"/>
            </p:custDataLst>
          </p:nvPr>
        </p:nvSpPr>
        <p:spPr>
          <a:xfrm>
            <a:off x="7934391" y="222679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2" name="Ellipse 511">
            <a:extLst>
              <a:ext uri="{FF2B5EF4-FFF2-40B4-BE49-F238E27FC236}">
                <a16:creationId xmlns:a16="http://schemas.microsoft.com/office/drawing/2014/main" id="{8483673C-713A-4491-ABDA-227A190E6A2C}"/>
              </a:ext>
            </a:extLst>
          </p:cNvPr>
          <p:cNvSpPr/>
          <p:nvPr>
            <p:custDataLst>
              <p:tags r:id="rId303"/>
            </p:custDataLst>
          </p:nvPr>
        </p:nvSpPr>
        <p:spPr>
          <a:xfrm>
            <a:off x="8115453" y="218867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3" name="Ellipse 512">
            <a:extLst>
              <a:ext uri="{FF2B5EF4-FFF2-40B4-BE49-F238E27FC236}">
                <a16:creationId xmlns:a16="http://schemas.microsoft.com/office/drawing/2014/main" id="{8BC950B6-4C3F-4B05-8102-052318C9134F}"/>
              </a:ext>
            </a:extLst>
          </p:cNvPr>
          <p:cNvSpPr/>
          <p:nvPr>
            <p:custDataLst>
              <p:tags r:id="rId304"/>
            </p:custDataLst>
          </p:nvPr>
        </p:nvSpPr>
        <p:spPr>
          <a:xfrm>
            <a:off x="7982607" y="22148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4" name="Ellipse 513">
            <a:extLst>
              <a:ext uri="{FF2B5EF4-FFF2-40B4-BE49-F238E27FC236}">
                <a16:creationId xmlns:a16="http://schemas.microsoft.com/office/drawing/2014/main" id="{522C3360-68E5-4189-9189-70FF995D7C9B}"/>
              </a:ext>
            </a:extLst>
          </p:cNvPr>
          <p:cNvSpPr/>
          <p:nvPr>
            <p:custDataLst>
              <p:tags r:id="rId305"/>
            </p:custDataLst>
          </p:nvPr>
        </p:nvSpPr>
        <p:spPr>
          <a:xfrm>
            <a:off x="8137373" y="218796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5" name="Ellipse 514">
            <a:extLst>
              <a:ext uri="{FF2B5EF4-FFF2-40B4-BE49-F238E27FC236}">
                <a16:creationId xmlns:a16="http://schemas.microsoft.com/office/drawing/2014/main" id="{DE4EDEE5-5B40-4077-A75B-85677EDEE71B}"/>
              </a:ext>
            </a:extLst>
          </p:cNvPr>
          <p:cNvSpPr/>
          <p:nvPr>
            <p:custDataLst>
              <p:tags r:id="rId306"/>
            </p:custDataLst>
          </p:nvPr>
        </p:nvSpPr>
        <p:spPr>
          <a:xfrm>
            <a:off x="8253006" y="213258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1" name="Ellipse 460">
            <a:extLst>
              <a:ext uri="{FF2B5EF4-FFF2-40B4-BE49-F238E27FC236}">
                <a16:creationId xmlns:a16="http://schemas.microsoft.com/office/drawing/2014/main" id="{B1ACF793-B868-43E0-AED0-772D142AFBC4}"/>
              </a:ext>
            </a:extLst>
          </p:cNvPr>
          <p:cNvSpPr/>
          <p:nvPr>
            <p:custDataLst>
              <p:tags r:id="rId307"/>
            </p:custDataLst>
          </p:nvPr>
        </p:nvSpPr>
        <p:spPr>
          <a:xfrm>
            <a:off x="8279334" y="2114293"/>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6" name="Ellipse 515">
            <a:extLst>
              <a:ext uri="{FF2B5EF4-FFF2-40B4-BE49-F238E27FC236}">
                <a16:creationId xmlns:a16="http://schemas.microsoft.com/office/drawing/2014/main" id="{A505A64B-B672-44D3-BEFC-68C1FD5BD874}"/>
              </a:ext>
            </a:extLst>
          </p:cNvPr>
          <p:cNvSpPr/>
          <p:nvPr>
            <p:custDataLst>
              <p:tags r:id="rId308"/>
            </p:custDataLst>
          </p:nvPr>
        </p:nvSpPr>
        <p:spPr>
          <a:xfrm>
            <a:off x="8360443" y="210807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7" name="Ellipse 516">
            <a:extLst>
              <a:ext uri="{FF2B5EF4-FFF2-40B4-BE49-F238E27FC236}">
                <a16:creationId xmlns:a16="http://schemas.microsoft.com/office/drawing/2014/main" id="{DDE98950-6EC8-4430-872B-FC465B600B9E}"/>
              </a:ext>
            </a:extLst>
          </p:cNvPr>
          <p:cNvSpPr/>
          <p:nvPr>
            <p:custDataLst>
              <p:tags r:id="rId309"/>
            </p:custDataLst>
          </p:nvPr>
        </p:nvSpPr>
        <p:spPr>
          <a:xfrm>
            <a:off x="8199444" y="214355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8" name="Ellipse 517">
            <a:extLst>
              <a:ext uri="{FF2B5EF4-FFF2-40B4-BE49-F238E27FC236}">
                <a16:creationId xmlns:a16="http://schemas.microsoft.com/office/drawing/2014/main" id="{FBF68D4F-991F-4C58-88D9-DF6EEF2023D0}"/>
              </a:ext>
            </a:extLst>
          </p:cNvPr>
          <p:cNvSpPr/>
          <p:nvPr>
            <p:custDataLst>
              <p:tags r:id="rId310"/>
            </p:custDataLst>
          </p:nvPr>
        </p:nvSpPr>
        <p:spPr>
          <a:xfrm>
            <a:off x="8406037" y="208258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9" name="Ellipse 518">
            <a:extLst>
              <a:ext uri="{FF2B5EF4-FFF2-40B4-BE49-F238E27FC236}">
                <a16:creationId xmlns:a16="http://schemas.microsoft.com/office/drawing/2014/main" id="{4423E3A7-166E-4494-8AA2-BD60B01001FD}"/>
              </a:ext>
            </a:extLst>
          </p:cNvPr>
          <p:cNvSpPr/>
          <p:nvPr>
            <p:custDataLst>
              <p:tags r:id="rId311"/>
            </p:custDataLst>
          </p:nvPr>
        </p:nvSpPr>
        <p:spPr>
          <a:xfrm>
            <a:off x="8376517" y="208705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0" name="Ellipse 519">
            <a:extLst>
              <a:ext uri="{FF2B5EF4-FFF2-40B4-BE49-F238E27FC236}">
                <a16:creationId xmlns:a16="http://schemas.microsoft.com/office/drawing/2014/main" id="{1A4D2A55-77D4-4DFC-9AB4-E90D793CBCA4}"/>
              </a:ext>
            </a:extLst>
          </p:cNvPr>
          <p:cNvSpPr/>
          <p:nvPr>
            <p:custDataLst>
              <p:tags r:id="rId312"/>
            </p:custDataLst>
          </p:nvPr>
        </p:nvSpPr>
        <p:spPr>
          <a:xfrm>
            <a:off x="7641517" y="223368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9" name="Ellipse 458">
            <a:extLst>
              <a:ext uri="{FF2B5EF4-FFF2-40B4-BE49-F238E27FC236}">
                <a16:creationId xmlns:a16="http://schemas.microsoft.com/office/drawing/2014/main" id="{A46BD32E-6D83-4286-80B4-3F0523337771}"/>
              </a:ext>
            </a:extLst>
          </p:cNvPr>
          <p:cNvSpPr/>
          <p:nvPr>
            <p:custDataLst>
              <p:tags r:id="rId313"/>
            </p:custDataLst>
          </p:nvPr>
        </p:nvSpPr>
        <p:spPr>
          <a:xfrm>
            <a:off x="7663016" y="2231981"/>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1" name="Ellipse 520">
            <a:extLst>
              <a:ext uri="{FF2B5EF4-FFF2-40B4-BE49-F238E27FC236}">
                <a16:creationId xmlns:a16="http://schemas.microsoft.com/office/drawing/2014/main" id="{6BE1765E-65F7-4046-89AE-A928E1018A82}"/>
              </a:ext>
            </a:extLst>
          </p:cNvPr>
          <p:cNvSpPr/>
          <p:nvPr>
            <p:custDataLst>
              <p:tags r:id="rId314"/>
            </p:custDataLst>
          </p:nvPr>
        </p:nvSpPr>
        <p:spPr>
          <a:xfrm>
            <a:off x="8535629" y="205133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2" name="Ellipse 521">
            <a:extLst>
              <a:ext uri="{FF2B5EF4-FFF2-40B4-BE49-F238E27FC236}">
                <a16:creationId xmlns:a16="http://schemas.microsoft.com/office/drawing/2014/main" id="{209D6064-A263-458C-8DBB-479B1E8BFA5E}"/>
              </a:ext>
            </a:extLst>
          </p:cNvPr>
          <p:cNvSpPr/>
          <p:nvPr>
            <p:custDataLst>
              <p:tags r:id="rId315"/>
            </p:custDataLst>
          </p:nvPr>
        </p:nvSpPr>
        <p:spPr>
          <a:xfrm>
            <a:off x="8553609" y="208521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3" name="Ellipse 522">
            <a:extLst>
              <a:ext uri="{FF2B5EF4-FFF2-40B4-BE49-F238E27FC236}">
                <a16:creationId xmlns:a16="http://schemas.microsoft.com/office/drawing/2014/main" id="{9B770CF9-EAED-4AC9-A079-157EBC52275D}"/>
              </a:ext>
            </a:extLst>
          </p:cNvPr>
          <p:cNvSpPr/>
          <p:nvPr>
            <p:custDataLst>
              <p:tags r:id="rId316"/>
            </p:custDataLst>
          </p:nvPr>
        </p:nvSpPr>
        <p:spPr>
          <a:xfrm>
            <a:off x="8513958" y="206235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4" name="Ellipse 523">
            <a:extLst>
              <a:ext uri="{FF2B5EF4-FFF2-40B4-BE49-F238E27FC236}">
                <a16:creationId xmlns:a16="http://schemas.microsoft.com/office/drawing/2014/main" id="{0989220A-AC31-483A-84DE-0DB110B88AE3}"/>
              </a:ext>
            </a:extLst>
          </p:cNvPr>
          <p:cNvSpPr/>
          <p:nvPr>
            <p:custDataLst>
              <p:tags r:id="rId317"/>
            </p:custDataLst>
          </p:nvPr>
        </p:nvSpPr>
        <p:spPr>
          <a:xfrm>
            <a:off x="8786179" y="21009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5" name="Ellipse 524">
            <a:extLst>
              <a:ext uri="{FF2B5EF4-FFF2-40B4-BE49-F238E27FC236}">
                <a16:creationId xmlns:a16="http://schemas.microsoft.com/office/drawing/2014/main" id="{644AB62E-C27D-4E0F-8307-DF578E882CA1}"/>
              </a:ext>
            </a:extLst>
          </p:cNvPr>
          <p:cNvSpPr/>
          <p:nvPr>
            <p:custDataLst>
              <p:tags r:id="rId318"/>
            </p:custDataLst>
          </p:nvPr>
        </p:nvSpPr>
        <p:spPr>
          <a:xfrm>
            <a:off x="9054658" y="229030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6" name="Ellipse 525">
            <a:extLst>
              <a:ext uri="{FF2B5EF4-FFF2-40B4-BE49-F238E27FC236}">
                <a16:creationId xmlns:a16="http://schemas.microsoft.com/office/drawing/2014/main" id="{534D7AA0-9BD6-4E6A-B9B7-96B233BCC291}"/>
              </a:ext>
            </a:extLst>
          </p:cNvPr>
          <p:cNvSpPr/>
          <p:nvPr>
            <p:custDataLst>
              <p:tags r:id="rId319"/>
            </p:custDataLst>
          </p:nvPr>
        </p:nvSpPr>
        <p:spPr>
          <a:xfrm>
            <a:off x="9121717" y="238008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7" name="Ellipse 526">
            <a:extLst>
              <a:ext uri="{FF2B5EF4-FFF2-40B4-BE49-F238E27FC236}">
                <a16:creationId xmlns:a16="http://schemas.microsoft.com/office/drawing/2014/main" id="{36FB4715-E034-4672-BB20-64E7696ECED4}"/>
              </a:ext>
            </a:extLst>
          </p:cNvPr>
          <p:cNvSpPr/>
          <p:nvPr>
            <p:custDataLst>
              <p:tags r:id="rId320"/>
            </p:custDataLst>
          </p:nvPr>
        </p:nvSpPr>
        <p:spPr>
          <a:xfrm>
            <a:off x="8678168" y="206842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8" name="Ellipse 527">
            <a:extLst>
              <a:ext uri="{FF2B5EF4-FFF2-40B4-BE49-F238E27FC236}">
                <a16:creationId xmlns:a16="http://schemas.microsoft.com/office/drawing/2014/main" id="{309F81B7-D69F-4EA8-A0CB-AE480EE0A386}"/>
              </a:ext>
            </a:extLst>
          </p:cNvPr>
          <p:cNvSpPr/>
          <p:nvPr>
            <p:custDataLst>
              <p:tags r:id="rId321"/>
            </p:custDataLst>
          </p:nvPr>
        </p:nvSpPr>
        <p:spPr>
          <a:xfrm>
            <a:off x="8706664" y="208471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9" name="Ellipse 528">
            <a:extLst>
              <a:ext uri="{FF2B5EF4-FFF2-40B4-BE49-F238E27FC236}">
                <a16:creationId xmlns:a16="http://schemas.microsoft.com/office/drawing/2014/main" id="{96BA08B2-F91A-42AC-9819-F7088A395355}"/>
              </a:ext>
            </a:extLst>
          </p:cNvPr>
          <p:cNvSpPr/>
          <p:nvPr>
            <p:custDataLst>
              <p:tags r:id="rId322"/>
            </p:custDataLst>
          </p:nvPr>
        </p:nvSpPr>
        <p:spPr>
          <a:xfrm>
            <a:off x="8821264" y="213093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0" name="Ellipse 529">
            <a:extLst>
              <a:ext uri="{FF2B5EF4-FFF2-40B4-BE49-F238E27FC236}">
                <a16:creationId xmlns:a16="http://schemas.microsoft.com/office/drawing/2014/main" id="{EC07112A-FB57-4484-BA9C-A50E5F238FF4}"/>
              </a:ext>
            </a:extLst>
          </p:cNvPr>
          <p:cNvSpPr/>
          <p:nvPr>
            <p:custDataLst>
              <p:tags r:id="rId323"/>
            </p:custDataLst>
          </p:nvPr>
        </p:nvSpPr>
        <p:spPr>
          <a:xfrm>
            <a:off x="8905632" y="218977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1" name="Ellipse 530">
            <a:extLst>
              <a:ext uri="{FF2B5EF4-FFF2-40B4-BE49-F238E27FC236}">
                <a16:creationId xmlns:a16="http://schemas.microsoft.com/office/drawing/2014/main" id="{F79645FE-1559-41E2-9980-3B7FC5BA88B0}"/>
              </a:ext>
            </a:extLst>
          </p:cNvPr>
          <p:cNvSpPr/>
          <p:nvPr>
            <p:custDataLst>
              <p:tags r:id="rId324"/>
            </p:custDataLst>
          </p:nvPr>
        </p:nvSpPr>
        <p:spPr>
          <a:xfrm>
            <a:off x="8948405" y="218006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2" name="Ellipse 531">
            <a:extLst>
              <a:ext uri="{FF2B5EF4-FFF2-40B4-BE49-F238E27FC236}">
                <a16:creationId xmlns:a16="http://schemas.microsoft.com/office/drawing/2014/main" id="{FFBDC96E-E42A-4F0A-AEB5-4E8250CC5C73}"/>
              </a:ext>
            </a:extLst>
          </p:cNvPr>
          <p:cNvSpPr/>
          <p:nvPr>
            <p:custDataLst>
              <p:tags r:id="rId325"/>
            </p:custDataLst>
          </p:nvPr>
        </p:nvSpPr>
        <p:spPr>
          <a:xfrm>
            <a:off x="8947549" y="219899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3" name="Ellipse 462">
            <a:extLst>
              <a:ext uri="{FF2B5EF4-FFF2-40B4-BE49-F238E27FC236}">
                <a16:creationId xmlns:a16="http://schemas.microsoft.com/office/drawing/2014/main" id="{224205A0-7A4D-494B-80D8-13845EB2D9E7}"/>
              </a:ext>
            </a:extLst>
          </p:cNvPr>
          <p:cNvSpPr/>
          <p:nvPr>
            <p:custDataLst>
              <p:tags r:id="rId326"/>
            </p:custDataLst>
          </p:nvPr>
        </p:nvSpPr>
        <p:spPr>
          <a:xfrm>
            <a:off x="8833817" y="2142579"/>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3" name="Ellipse 532">
            <a:extLst>
              <a:ext uri="{FF2B5EF4-FFF2-40B4-BE49-F238E27FC236}">
                <a16:creationId xmlns:a16="http://schemas.microsoft.com/office/drawing/2014/main" id="{BB3E4D3A-256E-4E98-B552-BCEAB9C8FC4F}"/>
              </a:ext>
            </a:extLst>
          </p:cNvPr>
          <p:cNvSpPr/>
          <p:nvPr>
            <p:custDataLst>
              <p:tags r:id="rId327"/>
            </p:custDataLst>
          </p:nvPr>
        </p:nvSpPr>
        <p:spPr>
          <a:xfrm>
            <a:off x="9274117" y="253248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4" name="Ellipse 533">
            <a:extLst>
              <a:ext uri="{FF2B5EF4-FFF2-40B4-BE49-F238E27FC236}">
                <a16:creationId xmlns:a16="http://schemas.microsoft.com/office/drawing/2014/main" id="{50624161-3C50-4246-8134-FA03F4F4A7DC}"/>
              </a:ext>
            </a:extLst>
          </p:cNvPr>
          <p:cNvSpPr/>
          <p:nvPr>
            <p:custDataLst>
              <p:tags r:id="rId328"/>
            </p:custDataLst>
          </p:nvPr>
        </p:nvSpPr>
        <p:spPr>
          <a:xfrm>
            <a:off x="9156696" y="236109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5" name="Ellipse 534">
            <a:extLst>
              <a:ext uri="{FF2B5EF4-FFF2-40B4-BE49-F238E27FC236}">
                <a16:creationId xmlns:a16="http://schemas.microsoft.com/office/drawing/2014/main" id="{E69D0C34-C74F-4D39-8956-C1BA984C544C}"/>
              </a:ext>
            </a:extLst>
          </p:cNvPr>
          <p:cNvSpPr/>
          <p:nvPr>
            <p:custDataLst>
              <p:tags r:id="rId329"/>
            </p:custDataLst>
          </p:nvPr>
        </p:nvSpPr>
        <p:spPr>
          <a:xfrm>
            <a:off x="9510395" y="271791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6" name="Ellipse 535">
            <a:extLst>
              <a:ext uri="{FF2B5EF4-FFF2-40B4-BE49-F238E27FC236}">
                <a16:creationId xmlns:a16="http://schemas.microsoft.com/office/drawing/2014/main" id="{22EB32D9-27FD-4688-8FC5-5D812A3A0110}"/>
              </a:ext>
            </a:extLst>
          </p:cNvPr>
          <p:cNvSpPr/>
          <p:nvPr>
            <p:custDataLst>
              <p:tags r:id="rId330"/>
            </p:custDataLst>
          </p:nvPr>
        </p:nvSpPr>
        <p:spPr>
          <a:xfrm>
            <a:off x="9021153" y="224415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7" name="Ellipse 536">
            <a:extLst>
              <a:ext uri="{FF2B5EF4-FFF2-40B4-BE49-F238E27FC236}">
                <a16:creationId xmlns:a16="http://schemas.microsoft.com/office/drawing/2014/main" id="{C75D26CD-2AB8-4E25-99AF-39E212C67A1C}"/>
              </a:ext>
            </a:extLst>
          </p:cNvPr>
          <p:cNvSpPr/>
          <p:nvPr>
            <p:custDataLst>
              <p:tags r:id="rId331"/>
            </p:custDataLst>
          </p:nvPr>
        </p:nvSpPr>
        <p:spPr>
          <a:xfrm>
            <a:off x="9717118" y="286889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8" name="Ellipse 537">
            <a:extLst>
              <a:ext uri="{FF2B5EF4-FFF2-40B4-BE49-F238E27FC236}">
                <a16:creationId xmlns:a16="http://schemas.microsoft.com/office/drawing/2014/main" id="{4998FF5F-722A-4B9B-AD96-00C4291B67FE}"/>
              </a:ext>
            </a:extLst>
          </p:cNvPr>
          <p:cNvSpPr/>
          <p:nvPr>
            <p:custDataLst>
              <p:tags r:id="rId332"/>
            </p:custDataLst>
          </p:nvPr>
        </p:nvSpPr>
        <p:spPr>
          <a:xfrm>
            <a:off x="9173553" y="239655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9" name="Ellipse 538">
            <a:extLst>
              <a:ext uri="{FF2B5EF4-FFF2-40B4-BE49-F238E27FC236}">
                <a16:creationId xmlns:a16="http://schemas.microsoft.com/office/drawing/2014/main" id="{676917F4-BAD1-42C8-9BEC-C4220142979F}"/>
              </a:ext>
            </a:extLst>
          </p:cNvPr>
          <p:cNvSpPr/>
          <p:nvPr>
            <p:custDataLst>
              <p:tags r:id="rId333"/>
            </p:custDataLst>
          </p:nvPr>
        </p:nvSpPr>
        <p:spPr>
          <a:xfrm>
            <a:off x="9263590" y="247911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0" name="Ellipse 539">
            <a:extLst>
              <a:ext uri="{FF2B5EF4-FFF2-40B4-BE49-F238E27FC236}">
                <a16:creationId xmlns:a16="http://schemas.microsoft.com/office/drawing/2014/main" id="{93400A0A-A7F9-48A4-AAE3-3C7A702D07E6}"/>
              </a:ext>
            </a:extLst>
          </p:cNvPr>
          <p:cNvSpPr/>
          <p:nvPr>
            <p:custDataLst>
              <p:tags r:id="rId334"/>
            </p:custDataLst>
          </p:nvPr>
        </p:nvSpPr>
        <p:spPr>
          <a:xfrm>
            <a:off x="9400751" y="261296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1" name="Ellipse 540">
            <a:extLst>
              <a:ext uri="{FF2B5EF4-FFF2-40B4-BE49-F238E27FC236}">
                <a16:creationId xmlns:a16="http://schemas.microsoft.com/office/drawing/2014/main" id="{992EBE24-50E1-466D-8B9D-1C0F2A5F73C0}"/>
              </a:ext>
            </a:extLst>
          </p:cNvPr>
          <p:cNvSpPr/>
          <p:nvPr>
            <p:custDataLst>
              <p:tags r:id="rId335"/>
            </p:custDataLst>
          </p:nvPr>
        </p:nvSpPr>
        <p:spPr>
          <a:xfrm>
            <a:off x="9599258" y="280697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2" name="Ellipse 541">
            <a:extLst>
              <a:ext uri="{FF2B5EF4-FFF2-40B4-BE49-F238E27FC236}">
                <a16:creationId xmlns:a16="http://schemas.microsoft.com/office/drawing/2014/main" id="{432BE977-0F54-4D9E-848B-76EF9FDD253C}"/>
              </a:ext>
            </a:extLst>
          </p:cNvPr>
          <p:cNvSpPr/>
          <p:nvPr>
            <p:custDataLst>
              <p:tags r:id="rId336"/>
            </p:custDataLst>
          </p:nvPr>
        </p:nvSpPr>
        <p:spPr>
          <a:xfrm>
            <a:off x="9671837" y="284357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3" name="Ellipse 542">
            <a:extLst>
              <a:ext uri="{FF2B5EF4-FFF2-40B4-BE49-F238E27FC236}">
                <a16:creationId xmlns:a16="http://schemas.microsoft.com/office/drawing/2014/main" id="{D443DDE9-CC70-4DC7-B76A-D280BE94EF6A}"/>
              </a:ext>
            </a:extLst>
          </p:cNvPr>
          <p:cNvSpPr/>
          <p:nvPr>
            <p:custDataLst>
              <p:tags r:id="rId337"/>
            </p:custDataLst>
          </p:nvPr>
        </p:nvSpPr>
        <p:spPr>
          <a:xfrm>
            <a:off x="9819000" y="295218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4" name="Ellipse 543">
            <a:extLst>
              <a:ext uri="{FF2B5EF4-FFF2-40B4-BE49-F238E27FC236}">
                <a16:creationId xmlns:a16="http://schemas.microsoft.com/office/drawing/2014/main" id="{252F5C3D-0294-42F4-8255-C52EF5C66C88}"/>
              </a:ext>
            </a:extLst>
          </p:cNvPr>
          <p:cNvSpPr/>
          <p:nvPr>
            <p:custDataLst>
              <p:tags r:id="rId338"/>
            </p:custDataLst>
          </p:nvPr>
        </p:nvSpPr>
        <p:spPr>
          <a:xfrm>
            <a:off x="9369857" y="258325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5" name="Ellipse 544">
            <a:extLst>
              <a:ext uri="{FF2B5EF4-FFF2-40B4-BE49-F238E27FC236}">
                <a16:creationId xmlns:a16="http://schemas.microsoft.com/office/drawing/2014/main" id="{A223FDEE-0EFE-41E1-9A5B-555D13A4869B}"/>
              </a:ext>
            </a:extLst>
          </p:cNvPr>
          <p:cNvSpPr/>
          <p:nvPr>
            <p:custDataLst>
              <p:tags r:id="rId339"/>
            </p:custDataLst>
          </p:nvPr>
        </p:nvSpPr>
        <p:spPr>
          <a:xfrm>
            <a:off x="9300379" y="251770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6" name="Ellipse 545">
            <a:extLst>
              <a:ext uri="{FF2B5EF4-FFF2-40B4-BE49-F238E27FC236}">
                <a16:creationId xmlns:a16="http://schemas.microsoft.com/office/drawing/2014/main" id="{214BB063-FDE6-40A5-AFDE-914951219B3F}"/>
              </a:ext>
            </a:extLst>
          </p:cNvPr>
          <p:cNvSpPr/>
          <p:nvPr>
            <p:custDataLst>
              <p:tags r:id="rId340"/>
            </p:custDataLst>
          </p:nvPr>
        </p:nvSpPr>
        <p:spPr>
          <a:xfrm>
            <a:off x="9483079" y="270301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7" name="Ellipse 546">
            <a:extLst>
              <a:ext uri="{FF2B5EF4-FFF2-40B4-BE49-F238E27FC236}">
                <a16:creationId xmlns:a16="http://schemas.microsoft.com/office/drawing/2014/main" id="{BB2F692C-CC6F-46E7-B2F7-38D2EA44FD55}"/>
              </a:ext>
            </a:extLst>
          </p:cNvPr>
          <p:cNvSpPr/>
          <p:nvPr>
            <p:custDataLst>
              <p:tags r:id="rId341"/>
            </p:custDataLst>
          </p:nvPr>
        </p:nvSpPr>
        <p:spPr>
          <a:xfrm>
            <a:off x="9694351" y="289129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6" name="Ellipse 465">
            <a:extLst>
              <a:ext uri="{FF2B5EF4-FFF2-40B4-BE49-F238E27FC236}">
                <a16:creationId xmlns:a16="http://schemas.microsoft.com/office/drawing/2014/main" id="{9B47481A-B571-4BF7-89FD-D3E0B7163FE3}"/>
              </a:ext>
            </a:extLst>
          </p:cNvPr>
          <p:cNvSpPr/>
          <p:nvPr>
            <p:custDataLst>
              <p:tags r:id="rId342"/>
            </p:custDataLst>
          </p:nvPr>
        </p:nvSpPr>
        <p:spPr>
          <a:xfrm>
            <a:off x="9299601" y="2542742"/>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8" name="Ellipse 547">
            <a:extLst>
              <a:ext uri="{FF2B5EF4-FFF2-40B4-BE49-F238E27FC236}">
                <a16:creationId xmlns:a16="http://schemas.microsoft.com/office/drawing/2014/main" id="{ED8D4964-C9A1-446C-ACDB-6FFE298B08C8}"/>
              </a:ext>
            </a:extLst>
          </p:cNvPr>
          <p:cNvSpPr/>
          <p:nvPr>
            <p:custDataLst>
              <p:tags r:id="rId343"/>
            </p:custDataLst>
          </p:nvPr>
        </p:nvSpPr>
        <p:spPr>
          <a:xfrm>
            <a:off x="9629400" y="278824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9" name="Ellipse 548">
            <a:extLst>
              <a:ext uri="{FF2B5EF4-FFF2-40B4-BE49-F238E27FC236}">
                <a16:creationId xmlns:a16="http://schemas.microsoft.com/office/drawing/2014/main" id="{7E3B5310-2A52-44FD-B105-8C70847FF303}"/>
              </a:ext>
            </a:extLst>
          </p:cNvPr>
          <p:cNvSpPr/>
          <p:nvPr>
            <p:custDataLst>
              <p:tags r:id="rId344"/>
            </p:custDataLst>
          </p:nvPr>
        </p:nvSpPr>
        <p:spPr>
          <a:xfrm>
            <a:off x="9942424" y="297561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0" name="Ellipse 549">
            <a:extLst>
              <a:ext uri="{FF2B5EF4-FFF2-40B4-BE49-F238E27FC236}">
                <a16:creationId xmlns:a16="http://schemas.microsoft.com/office/drawing/2014/main" id="{1E5DD862-6EB9-4CB5-A42E-0F351E84806A}"/>
              </a:ext>
            </a:extLst>
          </p:cNvPr>
          <p:cNvSpPr/>
          <p:nvPr>
            <p:custDataLst>
              <p:tags r:id="rId345"/>
            </p:custDataLst>
          </p:nvPr>
        </p:nvSpPr>
        <p:spPr>
          <a:xfrm>
            <a:off x="10075852" y="301146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1" name="Ellipse 550">
            <a:extLst>
              <a:ext uri="{FF2B5EF4-FFF2-40B4-BE49-F238E27FC236}">
                <a16:creationId xmlns:a16="http://schemas.microsoft.com/office/drawing/2014/main" id="{CA4ACB23-8ECB-4BEF-AEA2-6B0109676D23}"/>
              </a:ext>
            </a:extLst>
          </p:cNvPr>
          <p:cNvSpPr/>
          <p:nvPr>
            <p:custDataLst>
              <p:tags r:id="rId346"/>
            </p:custDataLst>
          </p:nvPr>
        </p:nvSpPr>
        <p:spPr>
          <a:xfrm>
            <a:off x="10118590" y="303094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2" name="Ellipse 551">
            <a:extLst>
              <a:ext uri="{FF2B5EF4-FFF2-40B4-BE49-F238E27FC236}">
                <a16:creationId xmlns:a16="http://schemas.microsoft.com/office/drawing/2014/main" id="{CF0DFCE4-8C88-4D32-8A96-165F6A3F1CD1}"/>
              </a:ext>
            </a:extLst>
          </p:cNvPr>
          <p:cNvSpPr/>
          <p:nvPr>
            <p:custDataLst>
              <p:tags r:id="rId347"/>
            </p:custDataLst>
          </p:nvPr>
        </p:nvSpPr>
        <p:spPr>
          <a:xfrm>
            <a:off x="10031862" y="304021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3" name="Ellipse 552">
            <a:extLst>
              <a:ext uri="{FF2B5EF4-FFF2-40B4-BE49-F238E27FC236}">
                <a16:creationId xmlns:a16="http://schemas.microsoft.com/office/drawing/2014/main" id="{F21BA03B-8469-492F-AFB4-E53536BFBCED}"/>
              </a:ext>
            </a:extLst>
          </p:cNvPr>
          <p:cNvSpPr/>
          <p:nvPr>
            <p:custDataLst>
              <p:tags r:id="rId348"/>
            </p:custDataLst>
          </p:nvPr>
        </p:nvSpPr>
        <p:spPr>
          <a:xfrm>
            <a:off x="9846690" y="293734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8" name="Ellipse 467">
            <a:extLst>
              <a:ext uri="{FF2B5EF4-FFF2-40B4-BE49-F238E27FC236}">
                <a16:creationId xmlns:a16="http://schemas.microsoft.com/office/drawing/2014/main" id="{A8CEE9DB-DAC4-4B12-A916-CD52B3FE1E49}"/>
              </a:ext>
            </a:extLst>
          </p:cNvPr>
          <p:cNvSpPr/>
          <p:nvPr>
            <p:custDataLst>
              <p:tags r:id="rId349"/>
            </p:custDataLst>
          </p:nvPr>
        </p:nvSpPr>
        <p:spPr>
          <a:xfrm>
            <a:off x="9985984" y="2993897"/>
            <a:ext cx="88428" cy="79232"/>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4" name="Ellipse 553">
            <a:extLst>
              <a:ext uri="{FF2B5EF4-FFF2-40B4-BE49-F238E27FC236}">
                <a16:creationId xmlns:a16="http://schemas.microsoft.com/office/drawing/2014/main" id="{C4EDC2A1-4EE9-49A6-AE57-A771CB0A5578}"/>
              </a:ext>
            </a:extLst>
          </p:cNvPr>
          <p:cNvSpPr/>
          <p:nvPr>
            <p:custDataLst>
              <p:tags r:id="rId350"/>
            </p:custDataLst>
          </p:nvPr>
        </p:nvSpPr>
        <p:spPr>
          <a:xfrm>
            <a:off x="10266673" y="306390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5" name="Ellipse 554">
            <a:extLst>
              <a:ext uri="{FF2B5EF4-FFF2-40B4-BE49-F238E27FC236}">
                <a16:creationId xmlns:a16="http://schemas.microsoft.com/office/drawing/2014/main" id="{27DB351C-1D8F-4D21-B3F3-C303179121B5}"/>
              </a:ext>
            </a:extLst>
          </p:cNvPr>
          <p:cNvSpPr/>
          <p:nvPr>
            <p:custDataLst>
              <p:tags r:id="rId351"/>
            </p:custDataLst>
          </p:nvPr>
        </p:nvSpPr>
        <p:spPr>
          <a:xfrm>
            <a:off x="10219869" y="306134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6" name="Ellipse 555">
            <a:extLst>
              <a:ext uri="{FF2B5EF4-FFF2-40B4-BE49-F238E27FC236}">
                <a16:creationId xmlns:a16="http://schemas.microsoft.com/office/drawing/2014/main" id="{FE53562C-B24B-489E-A3E5-E842E5D78600}"/>
              </a:ext>
            </a:extLst>
          </p:cNvPr>
          <p:cNvSpPr/>
          <p:nvPr>
            <p:custDataLst>
              <p:tags r:id="rId352"/>
            </p:custDataLst>
          </p:nvPr>
        </p:nvSpPr>
        <p:spPr>
          <a:xfrm>
            <a:off x="10389724" y="308041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7" name="Ellipse 556">
            <a:extLst>
              <a:ext uri="{FF2B5EF4-FFF2-40B4-BE49-F238E27FC236}">
                <a16:creationId xmlns:a16="http://schemas.microsoft.com/office/drawing/2014/main" id="{CFB27DD7-B4C9-4C21-B25A-3781477E3B71}"/>
              </a:ext>
            </a:extLst>
          </p:cNvPr>
          <p:cNvSpPr/>
          <p:nvPr>
            <p:custDataLst>
              <p:tags r:id="rId353"/>
            </p:custDataLst>
          </p:nvPr>
        </p:nvSpPr>
        <p:spPr>
          <a:xfrm>
            <a:off x="10439443" y="308676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8" name="Ellipse 557">
            <a:extLst>
              <a:ext uri="{FF2B5EF4-FFF2-40B4-BE49-F238E27FC236}">
                <a16:creationId xmlns:a16="http://schemas.microsoft.com/office/drawing/2014/main" id="{E624F058-A234-45E3-8297-080E34F31A43}"/>
              </a:ext>
            </a:extLst>
          </p:cNvPr>
          <p:cNvSpPr/>
          <p:nvPr>
            <p:custDataLst>
              <p:tags r:id="rId354"/>
            </p:custDataLst>
          </p:nvPr>
        </p:nvSpPr>
        <p:spPr>
          <a:xfrm>
            <a:off x="10405036" y="310163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9" name="Ellipse 558">
            <a:extLst>
              <a:ext uri="{FF2B5EF4-FFF2-40B4-BE49-F238E27FC236}">
                <a16:creationId xmlns:a16="http://schemas.microsoft.com/office/drawing/2014/main" id="{BD8D39E0-CAB0-4F71-BBB3-23BD5996C9C1}"/>
              </a:ext>
            </a:extLst>
          </p:cNvPr>
          <p:cNvSpPr/>
          <p:nvPr>
            <p:custDataLst>
              <p:tags r:id="rId355"/>
            </p:custDataLst>
          </p:nvPr>
        </p:nvSpPr>
        <p:spPr>
          <a:xfrm>
            <a:off x="10565910" y="308862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0" name="Ellipse 559">
            <a:extLst>
              <a:ext uri="{FF2B5EF4-FFF2-40B4-BE49-F238E27FC236}">
                <a16:creationId xmlns:a16="http://schemas.microsoft.com/office/drawing/2014/main" id="{506FC311-4C9D-4617-8393-C16DE963C5AB}"/>
              </a:ext>
            </a:extLst>
          </p:cNvPr>
          <p:cNvSpPr/>
          <p:nvPr>
            <p:custDataLst>
              <p:tags r:id="rId356"/>
            </p:custDataLst>
          </p:nvPr>
        </p:nvSpPr>
        <p:spPr>
          <a:xfrm>
            <a:off x="10533207" y="309713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1" name="Ellipse 560">
            <a:extLst>
              <a:ext uri="{FF2B5EF4-FFF2-40B4-BE49-F238E27FC236}">
                <a16:creationId xmlns:a16="http://schemas.microsoft.com/office/drawing/2014/main" id="{3368596C-7395-4A42-91AB-203ABB1E6B67}"/>
              </a:ext>
            </a:extLst>
          </p:cNvPr>
          <p:cNvSpPr/>
          <p:nvPr>
            <p:custDataLst>
              <p:tags r:id="rId357"/>
            </p:custDataLst>
          </p:nvPr>
        </p:nvSpPr>
        <p:spPr>
          <a:xfrm>
            <a:off x="10681189" y="30955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2" name="Ellipse 561">
            <a:extLst>
              <a:ext uri="{FF2B5EF4-FFF2-40B4-BE49-F238E27FC236}">
                <a16:creationId xmlns:a16="http://schemas.microsoft.com/office/drawing/2014/main" id="{24C9C34A-AE21-4A7D-AD71-A351FE7E1527}"/>
              </a:ext>
            </a:extLst>
          </p:cNvPr>
          <p:cNvSpPr/>
          <p:nvPr>
            <p:custDataLst>
              <p:tags r:id="rId358"/>
            </p:custDataLst>
          </p:nvPr>
        </p:nvSpPr>
        <p:spPr>
          <a:xfrm>
            <a:off x="10738108" y="310467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3" name="Ellipse 562">
            <a:extLst>
              <a:ext uri="{FF2B5EF4-FFF2-40B4-BE49-F238E27FC236}">
                <a16:creationId xmlns:a16="http://schemas.microsoft.com/office/drawing/2014/main" id="{045EBB22-6E78-4EC9-996E-6FD83C5770AB}"/>
              </a:ext>
            </a:extLst>
          </p:cNvPr>
          <p:cNvSpPr/>
          <p:nvPr>
            <p:custDataLst>
              <p:tags r:id="rId359"/>
            </p:custDataLst>
          </p:nvPr>
        </p:nvSpPr>
        <p:spPr>
          <a:xfrm>
            <a:off x="10703565" y="312763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4" name="Ellipse 563">
            <a:extLst>
              <a:ext uri="{FF2B5EF4-FFF2-40B4-BE49-F238E27FC236}">
                <a16:creationId xmlns:a16="http://schemas.microsoft.com/office/drawing/2014/main" id="{74CB495E-3EAD-4AB1-A6CE-76BD0F106027}"/>
              </a:ext>
            </a:extLst>
          </p:cNvPr>
          <p:cNvSpPr/>
          <p:nvPr>
            <p:custDataLst>
              <p:tags r:id="rId360"/>
            </p:custDataLst>
          </p:nvPr>
        </p:nvSpPr>
        <p:spPr>
          <a:xfrm>
            <a:off x="10877964" y="309430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5" name="Ellipse 564">
            <a:extLst>
              <a:ext uri="{FF2B5EF4-FFF2-40B4-BE49-F238E27FC236}">
                <a16:creationId xmlns:a16="http://schemas.microsoft.com/office/drawing/2014/main" id="{6554993A-F42C-4E2A-A1F8-C6654EED111D}"/>
              </a:ext>
            </a:extLst>
          </p:cNvPr>
          <p:cNvSpPr/>
          <p:nvPr>
            <p:custDataLst>
              <p:tags r:id="rId361"/>
            </p:custDataLst>
          </p:nvPr>
        </p:nvSpPr>
        <p:spPr>
          <a:xfrm>
            <a:off x="11006459" y="311510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6" name="Ellipse 565">
            <a:extLst>
              <a:ext uri="{FF2B5EF4-FFF2-40B4-BE49-F238E27FC236}">
                <a16:creationId xmlns:a16="http://schemas.microsoft.com/office/drawing/2014/main" id="{D8B2DD36-5D72-4683-830F-6F1B919B5C35}"/>
              </a:ext>
            </a:extLst>
          </p:cNvPr>
          <p:cNvSpPr/>
          <p:nvPr>
            <p:custDataLst>
              <p:tags r:id="rId362"/>
            </p:custDataLst>
          </p:nvPr>
        </p:nvSpPr>
        <p:spPr>
          <a:xfrm>
            <a:off x="11036014" y="307548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7" name="Ellipse 566">
            <a:extLst>
              <a:ext uri="{FF2B5EF4-FFF2-40B4-BE49-F238E27FC236}">
                <a16:creationId xmlns:a16="http://schemas.microsoft.com/office/drawing/2014/main" id="{2D33C37B-E703-4EDD-93F9-749695B4B6C2}"/>
              </a:ext>
            </a:extLst>
          </p:cNvPr>
          <p:cNvSpPr/>
          <p:nvPr>
            <p:custDataLst>
              <p:tags r:id="rId363"/>
            </p:custDataLst>
          </p:nvPr>
        </p:nvSpPr>
        <p:spPr>
          <a:xfrm>
            <a:off x="11055660" y="309474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8" name="Ellipse 567">
            <a:extLst>
              <a:ext uri="{FF2B5EF4-FFF2-40B4-BE49-F238E27FC236}">
                <a16:creationId xmlns:a16="http://schemas.microsoft.com/office/drawing/2014/main" id="{B7AD2EF7-5E5B-475E-B2B1-CD07BAFCEFBA}"/>
              </a:ext>
            </a:extLst>
          </p:cNvPr>
          <p:cNvSpPr/>
          <p:nvPr>
            <p:custDataLst>
              <p:tags r:id="rId364"/>
            </p:custDataLst>
          </p:nvPr>
        </p:nvSpPr>
        <p:spPr>
          <a:xfrm>
            <a:off x="10836512" y="307446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9" name="Ellipse 568">
            <a:extLst>
              <a:ext uri="{FF2B5EF4-FFF2-40B4-BE49-F238E27FC236}">
                <a16:creationId xmlns:a16="http://schemas.microsoft.com/office/drawing/2014/main" id="{CCF0F68F-73E1-4758-8E19-3374698C5B80}"/>
              </a:ext>
            </a:extLst>
          </p:cNvPr>
          <p:cNvSpPr/>
          <p:nvPr>
            <p:custDataLst>
              <p:tags r:id="rId365"/>
            </p:custDataLst>
          </p:nvPr>
        </p:nvSpPr>
        <p:spPr>
          <a:xfrm>
            <a:off x="11158758" y="309553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0" name="Ellipse 569">
            <a:extLst>
              <a:ext uri="{FF2B5EF4-FFF2-40B4-BE49-F238E27FC236}">
                <a16:creationId xmlns:a16="http://schemas.microsoft.com/office/drawing/2014/main" id="{340C6A19-D48F-43CC-966A-D5F258B62A5E}"/>
              </a:ext>
            </a:extLst>
          </p:cNvPr>
          <p:cNvSpPr/>
          <p:nvPr>
            <p:custDataLst>
              <p:tags r:id="rId366"/>
            </p:custDataLst>
          </p:nvPr>
        </p:nvSpPr>
        <p:spPr>
          <a:xfrm>
            <a:off x="11341335" y="312665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1" name="Ellipse 570">
            <a:extLst>
              <a:ext uri="{FF2B5EF4-FFF2-40B4-BE49-F238E27FC236}">
                <a16:creationId xmlns:a16="http://schemas.microsoft.com/office/drawing/2014/main" id="{E51940CB-2CCC-4D23-A24F-D3B367CB3796}"/>
              </a:ext>
            </a:extLst>
          </p:cNvPr>
          <p:cNvSpPr/>
          <p:nvPr>
            <p:custDataLst>
              <p:tags r:id="rId367"/>
            </p:custDataLst>
          </p:nvPr>
        </p:nvSpPr>
        <p:spPr>
          <a:xfrm>
            <a:off x="11330026" y="308353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2" name="Ellipse 571">
            <a:extLst>
              <a:ext uri="{FF2B5EF4-FFF2-40B4-BE49-F238E27FC236}">
                <a16:creationId xmlns:a16="http://schemas.microsoft.com/office/drawing/2014/main" id="{6A9DB55F-0214-45D9-86AF-1889B8B1D99F}"/>
              </a:ext>
            </a:extLst>
          </p:cNvPr>
          <p:cNvSpPr/>
          <p:nvPr>
            <p:custDataLst>
              <p:tags r:id="rId368"/>
            </p:custDataLst>
          </p:nvPr>
        </p:nvSpPr>
        <p:spPr>
          <a:xfrm>
            <a:off x="11179688" y="311055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3" name="Ellipse 572">
            <a:extLst>
              <a:ext uri="{FF2B5EF4-FFF2-40B4-BE49-F238E27FC236}">
                <a16:creationId xmlns:a16="http://schemas.microsoft.com/office/drawing/2014/main" id="{269CC226-791F-481C-AA98-A5A899F99E2A}"/>
              </a:ext>
            </a:extLst>
          </p:cNvPr>
          <p:cNvSpPr/>
          <p:nvPr>
            <p:custDataLst>
              <p:tags r:id="rId369"/>
            </p:custDataLst>
          </p:nvPr>
        </p:nvSpPr>
        <p:spPr>
          <a:xfrm>
            <a:off x="11204050" y="308353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Forme libre : forme 1">
            <a:extLst>
              <a:ext uri="{FF2B5EF4-FFF2-40B4-BE49-F238E27FC236}">
                <a16:creationId xmlns:a16="http://schemas.microsoft.com/office/drawing/2014/main" id="{5EE9146A-1FDA-4AFD-87A7-79755D57CBB2}"/>
              </a:ext>
            </a:extLst>
          </p:cNvPr>
          <p:cNvSpPr/>
          <p:nvPr>
            <p:custDataLst>
              <p:tags r:id="rId370"/>
            </p:custDataLst>
          </p:nvPr>
        </p:nvSpPr>
        <p:spPr>
          <a:xfrm>
            <a:off x="11163309" y="6097406"/>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4" name="Forme libre : forme 573">
            <a:extLst>
              <a:ext uri="{FF2B5EF4-FFF2-40B4-BE49-F238E27FC236}">
                <a16:creationId xmlns:a16="http://schemas.microsoft.com/office/drawing/2014/main" id="{61FE729C-6BCC-4566-AA56-BA331A628719}"/>
              </a:ext>
            </a:extLst>
          </p:cNvPr>
          <p:cNvSpPr/>
          <p:nvPr>
            <p:custDataLst>
              <p:tags r:id="rId371"/>
            </p:custDataLst>
          </p:nvPr>
        </p:nvSpPr>
        <p:spPr>
          <a:xfrm rot="355779">
            <a:off x="11075898" y="6124858"/>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5" name="Forme libre : forme 574">
            <a:extLst>
              <a:ext uri="{FF2B5EF4-FFF2-40B4-BE49-F238E27FC236}">
                <a16:creationId xmlns:a16="http://schemas.microsoft.com/office/drawing/2014/main" id="{F338D5EF-72FC-44DE-936E-843FED3AFC3F}"/>
              </a:ext>
            </a:extLst>
          </p:cNvPr>
          <p:cNvSpPr/>
          <p:nvPr>
            <p:custDataLst>
              <p:tags r:id="rId372"/>
            </p:custDataLst>
          </p:nvPr>
        </p:nvSpPr>
        <p:spPr>
          <a:xfrm rot="924434">
            <a:off x="10976030" y="6143034"/>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6" name="Forme libre : forme 575">
            <a:extLst>
              <a:ext uri="{FF2B5EF4-FFF2-40B4-BE49-F238E27FC236}">
                <a16:creationId xmlns:a16="http://schemas.microsoft.com/office/drawing/2014/main" id="{080101BC-FBF4-47C2-9BC1-C66C25C7E0F3}"/>
              </a:ext>
            </a:extLst>
          </p:cNvPr>
          <p:cNvSpPr/>
          <p:nvPr>
            <p:custDataLst>
              <p:tags r:id="rId373"/>
            </p:custDataLst>
          </p:nvPr>
        </p:nvSpPr>
        <p:spPr>
          <a:xfrm rot="12344493">
            <a:off x="10872808" y="6109681"/>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7" name="Forme libre : forme 576">
            <a:extLst>
              <a:ext uri="{FF2B5EF4-FFF2-40B4-BE49-F238E27FC236}">
                <a16:creationId xmlns:a16="http://schemas.microsoft.com/office/drawing/2014/main" id="{9C3F0C87-D2D2-4071-801B-75ADDAB83EF7}"/>
              </a:ext>
            </a:extLst>
          </p:cNvPr>
          <p:cNvSpPr/>
          <p:nvPr>
            <p:custDataLst>
              <p:tags r:id="rId374"/>
            </p:custDataLst>
          </p:nvPr>
        </p:nvSpPr>
        <p:spPr>
          <a:xfrm rot="13709962">
            <a:off x="11258113" y="6032034"/>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8" name="Forme libre : forme 577">
            <a:extLst>
              <a:ext uri="{FF2B5EF4-FFF2-40B4-BE49-F238E27FC236}">
                <a16:creationId xmlns:a16="http://schemas.microsoft.com/office/drawing/2014/main" id="{87E40124-D4B2-4775-AF9F-B16BE46392D3}"/>
              </a:ext>
            </a:extLst>
          </p:cNvPr>
          <p:cNvSpPr/>
          <p:nvPr>
            <p:custDataLst>
              <p:tags r:id="rId375"/>
            </p:custDataLst>
          </p:nvPr>
        </p:nvSpPr>
        <p:spPr>
          <a:xfrm rot="12238171">
            <a:off x="11298208" y="5944422"/>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9" name="Forme libre : forme 578">
            <a:extLst>
              <a:ext uri="{FF2B5EF4-FFF2-40B4-BE49-F238E27FC236}">
                <a16:creationId xmlns:a16="http://schemas.microsoft.com/office/drawing/2014/main" id="{B6E7F5D5-75F8-4B76-860D-ED94634AE869}"/>
              </a:ext>
            </a:extLst>
          </p:cNvPr>
          <p:cNvSpPr/>
          <p:nvPr>
            <p:custDataLst>
              <p:tags r:id="rId376"/>
            </p:custDataLst>
          </p:nvPr>
        </p:nvSpPr>
        <p:spPr>
          <a:xfrm rot="12238171">
            <a:off x="11313283" y="5847897"/>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0" name="Forme libre : forme 579">
            <a:extLst>
              <a:ext uri="{FF2B5EF4-FFF2-40B4-BE49-F238E27FC236}">
                <a16:creationId xmlns:a16="http://schemas.microsoft.com/office/drawing/2014/main" id="{EF2FA0D6-2919-4BAF-8227-2319EB042A43}"/>
              </a:ext>
            </a:extLst>
          </p:cNvPr>
          <p:cNvSpPr/>
          <p:nvPr>
            <p:custDataLst>
              <p:tags r:id="rId377"/>
            </p:custDataLst>
          </p:nvPr>
        </p:nvSpPr>
        <p:spPr>
          <a:xfrm rot="12238171">
            <a:off x="11336068" y="5745019"/>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1" name="Forme libre : forme 580">
            <a:extLst>
              <a:ext uri="{FF2B5EF4-FFF2-40B4-BE49-F238E27FC236}">
                <a16:creationId xmlns:a16="http://schemas.microsoft.com/office/drawing/2014/main" id="{80349064-A36C-40ED-BFD3-B9399227F2C5}"/>
              </a:ext>
            </a:extLst>
          </p:cNvPr>
          <p:cNvSpPr/>
          <p:nvPr>
            <p:custDataLst>
              <p:tags r:id="rId378"/>
            </p:custDataLst>
          </p:nvPr>
        </p:nvSpPr>
        <p:spPr>
          <a:xfrm rot="10800000">
            <a:off x="10820437" y="6014535"/>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2" name="Forme libre : forme 581">
            <a:extLst>
              <a:ext uri="{FF2B5EF4-FFF2-40B4-BE49-F238E27FC236}">
                <a16:creationId xmlns:a16="http://schemas.microsoft.com/office/drawing/2014/main" id="{E27BDDD8-AEBF-4521-97B1-4C4A40905D8A}"/>
              </a:ext>
            </a:extLst>
          </p:cNvPr>
          <p:cNvSpPr/>
          <p:nvPr>
            <p:custDataLst>
              <p:tags r:id="rId379"/>
            </p:custDataLst>
          </p:nvPr>
        </p:nvSpPr>
        <p:spPr>
          <a:xfrm rot="11105727">
            <a:off x="10816645" y="5906865"/>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3" name="Forme libre : forme 582">
            <a:extLst>
              <a:ext uri="{FF2B5EF4-FFF2-40B4-BE49-F238E27FC236}">
                <a16:creationId xmlns:a16="http://schemas.microsoft.com/office/drawing/2014/main" id="{A8F05698-94B9-43D9-BEA1-21F542C430A9}"/>
              </a:ext>
            </a:extLst>
          </p:cNvPr>
          <p:cNvSpPr/>
          <p:nvPr>
            <p:custDataLst>
              <p:tags r:id="rId380"/>
            </p:custDataLst>
          </p:nvPr>
        </p:nvSpPr>
        <p:spPr>
          <a:xfrm rot="11105727">
            <a:off x="10817861" y="5803425"/>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4" name="Forme libre : forme 583">
            <a:extLst>
              <a:ext uri="{FF2B5EF4-FFF2-40B4-BE49-F238E27FC236}">
                <a16:creationId xmlns:a16="http://schemas.microsoft.com/office/drawing/2014/main" id="{5D1E4EE1-66E7-4B6C-B920-A2DA982C044C}"/>
              </a:ext>
            </a:extLst>
          </p:cNvPr>
          <p:cNvSpPr/>
          <p:nvPr>
            <p:custDataLst>
              <p:tags r:id="rId381"/>
            </p:custDataLst>
          </p:nvPr>
        </p:nvSpPr>
        <p:spPr>
          <a:xfrm rot="11869963">
            <a:off x="10820370" y="5688464"/>
            <a:ext cx="98874" cy="12578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92 w 75756"/>
              <a:gd name="connsiteY0" fmla="*/ 73824 h 80166"/>
              <a:gd name="connsiteX1" fmla="*/ 2613 w 75756"/>
              <a:gd name="connsiteY1" fmla="*/ 12650 h 80166"/>
              <a:gd name="connsiteX2" fmla="*/ 57348 w 75756"/>
              <a:gd name="connsiteY2" fmla="*/ 2991 h 80166"/>
              <a:gd name="connsiteX3" fmla="*/ 74267 w 75756"/>
              <a:gd name="connsiteY3" fmla="*/ 69876 h 80166"/>
              <a:gd name="connsiteX4" fmla="*/ 15492 w 75756"/>
              <a:gd name="connsiteY4" fmla="*/ 73824 h 8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56" h="80166">
                <a:moveTo>
                  <a:pt x="15492" y="73824"/>
                </a:moveTo>
                <a:cubicBezTo>
                  <a:pt x="3550" y="64286"/>
                  <a:pt x="-4363" y="24455"/>
                  <a:pt x="2613" y="12650"/>
                </a:cubicBezTo>
                <a:cubicBezTo>
                  <a:pt x="9589" y="844"/>
                  <a:pt x="45006" y="-3448"/>
                  <a:pt x="57348" y="2991"/>
                </a:cubicBezTo>
                <a:cubicBezTo>
                  <a:pt x="69690" y="9430"/>
                  <a:pt x="79633" y="57534"/>
                  <a:pt x="74267" y="69876"/>
                </a:cubicBezTo>
                <a:cubicBezTo>
                  <a:pt x="68901" y="82218"/>
                  <a:pt x="27434" y="83362"/>
                  <a:pt x="1549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5" name="Forme libre : forme 584">
            <a:extLst>
              <a:ext uri="{FF2B5EF4-FFF2-40B4-BE49-F238E27FC236}">
                <a16:creationId xmlns:a16="http://schemas.microsoft.com/office/drawing/2014/main" id="{19AEA36A-C4BE-4973-B1E1-F17552868D22}"/>
              </a:ext>
            </a:extLst>
          </p:cNvPr>
          <p:cNvSpPr/>
          <p:nvPr>
            <p:custDataLst>
              <p:tags r:id="rId382"/>
            </p:custDataLst>
          </p:nvPr>
        </p:nvSpPr>
        <p:spPr>
          <a:xfrm rot="11869963">
            <a:off x="10833121" y="5580568"/>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86" name="Forme libre : forme 585">
            <a:extLst>
              <a:ext uri="{FF2B5EF4-FFF2-40B4-BE49-F238E27FC236}">
                <a16:creationId xmlns:a16="http://schemas.microsoft.com/office/drawing/2014/main" id="{0ED387C2-92F4-4376-8CF1-43A2651C8F85}"/>
              </a:ext>
            </a:extLst>
          </p:cNvPr>
          <p:cNvSpPr/>
          <p:nvPr>
            <p:custDataLst>
              <p:tags r:id="rId383"/>
            </p:custDataLst>
          </p:nvPr>
        </p:nvSpPr>
        <p:spPr>
          <a:xfrm rot="11869963">
            <a:off x="10849912" y="5474787"/>
            <a:ext cx="101823" cy="1180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7" name="Forme libre : forme 586">
            <a:extLst>
              <a:ext uri="{FF2B5EF4-FFF2-40B4-BE49-F238E27FC236}">
                <a16:creationId xmlns:a16="http://schemas.microsoft.com/office/drawing/2014/main" id="{B307E5E2-53C4-477D-8B76-6D6BBC815C1A}"/>
              </a:ext>
            </a:extLst>
          </p:cNvPr>
          <p:cNvSpPr/>
          <p:nvPr>
            <p:custDataLst>
              <p:tags r:id="rId384"/>
            </p:custDataLst>
          </p:nvPr>
        </p:nvSpPr>
        <p:spPr>
          <a:xfrm rot="12394189">
            <a:off x="10875245" y="5394417"/>
            <a:ext cx="106789" cy="10815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6802 w 85329"/>
              <a:gd name="connsiteY0" fmla="*/ 74510 h 75919"/>
              <a:gd name="connsiteX1" fmla="*/ 3923 w 85329"/>
              <a:gd name="connsiteY1" fmla="*/ 13336 h 75919"/>
              <a:gd name="connsiteX2" fmla="*/ 76008 w 85329"/>
              <a:gd name="connsiteY2" fmla="*/ 2827 h 75919"/>
              <a:gd name="connsiteX3" fmla="*/ 77977 w 85329"/>
              <a:gd name="connsiteY3" fmla="*/ 51972 h 75919"/>
              <a:gd name="connsiteX4" fmla="*/ 16802 w 85329"/>
              <a:gd name="connsiteY4" fmla="*/ 74510 h 75919"/>
              <a:gd name="connsiteX0" fmla="*/ 16507 w 83075"/>
              <a:gd name="connsiteY0" fmla="*/ 88323 h 89895"/>
              <a:gd name="connsiteX1" fmla="*/ 3628 w 83075"/>
              <a:gd name="connsiteY1" fmla="*/ 27149 h 89895"/>
              <a:gd name="connsiteX2" fmla="*/ 71630 w 83075"/>
              <a:gd name="connsiteY2" fmla="*/ 1359 h 89895"/>
              <a:gd name="connsiteX3" fmla="*/ 77682 w 83075"/>
              <a:gd name="connsiteY3" fmla="*/ 65785 h 89895"/>
              <a:gd name="connsiteX4" fmla="*/ 16507 w 83075"/>
              <a:gd name="connsiteY4" fmla="*/ 88323 h 8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75" h="89895">
                <a:moveTo>
                  <a:pt x="16507" y="88323"/>
                </a:moveTo>
                <a:cubicBezTo>
                  <a:pt x="4165" y="81884"/>
                  <a:pt x="-5559" y="41643"/>
                  <a:pt x="3628" y="27149"/>
                </a:cubicBezTo>
                <a:cubicBezTo>
                  <a:pt x="12815" y="12655"/>
                  <a:pt x="59288" y="-5080"/>
                  <a:pt x="71630" y="1359"/>
                </a:cubicBezTo>
                <a:cubicBezTo>
                  <a:pt x="83972" y="7798"/>
                  <a:pt x="86869" y="51291"/>
                  <a:pt x="77682" y="65785"/>
                </a:cubicBezTo>
                <a:cubicBezTo>
                  <a:pt x="68495" y="80279"/>
                  <a:pt x="28849" y="94762"/>
                  <a:pt x="16507" y="8832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8" name="Forme libre : forme 587">
            <a:extLst>
              <a:ext uri="{FF2B5EF4-FFF2-40B4-BE49-F238E27FC236}">
                <a16:creationId xmlns:a16="http://schemas.microsoft.com/office/drawing/2014/main" id="{6A12D872-E6C8-4808-88CD-C0D964E3D240}"/>
              </a:ext>
            </a:extLst>
          </p:cNvPr>
          <p:cNvSpPr/>
          <p:nvPr>
            <p:custDataLst>
              <p:tags r:id="rId385"/>
            </p:custDataLst>
          </p:nvPr>
        </p:nvSpPr>
        <p:spPr>
          <a:xfrm rot="13376548">
            <a:off x="10925991" y="5296846"/>
            <a:ext cx="89785" cy="12204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4" name="Groupe 3">
            <a:extLst>
              <a:ext uri="{FF2B5EF4-FFF2-40B4-BE49-F238E27FC236}">
                <a16:creationId xmlns:a16="http://schemas.microsoft.com/office/drawing/2014/main" id="{F548A2C0-EA5E-4456-9ED6-748F334A84C2}"/>
              </a:ext>
            </a:extLst>
          </p:cNvPr>
          <p:cNvGrpSpPr/>
          <p:nvPr>
            <p:custDataLst>
              <p:tags r:id="rId386"/>
            </p:custDataLst>
          </p:nvPr>
        </p:nvGrpSpPr>
        <p:grpSpPr>
          <a:xfrm rot="12272915">
            <a:off x="10751242" y="4735815"/>
            <a:ext cx="294891" cy="107317"/>
            <a:chOff x="10751242" y="4735815"/>
            <a:chExt cx="294891" cy="107317"/>
          </a:xfrm>
        </p:grpSpPr>
        <p:sp>
          <p:nvSpPr>
            <p:cNvPr id="589" name="Forme libre : forme 588">
              <a:extLst>
                <a:ext uri="{FF2B5EF4-FFF2-40B4-BE49-F238E27FC236}">
                  <a16:creationId xmlns:a16="http://schemas.microsoft.com/office/drawing/2014/main" id="{2D17BE35-EC22-4472-B984-E4CC6CED6FB9}"/>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0" name="Forme libre : forme 589">
              <a:extLst>
                <a:ext uri="{FF2B5EF4-FFF2-40B4-BE49-F238E27FC236}">
                  <a16:creationId xmlns:a16="http://schemas.microsoft.com/office/drawing/2014/main" id="{D62305DF-A947-46BD-BF85-A20D2053881A}"/>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1" name="Forme libre : forme 590">
              <a:extLst>
                <a:ext uri="{FF2B5EF4-FFF2-40B4-BE49-F238E27FC236}">
                  <a16:creationId xmlns:a16="http://schemas.microsoft.com/office/drawing/2014/main" id="{B48984D1-016F-408B-B5E1-2FD178A45A94}"/>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92" name="Groupe 591">
            <a:extLst>
              <a:ext uri="{FF2B5EF4-FFF2-40B4-BE49-F238E27FC236}">
                <a16:creationId xmlns:a16="http://schemas.microsoft.com/office/drawing/2014/main" id="{7D354F12-D03D-4B8D-9736-6F6F42716099}"/>
              </a:ext>
            </a:extLst>
          </p:cNvPr>
          <p:cNvGrpSpPr/>
          <p:nvPr>
            <p:custDataLst>
              <p:tags r:id="rId387"/>
            </p:custDataLst>
          </p:nvPr>
        </p:nvGrpSpPr>
        <p:grpSpPr>
          <a:xfrm rot="13438864">
            <a:off x="9816141" y="5165364"/>
            <a:ext cx="264212" cy="107317"/>
            <a:chOff x="10751242" y="4735815"/>
            <a:chExt cx="294891" cy="107317"/>
          </a:xfrm>
        </p:grpSpPr>
        <p:sp>
          <p:nvSpPr>
            <p:cNvPr id="593" name="Forme libre : forme 592">
              <a:extLst>
                <a:ext uri="{FF2B5EF4-FFF2-40B4-BE49-F238E27FC236}">
                  <a16:creationId xmlns:a16="http://schemas.microsoft.com/office/drawing/2014/main" id="{0A07485B-462F-4900-B756-93236F7BFBAD}"/>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4" name="Forme libre : forme 593">
              <a:extLst>
                <a:ext uri="{FF2B5EF4-FFF2-40B4-BE49-F238E27FC236}">
                  <a16:creationId xmlns:a16="http://schemas.microsoft.com/office/drawing/2014/main" id="{10700E11-1B9E-459C-8EE8-3648459C9EDA}"/>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5" name="Forme libre : forme 594">
              <a:extLst>
                <a:ext uri="{FF2B5EF4-FFF2-40B4-BE49-F238E27FC236}">
                  <a16:creationId xmlns:a16="http://schemas.microsoft.com/office/drawing/2014/main" id="{6D872890-AD1F-44FC-B723-22010CE00667}"/>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96" name="Groupe 595">
            <a:extLst>
              <a:ext uri="{FF2B5EF4-FFF2-40B4-BE49-F238E27FC236}">
                <a16:creationId xmlns:a16="http://schemas.microsoft.com/office/drawing/2014/main" id="{158EC665-0A31-440A-9236-6E448DA3045E}"/>
              </a:ext>
            </a:extLst>
          </p:cNvPr>
          <p:cNvGrpSpPr/>
          <p:nvPr>
            <p:custDataLst>
              <p:tags r:id="rId388"/>
            </p:custDataLst>
          </p:nvPr>
        </p:nvGrpSpPr>
        <p:grpSpPr>
          <a:xfrm rot="12694913">
            <a:off x="10033090" y="5328000"/>
            <a:ext cx="294891" cy="107317"/>
            <a:chOff x="10751242" y="4735815"/>
            <a:chExt cx="294891" cy="107317"/>
          </a:xfrm>
        </p:grpSpPr>
        <p:sp>
          <p:nvSpPr>
            <p:cNvPr id="597" name="Forme libre : forme 596">
              <a:extLst>
                <a:ext uri="{FF2B5EF4-FFF2-40B4-BE49-F238E27FC236}">
                  <a16:creationId xmlns:a16="http://schemas.microsoft.com/office/drawing/2014/main" id="{C504CB6B-B640-4158-9735-0DF4674375A1}"/>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8" name="Forme libre : forme 597">
              <a:extLst>
                <a:ext uri="{FF2B5EF4-FFF2-40B4-BE49-F238E27FC236}">
                  <a16:creationId xmlns:a16="http://schemas.microsoft.com/office/drawing/2014/main" id="{BFF88A80-C0E2-4956-90BA-6A722FB4DA58}"/>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9" name="Forme libre : forme 598">
              <a:extLst>
                <a:ext uri="{FF2B5EF4-FFF2-40B4-BE49-F238E27FC236}">
                  <a16:creationId xmlns:a16="http://schemas.microsoft.com/office/drawing/2014/main" id="{6D512839-971F-4EA4-BC82-7AF5901A6FA1}"/>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00" name="Groupe 599">
            <a:extLst>
              <a:ext uri="{FF2B5EF4-FFF2-40B4-BE49-F238E27FC236}">
                <a16:creationId xmlns:a16="http://schemas.microsoft.com/office/drawing/2014/main" id="{60242707-100F-4C68-8619-30F8B5DDBD9D}"/>
              </a:ext>
            </a:extLst>
          </p:cNvPr>
          <p:cNvGrpSpPr/>
          <p:nvPr>
            <p:custDataLst>
              <p:tags r:id="rId389"/>
            </p:custDataLst>
          </p:nvPr>
        </p:nvGrpSpPr>
        <p:grpSpPr>
          <a:xfrm rot="15805489">
            <a:off x="9646479" y="4859148"/>
            <a:ext cx="294891" cy="107317"/>
            <a:chOff x="10751242" y="4735815"/>
            <a:chExt cx="294891" cy="107317"/>
          </a:xfrm>
        </p:grpSpPr>
        <p:sp>
          <p:nvSpPr>
            <p:cNvPr id="601" name="Forme libre : forme 600">
              <a:extLst>
                <a:ext uri="{FF2B5EF4-FFF2-40B4-BE49-F238E27FC236}">
                  <a16:creationId xmlns:a16="http://schemas.microsoft.com/office/drawing/2014/main" id="{D98ACF06-8BF3-47B0-99F8-E8FEA7132B4D}"/>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2" name="Forme libre : forme 601">
              <a:extLst>
                <a:ext uri="{FF2B5EF4-FFF2-40B4-BE49-F238E27FC236}">
                  <a16:creationId xmlns:a16="http://schemas.microsoft.com/office/drawing/2014/main" id="{D26BCCC2-7219-4432-86D8-EF7447E608BD}"/>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3" name="Forme libre : forme 602">
              <a:extLst>
                <a:ext uri="{FF2B5EF4-FFF2-40B4-BE49-F238E27FC236}">
                  <a16:creationId xmlns:a16="http://schemas.microsoft.com/office/drawing/2014/main" id="{27A00113-43D4-40EC-8963-0701224D15C2}"/>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04" name="Groupe 603">
            <a:extLst>
              <a:ext uri="{FF2B5EF4-FFF2-40B4-BE49-F238E27FC236}">
                <a16:creationId xmlns:a16="http://schemas.microsoft.com/office/drawing/2014/main" id="{A07FE2CC-55A3-4DB6-8597-4ECE6523715A}"/>
              </a:ext>
            </a:extLst>
          </p:cNvPr>
          <p:cNvGrpSpPr/>
          <p:nvPr>
            <p:custDataLst>
              <p:tags r:id="rId390"/>
            </p:custDataLst>
          </p:nvPr>
        </p:nvGrpSpPr>
        <p:grpSpPr>
          <a:xfrm rot="16028183">
            <a:off x="9613525" y="4570194"/>
            <a:ext cx="294891" cy="107317"/>
            <a:chOff x="10751242" y="4735815"/>
            <a:chExt cx="294891" cy="107317"/>
          </a:xfrm>
        </p:grpSpPr>
        <p:sp>
          <p:nvSpPr>
            <p:cNvPr id="605" name="Forme libre : forme 604">
              <a:extLst>
                <a:ext uri="{FF2B5EF4-FFF2-40B4-BE49-F238E27FC236}">
                  <a16:creationId xmlns:a16="http://schemas.microsoft.com/office/drawing/2014/main" id="{89D2E65A-3CC2-489A-99AF-6136AFE226BF}"/>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6" name="Forme libre : forme 605">
              <a:extLst>
                <a:ext uri="{FF2B5EF4-FFF2-40B4-BE49-F238E27FC236}">
                  <a16:creationId xmlns:a16="http://schemas.microsoft.com/office/drawing/2014/main" id="{4A32595D-EA06-4B3E-A186-F52A6CEFFD83}"/>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7" name="Forme libre : forme 606">
              <a:extLst>
                <a:ext uri="{FF2B5EF4-FFF2-40B4-BE49-F238E27FC236}">
                  <a16:creationId xmlns:a16="http://schemas.microsoft.com/office/drawing/2014/main" id="{A82B0AF8-3F2B-4860-A9D6-9D628EA6BF0D}"/>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08" name="Groupe 607">
            <a:extLst>
              <a:ext uri="{FF2B5EF4-FFF2-40B4-BE49-F238E27FC236}">
                <a16:creationId xmlns:a16="http://schemas.microsoft.com/office/drawing/2014/main" id="{68C0C502-F822-4172-B1AC-BDCF5C3A0484}"/>
              </a:ext>
            </a:extLst>
          </p:cNvPr>
          <p:cNvGrpSpPr/>
          <p:nvPr>
            <p:custDataLst>
              <p:tags r:id="rId391"/>
            </p:custDataLst>
          </p:nvPr>
        </p:nvGrpSpPr>
        <p:grpSpPr>
          <a:xfrm rot="16028183">
            <a:off x="9587295" y="4276449"/>
            <a:ext cx="294891" cy="107317"/>
            <a:chOff x="10751242" y="4735815"/>
            <a:chExt cx="294891" cy="107317"/>
          </a:xfrm>
        </p:grpSpPr>
        <p:sp>
          <p:nvSpPr>
            <p:cNvPr id="609" name="Forme libre : forme 608">
              <a:extLst>
                <a:ext uri="{FF2B5EF4-FFF2-40B4-BE49-F238E27FC236}">
                  <a16:creationId xmlns:a16="http://schemas.microsoft.com/office/drawing/2014/main" id="{7A3B8FF9-594F-44CF-80A7-951D5EA34730}"/>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0" name="Forme libre : forme 609">
              <a:extLst>
                <a:ext uri="{FF2B5EF4-FFF2-40B4-BE49-F238E27FC236}">
                  <a16:creationId xmlns:a16="http://schemas.microsoft.com/office/drawing/2014/main" id="{0AB46414-E1F0-4F59-BE5C-034255D5D656}"/>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1" name="Forme libre : forme 610">
              <a:extLst>
                <a:ext uri="{FF2B5EF4-FFF2-40B4-BE49-F238E27FC236}">
                  <a16:creationId xmlns:a16="http://schemas.microsoft.com/office/drawing/2014/main" id="{35619EFE-C212-4170-A480-28667DCA209F}"/>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12" name="Groupe 611">
            <a:extLst>
              <a:ext uri="{FF2B5EF4-FFF2-40B4-BE49-F238E27FC236}">
                <a16:creationId xmlns:a16="http://schemas.microsoft.com/office/drawing/2014/main" id="{B60B292B-181F-4E52-BE61-68A400BE6F14}"/>
              </a:ext>
            </a:extLst>
          </p:cNvPr>
          <p:cNvGrpSpPr/>
          <p:nvPr>
            <p:custDataLst>
              <p:tags r:id="rId392"/>
            </p:custDataLst>
          </p:nvPr>
        </p:nvGrpSpPr>
        <p:grpSpPr>
          <a:xfrm rot="17223751">
            <a:off x="10272688" y="5092074"/>
            <a:ext cx="294891" cy="107317"/>
            <a:chOff x="10751242" y="4735815"/>
            <a:chExt cx="294891" cy="107317"/>
          </a:xfrm>
        </p:grpSpPr>
        <p:sp>
          <p:nvSpPr>
            <p:cNvPr id="613" name="Forme libre : forme 612">
              <a:extLst>
                <a:ext uri="{FF2B5EF4-FFF2-40B4-BE49-F238E27FC236}">
                  <a16:creationId xmlns:a16="http://schemas.microsoft.com/office/drawing/2014/main" id="{5EB911CB-5D26-46D1-B2F1-8FF87A30E256}"/>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4" name="Forme libre : forme 613">
              <a:extLst>
                <a:ext uri="{FF2B5EF4-FFF2-40B4-BE49-F238E27FC236}">
                  <a16:creationId xmlns:a16="http://schemas.microsoft.com/office/drawing/2014/main" id="{FE7998CC-65F7-482D-BC32-667D9B4E2EBD}"/>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5" name="Forme libre : forme 614">
              <a:extLst>
                <a:ext uri="{FF2B5EF4-FFF2-40B4-BE49-F238E27FC236}">
                  <a16:creationId xmlns:a16="http://schemas.microsoft.com/office/drawing/2014/main" id="{AA3ED728-CA90-4C03-9FB2-451436DE3CE8}"/>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16" name="Groupe 615">
            <a:extLst>
              <a:ext uri="{FF2B5EF4-FFF2-40B4-BE49-F238E27FC236}">
                <a16:creationId xmlns:a16="http://schemas.microsoft.com/office/drawing/2014/main" id="{A866238B-F224-4205-87F1-5D006525A1D9}"/>
              </a:ext>
            </a:extLst>
          </p:cNvPr>
          <p:cNvGrpSpPr/>
          <p:nvPr>
            <p:custDataLst>
              <p:tags r:id="rId393"/>
            </p:custDataLst>
          </p:nvPr>
        </p:nvGrpSpPr>
        <p:grpSpPr>
          <a:xfrm rot="20265788">
            <a:off x="9185667" y="3870455"/>
            <a:ext cx="304613" cy="118570"/>
            <a:chOff x="10751242" y="4741322"/>
            <a:chExt cx="304613" cy="118570"/>
          </a:xfrm>
        </p:grpSpPr>
        <p:sp>
          <p:nvSpPr>
            <p:cNvPr id="617" name="Forme libre : forme 616">
              <a:extLst>
                <a:ext uri="{FF2B5EF4-FFF2-40B4-BE49-F238E27FC236}">
                  <a16:creationId xmlns:a16="http://schemas.microsoft.com/office/drawing/2014/main" id="{DED35162-F212-48CE-9903-EE647E170AB9}"/>
                </a:ext>
              </a:extLst>
            </p:cNvPr>
            <p:cNvSpPr/>
            <p:nvPr/>
          </p:nvSpPr>
          <p:spPr>
            <a:xfrm rot="355779">
              <a:off x="10951230" y="4763379"/>
              <a:ext cx="104625" cy="9651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96 w 75889"/>
                <a:gd name="connsiteY0" fmla="*/ 73824 h 91187"/>
                <a:gd name="connsiteX1" fmla="*/ 2617 w 75889"/>
                <a:gd name="connsiteY1" fmla="*/ 12650 h 91187"/>
                <a:gd name="connsiteX2" fmla="*/ 57352 w 75889"/>
                <a:gd name="connsiteY2" fmla="*/ 2991 h 91187"/>
                <a:gd name="connsiteX3" fmla="*/ 74414 w 75889"/>
                <a:gd name="connsiteY3" fmla="*/ 86075 h 91187"/>
                <a:gd name="connsiteX4" fmla="*/ 15496 w 75889"/>
                <a:gd name="connsiteY4" fmla="*/ 73824 h 91187"/>
                <a:gd name="connsiteX0" fmla="*/ 17198 w 88959"/>
                <a:gd name="connsiteY0" fmla="*/ 63530 h 79007"/>
                <a:gd name="connsiteX1" fmla="*/ 4319 w 88959"/>
                <a:gd name="connsiteY1" fmla="*/ 2356 h 79007"/>
                <a:gd name="connsiteX2" fmla="*/ 82738 w 88959"/>
                <a:gd name="connsiteY2" fmla="*/ 15332 h 79007"/>
                <a:gd name="connsiteX3" fmla="*/ 76116 w 88959"/>
                <a:gd name="connsiteY3" fmla="*/ 75781 h 79007"/>
                <a:gd name="connsiteX4" fmla="*/ 17198 w 88959"/>
                <a:gd name="connsiteY4" fmla="*/ 63530 h 79007"/>
                <a:gd name="connsiteX0" fmla="*/ 8402 w 80163"/>
                <a:gd name="connsiteY0" fmla="*/ 54606 h 69788"/>
                <a:gd name="connsiteX1" fmla="*/ 7365 w 80163"/>
                <a:gd name="connsiteY1" fmla="*/ 4750 h 69788"/>
                <a:gd name="connsiteX2" fmla="*/ 73942 w 80163"/>
                <a:gd name="connsiteY2" fmla="*/ 6408 h 69788"/>
                <a:gd name="connsiteX3" fmla="*/ 67320 w 80163"/>
                <a:gd name="connsiteY3" fmla="*/ 66857 h 69788"/>
                <a:gd name="connsiteX4" fmla="*/ 8402 w 80163"/>
                <a:gd name="connsiteY4" fmla="*/ 54606 h 6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3" h="69788">
                  <a:moveTo>
                    <a:pt x="8402" y="54606"/>
                  </a:moveTo>
                  <a:cubicBezTo>
                    <a:pt x="-1590" y="44255"/>
                    <a:pt x="-3558" y="12783"/>
                    <a:pt x="7365" y="4750"/>
                  </a:cubicBezTo>
                  <a:cubicBezTo>
                    <a:pt x="18288" y="-3283"/>
                    <a:pt x="61600" y="-31"/>
                    <a:pt x="73942" y="6408"/>
                  </a:cubicBezTo>
                  <a:cubicBezTo>
                    <a:pt x="86284" y="12847"/>
                    <a:pt x="78243" y="58824"/>
                    <a:pt x="67320" y="66857"/>
                  </a:cubicBezTo>
                  <a:cubicBezTo>
                    <a:pt x="56397" y="74890"/>
                    <a:pt x="18395" y="64957"/>
                    <a:pt x="8402" y="5460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8" name="Forme libre : forme 617">
              <a:extLst>
                <a:ext uri="{FF2B5EF4-FFF2-40B4-BE49-F238E27FC236}">
                  <a16:creationId xmlns:a16="http://schemas.microsoft.com/office/drawing/2014/main" id="{9C5CA575-C3C8-40F9-98C7-D690DD641A10}"/>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9" name="Forme libre : forme 618">
              <a:extLst>
                <a:ext uri="{FF2B5EF4-FFF2-40B4-BE49-F238E27FC236}">
                  <a16:creationId xmlns:a16="http://schemas.microsoft.com/office/drawing/2014/main" id="{B34BDA5B-1934-4CE0-A668-93BB38F88603}"/>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20" name="Groupe 619">
            <a:extLst>
              <a:ext uri="{FF2B5EF4-FFF2-40B4-BE49-F238E27FC236}">
                <a16:creationId xmlns:a16="http://schemas.microsoft.com/office/drawing/2014/main" id="{DCE43F57-719F-412F-BD0A-94B8520B38BF}"/>
              </a:ext>
            </a:extLst>
          </p:cNvPr>
          <p:cNvGrpSpPr/>
          <p:nvPr>
            <p:custDataLst>
              <p:tags r:id="rId394"/>
            </p:custDataLst>
          </p:nvPr>
        </p:nvGrpSpPr>
        <p:grpSpPr>
          <a:xfrm rot="18941032">
            <a:off x="9089023" y="5200082"/>
            <a:ext cx="294891" cy="107317"/>
            <a:chOff x="10751242" y="4735815"/>
            <a:chExt cx="294891" cy="107317"/>
          </a:xfrm>
        </p:grpSpPr>
        <p:sp>
          <p:nvSpPr>
            <p:cNvPr id="621" name="Forme libre : forme 620">
              <a:extLst>
                <a:ext uri="{FF2B5EF4-FFF2-40B4-BE49-F238E27FC236}">
                  <a16:creationId xmlns:a16="http://schemas.microsoft.com/office/drawing/2014/main" id="{EDBAFEC4-4946-4224-AE02-D3359D7840CB}"/>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2" name="Forme libre : forme 621">
              <a:extLst>
                <a:ext uri="{FF2B5EF4-FFF2-40B4-BE49-F238E27FC236}">
                  <a16:creationId xmlns:a16="http://schemas.microsoft.com/office/drawing/2014/main" id="{88AFAEBB-876B-4299-8159-901BC7DB6344}"/>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3" name="Forme libre : forme 622">
              <a:extLst>
                <a:ext uri="{FF2B5EF4-FFF2-40B4-BE49-F238E27FC236}">
                  <a16:creationId xmlns:a16="http://schemas.microsoft.com/office/drawing/2014/main" id="{A788B5D3-FF3F-4434-B835-B9E39B2CF12B}"/>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24" name="Groupe 623">
            <a:extLst>
              <a:ext uri="{FF2B5EF4-FFF2-40B4-BE49-F238E27FC236}">
                <a16:creationId xmlns:a16="http://schemas.microsoft.com/office/drawing/2014/main" id="{39866492-2D23-4466-878D-DA4E7DCD8FE9}"/>
              </a:ext>
            </a:extLst>
          </p:cNvPr>
          <p:cNvGrpSpPr/>
          <p:nvPr>
            <p:custDataLst>
              <p:tags r:id="rId395"/>
            </p:custDataLst>
          </p:nvPr>
        </p:nvGrpSpPr>
        <p:grpSpPr>
          <a:xfrm rot="18636939">
            <a:off x="6900397" y="4891615"/>
            <a:ext cx="278741" cy="109281"/>
            <a:chOff x="10767392" y="4735815"/>
            <a:chExt cx="278741" cy="109281"/>
          </a:xfrm>
        </p:grpSpPr>
        <p:sp>
          <p:nvSpPr>
            <p:cNvPr id="625" name="Forme libre : forme 624">
              <a:extLst>
                <a:ext uri="{FF2B5EF4-FFF2-40B4-BE49-F238E27FC236}">
                  <a16:creationId xmlns:a16="http://schemas.microsoft.com/office/drawing/2014/main" id="{82D9FABD-6889-41C6-AD51-0CEE2A58522A}"/>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6" name="Forme libre : forme 625">
              <a:extLst>
                <a:ext uri="{FF2B5EF4-FFF2-40B4-BE49-F238E27FC236}">
                  <a16:creationId xmlns:a16="http://schemas.microsoft.com/office/drawing/2014/main" id="{27394529-53BC-49D7-82A6-8D6680520078}"/>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7" name="Forme libre : forme 626">
              <a:extLst>
                <a:ext uri="{FF2B5EF4-FFF2-40B4-BE49-F238E27FC236}">
                  <a16:creationId xmlns:a16="http://schemas.microsoft.com/office/drawing/2014/main" id="{FCC55B9B-FD60-4251-8DEF-6D6A18B44089}"/>
                </a:ext>
              </a:extLst>
            </p:cNvPr>
            <p:cNvSpPr/>
            <p:nvPr/>
          </p:nvSpPr>
          <p:spPr>
            <a:xfrm rot="355779">
              <a:off x="10767392" y="4740084"/>
              <a:ext cx="90583" cy="10501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3479 w 69404"/>
                <a:gd name="connsiteY0" fmla="*/ 79512 h 83941"/>
                <a:gd name="connsiteX1" fmla="*/ 12640 w 69404"/>
                <a:gd name="connsiteY1" fmla="*/ 6055 h 83941"/>
                <a:gd name="connsiteX2" fmla="*/ 45335 w 69404"/>
                <a:gd name="connsiteY2" fmla="*/ 8679 h 83941"/>
                <a:gd name="connsiteX3" fmla="*/ 68339 w 69404"/>
                <a:gd name="connsiteY3" fmla="*/ 68106 h 83941"/>
                <a:gd name="connsiteX4" fmla="*/ 3479 w 69404"/>
                <a:gd name="connsiteY4" fmla="*/ 79512 h 8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04" h="83941">
                  <a:moveTo>
                    <a:pt x="3479" y="79512"/>
                  </a:moveTo>
                  <a:cubicBezTo>
                    <a:pt x="-5804" y="69170"/>
                    <a:pt x="5664" y="17860"/>
                    <a:pt x="12640" y="6055"/>
                  </a:cubicBezTo>
                  <a:cubicBezTo>
                    <a:pt x="19616" y="-5751"/>
                    <a:pt x="32993" y="2240"/>
                    <a:pt x="45335" y="8679"/>
                  </a:cubicBezTo>
                  <a:cubicBezTo>
                    <a:pt x="57677" y="15118"/>
                    <a:pt x="73705" y="55764"/>
                    <a:pt x="68339" y="68106"/>
                  </a:cubicBezTo>
                  <a:cubicBezTo>
                    <a:pt x="62973" y="80448"/>
                    <a:pt x="12762" y="89854"/>
                    <a:pt x="3479" y="7951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28" name="Groupe 627">
            <a:extLst>
              <a:ext uri="{FF2B5EF4-FFF2-40B4-BE49-F238E27FC236}">
                <a16:creationId xmlns:a16="http://schemas.microsoft.com/office/drawing/2014/main" id="{C1DA708B-3D00-47DB-9EB5-8E5EB14BDFD4}"/>
              </a:ext>
            </a:extLst>
          </p:cNvPr>
          <p:cNvGrpSpPr/>
          <p:nvPr>
            <p:custDataLst>
              <p:tags r:id="rId396"/>
            </p:custDataLst>
          </p:nvPr>
        </p:nvGrpSpPr>
        <p:grpSpPr>
          <a:xfrm rot="16200000">
            <a:off x="8746002" y="4990272"/>
            <a:ext cx="297489" cy="107317"/>
            <a:chOff x="10751242" y="4735815"/>
            <a:chExt cx="294891" cy="107317"/>
          </a:xfrm>
        </p:grpSpPr>
        <p:sp>
          <p:nvSpPr>
            <p:cNvPr id="629" name="Forme libre : forme 628">
              <a:extLst>
                <a:ext uri="{FF2B5EF4-FFF2-40B4-BE49-F238E27FC236}">
                  <a16:creationId xmlns:a16="http://schemas.microsoft.com/office/drawing/2014/main" id="{ECC1CDEC-F798-45D2-89CE-C345436E4451}"/>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0" name="Forme libre : forme 629">
              <a:extLst>
                <a:ext uri="{FF2B5EF4-FFF2-40B4-BE49-F238E27FC236}">
                  <a16:creationId xmlns:a16="http://schemas.microsoft.com/office/drawing/2014/main" id="{F2E486DF-2FE3-4B7D-90DF-2DD3DFF3D19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1" name="Forme libre : forme 630">
              <a:extLst>
                <a:ext uri="{FF2B5EF4-FFF2-40B4-BE49-F238E27FC236}">
                  <a16:creationId xmlns:a16="http://schemas.microsoft.com/office/drawing/2014/main" id="{B72C8B2A-183C-46F7-83A3-129E69372F11}"/>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32" name="Groupe 631">
            <a:extLst>
              <a:ext uri="{FF2B5EF4-FFF2-40B4-BE49-F238E27FC236}">
                <a16:creationId xmlns:a16="http://schemas.microsoft.com/office/drawing/2014/main" id="{52E20C13-8598-4D4C-A214-AD1DDA7D80E3}"/>
              </a:ext>
            </a:extLst>
          </p:cNvPr>
          <p:cNvGrpSpPr/>
          <p:nvPr>
            <p:custDataLst>
              <p:tags r:id="rId397"/>
            </p:custDataLst>
          </p:nvPr>
        </p:nvGrpSpPr>
        <p:grpSpPr>
          <a:xfrm rot="16200000">
            <a:off x="8346207" y="5135735"/>
            <a:ext cx="301454" cy="107317"/>
            <a:chOff x="10751242" y="4735815"/>
            <a:chExt cx="294891" cy="107317"/>
          </a:xfrm>
        </p:grpSpPr>
        <p:sp>
          <p:nvSpPr>
            <p:cNvPr id="633" name="Forme libre : forme 632">
              <a:extLst>
                <a:ext uri="{FF2B5EF4-FFF2-40B4-BE49-F238E27FC236}">
                  <a16:creationId xmlns:a16="http://schemas.microsoft.com/office/drawing/2014/main" id="{E29DC603-04D3-453E-AD51-3A60889B7B6F}"/>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4" name="Forme libre : forme 633">
              <a:extLst>
                <a:ext uri="{FF2B5EF4-FFF2-40B4-BE49-F238E27FC236}">
                  <a16:creationId xmlns:a16="http://schemas.microsoft.com/office/drawing/2014/main" id="{0CDE6F1C-1A18-4D44-93DB-5B8E15A63F3D}"/>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5" name="Forme libre : forme 634">
              <a:extLst>
                <a:ext uri="{FF2B5EF4-FFF2-40B4-BE49-F238E27FC236}">
                  <a16:creationId xmlns:a16="http://schemas.microsoft.com/office/drawing/2014/main" id="{A5EB0308-7E5C-452A-B8A0-FF42DCCD71C9}"/>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36" name="Groupe 635">
            <a:extLst>
              <a:ext uri="{FF2B5EF4-FFF2-40B4-BE49-F238E27FC236}">
                <a16:creationId xmlns:a16="http://schemas.microsoft.com/office/drawing/2014/main" id="{B05229F7-B7F7-4E39-A627-80F63E5C4D50}"/>
              </a:ext>
            </a:extLst>
          </p:cNvPr>
          <p:cNvGrpSpPr/>
          <p:nvPr>
            <p:custDataLst>
              <p:tags r:id="rId398"/>
            </p:custDataLst>
          </p:nvPr>
        </p:nvGrpSpPr>
        <p:grpSpPr>
          <a:xfrm rot="18941032">
            <a:off x="8259011" y="5446298"/>
            <a:ext cx="276809" cy="107317"/>
            <a:chOff x="10751242" y="4735815"/>
            <a:chExt cx="294891" cy="107317"/>
          </a:xfrm>
        </p:grpSpPr>
        <p:sp>
          <p:nvSpPr>
            <p:cNvPr id="637" name="Forme libre : forme 636">
              <a:extLst>
                <a:ext uri="{FF2B5EF4-FFF2-40B4-BE49-F238E27FC236}">
                  <a16:creationId xmlns:a16="http://schemas.microsoft.com/office/drawing/2014/main" id="{51596C78-CD2F-4E46-9183-B47FE7AB364D}"/>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8" name="Forme libre : forme 637">
              <a:extLst>
                <a:ext uri="{FF2B5EF4-FFF2-40B4-BE49-F238E27FC236}">
                  <a16:creationId xmlns:a16="http://schemas.microsoft.com/office/drawing/2014/main" id="{2528B995-7663-494D-9024-99D34FF56620}"/>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9" name="Forme libre : forme 638">
              <a:extLst>
                <a:ext uri="{FF2B5EF4-FFF2-40B4-BE49-F238E27FC236}">
                  <a16:creationId xmlns:a16="http://schemas.microsoft.com/office/drawing/2014/main" id="{D9E5C14E-D00D-471C-B63E-A9C28714F10D}"/>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40" name="Groupe 639">
            <a:extLst>
              <a:ext uri="{FF2B5EF4-FFF2-40B4-BE49-F238E27FC236}">
                <a16:creationId xmlns:a16="http://schemas.microsoft.com/office/drawing/2014/main" id="{628A0CF8-A095-452D-8A18-3BC89345C273}"/>
              </a:ext>
            </a:extLst>
          </p:cNvPr>
          <p:cNvGrpSpPr/>
          <p:nvPr>
            <p:custDataLst>
              <p:tags r:id="rId399"/>
            </p:custDataLst>
          </p:nvPr>
        </p:nvGrpSpPr>
        <p:grpSpPr>
          <a:xfrm rot="16753863">
            <a:off x="8002807" y="5216188"/>
            <a:ext cx="294891" cy="107317"/>
            <a:chOff x="10751242" y="4735815"/>
            <a:chExt cx="294891" cy="107317"/>
          </a:xfrm>
        </p:grpSpPr>
        <p:sp>
          <p:nvSpPr>
            <p:cNvPr id="641" name="Forme libre : forme 640">
              <a:extLst>
                <a:ext uri="{FF2B5EF4-FFF2-40B4-BE49-F238E27FC236}">
                  <a16:creationId xmlns:a16="http://schemas.microsoft.com/office/drawing/2014/main" id="{A6910D37-97FB-4226-A956-61685C73C0A2}"/>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2" name="Forme libre : forme 641">
              <a:extLst>
                <a:ext uri="{FF2B5EF4-FFF2-40B4-BE49-F238E27FC236}">
                  <a16:creationId xmlns:a16="http://schemas.microsoft.com/office/drawing/2014/main" id="{57907A6F-86E9-4A17-BADA-30E6B177A4E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3" name="Forme libre : forme 642">
              <a:extLst>
                <a:ext uri="{FF2B5EF4-FFF2-40B4-BE49-F238E27FC236}">
                  <a16:creationId xmlns:a16="http://schemas.microsoft.com/office/drawing/2014/main" id="{14F126F6-2C3B-4B6F-911D-666A32B452D3}"/>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44" name="Groupe 643">
            <a:extLst>
              <a:ext uri="{FF2B5EF4-FFF2-40B4-BE49-F238E27FC236}">
                <a16:creationId xmlns:a16="http://schemas.microsoft.com/office/drawing/2014/main" id="{67E8E171-25FE-43FA-9BA9-645067D4239E}"/>
              </a:ext>
            </a:extLst>
          </p:cNvPr>
          <p:cNvGrpSpPr/>
          <p:nvPr>
            <p:custDataLst>
              <p:tags r:id="rId400"/>
            </p:custDataLst>
          </p:nvPr>
        </p:nvGrpSpPr>
        <p:grpSpPr>
          <a:xfrm rot="16729096">
            <a:off x="8034571" y="4924781"/>
            <a:ext cx="294891" cy="107317"/>
            <a:chOff x="10751242" y="4735815"/>
            <a:chExt cx="294891" cy="107317"/>
          </a:xfrm>
        </p:grpSpPr>
        <p:sp>
          <p:nvSpPr>
            <p:cNvPr id="645" name="Forme libre : forme 644">
              <a:extLst>
                <a:ext uri="{FF2B5EF4-FFF2-40B4-BE49-F238E27FC236}">
                  <a16:creationId xmlns:a16="http://schemas.microsoft.com/office/drawing/2014/main" id="{F7140D88-3622-452B-8123-9B2B27AB0104}"/>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6" name="Forme libre : forme 645">
              <a:extLst>
                <a:ext uri="{FF2B5EF4-FFF2-40B4-BE49-F238E27FC236}">
                  <a16:creationId xmlns:a16="http://schemas.microsoft.com/office/drawing/2014/main" id="{BAF1E8FD-7CFB-47E2-89FA-79F6E7DE4A25}"/>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7" name="Forme libre : forme 646">
              <a:extLst>
                <a:ext uri="{FF2B5EF4-FFF2-40B4-BE49-F238E27FC236}">
                  <a16:creationId xmlns:a16="http://schemas.microsoft.com/office/drawing/2014/main" id="{6A2C8B08-7FDD-47FB-8B7A-9AFDB19591DC}"/>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48" name="Groupe 647">
            <a:extLst>
              <a:ext uri="{FF2B5EF4-FFF2-40B4-BE49-F238E27FC236}">
                <a16:creationId xmlns:a16="http://schemas.microsoft.com/office/drawing/2014/main" id="{4473803F-D8A3-45B1-9CCF-433EC038DEBA}"/>
              </a:ext>
            </a:extLst>
          </p:cNvPr>
          <p:cNvGrpSpPr/>
          <p:nvPr>
            <p:custDataLst>
              <p:tags r:id="rId401"/>
            </p:custDataLst>
          </p:nvPr>
        </p:nvGrpSpPr>
        <p:grpSpPr>
          <a:xfrm rot="16509993">
            <a:off x="8062173" y="4632918"/>
            <a:ext cx="294891" cy="107317"/>
            <a:chOff x="10751242" y="4735815"/>
            <a:chExt cx="294891" cy="107317"/>
          </a:xfrm>
        </p:grpSpPr>
        <p:sp>
          <p:nvSpPr>
            <p:cNvPr id="649" name="Forme libre : forme 648">
              <a:extLst>
                <a:ext uri="{FF2B5EF4-FFF2-40B4-BE49-F238E27FC236}">
                  <a16:creationId xmlns:a16="http://schemas.microsoft.com/office/drawing/2014/main" id="{067A574E-0C42-4BB2-A172-B1D58BCDA67B}"/>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0" name="Forme libre : forme 649">
              <a:extLst>
                <a:ext uri="{FF2B5EF4-FFF2-40B4-BE49-F238E27FC236}">
                  <a16:creationId xmlns:a16="http://schemas.microsoft.com/office/drawing/2014/main" id="{276B6C96-1A13-43D9-B5AE-661C1D9216E3}"/>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1" name="Forme libre : forme 650">
              <a:extLst>
                <a:ext uri="{FF2B5EF4-FFF2-40B4-BE49-F238E27FC236}">
                  <a16:creationId xmlns:a16="http://schemas.microsoft.com/office/drawing/2014/main" id="{07DDC76E-5A2C-4314-8468-0F302FB0789A}"/>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52" name="Groupe 651">
            <a:extLst>
              <a:ext uri="{FF2B5EF4-FFF2-40B4-BE49-F238E27FC236}">
                <a16:creationId xmlns:a16="http://schemas.microsoft.com/office/drawing/2014/main" id="{FDC56201-7E85-4851-93EE-3CA24367E01E}"/>
              </a:ext>
            </a:extLst>
          </p:cNvPr>
          <p:cNvGrpSpPr/>
          <p:nvPr>
            <p:custDataLst>
              <p:tags r:id="rId402"/>
            </p:custDataLst>
          </p:nvPr>
        </p:nvGrpSpPr>
        <p:grpSpPr>
          <a:xfrm rot="13900821">
            <a:off x="9169229" y="4620644"/>
            <a:ext cx="302067" cy="104988"/>
            <a:chOff x="10732987" y="4740583"/>
            <a:chExt cx="302067" cy="104988"/>
          </a:xfrm>
        </p:grpSpPr>
        <p:sp>
          <p:nvSpPr>
            <p:cNvPr id="653" name="Forme libre : forme 652">
              <a:extLst>
                <a:ext uri="{FF2B5EF4-FFF2-40B4-BE49-F238E27FC236}">
                  <a16:creationId xmlns:a16="http://schemas.microsoft.com/office/drawing/2014/main" id="{BED43A67-ED1A-4607-9A01-1C3F325D2863}"/>
                </a:ext>
              </a:extLst>
            </p:cNvPr>
            <p:cNvSpPr/>
            <p:nvPr/>
          </p:nvSpPr>
          <p:spPr>
            <a:xfrm rot="355779">
              <a:off x="10933231" y="474149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4" name="Forme libre : forme 653">
              <a:extLst>
                <a:ext uri="{FF2B5EF4-FFF2-40B4-BE49-F238E27FC236}">
                  <a16:creationId xmlns:a16="http://schemas.microsoft.com/office/drawing/2014/main" id="{74A1904C-7003-4C3E-9475-1A59D0F17961}"/>
                </a:ext>
              </a:extLst>
            </p:cNvPr>
            <p:cNvSpPr/>
            <p:nvPr/>
          </p:nvSpPr>
          <p:spPr>
            <a:xfrm rot="355779">
              <a:off x="10834547" y="474058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5" name="Forme libre : forme 654">
              <a:extLst>
                <a:ext uri="{FF2B5EF4-FFF2-40B4-BE49-F238E27FC236}">
                  <a16:creationId xmlns:a16="http://schemas.microsoft.com/office/drawing/2014/main" id="{F04F6D33-BA28-4265-8559-3F954C048FC0}"/>
                </a:ext>
              </a:extLst>
            </p:cNvPr>
            <p:cNvSpPr/>
            <p:nvPr/>
          </p:nvSpPr>
          <p:spPr>
            <a:xfrm rot="355779">
              <a:off x="10732987" y="4753186"/>
              <a:ext cx="106607" cy="8386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5071 w 98908"/>
                <a:gd name="connsiteY0" fmla="*/ 63536 h 69739"/>
                <a:gd name="connsiteX1" fmla="*/ 18040 w 98908"/>
                <a:gd name="connsiteY1" fmla="*/ 12335 h 69739"/>
                <a:gd name="connsiteX2" fmla="*/ 72775 w 98908"/>
                <a:gd name="connsiteY2" fmla="*/ 2676 h 69739"/>
                <a:gd name="connsiteX3" fmla="*/ 95779 w 98908"/>
                <a:gd name="connsiteY3" fmla="*/ 62103 h 69739"/>
                <a:gd name="connsiteX4" fmla="*/ 5071 w 98908"/>
                <a:gd name="connsiteY4" fmla="*/ 63536 h 69739"/>
                <a:gd name="connsiteX0" fmla="*/ 3774 w 83152"/>
                <a:gd name="connsiteY0" fmla="*/ 63536 h 74382"/>
                <a:gd name="connsiteX1" fmla="*/ 16743 w 83152"/>
                <a:gd name="connsiteY1" fmla="*/ 12335 h 74382"/>
                <a:gd name="connsiteX2" fmla="*/ 71478 w 83152"/>
                <a:gd name="connsiteY2" fmla="*/ 2676 h 74382"/>
                <a:gd name="connsiteX3" fmla="*/ 76482 w 83152"/>
                <a:gd name="connsiteY3" fmla="*/ 69214 h 74382"/>
                <a:gd name="connsiteX4" fmla="*/ 3774 w 83152"/>
                <a:gd name="connsiteY4" fmla="*/ 63536 h 74382"/>
                <a:gd name="connsiteX0" fmla="*/ 3684 w 81682"/>
                <a:gd name="connsiteY0" fmla="*/ 56897 h 67039"/>
                <a:gd name="connsiteX1" fmla="*/ 16653 w 81682"/>
                <a:gd name="connsiteY1" fmla="*/ 5696 h 67039"/>
                <a:gd name="connsiteX2" fmla="*/ 67859 w 81682"/>
                <a:gd name="connsiteY2" fmla="*/ 5592 h 67039"/>
                <a:gd name="connsiteX3" fmla="*/ 76392 w 81682"/>
                <a:gd name="connsiteY3" fmla="*/ 62575 h 67039"/>
                <a:gd name="connsiteX4" fmla="*/ 3684 w 81682"/>
                <a:gd name="connsiteY4" fmla="*/ 56897 h 67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2" h="67039">
                  <a:moveTo>
                    <a:pt x="3684" y="56897"/>
                  </a:moveTo>
                  <a:cubicBezTo>
                    <a:pt x="-6272" y="47417"/>
                    <a:pt x="5957" y="14247"/>
                    <a:pt x="16653" y="5696"/>
                  </a:cubicBezTo>
                  <a:cubicBezTo>
                    <a:pt x="27349" y="-2855"/>
                    <a:pt x="55517" y="-847"/>
                    <a:pt x="67859" y="5592"/>
                  </a:cubicBezTo>
                  <a:cubicBezTo>
                    <a:pt x="80201" y="12031"/>
                    <a:pt x="87088" y="54024"/>
                    <a:pt x="76392" y="62575"/>
                  </a:cubicBezTo>
                  <a:cubicBezTo>
                    <a:pt x="65696" y="71126"/>
                    <a:pt x="13640" y="66377"/>
                    <a:pt x="3684" y="5689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56" name="Groupe 655">
            <a:extLst>
              <a:ext uri="{FF2B5EF4-FFF2-40B4-BE49-F238E27FC236}">
                <a16:creationId xmlns:a16="http://schemas.microsoft.com/office/drawing/2014/main" id="{5E87EA74-0658-4525-AE07-C3BD88897D5C}"/>
              </a:ext>
            </a:extLst>
          </p:cNvPr>
          <p:cNvGrpSpPr/>
          <p:nvPr>
            <p:custDataLst>
              <p:tags r:id="rId403"/>
            </p:custDataLst>
          </p:nvPr>
        </p:nvGrpSpPr>
        <p:grpSpPr>
          <a:xfrm rot="16509993">
            <a:off x="7799929" y="3784252"/>
            <a:ext cx="294280" cy="115099"/>
            <a:chOff x="10751853" y="4735815"/>
            <a:chExt cx="294280" cy="115099"/>
          </a:xfrm>
        </p:grpSpPr>
        <p:sp>
          <p:nvSpPr>
            <p:cNvPr id="657" name="Forme libre : forme 656">
              <a:extLst>
                <a:ext uri="{FF2B5EF4-FFF2-40B4-BE49-F238E27FC236}">
                  <a16:creationId xmlns:a16="http://schemas.microsoft.com/office/drawing/2014/main" id="{4DA582C2-4DD0-485D-ACBC-DD7CF42FBFDB}"/>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8" name="Forme libre : forme 657">
              <a:extLst>
                <a:ext uri="{FF2B5EF4-FFF2-40B4-BE49-F238E27FC236}">
                  <a16:creationId xmlns:a16="http://schemas.microsoft.com/office/drawing/2014/main" id="{D3F0271B-E29D-4541-81FA-1831E9A55C66}"/>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9" name="Forme libre : forme 658">
              <a:extLst>
                <a:ext uri="{FF2B5EF4-FFF2-40B4-BE49-F238E27FC236}">
                  <a16:creationId xmlns:a16="http://schemas.microsoft.com/office/drawing/2014/main" id="{514DFFF5-9080-45CA-9243-E07D6D0F28D7}"/>
                </a:ext>
              </a:extLst>
            </p:cNvPr>
            <p:cNvSpPr/>
            <p:nvPr/>
          </p:nvSpPr>
          <p:spPr>
            <a:xfrm rot="355779">
              <a:off x="10751853" y="4754145"/>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60" name="Groupe 659">
            <a:extLst>
              <a:ext uri="{FF2B5EF4-FFF2-40B4-BE49-F238E27FC236}">
                <a16:creationId xmlns:a16="http://schemas.microsoft.com/office/drawing/2014/main" id="{8F3C62E9-9728-47A0-AB0D-9BE195FEDB4C}"/>
              </a:ext>
            </a:extLst>
          </p:cNvPr>
          <p:cNvGrpSpPr/>
          <p:nvPr>
            <p:custDataLst>
              <p:tags r:id="rId404"/>
            </p:custDataLst>
          </p:nvPr>
        </p:nvGrpSpPr>
        <p:grpSpPr>
          <a:xfrm rot="16810338">
            <a:off x="8471155" y="3872941"/>
            <a:ext cx="294891" cy="107317"/>
            <a:chOff x="10751242" y="4735815"/>
            <a:chExt cx="294891" cy="107317"/>
          </a:xfrm>
        </p:grpSpPr>
        <p:sp>
          <p:nvSpPr>
            <p:cNvPr id="661" name="Forme libre : forme 660">
              <a:extLst>
                <a:ext uri="{FF2B5EF4-FFF2-40B4-BE49-F238E27FC236}">
                  <a16:creationId xmlns:a16="http://schemas.microsoft.com/office/drawing/2014/main" id="{36CCC4AC-C731-483E-8373-85BCC8FC4BBA}"/>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2" name="Forme libre : forme 661">
              <a:extLst>
                <a:ext uri="{FF2B5EF4-FFF2-40B4-BE49-F238E27FC236}">
                  <a16:creationId xmlns:a16="http://schemas.microsoft.com/office/drawing/2014/main" id="{0019EC77-69D3-4405-8592-EA4573BFA4F3}"/>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3" name="Forme libre : forme 662">
              <a:extLst>
                <a:ext uri="{FF2B5EF4-FFF2-40B4-BE49-F238E27FC236}">
                  <a16:creationId xmlns:a16="http://schemas.microsoft.com/office/drawing/2014/main" id="{297B02A8-80BE-433D-832D-B7947E05B503}"/>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64" name="Groupe 663">
            <a:extLst>
              <a:ext uri="{FF2B5EF4-FFF2-40B4-BE49-F238E27FC236}">
                <a16:creationId xmlns:a16="http://schemas.microsoft.com/office/drawing/2014/main" id="{0F000E03-C9F8-427E-A603-835FECB6470D}"/>
              </a:ext>
            </a:extLst>
          </p:cNvPr>
          <p:cNvGrpSpPr/>
          <p:nvPr>
            <p:custDataLst>
              <p:tags r:id="rId405"/>
            </p:custDataLst>
          </p:nvPr>
        </p:nvGrpSpPr>
        <p:grpSpPr>
          <a:xfrm rot="16966403">
            <a:off x="7545798" y="3940504"/>
            <a:ext cx="294891" cy="107317"/>
            <a:chOff x="10751242" y="4735815"/>
            <a:chExt cx="294891" cy="107317"/>
          </a:xfrm>
        </p:grpSpPr>
        <p:sp>
          <p:nvSpPr>
            <p:cNvPr id="665" name="Forme libre : forme 664">
              <a:extLst>
                <a:ext uri="{FF2B5EF4-FFF2-40B4-BE49-F238E27FC236}">
                  <a16:creationId xmlns:a16="http://schemas.microsoft.com/office/drawing/2014/main" id="{8D7DC97A-47D3-4BF6-BBF4-487D3AB923DD}"/>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6" name="Forme libre : forme 665">
              <a:extLst>
                <a:ext uri="{FF2B5EF4-FFF2-40B4-BE49-F238E27FC236}">
                  <a16:creationId xmlns:a16="http://schemas.microsoft.com/office/drawing/2014/main" id="{576959EF-6108-4898-B8B3-1A64F08B2D82}"/>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7" name="Forme libre : forme 666">
              <a:extLst>
                <a:ext uri="{FF2B5EF4-FFF2-40B4-BE49-F238E27FC236}">
                  <a16:creationId xmlns:a16="http://schemas.microsoft.com/office/drawing/2014/main" id="{665CE5ED-78CF-47E9-8DFF-16B03D996387}"/>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68" name="Groupe 667">
            <a:extLst>
              <a:ext uri="{FF2B5EF4-FFF2-40B4-BE49-F238E27FC236}">
                <a16:creationId xmlns:a16="http://schemas.microsoft.com/office/drawing/2014/main" id="{F33C48AF-D71F-4B8D-ACFF-F3C6C111FC6E}"/>
              </a:ext>
            </a:extLst>
          </p:cNvPr>
          <p:cNvGrpSpPr/>
          <p:nvPr>
            <p:custDataLst>
              <p:tags r:id="rId406"/>
            </p:custDataLst>
          </p:nvPr>
        </p:nvGrpSpPr>
        <p:grpSpPr>
          <a:xfrm rot="5594658">
            <a:off x="6897112" y="4029571"/>
            <a:ext cx="294891" cy="107317"/>
            <a:chOff x="10751242" y="4735815"/>
            <a:chExt cx="294891" cy="107317"/>
          </a:xfrm>
        </p:grpSpPr>
        <p:sp>
          <p:nvSpPr>
            <p:cNvPr id="669" name="Forme libre : forme 668">
              <a:extLst>
                <a:ext uri="{FF2B5EF4-FFF2-40B4-BE49-F238E27FC236}">
                  <a16:creationId xmlns:a16="http://schemas.microsoft.com/office/drawing/2014/main" id="{A44E247C-ADE9-4BE1-BA9B-E10C79D9856A}"/>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0" name="Forme libre : forme 669">
              <a:extLst>
                <a:ext uri="{FF2B5EF4-FFF2-40B4-BE49-F238E27FC236}">
                  <a16:creationId xmlns:a16="http://schemas.microsoft.com/office/drawing/2014/main" id="{F51A66DC-6F7E-4C7A-A7C2-7200A7FC490F}"/>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1" name="Forme libre : forme 670">
              <a:extLst>
                <a:ext uri="{FF2B5EF4-FFF2-40B4-BE49-F238E27FC236}">
                  <a16:creationId xmlns:a16="http://schemas.microsoft.com/office/drawing/2014/main" id="{88F03F1A-6F6B-467E-A804-6BE0D701D5B6}"/>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76" name="Groupe 675">
            <a:extLst>
              <a:ext uri="{FF2B5EF4-FFF2-40B4-BE49-F238E27FC236}">
                <a16:creationId xmlns:a16="http://schemas.microsoft.com/office/drawing/2014/main" id="{84FB1492-1A8A-48D5-978F-58F70A133DA1}"/>
              </a:ext>
            </a:extLst>
          </p:cNvPr>
          <p:cNvGrpSpPr/>
          <p:nvPr>
            <p:custDataLst>
              <p:tags r:id="rId407"/>
            </p:custDataLst>
          </p:nvPr>
        </p:nvGrpSpPr>
        <p:grpSpPr>
          <a:xfrm rot="18636939">
            <a:off x="6182323" y="4713424"/>
            <a:ext cx="294891" cy="107317"/>
            <a:chOff x="10751242" y="4735815"/>
            <a:chExt cx="294891" cy="107317"/>
          </a:xfrm>
        </p:grpSpPr>
        <p:sp>
          <p:nvSpPr>
            <p:cNvPr id="677" name="Forme libre : forme 676">
              <a:extLst>
                <a:ext uri="{FF2B5EF4-FFF2-40B4-BE49-F238E27FC236}">
                  <a16:creationId xmlns:a16="http://schemas.microsoft.com/office/drawing/2014/main" id="{2A9BB5ED-B6DE-419D-BA69-09A4BA5E5E8F}"/>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8" name="Forme libre : forme 677">
              <a:extLst>
                <a:ext uri="{FF2B5EF4-FFF2-40B4-BE49-F238E27FC236}">
                  <a16:creationId xmlns:a16="http://schemas.microsoft.com/office/drawing/2014/main" id="{A0598DBC-80DF-4F1C-8E3E-49C98AB7534C}"/>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9" name="Forme libre : forme 678">
              <a:extLst>
                <a:ext uri="{FF2B5EF4-FFF2-40B4-BE49-F238E27FC236}">
                  <a16:creationId xmlns:a16="http://schemas.microsoft.com/office/drawing/2014/main" id="{CD312C8A-1BB4-4529-B4D5-E86E98767AA0}"/>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80" name="Groupe 679">
            <a:extLst>
              <a:ext uri="{FF2B5EF4-FFF2-40B4-BE49-F238E27FC236}">
                <a16:creationId xmlns:a16="http://schemas.microsoft.com/office/drawing/2014/main" id="{460C9882-DE7A-4489-9111-599458A63F4F}"/>
              </a:ext>
            </a:extLst>
          </p:cNvPr>
          <p:cNvGrpSpPr/>
          <p:nvPr>
            <p:custDataLst>
              <p:tags r:id="rId408"/>
            </p:custDataLst>
          </p:nvPr>
        </p:nvGrpSpPr>
        <p:grpSpPr>
          <a:xfrm rot="18800639">
            <a:off x="6366189" y="4494630"/>
            <a:ext cx="294891" cy="107317"/>
            <a:chOff x="10751242" y="4735815"/>
            <a:chExt cx="294891" cy="107317"/>
          </a:xfrm>
        </p:grpSpPr>
        <p:sp>
          <p:nvSpPr>
            <p:cNvPr id="681" name="Forme libre : forme 680">
              <a:extLst>
                <a:ext uri="{FF2B5EF4-FFF2-40B4-BE49-F238E27FC236}">
                  <a16:creationId xmlns:a16="http://schemas.microsoft.com/office/drawing/2014/main" id="{2C103DE0-96B5-4BC7-B7D9-5384A3003D6F}"/>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2" name="Forme libre : forme 681">
              <a:extLst>
                <a:ext uri="{FF2B5EF4-FFF2-40B4-BE49-F238E27FC236}">
                  <a16:creationId xmlns:a16="http://schemas.microsoft.com/office/drawing/2014/main" id="{D3A42CD5-B196-4731-9761-753BAAA9F1CE}"/>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3" name="Forme libre : forme 682">
              <a:extLst>
                <a:ext uri="{FF2B5EF4-FFF2-40B4-BE49-F238E27FC236}">
                  <a16:creationId xmlns:a16="http://schemas.microsoft.com/office/drawing/2014/main" id="{31CF9621-5780-462C-87C5-E35CF5D5DD36}"/>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84" name="Groupe 683">
            <a:extLst>
              <a:ext uri="{FF2B5EF4-FFF2-40B4-BE49-F238E27FC236}">
                <a16:creationId xmlns:a16="http://schemas.microsoft.com/office/drawing/2014/main" id="{3BDCA7AC-7B4E-4EFB-810A-209B39437FB6}"/>
              </a:ext>
            </a:extLst>
          </p:cNvPr>
          <p:cNvGrpSpPr/>
          <p:nvPr>
            <p:custDataLst>
              <p:tags r:id="rId409"/>
            </p:custDataLst>
          </p:nvPr>
        </p:nvGrpSpPr>
        <p:grpSpPr>
          <a:xfrm rot="13256869">
            <a:off x="6415116" y="3992546"/>
            <a:ext cx="322681" cy="102393"/>
            <a:chOff x="10751242" y="4741280"/>
            <a:chExt cx="322681" cy="102393"/>
          </a:xfrm>
        </p:grpSpPr>
        <p:sp>
          <p:nvSpPr>
            <p:cNvPr id="685" name="Forme libre : forme 684">
              <a:extLst>
                <a:ext uri="{FF2B5EF4-FFF2-40B4-BE49-F238E27FC236}">
                  <a16:creationId xmlns:a16="http://schemas.microsoft.com/office/drawing/2014/main" id="{1502E944-7AB8-49DF-8D51-13EFCAC01158}"/>
                </a:ext>
              </a:extLst>
            </p:cNvPr>
            <p:cNvSpPr/>
            <p:nvPr/>
          </p:nvSpPr>
          <p:spPr>
            <a:xfrm rot="355779">
              <a:off x="10940583" y="4741280"/>
              <a:ext cx="133340" cy="10239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8398 w 103546"/>
                <a:gd name="connsiteY0" fmla="*/ 70790 h 72153"/>
                <a:gd name="connsiteX1" fmla="*/ 5519 w 103546"/>
                <a:gd name="connsiteY1" fmla="*/ 9616 h 72153"/>
                <a:gd name="connsiteX2" fmla="*/ 99526 w 103546"/>
                <a:gd name="connsiteY2" fmla="*/ 4018 h 72153"/>
                <a:gd name="connsiteX3" fmla="*/ 79573 w 103546"/>
                <a:gd name="connsiteY3" fmla="*/ 48252 h 72153"/>
                <a:gd name="connsiteX4" fmla="*/ 18398 w 103546"/>
                <a:gd name="connsiteY4" fmla="*/ 70790 h 72153"/>
                <a:gd name="connsiteX0" fmla="*/ 18091 w 102165"/>
                <a:gd name="connsiteY0" fmla="*/ 70790 h 74040"/>
                <a:gd name="connsiteX1" fmla="*/ 5212 w 102165"/>
                <a:gd name="connsiteY1" fmla="*/ 9616 h 74040"/>
                <a:gd name="connsiteX2" fmla="*/ 99219 w 102165"/>
                <a:gd name="connsiteY2" fmla="*/ 4018 h 74040"/>
                <a:gd name="connsiteX3" fmla="*/ 68464 w 102165"/>
                <a:gd name="connsiteY3" fmla="*/ 59137 h 74040"/>
                <a:gd name="connsiteX4" fmla="*/ 18091 w 102165"/>
                <a:gd name="connsiteY4" fmla="*/ 70790 h 74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 h="74040">
                  <a:moveTo>
                    <a:pt x="18091" y="70790"/>
                  </a:moveTo>
                  <a:cubicBezTo>
                    <a:pt x="7549" y="62537"/>
                    <a:pt x="-8309" y="20745"/>
                    <a:pt x="5212" y="9616"/>
                  </a:cubicBezTo>
                  <a:cubicBezTo>
                    <a:pt x="18733" y="-1513"/>
                    <a:pt x="86877" y="-2421"/>
                    <a:pt x="99219" y="4018"/>
                  </a:cubicBezTo>
                  <a:cubicBezTo>
                    <a:pt x="111561" y="10457"/>
                    <a:pt x="81985" y="48008"/>
                    <a:pt x="68464" y="59137"/>
                  </a:cubicBezTo>
                  <a:cubicBezTo>
                    <a:pt x="54943" y="70266"/>
                    <a:pt x="28633" y="79044"/>
                    <a:pt x="18091" y="70790"/>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6" name="Forme libre : forme 685">
              <a:extLst>
                <a:ext uri="{FF2B5EF4-FFF2-40B4-BE49-F238E27FC236}">
                  <a16:creationId xmlns:a16="http://schemas.microsoft.com/office/drawing/2014/main" id="{317457BE-D843-45BC-ACC1-9216C63563B8}"/>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7" name="Forme libre : forme 686">
              <a:extLst>
                <a:ext uri="{FF2B5EF4-FFF2-40B4-BE49-F238E27FC236}">
                  <a16:creationId xmlns:a16="http://schemas.microsoft.com/office/drawing/2014/main" id="{0A4B29F4-6A4C-49B3-9FA0-EC162E016350}"/>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88" name="Groupe 687">
            <a:extLst>
              <a:ext uri="{FF2B5EF4-FFF2-40B4-BE49-F238E27FC236}">
                <a16:creationId xmlns:a16="http://schemas.microsoft.com/office/drawing/2014/main" id="{0006FB87-F3C9-46CC-827F-4E032D83D932}"/>
              </a:ext>
            </a:extLst>
          </p:cNvPr>
          <p:cNvGrpSpPr/>
          <p:nvPr>
            <p:custDataLst>
              <p:tags r:id="rId410"/>
            </p:custDataLst>
          </p:nvPr>
        </p:nvGrpSpPr>
        <p:grpSpPr>
          <a:xfrm rot="7998027">
            <a:off x="6434736" y="3713917"/>
            <a:ext cx="294891" cy="107317"/>
            <a:chOff x="10751242" y="4735815"/>
            <a:chExt cx="294891" cy="107317"/>
          </a:xfrm>
        </p:grpSpPr>
        <p:sp>
          <p:nvSpPr>
            <p:cNvPr id="689" name="Forme libre : forme 688">
              <a:extLst>
                <a:ext uri="{FF2B5EF4-FFF2-40B4-BE49-F238E27FC236}">
                  <a16:creationId xmlns:a16="http://schemas.microsoft.com/office/drawing/2014/main" id="{E1AC865B-B634-4827-BFA6-4D81D8191EB6}"/>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0" name="Forme libre : forme 689">
              <a:extLst>
                <a:ext uri="{FF2B5EF4-FFF2-40B4-BE49-F238E27FC236}">
                  <a16:creationId xmlns:a16="http://schemas.microsoft.com/office/drawing/2014/main" id="{1BDD9A4F-D3B8-44F8-AECB-069C8BB3AFBC}"/>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1" name="Forme libre : forme 690">
              <a:extLst>
                <a:ext uri="{FF2B5EF4-FFF2-40B4-BE49-F238E27FC236}">
                  <a16:creationId xmlns:a16="http://schemas.microsoft.com/office/drawing/2014/main" id="{75DB8CCC-B8C8-4082-BAD5-950CF7A321E5}"/>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92" name="Groupe 691">
            <a:extLst>
              <a:ext uri="{FF2B5EF4-FFF2-40B4-BE49-F238E27FC236}">
                <a16:creationId xmlns:a16="http://schemas.microsoft.com/office/drawing/2014/main" id="{137F1B18-2DEE-4701-A84E-03CFD486A914}"/>
              </a:ext>
            </a:extLst>
          </p:cNvPr>
          <p:cNvGrpSpPr/>
          <p:nvPr>
            <p:custDataLst>
              <p:tags r:id="rId411"/>
            </p:custDataLst>
          </p:nvPr>
        </p:nvGrpSpPr>
        <p:grpSpPr>
          <a:xfrm rot="6892846">
            <a:off x="5329999" y="3800230"/>
            <a:ext cx="294891" cy="107317"/>
            <a:chOff x="10751242" y="4735815"/>
            <a:chExt cx="294891" cy="107317"/>
          </a:xfrm>
        </p:grpSpPr>
        <p:sp>
          <p:nvSpPr>
            <p:cNvPr id="693" name="Forme libre : forme 692">
              <a:extLst>
                <a:ext uri="{FF2B5EF4-FFF2-40B4-BE49-F238E27FC236}">
                  <a16:creationId xmlns:a16="http://schemas.microsoft.com/office/drawing/2014/main" id="{19216574-98EC-43E9-A4B4-28FDA80F3329}"/>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4" name="Forme libre : forme 693">
              <a:extLst>
                <a:ext uri="{FF2B5EF4-FFF2-40B4-BE49-F238E27FC236}">
                  <a16:creationId xmlns:a16="http://schemas.microsoft.com/office/drawing/2014/main" id="{2BE11B38-01F7-40B2-8E34-1BE7D81F457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5" name="Forme libre : forme 694">
              <a:extLst>
                <a:ext uri="{FF2B5EF4-FFF2-40B4-BE49-F238E27FC236}">
                  <a16:creationId xmlns:a16="http://schemas.microsoft.com/office/drawing/2014/main" id="{C7B6C24C-1695-4273-850A-689B7A63547D}"/>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96" name="Groupe 695">
            <a:extLst>
              <a:ext uri="{FF2B5EF4-FFF2-40B4-BE49-F238E27FC236}">
                <a16:creationId xmlns:a16="http://schemas.microsoft.com/office/drawing/2014/main" id="{22CEABFF-F257-4D77-AF2D-6C7913C91CEC}"/>
              </a:ext>
            </a:extLst>
          </p:cNvPr>
          <p:cNvGrpSpPr/>
          <p:nvPr>
            <p:custDataLst>
              <p:tags r:id="rId412"/>
            </p:custDataLst>
          </p:nvPr>
        </p:nvGrpSpPr>
        <p:grpSpPr>
          <a:xfrm rot="8180077">
            <a:off x="5638433" y="4228990"/>
            <a:ext cx="302206" cy="119596"/>
            <a:chOff x="10754591" y="4723536"/>
            <a:chExt cx="302206" cy="119596"/>
          </a:xfrm>
        </p:grpSpPr>
        <p:sp>
          <p:nvSpPr>
            <p:cNvPr id="697" name="Forme libre : forme 696">
              <a:extLst>
                <a:ext uri="{FF2B5EF4-FFF2-40B4-BE49-F238E27FC236}">
                  <a16:creationId xmlns:a16="http://schemas.microsoft.com/office/drawing/2014/main" id="{8F1972DE-55C1-4291-8FCE-ADF95F0BB2DA}"/>
                </a:ext>
              </a:extLst>
            </p:cNvPr>
            <p:cNvSpPr/>
            <p:nvPr/>
          </p:nvSpPr>
          <p:spPr>
            <a:xfrm rot="355779">
              <a:off x="10934722" y="4727407"/>
              <a:ext cx="122075" cy="10824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745 w 85001"/>
                <a:gd name="connsiteY0" fmla="*/ 73824 h 74171"/>
                <a:gd name="connsiteX1" fmla="*/ 2866 w 85001"/>
                <a:gd name="connsiteY1" fmla="*/ 12650 h 74171"/>
                <a:gd name="connsiteX2" fmla="*/ 57601 w 85001"/>
                <a:gd name="connsiteY2" fmla="*/ 2991 h 74171"/>
                <a:gd name="connsiteX3" fmla="*/ 84088 w 85001"/>
                <a:gd name="connsiteY3" fmla="*/ 35876 h 74171"/>
                <a:gd name="connsiteX4" fmla="*/ 15745 w 85001"/>
                <a:gd name="connsiteY4" fmla="*/ 73824 h 74171"/>
                <a:gd name="connsiteX0" fmla="*/ 14046 w 82548"/>
                <a:gd name="connsiteY0" fmla="*/ 77535 h 77884"/>
                <a:gd name="connsiteX1" fmla="*/ 1167 w 82548"/>
                <a:gd name="connsiteY1" fmla="*/ 16361 h 77884"/>
                <a:gd name="connsiteX2" fmla="*/ 32185 w 82548"/>
                <a:gd name="connsiteY2" fmla="*/ 2281 h 77884"/>
                <a:gd name="connsiteX3" fmla="*/ 82389 w 82548"/>
                <a:gd name="connsiteY3" fmla="*/ 39587 h 77884"/>
                <a:gd name="connsiteX4" fmla="*/ 14046 w 82548"/>
                <a:gd name="connsiteY4" fmla="*/ 77535 h 77884"/>
                <a:gd name="connsiteX0" fmla="*/ 14046 w 82548"/>
                <a:gd name="connsiteY0" fmla="*/ 77535 h 77884"/>
                <a:gd name="connsiteX1" fmla="*/ 1167 w 82548"/>
                <a:gd name="connsiteY1" fmla="*/ 16361 h 77884"/>
                <a:gd name="connsiteX2" fmla="*/ 32185 w 82548"/>
                <a:gd name="connsiteY2" fmla="*/ 2281 h 77884"/>
                <a:gd name="connsiteX3" fmla="*/ 82389 w 82548"/>
                <a:gd name="connsiteY3" fmla="*/ 39587 h 77884"/>
                <a:gd name="connsiteX4" fmla="*/ 14046 w 82548"/>
                <a:gd name="connsiteY4" fmla="*/ 77535 h 77884"/>
                <a:gd name="connsiteX0" fmla="*/ 14045 w 82548"/>
                <a:gd name="connsiteY0" fmla="*/ 77535 h 77884"/>
                <a:gd name="connsiteX1" fmla="*/ 1167 w 82548"/>
                <a:gd name="connsiteY1" fmla="*/ 16361 h 77884"/>
                <a:gd name="connsiteX2" fmla="*/ 32185 w 82548"/>
                <a:gd name="connsiteY2" fmla="*/ 2281 h 77884"/>
                <a:gd name="connsiteX3" fmla="*/ 82389 w 82548"/>
                <a:gd name="connsiteY3" fmla="*/ 39587 h 77884"/>
                <a:gd name="connsiteX4" fmla="*/ 14045 w 82548"/>
                <a:gd name="connsiteY4" fmla="*/ 77535 h 77884"/>
                <a:gd name="connsiteX0" fmla="*/ 28058 w 81239"/>
                <a:gd name="connsiteY0" fmla="*/ 75671 h 76037"/>
                <a:gd name="connsiteX1" fmla="*/ 12 w 81239"/>
                <a:gd name="connsiteY1" fmla="*/ 16322 h 76037"/>
                <a:gd name="connsiteX2" fmla="*/ 31030 w 81239"/>
                <a:gd name="connsiteY2" fmla="*/ 2242 h 76037"/>
                <a:gd name="connsiteX3" fmla="*/ 81234 w 81239"/>
                <a:gd name="connsiteY3" fmla="*/ 39548 h 76037"/>
                <a:gd name="connsiteX4" fmla="*/ 28058 w 81239"/>
                <a:gd name="connsiteY4" fmla="*/ 75671 h 76037"/>
                <a:gd name="connsiteX0" fmla="*/ 37256 w 90436"/>
                <a:gd name="connsiteY0" fmla="*/ 74085 h 74252"/>
                <a:gd name="connsiteX1" fmla="*/ 7 w 90436"/>
                <a:gd name="connsiteY1" fmla="*/ 49302 h 74252"/>
                <a:gd name="connsiteX2" fmla="*/ 40228 w 90436"/>
                <a:gd name="connsiteY2" fmla="*/ 656 h 74252"/>
                <a:gd name="connsiteX3" fmla="*/ 90432 w 90436"/>
                <a:gd name="connsiteY3" fmla="*/ 37962 h 74252"/>
                <a:gd name="connsiteX4" fmla="*/ 37256 w 90436"/>
                <a:gd name="connsiteY4" fmla="*/ 74085 h 74252"/>
                <a:gd name="connsiteX0" fmla="*/ 38569 w 92007"/>
                <a:gd name="connsiteY0" fmla="*/ 78094 h 78269"/>
                <a:gd name="connsiteX1" fmla="*/ 1320 w 92007"/>
                <a:gd name="connsiteY1" fmla="*/ 53311 h 78269"/>
                <a:gd name="connsiteX2" fmla="*/ 14789 w 92007"/>
                <a:gd name="connsiteY2" fmla="*/ 611 h 78269"/>
                <a:gd name="connsiteX3" fmla="*/ 91745 w 92007"/>
                <a:gd name="connsiteY3" fmla="*/ 41971 h 78269"/>
                <a:gd name="connsiteX4" fmla="*/ 38569 w 92007"/>
                <a:gd name="connsiteY4" fmla="*/ 78094 h 78269"/>
                <a:gd name="connsiteX0" fmla="*/ 38569 w 93532"/>
                <a:gd name="connsiteY0" fmla="*/ 78094 h 78269"/>
                <a:gd name="connsiteX1" fmla="*/ 1320 w 93532"/>
                <a:gd name="connsiteY1" fmla="*/ 53311 h 78269"/>
                <a:gd name="connsiteX2" fmla="*/ 14789 w 93532"/>
                <a:gd name="connsiteY2" fmla="*/ 611 h 78269"/>
                <a:gd name="connsiteX3" fmla="*/ 91745 w 93532"/>
                <a:gd name="connsiteY3" fmla="*/ 41971 h 78269"/>
                <a:gd name="connsiteX4" fmla="*/ 38569 w 93532"/>
                <a:gd name="connsiteY4" fmla="*/ 78094 h 78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2" h="78269">
                  <a:moveTo>
                    <a:pt x="38569" y="78094"/>
                  </a:moveTo>
                  <a:cubicBezTo>
                    <a:pt x="23498" y="79984"/>
                    <a:pt x="5283" y="66225"/>
                    <a:pt x="1320" y="53311"/>
                  </a:cubicBezTo>
                  <a:cubicBezTo>
                    <a:pt x="-2643" y="40397"/>
                    <a:pt x="2447" y="-5828"/>
                    <a:pt x="14789" y="611"/>
                  </a:cubicBezTo>
                  <a:cubicBezTo>
                    <a:pt x="27131" y="7050"/>
                    <a:pt x="79945" y="5269"/>
                    <a:pt x="91745" y="41971"/>
                  </a:cubicBezTo>
                  <a:cubicBezTo>
                    <a:pt x="103545" y="78673"/>
                    <a:pt x="53640" y="76204"/>
                    <a:pt x="38569" y="7809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8" name="Forme libre : forme 697">
              <a:extLst>
                <a:ext uri="{FF2B5EF4-FFF2-40B4-BE49-F238E27FC236}">
                  <a16:creationId xmlns:a16="http://schemas.microsoft.com/office/drawing/2014/main" id="{0B2E17E6-EC76-4F72-BD84-A056BB62FB44}"/>
                </a:ext>
              </a:extLst>
            </p:cNvPr>
            <p:cNvSpPr/>
            <p:nvPr/>
          </p:nvSpPr>
          <p:spPr>
            <a:xfrm rot="355779">
              <a:off x="10842495" y="4723536"/>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9" name="Forme libre : forme 698">
              <a:extLst>
                <a:ext uri="{FF2B5EF4-FFF2-40B4-BE49-F238E27FC236}">
                  <a16:creationId xmlns:a16="http://schemas.microsoft.com/office/drawing/2014/main" id="{0A538ED5-15AD-4D37-8A80-9AA2B850340D}"/>
                </a:ext>
              </a:extLst>
            </p:cNvPr>
            <p:cNvSpPr/>
            <p:nvPr/>
          </p:nvSpPr>
          <p:spPr>
            <a:xfrm rot="355779">
              <a:off x="10754591"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00" name="Groupe 699">
            <a:extLst>
              <a:ext uri="{FF2B5EF4-FFF2-40B4-BE49-F238E27FC236}">
                <a16:creationId xmlns:a16="http://schemas.microsoft.com/office/drawing/2014/main" id="{4074EF85-A9E5-4D71-9172-87598F8BB189}"/>
              </a:ext>
            </a:extLst>
          </p:cNvPr>
          <p:cNvGrpSpPr/>
          <p:nvPr>
            <p:custDataLst>
              <p:tags r:id="rId413"/>
            </p:custDataLst>
          </p:nvPr>
        </p:nvGrpSpPr>
        <p:grpSpPr>
          <a:xfrm rot="6892846">
            <a:off x="5416944" y="3535474"/>
            <a:ext cx="294891" cy="107317"/>
            <a:chOff x="10751242" y="4735815"/>
            <a:chExt cx="294891" cy="107317"/>
          </a:xfrm>
        </p:grpSpPr>
        <p:sp>
          <p:nvSpPr>
            <p:cNvPr id="701" name="Forme libre : forme 700">
              <a:extLst>
                <a:ext uri="{FF2B5EF4-FFF2-40B4-BE49-F238E27FC236}">
                  <a16:creationId xmlns:a16="http://schemas.microsoft.com/office/drawing/2014/main" id="{B43446E9-C31D-4C7A-AC00-B1C38F81CDA0}"/>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2" name="Forme libre : forme 701">
              <a:extLst>
                <a:ext uri="{FF2B5EF4-FFF2-40B4-BE49-F238E27FC236}">
                  <a16:creationId xmlns:a16="http://schemas.microsoft.com/office/drawing/2014/main" id="{46B496C7-BED4-4F4D-BDEB-B55F4157A5CA}"/>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3" name="Forme libre : forme 702">
              <a:extLst>
                <a:ext uri="{FF2B5EF4-FFF2-40B4-BE49-F238E27FC236}">
                  <a16:creationId xmlns:a16="http://schemas.microsoft.com/office/drawing/2014/main" id="{12470AE2-217C-4AC1-BE2F-38803B5208DF}"/>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04" name="Groupe 703">
            <a:extLst>
              <a:ext uri="{FF2B5EF4-FFF2-40B4-BE49-F238E27FC236}">
                <a16:creationId xmlns:a16="http://schemas.microsoft.com/office/drawing/2014/main" id="{7C031A86-5F1D-4740-A28E-E513D7EF6970}"/>
              </a:ext>
            </a:extLst>
          </p:cNvPr>
          <p:cNvGrpSpPr/>
          <p:nvPr>
            <p:custDataLst>
              <p:tags r:id="rId414"/>
            </p:custDataLst>
          </p:nvPr>
        </p:nvGrpSpPr>
        <p:grpSpPr>
          <a:xfrm rot="6892846">
            <a:off x="5507226" y="3265263"/>
            <a:ext cx="294891" cy="107317"/>
            <a:chOff x="10751242" y="4735815"/>
            <a:chExt cx="294891" cy="107317"/>
          </a:xfrm>
        </p:grpSpPr>
        <p:sp>
          <p:nvSpPr>
            <p:cNvPr id="705" name="Forme libre : forme 704">
              <a:extLst>
                <a:ext uri="{FF2B5EF4-FFF2-40B4-BE49-F238E27FC236}">
                  <a16:creationId xmlns:a16="http://schemas.microsoft.com/office/drawing/2014/main" id="{0AE4B3C6-DAE4-416A-B74F-A66AA0CEBBCE}"/>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6" name="Forme libre : forme 705">
              <a:extLst>
                <a:ext uri="{FF2B5EF4-FFF2-40B4-BE49-F238E27FC236}">
                  <a16:creationId xmlns:a16="http://schemas.microsoft.com/office/drawing/2014/main" id="{93813347-74AC-46C9-9DA5-F56C7FB7DAED}"/>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7" name="Forme libre : forme 706">
              <a:extLst>
                <a:ext uri="{FF2B5EF4-FFF2-40B4-BE49-F238E27FC236}">
                  <a16:creationId xmlns:a16="http://schemas.microsoft.com/office/drawing/2014/main" id="{DE80E79C-E06E-4BA4-B658-C097CE67956A}"/>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08" name="Groupe 707">
            <a:extLst>
              <a:ext uri="{FF2B5EF4-FFF2-40B4-BE49-F238E27FC236}">
                <a16:creationId xmlns:a16="http://schemas.microsoft.com/office/drawing/2014/main" id="{DCCA16B4-9369-4053-9A71-98817916BD17}"/>
              </a:ext>
            </a:extLst>
          </p:cNvPr>
          <p:cNvGrpSpPr/>
          <p:nvPr>
            <p:custDataLst>
              <p:tags r:id="rId415"/>
            </p:custDataLst>
          </p:nvPr>
        </p:nvGrpSpPr>
        <p:grpSpPr>
          <a:xfrm rot="13048910">
            <a:off x="6345923" y="3244350"/>
            <a:ext cx="294891" cy="107317"/>
            <a:chOff x="10751242" y="4735815"/>
            <a:chExt cx="294891" cy="107317"/>
          </a:xfrm>
        </p:grpSpPr>
        <p:sp>
          <p:nvSpPr>
            <p:cNvPr id="709" name="Forme libre : forme 708">
              <a:extLst>
                <a:ext uri="{FF2B5EF4-FFF2-40B4-BE49-F238E27FC236}">
                  <a16:creationId xmlns:a16="http://schemas.microsoft.com/office/drawing/2014/main" id="{2E422B50-3B9F-4D05-8E97-2415064742D2}"/>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0" name="Forme libre : forme 709">
              <a:extLst>
                <a:ext uri="{FF2B5EF4-FFF2-40B4-BE49-F238E27FC236}">
                  <a16:creationId xmlns:a16="http://schemas.microsoft.com/office/drawing/2014/main" id="{8F63D263-C14F-43BA-8637-BA9F5007C18A}"/>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1" name="Forme libre : forme 710">
              <a:extLst>
                <a:ext uri="{FF2B5EF4-FFF2-40B4-BE49-F238E27FC236}">
                  <a16:creationId xmlns:a16="http://schemas.microsoft.com/office/drawing/2014/main" id="{F498F923-7349-4A6E-AEDE-AB165E6A7E24}"/>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12" name="Groupe 711">
            <a:extLst>
              <a:ext uri="{FF2B5EF4-FFF2-40B4-BE49-F238E27FC236}">
                <a16:creationId xmlns:a16="http://schemas.microsoft.com/office/drawing/2014/main" id="{18B505E8-CCEE-4B88-828D-46C30E96EB90}"/>
              </a:ext>
            </a:extLst>
          </p:cNvPr>
          <p:cNvGrpSpPr/>
          <p:nvPr>
            <p:custDataLst>
              <p:tags r:id="rId416"/>
            </p:custDataLst>
          </p:nvPr>
        </p:nvGrpSpPr>
        <p:grpSpPr>
          <a:xfrm rot="7735548">
            <a:off x="4048908" y="3792958"/>
            <a:ext cx="294891" cy="107317"/>
            <a:chOff x="10751242" y="4735815"/>
            <a:chExt cx="294891" cy="107317"/>
          </a:xfrm>
        </p:grpSpPr>
        <p:sp>
          <p:nvSpPr>
            <p:cNvPr id="713" name="Forme libre : forme 712">
              <a:extLst>
                <a:ext uri="{FF2B5EF4-FFF2-40B4-BE49-F238E27FC236}">
                  <a16:creationId xmlns:a16="http://schemas.microsoft.com/office/drawing/2014/main" id="{B88F61FA-8C41-4FC0-8C50-FFDE1687B862}"/>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4" name="Forme libre : forme 713">
              <a:extLst>
                <a:ext uri="{FF2B5EF4-FFF2-40B4-BE49-F238E27FC236}">
                  <a16:creationId xmlns:a16="http://schemas.microsoft.com/office/drawing/2014/main" id="{F2FE48B9-7413-4EFA-916C-4BB1F78FA5C0}"/>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5" name="Forme libre : forme 714">
              <a:extLst>
                <a:ext uri="{FF2B5EF4-FFF2-40B4-BE49-F238E27FC236}">
                  <a16:creationId xmlns:a16="http://schemas.microsoft.com/office/drawing/2014/main" id="{3C02E33F-D6D5-474F-B32E-F216A595E627}"/>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16" name="Groupe 715">
            <a:extLst>
              <a:ext uri="{FF2B5EF4-FFF2-40B4-BE49-F238E27FC236}">
                <a16:creationId xmlns:a16="http://schemas.microsoft.com/office/drawing/2014/main" id="{5586473E-FDA1-40EE-B8FA-C4378A7575EE}"/>
              </a:ext>
            </a:extLst>
          </p:cNvPr>
          <p:cNvGrpSpPr/>
          <p:nvPr>
            <p:custDataLst>
              <p:tags r:id="rId417"/>
            </p:custDataLst>
          </p:nvPr>
        </p:nvGrpSpPr>
        <p:grpSpPr>
          <a:xfrm rot="8026716">
            <a:off x="5878391" y="3267174"/>
            <a:ext cx="294891" cy="107317"/>
            <a:chOff x="10751242" y="4735815"/>
            <a:chExt cx="294891" cy="107317"/>
          </a:xfrm>
        </p:grpSpPr>
        <p:sp>
          <p:nvSpPr>
            <p:cNvPr id="717" name="Forme libre : forme 716">
              <a:extLst>
                <a:ext uri="{FF2B5EF4-FFF2-40B4-BE49-F238E27FC236}">
                  <a16:creationId xmlns:a16="http://schemas.microsoft.com/office/drawing/2014/main" id="{8671CBCB-7460-4394-8511-4A15F3AF223A}"/>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8" name="Forme libre : forme 717">
              <a:extLst>
                <a:ext uri="{FF2B5EF4-FFF2-40B4-BE49-F238E27FC236}">
                  <a16:creationId xmlns:a16="http://schemas.microsoft.com/office/drawing/2014/main" id="{90AC26E1-7350-4F0A-B10E-87B51229450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9" name="Forme libre : forme 718">
              <a:extLst>
                <a:ext uri="{FF2B5EF4-FFF2-40B4-BE49-F238E27FC236}">
                  <a16:creationId xmlns:a16="http://schemas.microsoft.com/office/drawing/2014/main" id="{DBCDC28B-2FC2-4489-98F7-B3DBF542822E}"/>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20" name="Groupe 719">
            <a:extLst>
              <a:ext uri="{FF2B5EF4-FFF2-40B4-BE49-F238E27FC236}">
                <a16:creationId xmlns:a16="http://schemas.microsoft.com/office/drawing/2014/main" id="{816D84D2-1D17-467E-83DC-EA8F92528688}"/>
              </a:ext>
            </a:extLst>
          </p:cNvPr>
          <p:cNvGrpSpPr/>
          <p:nvPr>
            <p:custDataLst>
              <p:tags r:id="rId418"/>
            </p:custDataLst>
          </p:nvPr>
        </p:nvGrpSpPr>
        <p:grpSpPr>
          <a:xfrm rot="7138286">
            <a:off x="7026284" y="3153564"/>
            <a:ext cx="294891" cy="107317"/>
            <a:chOff x="10751242" y="4735815"/>
            <a:chExt cx="294891" cy="107317"/>
          </a:xfrm>
        </p:grpSpPr>
        <p:sp>
          <p:nvSpPr>
            <p:cNvPr id="721" name="Forme libre : forme 720">
              <a:extLst>
                <a:ext uri="{FF2B5EF4-FFF2-40B4-BE49-F238E27FC236}">
                  <a16:creationId xmlns:a16="http://schemas.microsoft.com/office/drawing/2014/main" id="{3F464284-16F6-4177-B5A4-6F4AACDE3D37}"/>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2" name="Forme libre : forme 721">
              <a:extLst>
                <a:ext uri="{FF2B5EF4-FFF2-40B4-BE49-F238E27FC236}">
                  <a16:creationId xmlns:a16="http://schemas.microsoft.com/office/drawing/2014/main" id="{3747BAAF-2FE6-459D-B463-3730C9C37E2B}"/>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3" name="Forme libre : forme 722">
              <a:extLst>
                <a:ext uri="{FF2B5EF4-FFF2-40B4-BE49-F238E27FC236}">
                  <a16:creationId xmlns:a16="http://schemas.microsoft.com/office/drawing/2014/main" id="{3B5AD807-1294-4C1E-B3D3-FFD4AFA3C705}"/>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24" name="Groupe 723">
            <a:extLst>
              <a:ext uri="{FF2B5EF4-FFF2-40B4-BE49-F238E27FC236}">
                <a16:creationId xmlns:a16="http://schemas.microsoft.com/office/drawing/2014/main" id="{9A5583B4-8F81-4A49-99A8-EA5ADAEEB78C}"/>
              </a:ext>
            </a:extLst>
          </p:cNvPr>
          <p:cNvGrpSpPr/>
          <p:nvPr>
            <p:custDataLst>
              <p:tags r:id="rId419"/>
            </p:custDataLst>
          </p:nvPr>
        </p:nvGrpSpPr>
        <p:grpSpPr>
          <a:xfrm rot="3494987">
            <a:off x="5371386" y="4147147"/>
            <a:ext cx="294891" cy="107317"/>
            <a:chOff x="10751242" y="4735815"/>
            <a:chExt cx="294891" cy="107317"/>
          </a:xfrm>
        </p:grpSpPr>
        <p:sp>
          <p:nvSpPr>
            <p:cNvPr id="725" name="Forme libre : forme 724">
              <a:extLst>
                <a:ext uri="{FF2B5EF4-FFF2-40B4-BE49-F238E27FC236}">
                  <a16:creationId xmlns:a16="http://schemas.microsoft.com/office/drawing/2014/main" id="{D3A7AABB-E760-424A-BF7C-BA0B1D8DBC01}"/>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6" name="Forme libre : forme 725">
              <a:extLst>
                <a:ext uri="{FF2B5EF4-FFF2-40B4-BE49-F238E27FC236}">
                  <a16:creationId xmlns:a16="http://schemas.microsoft.com/office/drawing/2014/main" id="{46B2A5A9-FB5E-493C-B546-8F6F4567405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7" name="Forme libre : forme 726">
              <a:extLst>
                <a:ext uri="{FF2B5EF4-FFF2-40B4-BE49-F238E27FC236}">
                  <a16:creationId xmlns:a16="http://schemas.microsoft.com/office/drawing/2014/main" id="{7DB885C1-5380-476F-9977-F3038B24E736}"/>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28" name="Groupe 727">
            <a:extLst>
              <a:ext uri="{FF2B5EF4-FFF2-40B4-BE49-F238E27FC236}">
                <a16:creationId xmlns:a16="http://schemas.microsoft.com/office/drawing/2014/main" id="{CD251EDA-18F3-45A8-B720-879A65D8E556}"/>
              </a:ext>
            </a:extLst>
          </p:cNvPr>
          <p:cNvGrpSpPr/>
          <p:nvPr>
            <p:custDataLst>
              <p:tags r:id="rId420"/>
            </p:custDataLst>
          </p:nvPr>
        </p:nvGrpSpPr>
        <p:grpSpPr>
          <a:xfrm rot="1426569">
            <a:off x="6427552" y="5021454"/>
            <a:ext cx="294891" cy="107317"/>
            <a:chOff x="10751242" y="4735815"/>
            <a:chExt cx="294891" cy="107317"/>
          </a:xfrm>
        </p:grpSpPr>
        <p:sp>
          <p:nvSpPr>
            <p:cNvPr id="729" name="Forme libre : forme 728">
              <a:extLst>
                <a:ext uri="{FF2B5EF4-FFF2-40B4-BE49-F238E27FC236}">
                  <a16:creationId xmlns:a16="http://schemas.microsoft.com/office/drawing/2014/main" id="{38C11420-8B88-49AB-98C9-252DAC7C3237}"/>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0" name="Forme libre : forme 729">
              <a:extLst>
                <a:ext uri="{FF2B5EF4-FFF2-40B4-BE49-F238E27FC236}">
                  <a16:creationId xmlns:a16="http://schemas.microsoft.com/office/drawing/2014/main" id="{6CB7770F-352D-4E89-B962-44F8E6600E09}"/>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1" name="Forme libre : forme 730">
              <a:extLst>
                <a:ext uri="{FF2B5EF4-FFF2-40B4-BE49-F238E27FC236}">
                  <a16:creationId xmlns:a16="http://schemas.microsoft.com/office/drawing/2014/main" id="{B94AE9E7-E09D-40AB-AB22-EA37273587F1}"/>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32" name="Groupe 731">
            <a:extLst>
              <a:ext uri="{FF2B5EF4-FFF2-40B4-BE49-F238E27FC236}">
                <a16:creationId xmlns:a16="http://schemas.microsoft.com/office/drawing/2014/main" id="{259A75A8-C5B0-456A-B943-35D818A0CE49}"/>
              </a:ext>
            </a:extLst>
          </p:cNvPr>
          <p:cNvGrpSpPr/>
          <p:nvPr>
            <p:custDataLst>
              <p:tags r:id="rId421"/>
            </p:custDataLst>
          </p:nvPr>
        </p:nvGrpSpPr>
        <p:grpSpPr>
          <a:xfrm rot="5245611">
            <a:off x="5767335" y="3819495"/>
            <a:ext cx="294891" cy="107317"/>
            <a:chOff x="10751242" y="4735815"/>
            <a:chExt cx="294891" cy="107317"/>
          </a:xfrm>
        </p:grpSpPr>
        <p:sp>
          <p:nvSpPr>
            <p:cNvPr id="733" name="Forme libre : forme 732">
              <a:extLst>
                <a:ext uri="{FF2B5EF4-FFF2-40B4-BE49-F238E27FC236}">
                  <a16:creationId xmlns:a16="http://schemas.microsoft.com/office/drawing/2014/main" id="{3AE5BCF0-96BA-4961-B4F8-52C1280DA3E0}"/>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4" name="Forme libre : forme 733">
              <a:extLst>
                <a:ext uri="{FF2B5EF4-FFF2-40B4-BE49-F238E27FC236}">
                  <a16:creationId xmlns:a16="http://schemas.microsoft.com/office/drawing/2014/main" id="{2292FD5E-DE49-4BA9-82F1-3C6864745F87}"/>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5" name="Forme libre : forme 734">
              <a:extLst>
                <a:ext uri="{FF2B5EF4-FFF2-40B4-BE49-F238E27FC236}">
                  <a16:creationId xmlns:a16="http://schemas.microsoft.com/office/drawing/2014/main" id="{45DA12D8-E653-4320-96BC-640C3B8B4677}"/>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736" name="Forme libre : forme 735">
            <a:extLst>
              <a:ext uri="{FF2B5EF4-FFF2-40B4-BE49-F238E27FC236}">
                <a16:creationId xmlns:a16="http://schemas.microsoft.com/office/drawing/2014/main" id="{36FE1290-3B4D-45A4-9F05-AF4FF4BE762D}"/>
              </a:ext>
            </a:extLst>
          </p:cNvPr>
          <p:cNvSpPr/>
          <p:nvPr>
            <p:custDataLst>
              <p:tags r:id="rId422"/>
            </p:custDataLst>
          </p:nvPr>
        </p:nvSpPr>
        <p:spPr>
          <a:xfrm rot="13376548">
            <a:off x="10979684" y="5234034"/>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7" name="Forme libre : forme 736">
            <a:extLst>
              <a:ext uri="{FF2B5EF4-FFF2-40B4-BE49-F238E27FC236}">
                <a16:creationId xmlns:a16="http://schemas.microsoft.com/office/drawing/2014/main" id="{F6912DCF-6FCA-4C6D-BEC4-2C57AC74609C}"/>
              </a:ext>
            </a:extLst>
          </p:cNvPr>
          <p:cNvSpPr/>
          <p:nvPr>
            <p:custDataLst>
              <p:tags r:id="rId423"/>
            </p:custDataLst>
          </p:nvPr>
        </p:nvSpPr>
        <p:spPr>
          <a:xfrm rot="13376548">
            <a:off x="11096625" y="5010387"/>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8" name="Forme libre : forme 737">
            <a:extLst>
              <a:ext uri="{FF2B5EF4-FFF2-40B4-BE49-F238E27FC236}">
                <a16:creationId xmlns:a16="http://schemas.microsoft.com/office/drawing/2014/main" id="{67EAC0E2-06CA-4985-A880-2A3DC33ADD1E}"/>
              </a:ext>
            </a:extLst>
          </p:cNvPr>
          <p:cNvSpPr/>
          <p:nvPr>
            <p:custDataLst>
              <p:tags r:id="rId424"/>
            </p:custDataLst>
          </p:nvPr>
        </p:nvSpPr>
        <p:spPr>
          <a:xfrm rot="13376548">
            <a:off x="11025737" y="5161717"/>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9" name="Forme libre : forme 738">
            <a:extLst>
              <a:ext uri="{FF2B5EF4-FFF2-40B4-BE49-F238E27FC236}">
                <a16:creationId xmlns:a16="http://schemas.microsoft.com/office/drawing/2014/main" id="{5A576C7C-B411-4487-A49F-FE9E37D8185D}"/>
              </a:ext>
            </a:extLst>
          </p:cNvPr>
          <p:cNvSpPr/>
          <p:nvPr>
            <p:custDataLst>
              <p:tags r:id="rId425"/>
            </p:custDataLst>
          </p:nvPr>
        </p:nvSpPr>
        <p:spPr>
          <a:xfrm rot="13376548">
            <a:off x="11066570" y="5089529"/>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0" name="Forme libre : forme 739">
            <a:extLst>
              <a:ext uri="{FF2B5EF4-FFF2-40B4-BE49-F238E27FC236}">
                <a16:creationId xmlns:a16="http://schemas.microsoft.com/office/drawing/2014/main" id="{C89CB1B2-06F6-4CD5-B080-053412F50F8A}"/>
              </a:ext>
            </a:extLst>
          </p:cNvPr>
          <p:cNvSpPr/>
          <p:nvPr>
            <p:custDataLst>
              <p:tags r:id="rId426"/>
            </p:custDataLst>
          </p:nvPr>
        </p:nvSpPr>
        <p:spPr>
          <a:xfrm rot="13769949">
            <a:off x="11023751" y="4831515"/>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1" name="Forme libre : forme 740">
            <a:extLst>
              <a:ext uri="{FF2B5EF4-FFF2-40B4-BE49-F238E27FC236}">
                <a16:creationId xmlns:a16="http://schemas.microsoft.com/office/drawing/2014/main" id="{9C11A777-DBBD-48C6-B4CD-55F108E038AB}"/>
              </a:ext>
            </a:extLst>
          </p:cNvPr>
          <p:cNvSpPr/>
          <p:nvPr>
            <p:custDataLst>
              <p:tags r:id="rId427"/>
            </p:custDataLst>
          </p:nvPr>
        </p:nvSpPr>
        <p:spPr>
          <a:xfrm rot="13769949">
            <a:off x="11082498" y="4889101"/>
            <a:ext cx="83107" cy="9798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3439 w 65903"/>
              <a:gd name="connsiteY0" fmla="*/ 76112 h 77914"/>
              <a:gd name="connsiteX1" fmla="*/ 11711 w 65903"/>
              <a:gd name="connsiteY1" fmla="*/ 8412 h 77914"/>
              <a:gd name="connsiteX2" fmla="*/ 45295 w 65903"/>
              <a:gd name="connsiteY2" fmla="*/ 5279 h 77914"/>
              <a:gd name="connsiteX3" fmla="*/ 64614 w 65903"/>
              <a:gd name="connsiteY3" fmla="*/ 53574 h 77914"/>
              <a:gd name="connsiteX4" fmla="*/ 3439 w 65903"/>
              <a:gd name="connsiteY4" fmla="*/ 76112 h 77914"/>
              <a:gd name="connsiteX0" fmla="*/ 1500 w 93046"/>
              <a:gd name="connsiteY0" fmla="*/ 74838 h 76676"/>
              <a:gd name="connsiteX1" fmla="*/ 36546 w 93046"/>
              <a:gd name="connsiteY1" fmla="*/ 8340 h 76676"/>
              <a:gd name="connsiteX2" fmla="*/ 70130 w 93046"/>
              <a:gd name="connsiteY2" fmla="*/ 5207 h 76676"/>
              <a:gd name="connsiteX3" fmla="*/ 89449 w 93046"/>
              <a:gd name="connsiteY3" fmla="*/ 53502 h 76676"/>
              <a:gd name="connsiteX4" fmla="*/ 1500 w 93046"/>
              <a:gd name="connsiteY4" fmla="*/ 74838 h 76676"/>
              <a:gd name="connsiteX0" fmla="*/ 1826 w 99594"/>
              <a:gd name="connsiteY0" fmla="*/ 74838 h 84930"/>
              <a:gd name="connsiteX1" fmla="*/ 36872 w 99594"/>
              <a:gd name="connsiteY1" fmla="*/ 8340 h 84930"/>
              <a:gd name="connsiteX2" fmla="*/ 70456 w 99594"/>
              <a:gd name="connsiteY2" fmla="*/ 5207 h 84930"/>
              <a:gd name="connsiteX3" fmla="*/ 96702 w 99594"/>
              <a:gd name="connsiteY3" fmla="*/ 77453 h 84930"/>
              <a:gd name="connsiteX4" fmla="*/ 1826 w 99594"/>
              <a:gd name="connsiteY4" fmla="*/ 74838 h 84930"/>
              <a:gd name="connsiteX0" fmla="*/ 2771 w 100539"/>
              <a:gd name="connsiteY0" fmla="*/ 75327 h 85473"/>
              <a:gd name="connsiteX1" fmla="*/ 29402 w 100539"/>
              <a:gd name="connsiteY1" fmla="*/ 7844 h 85473"/>
              <a:gd name="connsiteX2" fmla="*/ 71401 w 100539"/>
              <a:gd name="connsiteY2" fmla="*/ 5696 h 85473"/>
              <a:gd name="connsiteX3" fmla="*/ 97647 w 100539"/>
              <a:gd name="connsiteY3" fmla="*/ 77942 h 85473"/>
              <a:gd name="connsiteX4" fmla="*/ 2771 w 100539"/>
              <a:gd name="connsiteY4" fmla="*/ 75327 h 85473"/>
              <a:gd name="connsiteX0" fmla="*/ 13142 w 71159"/>
              <a:gd name="connsiteY0" fmla="*/ 67036 h 81957"/>
              <a:gd name="connsiteX1" fmla="*/ 2051 w 71159"/>
              <a:gd name="connsiteY1" fmla="*/ 7355 h 81957"/>
              <a:gd name="connsiteX2" fmla="*/ 44050 w 71159"/>
              <a:gd name="connsiteY2" fmla="*/ 5207 h 81957"/>
              <a:gd name="connsiteX3" fmla="*/ 70296 w 71159"/>
              <a:gd name="connsiteY3" fmla="*/ 77453 h 81957"/>
              <a:gd name="connsiteX4" fmla="*/ 13142 w 71159"/>
              <a:gd name="connsiteY4" fmla="*/ 67036 h 81957"/>
              <a:gd name="connsiteX0" fmla="*/ 11001 w 72212"/>
              <a:gd name="connsiteY0" fmla="*/ 70751 h 83349"/>
              <a:gd name="connsiteX1" fmla="*/ 2963 w 72212"/>
              <a:gd name="connsiteY1" fmla="*/ 7571 h 83349"/>
              <a:gd name="connsiteX2" fmla="*/ 44962 w 72212"/>
              <a:gd name="connsiteY2" fmla="*/ 5423 h 83349"/>
              <a:gd name="connsiteX3" fmla="*/ 71208 w 72212"/>
              <a:gd name="connsiteY3" fmla="*/ 77669 h 83349"/>
              <a:gd name="connsiteX4" fmla="*/ 11001 w 72212"/>
              <a:gd name="connsiteY4" fmla="*/ 70751 h 8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2" h="83349">
                <a:moveTo>
                  <a:pt x="11001" y="70751"/>
                </a:moveTo>
                <a:cubicBezTo>
                  <a:pt x="-373" y="59068"/>
                  <a:pt x="-2697" y="18459"/>
                  <a:pt x="2963" y="7571"/>
                </a:cubicBezTo>
                <a:cubicBezTo>
                  <a:pt x="8623" y="-3317"/>
                  <a:pt x="32620" y="-1016"/>
                  <a:pt x="44962" y="5423"/>
                </a:cubicBezTo>
                <a:cubicBezTo>
                  <a:pt x="57304" y="11862"/>
                  <a:pt x="76868" y="66781"/>
                  <a:pt x="71208" y="77669"/>
                </a:cubicBezTo>
                <a:cubicBezTo>
                  <a:pt x="65548" y="88557"/>
                  <a:pt x="22375" y="82434"/>
                  <a:pt x="11001" y="707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3" name="Forme libre : forme 742">
            <a:extLst>
              <a:ext uri="{FF2B5EF4-FFF2-40B4-BE49-F238E27FC236}">
                <a16:creationId xmlns:a16="http://schemas.microsoft.com/office/drawing/2014/main" id="{CA335A84-9EA7-49E3-ABBB-BC9970A8F64D}"/>
              </a:ext>
            </a:extLst>
          </p:cNvPr>
          <p:cNvSpPr/>
          <p:nvPr>
            <p:custDataLst>
              <p:tags r:id="rId428"/>
            </p:custDataLst>
          </p:nvPr>
        </p:nvSpPr>
        <p:spPr>
          <a:xfrm rot="13376548">
            <a:off x="11129751" y="4959179"/>
            <a:ext cx="82473" cy="870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163 w 64807"/>
              <a:gd name="connsiteY0" fmla="*/ 73824 h 77736"/>
              <a:gd name="connsiteX1" fmla="*/ 2284 w 64807"/>
              <a:gd name="connsiteY1" fmla="*/ 12650 h 77736"/>
              <a:gd name="connsiteX2" fmla="*/ 57019 w 64807"/>
              <a:gd name="connsiteY2" fmla="*/ 2991 h 77736"/>
              <a:gd name="connsiteX3" fmla="*/ 59249 w 64807"/>
              <a:gd name="connsiteY3" fmla="*/ 63711 h 77736"/>
              <a:gd name="connsiteX4" fmla="*/ 15163 w 64807"/>
              <a:gd name="connsiteY4" fmla="*/ 73824 h 77736"/>
              <a:gd name="connsiteX0" fmla="*/ 22019 w 71663"/>
              <a:gd name="connsiteY0" fmla="*/ 71817 h 74065"/>
              <a:gd name="connsiteX1" fmla="*/ 1660 w 71663"/>
              <a:gd name="connsiteY1" fmla="*/ 33176 h 74065"/>
              <a:gd name="connsiteX2" fmla="*/ 63875 w 71663"/>
              <a:gd name="connsiteY2" fmla="*/ 984 h 74065"/>
              <a:gd name="connsiteX3" fmla="*/ 66105 w 71663"/>
              <a:gd name="connsiteY3" fmla="*/ 61704 h 74065"/>
              <a:gd name="connsiteX4" fmla="*/ 22019 w 71663"/>
              <a:gd name="connsiteY4" fmla="*/ 71817 h 7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63" h="74065">
                <a:moveTo>
                  <a:pt x="22019" y="71817"/>
                </a:moveTo>
                <a:cubicBezTo>
                  <a:pt x="11278" y="67062"/>
                  <a:pt x="-5316" y="44981"/>
                  <a:pt x="1660" y="33176"/>
                </a:cubicBezTo>
                <a:cubicBezTo>
                  <a:pt x="8636" y="21370"/>
                  <a:pt x="51533" y="-5455"/>
                  <a:pt x="63875" y="984"/>
                </a:cubicBezTo>
                <a:cubicBezTo>
                  <a:pt x="76217" y="7423"/>
                  <a:pt x="71471" y="49362"/>
                  <a:pt x="66105" y="61704"/>
                </a:cubicBezTo>
                <a:cubicBezTo>
                  <a:pt x="60739" y="74046"/>
                  <a:pt x="32760" y="76572"/>
                  <a:pt x="22019" y="7181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44" name="Forme libre : forme 743">
            <a:extLst>
              <a:ext uri="{FF2B5EF4-FFF2-40B4-BE49-F238E27FC236}">
                <a16:creationId xmlns:a16="http://schemas.microsoft.com/office/drawing/2014/main" id="{CA2763BF-7580-4954-A144-05173704FFEE}"/>
              </a:ext>
            </a:extLst>
          </p:cNvPr>
          <p:cNvSpPr/>
          <p:nvPr>
            <p:custDataLst>
              <p:tags r:id="rId429"/>
            </p:custDataLst>
          </p:nvPr>
        </p:nvSpPr>
        <p:spPr>
          <a:xfrm rot="13376548">
            <a:off x="10331923" y="5285678"/>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5" name="Forme libre : forme 744">
            <a:extLst>
              <a:ext uri="{FF2B5EF4-FFF2-40B4-BE49-F238E27FC236}">
                <a16:creationId xmlns:a16="http://schemas.microsoft.com/office/drawing/2014/main" id="{65A8B090-2050-4368-9334-D560BCD28193}"/>
              </a:ext>
            </a:extLst>
          </p:cNvPr>
          <p:cNvSpPr/>
          <p:nvPr>
            <p:custDataLst>
              <p:tags r:id="rId430"/>
            </p:custDataLst>
          </p:nvPr>
        </p:nvSpPr>
        <p:spPr>
          <a:xfrm rot="13376548">
            <a:off x="10297534" y="5364682"/>
            <a:ext cx="89785" cy="884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6" name="Forme libre : forme 745">
            <a:extLst>
              <a:ext uri="{FF2B5EF4-FFF2-40B4-BE49-F238E27FC236}">
                <a16:creationId xmlns:a16="http://schemas.microsoft.com/office/drawing/2014/main" id="{592428AC-D8E7-4661-A7D2-5EE8812BBE35}"/>
              </a:ext>
            </a:extLst>
          </p:cNvPr>
          <p:cNvSpPr/>
          <p:nvPr>
            <p:custDataLst>
              <p:tags r:id="rId431"/>
            </p:custDataLst>
          </p:nvPr>
        </p:nvSpPr>
        <p:spPr>
          <a:xfrm rot="13376548">
            <a:off x="9774345" y="5047068"/>
            <a:ext cx="107712" cy="8977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124 w 63960"/>
              <a:gd name="connsiteY0" fmla="*/ 73824 h 81138"/>
              <a:gd name="connsiteX1" fmla="*/ 2245 w 63960"/>
              <a:gd name="connsiteY1" fmla="*/ 12650 h 81138"/>
              <a:gd name="connsiteX2" fmla="*/ 56980 w 63960"/>
              <a:gd name="connsiteY2" fmla="*/ 2991 h 81138"/>
              <a:gd name="connsiteX3" fmla="*/ 57251 w 63960"/>
              <a:gd name="connsiteY3" fmla="*/ 71783 h 81138"/>
              <a:gd name="connsiteX4" fmla="*/ 15124 w 63960"/>
              <a:gd name="connsiteY4" fmla="*/ 73824 h 81138"/>
              <a:gd name="connsiteX0" fmla="*/ 16935 w 88065"/>
              <a:gd name="connsiteY0" fmla="*/ 65713 h 72040"/>
              <a:gd name="connsiteX1" fmla="*/ 4056 w 88065"/>
              <a:gd name="connsiteY1" fmla="*/ 4539 h 72040"/>
              <a:gd name="connsiteX2" fmla="*/ 84892 w 88065"/>
              <a:gd name="connsiteY2" fmla="*/ 8823 h 72040"/>
              <a:gd name="connsiteX3" fmla="*/ 59062 w 88065"/>
              <a:gd name="connsiteY3" fmla="*/ 63672 h 72040"/>
              <a:gd name="connsiteX4" fmla="*/ 16935 w 88065"/>
              <a:gd name="connsiteY4" fmla="*/ 65713 h 72040"/>
              <a:gd name="connsiteX0" fmla="*/ 15163 w 86294"/>
              <a:gd name="connsiteY0" fmla="*/ 75134 h 82246"/>
              <a:gd name="connsiteX1" fmla="*/ 4362 w 86294"/>
              <a:gd name="connsiteY1" fmla="*/ 2636 h 82246"/>
              <a:gd name="connsiteX2" fmla="*/ 83120 w 86294"/>
              <a:gd name="connsiteY2" fmla="*/ 18244 h 82246"/>
              <a:gd name="connsiteX3" fmla="*/ 57290 w 86294"/>
              <a:gd name="connsiteY3" fmla="*/ 73093 h 82246"/>
              <a:gd name="connsiteX4" fmla="*/ 15163 w 86294"/>
              <a:gd name="connsiteY4" fmla="*/ 75134 h 82246"/>
              <a:gd name="connsiteX0" fmla="*/ 5978 w 93592"/>
              <a:gd name="connsiteY0" fmla="*/ 64153 h 76362"/>
              <a:gd name="connsiteX1" fmla="*/ 11430 w 93592"/>
              <a:gd name="connsiteY1" fmla="*/ 1996 h 76362"/>
              <a:gd name="connsiteX2" fmla="*/ 90188 w 93592"/>
              <a:gd name="connsiteY2" fmla="*/ 17604 h 76362"/>
              <a:gd name="connsiteX3" fmla="*/ 64358 w 93592"/>
              <a:gd name="connsiteY3" fmla="*/ 72453 h 76362"/>
              <a:gd name="connsiteX4" fmla="*/ 5978 w 93592"/>
              <a:gd name="connsiteY4" fmla="*/ 64153 h 7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92" h="76362">
                <a:moveTo>
                  <a:pt x="5978" y="64153"/>
                </a:moveTo>
                <a:cubicBezTo>
                  <a:pt x="-2843" y="52410"/>
                  <a:pt x="-2605" y="9754"/>
                  <a:pt x="11430" y="1996"/>
                </a:cubicBezTo>
                <a:cubicBezTo>
                  <a:pt x="25465" y="-5762"/>
                  <a:pt x="77846" y="11165"/>
                  <a:pt x="90188" y="17604"/>
                </a:cubicBezTo>
                <a:cubicBezTo>
                  <a:pt x="102530" y="24043"/>
                  <a:pt x="78393" y="64695"/>
                  <a:pt x="64358" y="72453"/>
                </a:cubicBezTo>
                <a:cubicBezTo>
                  <a:pt x="50323" y="80211"/>
                  <a:pt x="14799" y="75896"/>
                  <a:pt x="5978" y="6415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47" name="Groupe 746">
            <a:extLst>
              <a:ext uri="{FF2B5EF4-FFF2-40B4-BE49-F238E27FC236}">
                <a16:creationId xmlns:a16="http://schemas.microsoft.com/office/drawing/2014/main" id="{93585454-1C91-4FB0-96C3-AE42FFDF3AB0}"/>
              </a:ext>
            </a:extLst>
          </p:cNvPr>
          <p:cNvGrpSpPr/>
          <p:nvPr>
            <p:custDataLst>
              <p:tags r:id="rId432"/>
            </p:custDataLst>
          </p:nvPr>
        </p:nvGrpSpPr>
        <p:grpSpPr>
          <a:xfrm rot="6892846">
            <a:off x="4888805" y="3356033"/>
            <a:ext cx="294891" cy="107317"/>
            <a:chOff x="10751242" y="4735815"/>
            <a:chExt cx="294891" cy="107317"/>
          </a:xfrm>
        </p:grpSpPr>
        <p:sp>
          <p:nvSpPr>
            <p:cNvPr id="748" name="Forme libre : forme 747">
              <a:extLst>
                <a:ext uri="{FF2B5EF4-FFF2-40B4-BE49-F238E27FC236}">
                  <a16:creationId xmlns:a16="http://schemas.microsoft.com/office/drawing/2014/main" id="{D56DD99D-9F74-4522-88F3-1E0B53E725CD}"/>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9" name="Forme libre : forme 748">
              <a:extLst>
                <a:ext uri="{FF2B5EF4-FFF2-40B4-BE49-F238E27FC236}">
                  <a16:creationId xmlns:a16="http://schemas.microsoft.com/office/drawing/2014/main" id="{E44A04AA-9D0D-4B28-816D-D7065267B250}"/>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0" name="Forme libre : forme 749">
              <a:extLst>
                <a:ext uri="{FF2B5EF4-FFF2-40B4-BE49-F238E27FC236}">
                  <a16:creationId xmlns:a16="http://schemas.microsoft.com/office/drawing/2014/main" id="{AAB65F6A-98CE-4768-A8EB-8961603D649D}"/>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51" name="Groupe 750">
            <a:extLst>
              <a:ext uri="{FF2B5EF4-FFF2-40B4-BE49-F238E27FC236}">
                <a16:creationId xmlns:a16="http://schemas.microsoft.com/office/drawing/2014/main" id="{879089F5-FD79-4359-9831-C513438CE631}"/>
              </a:ext>
            </a:extLst>
          </p:cNvPr>
          <p:cNvGrpSpPr/>
          <p:nvPr>
            <p:custDataLst>
              <p:tags r:id="rId433"/>
            </p:custDataLst>
          </p:nvPr>
        </p:nvGrpSpPr>
        <p:grpSpPr>
          <a:xfrm rot="6892846">
            <a:off x="4981909" y="3085822"/>
            <a:ext cx="294891" cy="107317"/>
            <a:chOff x="10751242" y="4735815"/>
            <a:chExt cx="294891" cy="107317"/>
          </a:xfrm>
        </p:grpSpPr>
        <p:sp>
          <p:nvSpPr>
            <p:cNvPr id="752" name="Forme libre : forme 751">
              <a:extLst>
                <a:ext uri="{FF2B5EF4-FFF2-40B4-BE49-F238E27FC236}">
                  <a16:creationId xmlns:a16="http://schemas.microsoft.com/office/drawing/2014/main" id="{7EABD91C-464E-4CB3-945C-0ABADE1F4EFF}"/>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3" name="Forme libre : forme 752">
              <a:extLst>
                <a:ext uri="{FF2B5EF4-FFF2-40B4-BE49-F238E27FC236}">
                  <a16:creationId xmlns:a16="http://schemas.microsoft.com/office/drawing/2014/main" id="{FA521CD8-10E0-4566-BF30-9CC94799282F}"/>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4" name="Forme libre : forme 753">
              <a:extLst>
                <a:ext uri="{FF2B5EF4-FFF2-40B4-BE49-F238E27FC236}">
                  <a16:creationId xmlns:a16="http://schemas.microsoft.com/office/drawing/2014/main" id="{6D87E0A1-045C-41D6-97ED-EEDEC892C37A}"/>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55" name="Groupe 754">
            <a:extLst>
              <a:ext uri="{FF2B5EF4-FFF2-40B4-BE49-F238E27FC236}">
                <a16:creationId xmlns:a16="http://schemas.microsoft.com/office/drawing/2014/main" id="{8050BA53-7B2B-4DC2-A935-9CB5AFC79048}"/>
              </a:ext>
            </a:extLst>
          </p:cNvPr>
          <p:cNvGrpSpPr/>
          <p:nvPr>
            <p:custDataLst>
              <p:tags r:id="rId434"/>
            </p:custDataLst>
          </p:nvPr>
        </p:nvGrpSpPr>
        <p:grpSpPr>
          <a:xfrm rot="5868773">
            <a:off x="4624877" y="3254205"/>
            <a:ext cx="294891" cy="107317"/>
            <a:chOff x="10751242" y="4735815"/>
            <a:chExt cx="294891" cy="107317"/>
          </a:xfrm>
        </p:grpSpPr>
        <p:sp>
          <p:nvSpPr>
            <p:cNvPr id="756" name="Forme libre : forme 755">
              <a:extLst>
                <a:ext uri="{FF2B5EF4-FFF2-40B4-BE49-F238E27FC236}">
                  <a16:creationId xmlns:a16="http://schemas.microsoft.com/office/drawing/2014/main" id="{BFB6C7F6-1DE6-4E0C-B0EE-5FAB3DE3B82E}"/>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7" name="Forme libre : forme 756">
              <a:extLst>
                <a:ext uri="{FF2B5EF4-FFF2-40B4-BE49-F238E27FC236}">
                  <a16:creationId xmlns:a16="http://schemas.microsoft.com/office/drawing/2014/main" id="{A3E3C263-D8FB-4A5C-95EC-483F04A90E8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8" name="Forme libre : forme 757">
              <a:extLst>
                <a:ext uri="{FF2B5EF4-FFF2-40B4-BE49-F238E27FC236}">
                  <a16:creationId xmlns:a16="http://schemas.microsoft.com/office/drawing/2014/main" id="{787B7087-3010-4B3A-93BD-356E928C552F}"/>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59" name="Groupe 758">
            <a:extLst>
              <a:ext uri="{FF2B5EF4-FFF2-40B4-BE49-F238E27FC236}">
                <a16:creationId xmlns:a16="http://schemas.microsoft.com/office/drawing/2014/main" id="{D70C25EF-08B1-4C13-AF9A-1C6339498CC2}"/>
              </a:ext>
            </a:extLst>
          </p:cNvPr>
          <p:cNvGrpSpPr/>
          <p:nvPr>
            <p:custDataLst>
              <p:tags r:id="rId435"/>
            </p:custDataLst>
          </p:nvPr>
        </p:nvGrpSpPr>
        <p:grpSpPr>
          <a:xfrm rot="5623837">
            <a:off x="4649780" y="2958788"/>
            <a:ext cx="294891" cy="107317"/>
            <a:chOff x="10751242" y="4735815"/>
            <a:chExt cx="294891" cy="107317"/>
          </a:xfrm>
        </p:grpSpPr>
        <p:sp>
          <p:nvSpPr>
            <p:cNvPr id="760" name="Forme libre : forme 759">
              <a:extLst>
                <a:ext uri="{FF2B5EF4-FFF2-40B4-BE49-F238E27FC236}">
                  <a16:creationId xmlns:a16="http://schemas.microsoft.com/office/drawing/2014/main" id="{1B7C804B-EE5C-4232-82C8-6350800CCE7A}"/>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1" name="Forme libre : forme 760">
              <a:extLst>
                <a:ext uri="{FF2B5EF4-FFF2-40B4-BE49-F238E27FC236}">
                  <a16:creationId xmlns:a16="http://schemas.microsoft.com/office/drawing/2014/main" id="{84F69BF8-FC00-4349-AA2E-F5344FBAFE5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2" name="Forme libre : forme 761">
              <a:extLst>
                <a:ext uri="{FF2B5EF4-FFF2-40B4-BE49-F238E27FC236}">
                  <a16:creationId xmlns:a16="http://schemas.microsoft.com/office/drawing/2014/main" id="{8EC5BCBC-5E69-4D0B-A9EE-4A461B54CD02}"/>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63" name="Groupe 762">
            <a:extLst>
              <a:ext uri="{FF2B5EF4-FFF2-40B4-BE49-F238E27FC236}">
                <a16:creationId xmlns:a16="http://schemas.microsoft.com/office/drawing/2014/main" id="{4CC7D946-D635-488B-9EED-E343304F42B5}"/>
              </a:ext>
            </a:extLst>
          </p:cNvPr>
          <p:cNvGrpSpPr/>
          <p:nvPr>
            <p:custDataLst>
              <p:tags r:id="rId436"/>
            </p:custDataLst>
          </p:nvPr>
        </p:nvGrpSpPr>
        <p:grpSpPr>
          <a:xfrm rot="4449371">
            <a:off x="4085184" y="2859307"/>
            <a:ext cx="294891" cy="107317"/>
            <a:chOff x="10751242" y="4735815"/>
            <a:chExt cx="294891" cy="107317"/>
          </a:xfrm>
        </p:grpSpPr>
        <p:sp>
          <p:nvSpPr>
            <p:cNvPr id="764" name="Forme libre : forme 763">
              <a:extLst>
                <a:ext uri="{FF2B5EF4-FFF2-40B4-BE49-F238E27FC236}">
                  <a16:creationId xmlns:a16="http://schemas.microsoft.com/office/drawing/2014/main" id="{0A30039D-2884-4457-9867-0E97C6F5EF1D}"/>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5" name="Forme libre : forme 764">
              <a:extLst>
                <a:ext uri="{FF2B5EF4-FFF2-40B4-BE49-F238E27FC236}">
                  <a16:creationId xmlns:a16="http://schemas.microsoft.com/office/drawing/2014/main" id="{3C1CBDF4-2D48-4E19-BFFC-7CF16D638B9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6" name="Forme libre : forme 765">
              <a:extLst>
                <a:ext uri="{FF2B5EF4-FFF2-40B4-BE49-F238E27FC236}">
                  <a16:creationId xmlns:a16="http://schemas.microsoft.com/office/drawing/2014/main" id="{946F5A2A-4598-4249-B30F-C847B4B14E3A}"/>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67" name="Groupe 766">
            <a:extLst>
              <a:ext uri="{FF2B5EF4-FFF2-40B4-BE49-F238E27FC236}">
                <a16:creationId xmlns:a16="http://schemas.microsoft.com/office/drawing/2014/main" id="{C28F554B-1C83-4608-A75F-570454B091A8}"/>
              </a:ext>
            </a:extLst>
          </p:cNvPr>
          <p:cNvGrpSpPr/>
          <p:nvPr>
            <p:custDataLst>
              <p:tags r:id="rId437"/>
            </p:custDataLst>
          </p:nvPr>
        </p:nvGrpSpPr>
        <p:grpSpPr>
          <a:xfrm rot="4773356">
            <a:off x="4160027" y="3137290"/>
            <a:ext cx="294891" cy="107317"/>
            <a:chOff x="10751242" y="4735815"/>
            <a:chExt cx="294891" cy="107317"/>
          </a:xfrm>
        </p:grpSpPr>
        <p:sp>
          <p:nvSpPr>
            <p:cNvPr id="768" name="Forme libre : forme 767">
              <a:extLst>
                <a:ext uri="{FF2B5EF4-FFF2-40B4-BE49-F238E27FC236}">
                  <a16:creationId xmlns:a16="http://schemas.microsoft.com/office/drawing/2014/main" id="{86FA4C0F-0DB2-4584-A1C9-F57C893B4E0C}"/>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9" name="Forme libre : forme 768">
              <a:extLst>
                <a:ext uri="{FF2B5EF4-FFF2-40B4-BE49-F238E27FC236}">
                  <a16:creationId xmlns:a16="http://schemas.microsoft.com/office/drawing/2014/main" id="{C77107F9-357E-497C-935B-57326B0C386A}"/>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0" name="Forme libre : forme 769">
              <a:extLst>
                <a:ext uri="{FF2B5EF4-FFF2-40B4-BE49-F238E27FC236}">
                  <a16:creationId xmlns:a16="http://schemas.microsoft.com/office/drawing/2014/main" id="{15086338-111D-4D86-9F3D-C68244F8F410}"/>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71" name="Groupe 770">
            <a:extLst>
              <a:ext uri="{FF2B5EF4-FFF2-40B4-BE49-F238E27FC236}">
                <a16:creationId xmlns:a16="http://schemas.microsoft.com/office/drawing/2014/main" id="{1E7D90EB-B28F-4765-8587-EE33F3B10F24}"/>
              </a:ext>
            </a:extLst>
          </p:cNvPr>
          <p:cNvGrpSpPr/>
          <p:nvPr>
            <p:custDataLst>
              <p:tags r:id="rId438"/>
            </p:custDataLst>
          </p:nvPr>
        </p:nvGrpSpPr>
        <p:grpSpPr>
          <a:xfrm rot="5045920">
            <a:off x="3584433" y="3883003"/>
            <a:ext cx="296632" cy="135193"/>
            <a:chOff x="10749501" y="4735815"/>
            <a:chExt cx="296632" cy="135193"/>
          </a:xfrm>
        </p:grpSpPr>
        <p:sp>
          <p:nvSpPr>
            <p:cNvPr id="772" name="Forme libre : forme 771">
              <a:extLst>
                <a:ext uri="{FF2B5EF4-FFF2-40B4-BE49-F238E27FC236}">
                  <a16:creationId xmlns:a16="http://schemas.microsoft.com/office/drawing/2014/main" id="{82D77822-4284-4880-B8BD-E3BA39C6B027}"/>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3" name="Forme libre : forme 772">
              <a:extLst>
                <a:ext uri="{FF2B5EF4-FFF2-40B4-BE49-F238E27FC236}">
                  <a16:creationId xmlns:a16="http://schemas.microsoft.com/office/drawing/2014/main" id="{4C7F6F7F-7253-4822-BBD8-D721E69FBEA8}"/>
                </a:ext>
              </a:extLst>
            </p:cNvPr>
            <p:cNvSpPr/>
            <p:nvPr/>
          </p:nvSpPr>
          <p:spPr>
            <a:xfrm rot="355779">
              <a:off x="10847758" y="4758706"/>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4" name="Forme libre : forme 773">
              <a:extLst>
                <a:ext uri="{FF2B5EF4-FFF2-40B4-BE49-F238E27FC236}">
                  <a16:creationId xmlns:a16="http://schemas.microsoft.com/office/drawing/2014/main" id="{F04CDB21-4ACD-461F-AE06-0DEB04CF3973}"/>
                </a:ext>
              </a:extLst>
            </p:cNvPr>
            <p:cNvSpPr/>
            <p:nvPr/>
          </p:nvSpPr>
          <p:spPr>
            <a:xfrm rot="355779">
              <a:off x="10749501" y="4774239"/>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775" name="Forme libre : forme 774">
            <a:extLst>
              <a:ext uri="{FF2B5EF4-FFF2-40B4-BE49-F238E27FC236}">
                <a16:creationId xmlns:a16="http://schemas.microsoft.com/office/drawing/2014/main" id="{0A9DA6F0-AE64-4BEA-B654-289AC630A3C6}"/>
              </a:ext>
            </a:extLst>
          </p:cNvPr>
          <p:cNvSpPr/>
          <p:nvPr>
            <p:custDataLst>
              <p:tags r:id="rId439"/>
            </p:custDataLst>
          </p:nvPr>
        </p:nvSpPr>
        <p:spPr>
          <a:xfrm rot="7248625">
            <a:off x="4909013" y="3537560"/>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6" name="Forme libre : forme 775">
            <a:extLst>
              <a:ext uri="{FF2B5EF4-FFF2-40B4-BE49-F238E27FC236}">
                <a16:creationId xmlns:a16="http://schemas.microsoft.com/office/drawing/2014/main" id="{620B7C66-43DA-4204-9F01-6C379B4D5357}"/>
              </a:ext>
            </a:extLst>
          </p:cNvPr>
          <p:cNvSpPr/>
          <p:nvPr>
            <p:custDataLst>
              <p:tags r:id="rId440"/>
            </p:custDataLst>
          </p:nvPr>
        </p:nvSpPr>
        <p:spPr>
          <a:xfrm rot="7248625">
            <a:off x="4858635" y="3616960"/>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7" name="Forme libre : forme 776">
            <a:extLst>
              <a:ext uri="{FF2B5EF4-FFF2-40B4-BE49-F238E27FC236}">
                <a16:creationId xmlns:a16="http://schemas.microsoft.com/office/drawing/2014/main" id="{E79DE5C0-84D5-426B-8C1E-2A2EFCE898FF}"/>
              </a:ext>
            </a:extLst>
          </p:cNvPr>
          <p:cNvSpPr/>
          <p:nvPr>
            <p:custDataLst>
              <p:tags r:id="rId441"/>
            </p:custDataLst>
          </p:nvPr>
        </p:nvSpPr>
        <p:spPr>
          <a:xfrm rot="5939919">
            <a:off x="4302686" y="33362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8" name="Forme libre : forme 777">
            <a:extLst>
              <a:ext uri="{FF2B5EF4-FFF2-40B4-BE49-F238E27FC236}">
                <a16:creationId xmlns:a16="http://schemas.microsoft.com/office/drawing/2014/main" id="{E87EBCB6-0AF5-4CA3-9EC7-546C8096DD02}"/>
              </a:ext>
            </a:extLst>
          </p:cNvPr>
          <p:cNvSpPr/>
          <p:nvPr>
            <p:custDataLst>
              <p:tags r:id="rId442"/>
            </p:custDataLst>
          </p:nvPr>
        </p:nvSpPr>
        <p:spPr>
          <a:xfrm rot="6594300">
            <a:off x="4301823" y="3437399"/>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9" name="Forme libre : forme 778">
            <a:extLst>
              <a:ext uri="{FF2B5EF4-FFF2-40B4-BE49-F238E27FC236}">
                <a16:creationId xmlns:a16="http://schemas.microsoft.com/office/drawing/2014/main" id="{E5ED4302-028F-40AB-8BF7-155C8050FC90}"/>
              </a:ext>
            </a:extLst>
          </p:cNvPr>
          <p:cNvSpPr/>
          <p:nvPr>
            <p:custDataLst>
              <p:tags r:id="rId443"/>
            </p:custDataLst>
          </p:nvPr>
        </p:nvSpPr>
        <p:spPr>
          <a:xfrm rot="7268975">
            <a:off x="4276072" y="353747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0" name="Forme libre : forme 779">
            <a:extLst>
              <a:ext uri="{FF2B5EF4-FFF2-40B4-BE49-F238E27FC236}">
                <a16:creationId xmlns:a16="http://schemas.microsoft.com/office/drawing/2014/main" id="{81A67C44-9A88-469D-AB05-10E10E9DD4DF}"/>
              </a:ext>
            </a:extLst>
          </p:cNvPr>
          <p:cNvSpPr/>
          <p:nvPr>
            <p:custDataLst>
              <p:tags r:id="rId444"/>
            </p:custDataLst>
          </p:nvPr>
        </p:nvSpPr>
        <p:spPr>
          <a:xfrm rot="7268975">
            <a:off x="4242169" y="3633257"/>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1" name="Forme libre : forme 780">
            <a:extLst>
              <a:ext uri="{FF2B5EF4-FFF2-40B4-BE49-F238E27FC236}">
                <a16:creationId xmlns:a16="http://schemas.microsoft.com/office/drawing/2014/main" id="{2DBE1244-D48D-4A66-9DBA-2A0DA66F482F}"/>
              </a:ext>
            </a:extLst>
          </p:cNvPr>
          <p:cNvSpPr/>
          <p:nvPr>
            <p:custDataLst>
              <p:tags r:id="rId445"/>
            </p:custDataLst>
          </p:nvPr>
        </p:nvSpPr>
        <p:spPr>
          <a:xfrm rot="9141317">
            <a:off x="4015338" y="3942338"/>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2" name="Forme libre : forme 781">
            <a:extLst>
              <a:ext uri="{FF2B5EF4-FFF2-40B4-BE49-F238E27FC236}">
                <a16:creationId xmlns:a16="http://schemas.microsoft.com/office/drawing/2014/main" id="{532C7F21-05DF-440C-9613-5945360526EF}"/>
              </a:ext>
            </a:extLst>
          </p:cNvPr>
          <p:cNvSpPr/>
          <p:nvPr>
            <p:custDataLst>
              <p:tags r:id="rId446"/>
            </p:custDataLst>
          </p:nvPr>
        </p:nvSpPr>
        <p:spPr>
          <a:xfrm rot="15281512">
            <a:off x="3946064" y="399711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3" name="Forme libre : forme 782">
            <a:extLst>
              <a:ext uri="{FF2B5EF4-FFF2-40B4-BE49-F238E27FC236}">
                <a16:creationId xmlns:a16="http://schemas.microsoft.com/office/drawing/2014/main" id="{2DA79730-0E7A-4934-BCEF-48004B160F9F}"/>
              </a:ext>
            </a:extLst>
          </p:cNvPr>
          <p:cNvSpPr/>
          <p:nvPr>
            <p:custDataLst>
              <p:tags r:id="rId447"/>
            </p:custDataLst>
          </p:nvPr>
        </p:nvSpPr>
        <p:spPr>
          <a:xfrm rot="10462639">
            <a:off x="3859367" y="4029399"/>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4" name="Forme libre : forme 783">
            <a:extLst>
              <a:ext uri="{FF2B5EF4-FFF2-40B4-BE49-F238E27FC236}">
                <a16:creationId xmlns:a16="http://schemas.microsoft.com/office/drawing/2014/main" id="{2AED5031-CDE9-469F-A3CC-6FCE370A4544}"/>
              </a:ext>
            </a:extLst>
          </p:cNvPr>
          <p:cNvSpPr/>
          <p:nvPr>
            <p:custDataLst>
              <p:tags r:id="rId448"/>
            </p:custDataLst>
          </p:nvPr>
        </p:nvSpPr>
        <p:spPr>
          <a:xfrm rot="11359979">
            <a:off x="3765841" y="4038089"/>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5" name="Forme libre : forme 784">
            <a:extLst>
              <a:ext uri="{FF2B5EF4-FFF2-40B4-BE49-F238E27FC236}">
                <a16:creationId xmlns:a16="http://schemas.microsoft.com/office/drawing/2014/main" id="{944A63D0-84F7-4425-B4FD-092628AA1A2D}"/>
              </a:ext>
            </a:extLst>
          </p:cNvPr>
          <p:cNvSpPr/>
          <p:nvPr>
            <p:custDataLst>
              <p:tags r:id="rId449"/>
            </p:custDataLst>
          </p:nvPr>
        </p:nvSpPr>
        <p:spPr>
          <a:xfrm rot="6224552">
            <a:off x="4712686" y="3460089"/>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6" name="Forme libre : forme 785">
            <a:extLst>
              <a:ext uri="{FF2B5EF4-FFF2-40B4-BE49-F238E27FC236}">
                <a16:creationId xmlns:a16="http://schemas.microsoft.com/office/drawing/2014/main" id="{67C156EA-0FD5-4158-87A3-B47592514EDF}"/>
              </a:ext>
            </a:extLst>
          </p:cNvPr>
          <p:cNvSpPr/>
          <p:nvPr>
            <p:custDataLst>
              <p:tags r:id="rId450"/>
            </p:custDataLst>
          </p:nvPr>
        </p:nvSpPr>
        <p:spPr>
          <a:xfrm rot="6224552">
            <a:off x="4713341" y="355700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7" name="Forme libre : forme 786">
            <a:extLst>
              <a:ext uri="{FF2B5EF4-FFF2-40B4-BE49-F238E27FC236}">
                <a16:creationId xmlns:a16="http://schemas.microsoft.com/office/drawing/2014/main" id="{64359545-275E-4D5D-9DEC-28D303422C1D}"/>
              </a:ext>
            </a:extLst>
          </p:cNvPr>
          <p:cNvSpPr/>
          <p:nvPr>
            <p:custDataLst>
              <p:tags r:id="rId451"/>
            </p:custDataLst>
          </p:nvPr>
        </p:nvSpPr>
        <p:spPr>
          <a:xfrm rot="9147582">
            <a:off x="4805183" y="369790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8" name="Forme libre : forme 787">
            <a:extLst>
              <a:ext uri="{FF2B5EF4-FFF2-40B4-BE49-F238E27FC236}">
                <a16:creationId xmlns:a16="http://schemas.microsoft.com/office/drawing/2014/main" id="{DDA844EB-74FC-489E-966A-6EA8FBB5B75E}"/>
              </a:ext>
            </a:extLst>
          </p:cNvPr>
          <p:cNvSpPr/>
          <p:nvPr>
            <p:custDataLst>
              <p:tags r:id="rId452"/>
            </p:custDataLst>
          </p:nvPr>
        </p:nvSpPr>
        <p:spPr>
          <a:xfrm rot="9147582">
            <a:off x="4715183" y="3646935"/>
            <a:ext cx="99280" cy="10949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8446 w 84242"/>
              <a:gd name="connsiteY0" fmla="*/ 59151 h 61980"/>
              <a:gd name="connsiteX1" fmla="*/ 7565 w 84242"/>
              <a:gd name="connsiteY1" fmla="*/ 12214 h 61980"/>
              <a:gd name="connsiteX2" fmla="*/ 62300 w 84242"/>
              <a:gd name="connsiteY2" fmla="*/ 2555 h 61980"/>
              <a:gd name="connsiteX3" fmla="*/ 81619 w 84242"/>
              <a:gd name="connsiteY3" fmla="*/ 50850 h 61980"/>
              <a:gd name="connsiteX4" fmla="*/ 8446 w 84242"/>
              <a:gd name="connsiteY4" fmla="*/ 59151 h 61980"/>
              <a:gd name="connsiteX0" fmla="*/ 7378 w 70370"/>
              <a:gd name="connsiteY0" fmla="*/ 59151 h 76864"/>
              <a:gd name="connsiteX1" fmla="*/ 6497 w 70370"/>
              <a:gd name="connsiteY1" fmla="*/ 12214 h 76864"/>
              <a:gd name="connsiteX2" fmla="*/ 61232 w 70370"/>
              <a:gd name="connsiteY2" fmla="*/ 2555 h 76864"/>
              <a:gd name="connsiteX3" fmla="*/ 63508 w 70370"/>
              <a:gd name="connsiteY3" fmla="*/ 73707 h 76864"/>
              <a:gd name="connsiteX4" fmla="*/ 7378 w 70370"/>
              <a:gd name="connsiteY4" fmla="*/ 59151 h 76864"/>
              <a:gd name="connsiteX0" fmla="*/ 8461 w 83355"/>
              <a:gd name="connsiteY0" fmla="*/ 50297 h 67040"/>
              <a:gd name="connsiteX1" fmla="*/ 7580 w 83355"/>
              <a:gd name="connsiteY1" fmla="*/ 3360 h 67040"/>
              <a:gd name="connsiteX2" fmla="*/ 78687 w 83355"/>
              <a:gd name="connsiteY2" fmla="*/ 8007 h 67040"/>
              <a:gd name="connsiteX3" fmla="*/ 64591 w 83355"/>
              <a:gd name="connsiteY3" fmla="*/ 64853 h 67040"/>
              <a:gd name="connsiteX4" fmla="*/ 8461 w 83355"/>
              <a:gd name="connsiteY4" fmla="*/ 50297 h 67040"/>
              <a:gd name="connsiteX0" fmla="*/ 1174 w 76068"/>
              <a:gd name="connsiteY0" fmla="*/ 62158 h 79177"/>
              <a:gd name="connsiteX1" fmla="*/ 23297 w 76068"/>
              <a:gd name="connsiteY1" fmla="*/ 1548 h 79177"/>
              <a:gd name="connsiteX2" fmla="*/ 71400 w 76068"/>
              <a:gd name="connsiteY2" fmla="*/ 19868 h 79177"/>
              <a:gd name="connsiteX3" fmla="*/ 57304 w 76068"/>
              <a:gd name="connsiteY3" fmla="*/ 76714 h 79177"/>
              <a:gd name="connsiteX4" fmla="*/ 1174 w 76068"/>
              <a:gd name="connsiteY4" fmla="*/ 62158 h 7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68" h="79177">
                <a:moveTo>
                  <a:pt x="1174" y="62158"/>
                </a:moveTo>
                <a:cubicBezTo>
                  <a:pt x="-4494" y="49630"/>
                  <a:pt x="11593" y="8596"/>
                  <a:pt x="23297" y="1548"/>
                </a:cubicBezTo>
                <a:cubicBezTo>
                  <a:pt x="35001" y="-5500"/>
                  <a:pt x="59058" y="13429"/>
                  <a:pt x="71400" y="19868"/>
                </a:cubicBezTo>
                <a:cubicBezTo>
                  <a:pt x="83742" y="26307"/>
                  <a:pt x="69008" y="69666"/>
                  <a:pt x="57304" y="76714"/>
                </a:cubicBezTo>
                <a:cubicBezTo>
                  <a:pt x="45600" y="83762"/>
                  <a:pt x="6842" y="74686"/>
                  <a:pt x="1174" y="6215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9" name="Forme libre : forme 788">
            <a:extLst>
              <a:ext uri="{FF2B5EF4-FFF2-40B4-BE49-F238E27FC236}">
                <a16:creationId xmlns:a16="http://schemas.microsoft.com/office/drawing/2014/main" id="{A78CD8E1-A852-4769-8A0D-0CDC6133E40E}"/>
              </a:ext>
            </a:extLst>
          </p:cNvPr>
          <p:cNvSpPr/>
          <p:nvPr>
            <p:custDataLst>
              <p:tags r:id="rId453"/>
            </p:custDataLst>
          </p:nvPr>
        </p:nvSpPr>
        <p:spPr>
          <a:xfrm rot="9147582">
            <a:off x="4741884" y="3732346"/>
            <a:ext cx="87336" cy="11725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8446 w 84242"/>
              <a:gd name="connsiteY0" fmla="*/ 59151 h 61980"/>
              <a:gd name="connsiteX1" fmla="*/ 7565 w 84242"/>
              <a:gd name="connsiteY1" fmla="*/ 12214 h 61980"/>
              <a:gd name="connsiteX2" fmla="*/ 62300 w 84242"/>
              <a:gd name="connsiteY2" fmla="*/ 2555 h 61980"/>
              <a:gd name="connsiteX3" fmla="*/ 81619 w 84242"/>
              <a:gd name="connsiteY3" fmla="*/ 50850 h 61980"/>
              <a:gd name="connsiteX4" fmla="*/ 8446 w 84242"/>
              <a:gd name="connsiteY4" fmla="*/ 59151 h 61980"/>
              <a:gd name="connsiteX0" fmla="*/ 7378 w 70370"/>
              <a:gd name="connsiteY0" fmla="*/ 59151 h 76864"/>
              <a:gd name="connsiteX1" fmla="*/ 6497 w 70370"/>
              <a:gd name="connsiteY1" fmla="*/ 12214 h 76864"/>
              <a:gd name="connsiteX2" fmla="*/ 61232 w 70370"/>
              <a:gd name="connsiteY2" fmla="*/ 2555 h 76864"/>
              <a:gd name="connsiteX3" fmla="*/ 63508 w 70370"/>
              <a:gd name="connsiteY3" fmla="*/ 73707 h 76864"/>
              <a:gd name="connsiteX4" fmla="*/ 7378 w 70370"/>
              <a:gd name="connsiteY4" fmla="*/ 59151 h 76864"/>
              <a:gd name="connsiteX0" fmla="*/ 8461 w 83355"/>
              <a:gd name="connsiteY0" fmla="*/ 50297 h 67040"/>
              <a:gd name="connsiteX1" fmla="*/ 7580 w 83355"/>
              <a:gd name="connsiteY1" fmla="*/ 3360 h 67040"/>
              <a:gd name="connsiteX2" fmla="*/ 78687 w 83355"/>
              <a:gd name="connsiteY2" fmla="*/ 8007 h 67040"/>
              <a:gd name="connsiteX3" fmla="*/ 64591 w 83355"/>
              <a:gd name="connsiteY3" fmla="*/ 64853 h 67040"/>
              <a:gd name="connsiteX4" fmla="*/ 8461 w 83355"/>
              <a:gd name="connsiteY4" fmla="*/ 50297 h 67040"/>
              <a:gd name="connsiteX0" fmla="*/ 1174 w 76068"/>
              <a:gd name="connsiteY0" fmla="*/ 62158 h 79177"/>
              <a:gd name="connsiteX1" fmla="*/ 23297 w 76068"/>
              <a:gd name="connsiteY1" fmla="*/ 1548 h 79177"/>
              <a:gd name="connsiteX2" fmla="*/ 71400 w 76068"/>
              <a:gd name="connsiteY2" fmla="*/ 19868 h 79177"/>
              <a:gd name="connsiteX3" fmla="*/ 57304 w 76068"/>
              <a:gd name="connsiteY3" fmla="*/ 76714 h 79177"/>
              <a:gd name="connsiteX4" fmla="*/ 1174 w 76068"/>
              <a:gd name="connsiteY4" fmla="*/ 62158 h 79177"/>
              <a:gd name="connsiteX0" fmla="*/ 1016 w 61926"/>
              <a:gd name="connsiteY0" fmla="*/ 65227 h 83257"/>
              <a:gd name="connsiteX1" fmla="*/ 23139 w 61926"/>
              <a:gd name="connsiteY1" fmla="*/ 4617 h 83257"/>
              <a:gd name="connsiteX2" fmla="*/ 50494 w 61926"/>
              <a:gd name="connsiteY2" fmla="*/ 8559 h 83257"/>
              <a:gd name="connsiteX3" fmla="*/ 57146 w 61926"/>
              <a:gd name="connsiteY3" fmla="*/ 79783 h 83257"/>
              <a:gd name="connsiteX4" fmla="*/ 1016 w 61926"/>
              <a:gd name="connsiteY4" fmla="*/ 65227 h 83257"/>
              <a:gd name="connsiteX0" fmla="*/ 6008 w 66917"/>
              <a:gd name="connsiteY0" fmla="*/ 66705 h 84784"/>
              <a:gd name="connsiteX1" fmla="*/ 7159 w 66917"/>
              <a:gd name="connsiteY1" fmla="*/ 4106 h 84784"/>
              <a:gd name="connsiteX2" fmla="*/ 55486 w 66917"/>
              <a:gd name="connsiteY2" fmla="*/ 10037 h 84784"/>
              <a:gd name="connsiteX3" fmla="*/ 62138 w 66917"/>
              <a:gd name="connsiteY3" fmla="*/ 81261 h 84784"/>
              <a:gd name="connsiteX4" fmla="*/ 6008 w 66917"/>
              <a:gd name="connsiteY4" fmla="*/ 66705 h 8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17" h="84784">
                <a:moveTo>
                  <a:pt x="6008" y="66705"/>
                </a:moveTo>
                <a:cubicBezTo>
                  <a:pt x="-3155" y="53846"/>
                  <a:pt x="-1087" y="13551"/>
                  <a:pt x="7159" y="4106"/>
                </a:cubicBezTo>
                <a:cubicBezTo>
                  <a:pt x="15405" y="-5339"/>
                  <a:pt x="43144" y="3598"/>
                  <a:pt x="55486" y="10037"/>
                </a:cubicBezTo>
                <a:cubicBezTo>
                  <a:pt x="67828" y="16476"/>
                  <a:pt x="70384" y="71816"/>
                  <a:pt x="62138" y="81261"/>
                </a:cubicBezTo>
                <a:cubicBezTo>
                  <a:pt x="53892" y="90706"/>
                  <a:pt x="15171" y="79564"/>
                  <a:pt x="6008" y="6670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0" name="Forme libre : forme 789">
            <a:extLst>
              <a:ext uri="{FF2B5EF4-FFF2-40B4-BE49-F238E27FC236}">
                <a16:creationId xmlns:a16="http://schemas.microsoft.com/office/drawing/2014/main" id="{7BDE0567-4A6C-4E64-92E4-AF56BA98A49D}"/>
              </a:ext>
            </a:extLst>
          </p:cNvPr>
          <p:cNvSpPr/>
          <p:nvPr>
            <p:custDataLst>
              <p:tags r:id="rId454"/>
            </p:custDataLst>
          </p:nvPr>
        </p:nvSpPr>
        <p:spPr>
          <a:xfrm rot="19296811">
            <a:off x="8096243" y="5623958"/>
            <a:ext cx="100170" cy="8808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9" h="70406">
                <a:moveTo>
                  <a:pt x="15712" y="69951"/>
                </a:moveTo>
                <a:cubicBezTo>
                  <a:pt x="3876" y="65571"/>
                  <a:pt x="-4698" y="19696"/>
                  <a:pt x="2833" y="8777"/>
                </a:cubicBezTo>
                <a:cubicBezTo>
                  <a:pt x="10364" y="-2142"/>
                  <a:pt x="48557" y="-2004"/>
                  <a:pt x="60899" y="4435"/>
                </a:cubicBezTo>
                <a:cubicBezTo>
                  <a:pt x="73241" y="10874"/>
                  <a:pt x="81382" y="24138"/>
                  <a:pt x="73851" y="35057"/>
                </a:cubicBezTo>
                <a:cubicBezTo>
                  <a:pt x="66320" y="45976"/>
                  <a:pt x="27548" y="74331"/>
                  <a:pt x="15712"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1" name="Forme libre : forme 790">
            <a:extLst>
              <a:ext uri="{FF2B5EF4-FFF2-40B4-BE49-F238E27FC236}">
                <a16:creationId xmlns:a16="http://schemas.microsoft.com/office/drawing/2014/main" id="{26826B01-9C66-4E46-B246-05D6D3757535}"/>
              </a:ext>
            </a:extLst>
          </p:cNvPr>
          <p:cNvSpPr/>
          <p:nvPr>
            <p:custDataLst>
              <p:tags r:id="rId455"/>
            </p:custDataLst>
          </p:nvPr>
        </p:nvSpPr>
        <p:spPr>
          <a:xfrm>
            <a:off x="8070923" y="5558253"/>
            <a:ext cx="100170" cy="8808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9" h="70406">
                <a:moveTo>
                  <a:pt x="15712" y="69951"/>
                </a:moveTo>
                <a:cubicBezTo>
                  <a:pt x="3876" y="65571"/>
                  <a:pt x="-4698" y="19696"/>
                  <a:pt x="2833" y="8777"/>
                </a:cubicBezTo>
                <a:cubicBezTo>
                  <a:pt x="10364" y="-2142"/>
                  <a:pt x="48557" y="-2004"/>
                  <a:pt x="60899" y="4435"/>
                </a:cubicBezTo>
                <a:cubicBezTo>
                  <a:pt x="73241" y="10874"/>
                  <a:pt x="81382" y="24138"/>
                  <a:pt x="73851" y="35057"/>
                </a:cubicBezTo>
                <a:cubicBezTo>
                  <a:pt x="66320" y="45976"/>
                  <a:pt x="27548" y="74331"/>
                  <a:pt x="15712"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2" name="Forme libre : forme 791">
            <a:extLst>
              <a:ext uri="{FF2B5EF4-FFF2-40B4-BE49-F238E27FC236}">
                <a16:creationId xmlns:a16="http://schemas.microsoft.com/office/drawing/2014/main" id="{A5632304-9585-40F0-A711-F9DD1A29BDC8}"/>
              </a:ext>
            </a:extLst>
          </p:cNvPr>
          <p:cNvSpPr/>
          <p:nvPr>
            <p:custDataLst>
              <p:tags r:id="rId456"/>
            </p:custDataLst>
          </p:nvPr>
        </p:nvSpPr>
        <p:spPr>
          <a:xfrm rot="16535753">
            <a:off x="8168807" y="5617763"/>
            <a:ext cx="100170" cy="8808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9" h="70406">
                <a:moveTo>
                  <a:pt x="15712" y="69951"/>
                </a:moveTo>
                <a:cubicBezTo>
                  <a:pt x="3876" y="65571"/>
                  <a:pt x="-4698" y="19696"/>
                  <a:pt x="2833" y="8777"/>
                </a:cubicBezTo>
                <a:cubicBezTo>
                  <a:pt x="10364" y="-2142"/>
                  <a:pt x="48557" y="-2004"/>
                  <a:pt x="60899" y="4435"/>
                </a:cubicBezTo>
                <a:cubicBezTo>
                  <a:pt x="73241" y="10874"/>
                  <a:pt x="81382" y="24138"/>
                  <a:pt x="73851" y="35057"/>
                </a:cubicBezTo>
                <a:cubicBezTo>
                  <a:pt x="66320" y="45976"/>
                  <a:pt x="27548" y="74331"/>
                  <a:pt x="15712"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3" name="Forme libre : forme 792">
            <a:extLst>
              <a:ext uri="{FF2B5EF4-FFF2-40B4-BE49-F238E27FC236}">
                <a16:creationId xmlns:a16="http://schemas.microsoft.com/office/drawing/2014/main" id="{683AEF97-48BC-4DA4-BD34-5947AE822A38}"/>
              </a:ext>
            </a:extLst>
          </p:cNvPr>
          <p:cNvSpPr/>
          <p:nvPr>
            <p:custDataLst>
              <p:tags r:id="rId457"/>
            </p:custDataLst>
          </p:nvPr>
        </p:nvSpPr>
        <p:spPr>
          <a:xfrm rot="13009050">
            <a:off x="8438640" y="5315293"/>
            <a:ext cx="100170" cy="8808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9" h="70406">
                <a:moveTo>
                  <a:pt x="15712" y="69951"/>
                </a:moveTo>
                <a:cubicBezTo>
                  <a:pt x="3876" y="65571"/>
                  <a:pt x="-4698" y="19696"/>
                  <a:pt x="2833" y="8777"/>
                </a:cubicBezTo>
                <a:cubicBezTo>
                  <a:pt x="10364" y="-2142"/>
                  <a:pt x="48557" y="-2004"/>
                  <a:pt x="60899" y="4435"/>
                </a:cubicBezTo>
                <a:cubicBezTo>
                  <a:pt x="73241" y="10874"/>
                  <a:pt x="81382" y="24138"/>
                  <a:pt x="73851" y="35057"/>
                </a:cubicBezTo>
                <a:cubicBezTo>
                  <a:pt x="66320" y="45976"/>
                  <a:pt x="27548" y="74331"/>
                  <a:pt x="15712"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4" name="Forme libre : forme 793">
            <a:extLst>
              <a:ext uri="{FF2B5EF4-FFF2-40B4-BE49-F238E27FC236}">
                <a16:creationId xmlns:a16="http://schemas.microsoft.com/office/drawing/2014/main" id="{73647473-5861-42B3-A072-C80292AA580E}"/>
              </a:ext>
            </a:extLst>
          </p:cNvPr>
          <p:cNvSpPr/>
          <p:nvPr>
            <p:custDataLst>
              <p:tags r:id="rId458"/>
            </p:custDataLst>
          </p:nvPr>
        </p:nvSpPr>
        <p:spPr>
          <a:xfrm rot="14485821">
            <a:off x="8224745" y="5579073"/>
            <a:ext cx="100170" cy="8808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9" h="70406">
                <a:moveTo>
                  <a:pt x="15712" y="69951"/>
                </a:moveTo>
                <a:cubicBezTo>
                  <a:pt x="3876" y="65571"/>
                  <a:pt x="-4698" y="19696"/>
                  <a:pt x="2833" y="8777"/>
                </a:cubicBezTo>
                <a:cubicBezTo>
                  <a:pt x="10364" y="-2142"/>
                  <a:pt x="48557" y="-2004"/>
                  <a:pt x="60899" y="4435"/>
                </a:cubicBezTo>
                <a:cubicBezTo>
                  <a:pt x="73241" y="10874"/>
                  <a:pt x="81382" y="24138"/>
                  <a:pt x="73851" y="35057"/>
                </a:cubicBezTo>
                <a:cubicBezTo>
                  <a:pt x="66320" y="45976"/>
                  <a:pt x="27548" y="74331"/>
                  <a:pt x="15712"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5" name="Forme libre : forme 794">
            <a:extLst>
              <a:ext uri="{FF2B5EF4-FFF2-40B4-BE49-F238E27FC236}">
                <a16:creationId xmlns:a16="http://schemas.microsoft.com/office/drawing/2014/main" id="{45292A54-442F-4BC8-8808-F2F593FF710E}"/>
              </a:ext>
            </a:extLst>
          </p:cNvPr>
          <p:cNvSpPr/>
          <p:nvPr>
            <p:custDataLst>
              <p:tags r:id="rId459"/>
            </p:custDataLst>
          </p:nvPr>
        </p:nvSpPr>
        <p:spPr>
          <a:xfrm rot="1026498">
            <a:off x="8073531" y="5487576"/>
            <a:ext cx="100170" cy="8808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9" h="70406">
                <a:moveTo>
                  <a:pt x="15712" y="69951"/>
                </a:moveTo>
                <a:cubicBezTo>
                  <a:pt x="3876" y="65571"/>
                  <a:pt x="-4698" y="19696"/>
                  <a:pt x="2833" y="8777"/>
                </a:cubicBezTo>
                <a:cubicBezTo>
                  <a:pt x="10364" y="-2142"/>
                  <a:pt x="48557" y="-2004"/>
                  <a:pt x="60899" y="4435"/>
                </a:cubicBezTo>
                <a:cubicBezTo>
                  <a:pt x="73241" y="10874"/>
                  <a:pt x="81382" y="24138"/>
                  <a:pt x="73851" y="35057"/>
                </a:cubicBezTo>
                <a:cubicBezTo>
                  <a:pt x="66320" y="45976"/>
                  <a:pt x="27548" y="74331"/>
                  <a:pt x="15712"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6" name="Forme libre : forme 795">
            <a:extLst>
              <a:ext uri="{FF2B5EF4-FFF2-40B4-BE49-F238E27FC236}">
                <a16:creationId xmlns:a16="http://schemas.microsoft.com/office/drawing/2014/main" id="{208FC6D3-C165-4270-8C68-AB25A72BE3A8}"/>
              </a:ext>
            </a:extLst>
          </p:cNvPr>
          <p:cNvSpPr/>
          <p:nvPr>
            <p:custDataLst>
              <p:tags r:id="rId460"/>
            </p:custDataLst>
          </p:nvPr>
        </p:nvSpPr>
        <p:spPr>
          <a:xfrm rot="1026498">
            <a:off x="8083209" y="5410271"/>
            <a:ext cx="97729" cy="9053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126 w 80873"/>
              <a:gd name="connsiteY0" fmla="*/ 88456 h 92414"/>
              <a:gd name="connsiteX1" fmla="*/ 2247 w 80873"/>
              <a:gd name="connsiteY1" fmla="*/ 27282 h 92414"/>
              <a:gd name="connsiteX2" fmla="*/ 49693 w 80873"/>
              <a:gd name="connsiteY2" fmla="*/ 1353 h 92414"/>
              <a:gd name="connsiteX3" fmla="*/ 79986 w 80873"/>
              <a:gd name="connsiteY3" fmla="*/ 77050 h 92414"/>
              <a:gd name="connsiteX4" fmla="*/ 15126 w 80873"/>
              <a:gd name="connsiteY4" fmla="*/ 88456 h 92414"/>
              <a:gd name="connsiteX0" fmla="*/ 15406 w 90991"/>
              <a:gd name="connsiteY0" fmla="*/ 88456 h 88632"/>
              <a:gd name="connsiteX1" fmla="*/ 2527 w 90991"/>
              <a:gd name="connsiteY1" fmla="*/ 27282 h 88632"/>
              <a:gd name="connsiteX2" fmla="*/ 49973 w 90991"/>
              <a:gd name="connsiteY2" fmla="*/ 1353 h 88632"/>
              <a:gd name="connsiteX3" fmla="*/ 90337 w 90991"/>
              <a:gd name="connsiteY3" fmla="*/ 44385 h 88632"/>
              <a:gd name="connsiteX4" fmla="*/ 15406 w 90991"/>
              <a:gd name="connsiteY4" fmla="*/ 88456 h 88632"/>
              <a:gd name="connsiteX0" fmla="*/ 16184 w 92505"/>
              <a:gd name="connsiteY0" fmla="*/ 69951 h 70111"/>
              <a:gd name="connsiteX1" fmla="*/ 3305 w 92505"/>
              <a:gd name="connsiteY1" fmla="*/ 8777 h 70111"/>
              <a:gd name="connsiteX2" fmla="*/ 61371 w 92505"/>
              <a:gd name="connsiteY2" fmla="*/ 4435 h 70111"/>
              <a:gd name="connsiteX3" fmla="*/ 91115 w 92505"/>
              <a:gd name="connsiteY3" fmla="*/ 25880 h 70111"/>
              <a:gd name="connsiteX4" fmla="*/ 16184 w 92505"/>
              <a:gd name="connsiteY4" fmla="*/ 69951 h 70111"/>
              <a:gd name="connsiteX0" fmla="*/ 15533 w 71048"/>
              <a:gd name="connsiteY0" fmla="*/ 69951 h 70183"/>
              <a:gd name="connsiteX1" fmla="*/ 2654 w 71048"/>
              <a:gd name="connsiteY1" fmla="*/ 8777 h 70183"/>
              <a:gd name="connsiteX2" fmla="*/ 60720 w 71048"/>
              <a:gd name="connsiteY2" fmla="*/ 4435 h 70183"/>
              <a:gd name="connsiteX3" fmla="*/ 66129 w 71048"/>
              <a:gd name="connsiteY3" fmla="*/ 28823 h 70183"/>
              <a:gd name="connsiteX4" fmla="*/ 15533 w 71048"/>
              <a:gd name="connsiteY4" fmla="*/ 69951 h 70183"/>
              <a:gd name="connsiteX0" fmla="*/ 15712 w 76749"/>
              <a:gd name="connsiteY0" fmla="*/ 69951 h 70406"/>
              <a:gd name="connsiteX1" fmla="*/ 2833 w 76749"/>
              <a:gd name="connsiteY1" fmla="*/ 8777 h 70406"/>
              <a:gd name="connsiteX2" fmla="*/ 60899 w 76749"/>
              <a:gd name="connsiteY2" fmla="*/ 4435 h 70406"/>
              <a:gd name="connsiteX3" fmla="*/ 73851 w 76749"/>
              <a:gd name="connsiteY3" fmla="*/ 35057 h 70406"/>
              <a:gd name="connsiteX4" fmla="*/ 15712 w 76749"/>
              <a:gd name="connsiteY4" fmla="*/ 69951 h 70406"/>
              <a:gd name="connsiteX0" fmla="*/ 15657 w 74879"/>
              <a:gd name="connsiteY0" fmla="*/ 69951 h 72370"/>
              <a:gd name="connsiteX1" fmla="*/ 2778 w 74879"/>
              <a:gd name="connsiteY1" fmla="*/ 8777 h 72370"/>
              <a:gd name="connsiteX2" fmla="*/ 60844 w 74879"/>
              <a:gd name="connsiteY2" fmla="*/ 4435 h 72370"/>
              <a:gd name="connsiteX3" fmla="*/ 71534 w 74879"/>
              <a:gd name="connsiteY3" fmla="*/ 54693 h 72370"/>
              <a:gd name="connsiteX4" fmla="*/ 15657 w 74879"/>
              <a:gd name="connsiteY4" fmla="*/ 69951 h 7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9" h="72370">
                <a:moveTo>
                  <a:pt x="15657" y="69951"/>
                </a:moveTo>
                <a:cubicBezTo>
                  <a:pt x="4198" y="62298"/>
                  <a:pt x="-4753" y="19696"/>
                  <a:pt x="2778" y="8777"/>
                </a:cubicBezTo>
                <a:cubicBezTo>
                  <a:pt x="10309" y="-2142"/>
                  <a:pt x="48502" y="-2004"/>
                  <a:pt x="60844" y="4435"/>
                </a:cubicBezTo>
                <a:cubicBezTo>
                  <a:pt x="73186" y="10874"/>
                  <a:pt x="79065" y="43774"/>
                  <a:pt x="71534" y="54693"/>
                </a:cubicBezTo>
                <a:cubicBezTo>
                  <a:pt x="64003" y="65612"/>
                  <a:pt x="27116" y="77604"/>
                  <a:pt x="15657" y="6995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7" name="Forme libre : forme 796">
            <a:extLst>
              <a:ext uri="{FF2B5EF4-FFF2-40B4-BE49-F238E27FC236}">
                <a16:creationId xmlns:a16="http://schemas.microsoft.com/office/drawing/2014/main" id="{73C414B1-410A-4058-9A6A-32E849B65787}"/>
              </a:ext>
            </a:extLst>
          </p:cNvPr>
          <p:cNvSpPr/>
          <p:nvPr>
            <p:custDataLst>
              <p:tags r:id="rId461"/>
            </p:custDataLst>
          </p:nvPr>
        </p:nvSpPr>
        <p:spPr>
          <a:xfrm rot="17135856">
            <a:off x="8441805" y="4937139"/>
            <a:ext cx="91706" cy="10493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8" name="Forme libre : forme 797">
            <a:extLst>
              <a:ext uri="{FF2B5EF4-FFF2-40B4-BE49-F238E27FC236}">
                <a16:creationId xmlns:a16="http://schemas.microsoft.com/office/drawing/2014/main" id="{5253AED0-45DE-474C-9207-7B552FC7255E}"/>
              </a:ext>
            </a:extLst>
          </p:cNvPr>
          <p:cNvSpPr/>
          <p:nvPr>
            <p:custDataLst>
              <p:tags r:id="rId462"/>
            </p:custDataLst>
          </p:nvPr>
        </p:nvSpPr>
        <p:spPr>
          <a:xfrm rot="19477938">
            <a:off x="8460059" y="4863583"/>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9" name="Forme libre : forme 798">
            <a:extLst>
              <a:ext uri="{FF2B5EF4-FFF2-40B4-BE49-F238E27FC236}">
                <a16:creationId xmlns:a16="http://schemas.microsoft.com/office/drawing/2014/main" id="{01A8F663-BC91-4C0D-85E0-EE28935F3DC5}"/>
              </a:ext>
            </a:extLst>
          </p:cNvPr>
          <p:cNvSpPr/>
          <p:nvPr>
            <p:custDataLst>
              <p:tags r:id="rId463"/>
            </p:custDataLst>
          </p:nvPr>
        </p:nvSpPr>
        <p:spPr>
          <a:xfrm rot="20787096">
            <a:off x="8513526" y="4809414"/>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0" name="Forme libre : forme 799">
            <a:extLst>
              <a:ext uri="{FF2B5EF4-FFF2-40B4-BE49-F238E27FC236}">
                <a16:creationId xmlns:a16="http://schemas.microsoft.com/office/drawing/2014/main" id="{74CBB190-ED3A-4003-9716-9482ED96EFEE}"/>
              </a:ext>
            </a:extLst>
          </p:cNvPr>
          <p:cNvSpPr/>
          <p:nvPr>
            <p:custDataLst>
              <p:tags r:id="rId464"/>
            </p:custDataLst>
          </p:nvPr>
        </p:nvSpPr>
        <p:spPr>
          <a:xfrm>
            <a:off x="8584946" y="4773244"/>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1" name="Forme libre : forme 800">
            <a:extLst>
              <a:ext uri="{FF2B5EF4-FFF2-40B4-BE49-F238E27FC236}">
                <a16:creationId xmlns:a16="http://schemas.microsoft.com/office/drawing/2014/main" id="{8BE1B676-6071-4599-9A0C-C9B212013485}"/>
              </a:ext>
            </a:extLst>
          </p:cNvPr>
          <p:cNvSpPr/>
          <p:nvPr>
            <p:custDataLst>
              <p:tags r:id="rId465"/>
            </p:custDataLst>
          </p:nvPr>
        </p:nvSpPr>
        <p:spPr>
          <a:xfrm rot="1021104">
            <a:off x="8664469" y="4757297"/>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2" name="Forme libre : forme 801">
            <a:extLst>
              <a:ext uri="{FF2B5EF4-FFF2-40B4-BE49-F238E27FC236}">
                <a16:creationId xmlns:a16="http://schemas.microsoft.com/office/drawing/2014/main" id="{47F9CC42-A2C0-458C-B53A-79519991BEC6}"/>
              </a:ext>
            </a:extLst>
          </p:cNvPr>
          <p:cNvSpPr/>
          <p:nvPr>
            <p:custDataLst>
              <p:tags r:id="rId466"/>
            </p:custDataLst>
          </p:nvPr>
        </p:nvSpPr>
        <p:spPr>
          <a:xfrm rot="3119416">
            <a:off x="8731378" y="4768166"/>
            <a:ext cx="110228" cy="9373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 name="connsiteX0" fmla="*/ 45645 w 93773"/>
              <a:gd name="connsiteY0" fmla="*/ 64913 h 67226"/>
              <a:gd name="connsiteX1" fmla="*/ 429 w 93773"/>
              <a:gd name="connsiteY1" fmla="*/ 25740 h 67226"/>
              <a:gd name="connsiteX2" fmla="*/ 73615 w 93773"/>
              <a:gd name="connsiteY2" fmla="*/ 1235 h 67226"/>
              <a:gd name="connsiteX3" fmla="*/ 92708 w 93773"/>
              <a:gd name="connsiteY3" fmla="*/ 56024 h 67226"/>
              <a:gd name="connsiteX4" fmla="*/ 45645 w 93773"/>
              <a:gd name="connsiteY4" fmla="*/ 64913 h 6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73" h="67226">
                <a:moveTo>
                  <a:pt x="45645" y="64913"/>
                </a:moveTo>
                <a:cubicBezTo>
                  <a:pt x="30265" y="59866"/>
                  <a:pt x="-4233" y="36353"/>
                  <a:pt x="429" y="25740"/>
                </a:cubicBezTo>
                <a:cubicBezTo>
                  <a:pt x="5091" y="15127"/>
                  <a:pt x="61273" y="-5204"/>
                  <a:pt x="73615" y="1235"/>
                </a:cubicBezTo>
                <a:cubicBezTo>
                  <a:pt x="85957" y="7674"/>
                  <a:pt x="97370" y="45411"/>
                  <a:pt x="92708" y="56024"/>
                </a:cubicBezTo>
                <a:cubicBezTo>
                  <a:pt x="88046" y="66637"/>
                  <a:pt x="61025" y="69960"/>
                  <a:pt x="45645" y="6491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3" name="Forme libre : forme 802">
            <a:extLst>
              <a:ext uri="{FF2B5EF4-FFF2-40B4-BE49-F238E27FC236}">
                <a16:creationId xmlns:a16="http://schemas.microsoft.com/office/drawing/2014/main" id="{4F4729FD-E914-4E47-9013-1301BB796357}"/>
              </a:ext>
            </a:extLst>
          </p:cNvPr>
          <p:cNvSpPr/>
          <p:nvPr>
            <p:custDataLst>
              <p:tags r:id="rId467"/>
            </p:custDataLst>
          </p:nvPr>
        </p:nvSpPr>
        <p:spPr>
          <a:xfrm rot="5400000">
            <a:off x="8807767" y="4824257"/>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4" name="Forme libre : forme 803">
            <a:extLst>
              <a:ext uri="{FF2B5EF4-FFF2-40B4-BE49-F238E27FC236}">
                <a16:creationId xmlns:a16="http://schemas.microsoft.com/office/drawing/2014/main" id="{8D2A39FE-3D79-48AD-9F01-FACA6FA2EB2D}"/>
              </a:ext>
            </a:extLst>
          </p:cNvPr>
          <p:cNvSpPr/>
          <p:nvPr>
            <p:custDataLst>
              <p:tags r:id="rId468"/>
            </p:custDataLst>
          </p:nvPr>
        </p:nvSpPr>
        <p:spPr>
          <a:xfrm rot="6553150">
            <a:off x="8853720" y="5174806"/>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5" name="Forme libre : forme 804">
            <a:extLst>
              <a:ext uri="{FF2B5EF4-FFF2-40B4-BE49-F238E27FC236}">
                <a16:creationId xmlns:a16="http://schemas.microsoft.com/office/drawing/2014/main" id="{E4511C3D-3AA5-48D1-BE6D-5BC41FE3B2DE}"/>
              </a:ext>
            </a:extLst>
          </p:cNvPr>
          <p:cNvSpPr/>
          <p:nvPr>
            <p:custDataLst>
              <p:tags r:id="rId469"/>
            </p:custDataLst>
          </p:nvPr>
        </p:nvSpPr>
        <p:spPr>
          <a:xfrm rot="6553150">
            <a:off x="8862732" y="5256055"/>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6" name="Forme libre : forme 805">
            <a:extLst>
              <a:ext uri="{FF2B5EF4-FFF2-40B4-BE49-F238E27FC236}">
                <a16:creationId xmlns:a16="http://schemas.microsoft.com/office/drawing/2014/main" id="{BD0F0DF7-249C-4927-B5E6-8D636F78563D}"/>
              </a:ext>
            </a:extLst>
          </p:cNvPr>
          <p:cNvSpPr/>
          <p:nvPr>
            <p:custDataLst>
              <p:tags r:id="rId470"/>
            </p:custDataLst>
          </p:nvPr>
        </p:nvSpPr>
        <p:spPr>
          <a:xfrm rot="6553150">
            <a:off x="8867441" y="5332395"/>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7" name="Forme libre : forme 806">
            <a:extLst>
              <a:ext uri="{FF2B5EF4-FFF2-40B4-BE49-F238E27FC236}">
                <a16:creationId xmlns:a16="http://schemas.microsoft.com/office/drawing/2014/main" id="{61094180-F3F1-4793-A174-BCEA62DEE572}"/>
              </a:ext>
            </a:extLst>
          </p:cNvPr>
          <p:cNvSpPr/>
          <p:nvPr>
            <p:custDataLst>
              <p:tags r:id="rId471"/>
            </p:custDataLst>
          </p:nvPr>
        </p:nvSpPr>
        <p:spPr>
          <a:xfrm rot="10277088">
            <a:off x="8874568" y="5418902"/>
            <a:ext cx="90201" cy="9857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 name="connsiteX0" fmla="*/ 28275 w 77912"/>
              <a:gd name="connsiteY0" fmla="*/ 50902 h 52902"/>
              <a:gd name="connsiteX1" fmla="*/ 1058 w 77912"/>
              <a:gd name="connsiteY1" fmla="*/ 9870 h 52902"/>
              <a:gd name="connsiteX2" fmla="*/ 64217 w 77912"/>
              <a:gd name="connsiteY2" fmla="*/ 2836 h 52902"/>
              <a:gd name="connsiteX3" fmla="*/ 75338 w 77912"/>
              <a:gd name="connsiteY3" fmla="*/ 42013 h 52902"/>
              <a:gd name="connsiteX4" fmla="*/ 28275 w 77912"/>
              <a:gd name="connsiteY4" fmla="*/ 50902 h 52902"/>
              <a:gd name="connsiteX0" fmla="*/ 21437 w 71074"/>
              <a:gd name="connsiteY0" fmla="*/ 49739 h 51159"/>
              <a:gd name="connsiteX1" fmla="*/ 1375 w 71074"/>
              <a:gd name="connsiteY1" fmla="*/ 16922 h 51159"/>
              <a:gd name="connsiteX2" fmla="*/ 57379 w 71074"/>
              <a:gd name="connsiteY2" fmla="*/ 1673 h 51159"/>
              <a:gd name="connsiteX3" fmla="*/ 68500 w 71074"/>
              <a:gd name="connsiteY3" fmla="*/ 40850 h 51159"/>
              <a:gd name="connsiteX4" fmla="*/ 21437 w 71074"/>
              <a:gd name="connsiteY4" fmla="*/ 49739 h 51159"/>
              <a:gd name="connsiteX0" fmla="*/ 20749 w 68387"/>
              <a:gd name="connsiteY0" fmla="*/ 60013 h 61712"/>
              <a:gd name="connsiteX1" fmla="*/ 687 w 68387"/>
              <a:gd name="connsiteY1" fmla="*/ 27196 h 61712"/>
              <a:gd name="connsiteX2" fmla="*/ 43523 w 68387"/>
              <a:gd name="connsiteY2" fmla="*/ 1132 h 61712"/>
              <a:gd name="connsiteX3" fmla="*/ 67812 w 68387"/>
              <a:gd name="connsiteY3" fmla="*/ 51124 h 61712"/>
              <a:gd name="connsiteX4" fmla="*/ 20749 w 68387"/>
              <a:gd name="connsiteY4" fmla="*/ 60013 h 61712"/>
              <a:gd name="connsiteX0" fmla="*/ 29140 w 76779"/>
              <a:gd name="connsiteY0" fmla="*/ 59680 h 60537"/>
              <a:gd name="connsiteX1" fmla="*/ 474 w 76779"/>
              <a:gd name="connsiteY1" fmla="*/ 38510 h 60537"/>
              <a:gd name="connsiteX2" fmla="*/ 51914 w 76779"/>
              <a:gd name="connsiteY2" fmla="*/ 799 h 60537"/>
              <a:gd name="connsiteX3" fmla="*/ 76203 w 76779"/>
              <a:gd name="connsiteY3" fmla="*/ 50791 h 60537"/>
              <a:gd name="connsiteX4" fmla="*/ 29140 w 76779"/>
              <a:gd name="connsiteY4" fmla="*/ 59680 h 60537"/>
              <a:gd name="connsiteX0" fmla="*/ 28921 w 76209"/>
              <a:gd name="connsiteY0" fmla="*/ 69534 h 70692"/>
              <a:gd name="connsiteX1" fmla="*/ 255 w 76209"/>
              <a:gd name="connsiteY1" fmla="*/ 48364 h 70692"/>
              <a:gd name="connsiteX2" fmla="*/ 44864 w 76209"/>
              <a:gd name="connsiteY2" fmla="*/ 657 h 70692"/>
              <a:gd name="connsiteX3" fmla="*/ 75984 w 76209"/>
              <a:gd name="connsiteY3" fmla="*/ 60645 h 70692"/>
              <a:gd name="connsiteX4" fmla="*/ 28921 w 76209"/>
              <a:gd name="connsiteY4" fmla="*/ 69534 h 70692"/>
              <a:gd name="connsiteX0" fmla="*/ 28921 w 76735"/>
              <a:gd name="connsiteY0" fmla="*/ 69534 h 70692"/>
              <a:gd name="connsiteX1" fmla="*/ 255 w 76735"/>
              <a:gd name="connsiteY1" fmla="*/ 48364 h 70692"/>
              <a:gd name="connsiteX2" fmla="*/ 44864 w 76735"/>
              <a:gd name="connsiteY2" fmla="*/ 657 h 70692"/>
              <a:gd name="connsiteX3" fmla="*/ 75984 w 76735"/>
              <a:gd name="connsiteY3" fmla="*/ 60645 h 70692"/>
              <a:gd name="connsiteX4" fmla="*/ 28921 w 76735"/>
              <a:gd name="connsiteY4" fmla="*/ 69534 h 7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5" h="70692">
                <a:moveTo>
                  <a:pt x="28921" y="69534"/>
                </a:moveTo>
                <a:cubicBezTo>
                  <a:pt x="16300" y="67487"/>
                  <a:pt x="-2402" y="59843"/>
                  <a:pt x="255" y="48364"/>
                </a:cubicBezTo>
                <a:cubicBezTo>
                  <a:pt x="2912" y="36885"/>
                  <a:pt x="32522" y="-5782"/>
                  <a:pt x="44864" y="657"/>
                </a:cubicBezTo>
                <a:cubicBezTo>
                  <a:pt x="75569" y="13114"/>
                  <a:pt x="78641" y="49166"/>
                  <a:pt x="75984" y="60645"/>
                </a:cubicBezTo>
                <a:cubicBezTo>
                  <a:pt x="73327" y="72124"/>
                  <a:pt x="41543" y="71581"/>
                  <a:pt x="28921" y="6953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8" name="Forme libre : forme 807">
            <a:extLst>
              <a:ext uri="{FF2B5EF4-FFF2-40B4-BE49-F238E27FC236}">
                <a16:creationId xmlns:a16="http://schemas.microsoft.com/office/drawing/2014/main" id="{D13163C5-692B-4E43-A2EC-8EB67FEC0BF3}"/>
              </a:ext>
            </a:extLst>
          </p:cNvPr>
          <p:cNvSpPr/>
          <p:nvPr>
            <p:custDataLst>
              <p:tags r:id="rId472"/>
            </p:custDataLst>
          </p:nvPr>
        </p:nvSpPr>
        <p:spPr>
          <a:xfrm rot="6191863">
            <a:off x="8943544" y="5433075"/>
            <a:ext cx="87606" cy="9519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 name="connsiteX0" fmla="*/ 28275 w 77912"/>
              <a:gd name="connsiteY0" fmla="*/ 50902 h 52902"/>
              <a:gd name="connsiteX1" fmla="*/ 1058 w 77912"/>
              <a:gd name="connsiteY1" fmla="*/ 9870 h 52902"/>
              <a:gd name="connsiteX2" fmla="*/ 64217 w 77912"/>
              <a:gd name="connsiteY2" fmla="*/ 2836 h 52902"/>
              <a:gd name="connsiteX3" fmla="*/ 75338 w 77912"/>
              <a:gd name="connsiteY3" fmla="*/ 42013 h 52902"/>
              <a:gd name="connsiteX4" fmla="*/ 28275 w 77912"/>
              <a:gd name="connsiteY4" fmla="*/ 50902 h 52902"/>
              <a:gd name="connsiteX0" fmla="*/ 21437 w 71074"/>
              <a:gd name="connsiteY0" fmla="*/ 49739 h 51159"/>
              <a:gd name="connsiteX1" fmla="*/ 1375 w 71074"/>
              <a:gd name="connsiteY1" fmla="*/ 16922 h 51159"/>
              <a:gd name="connsiteX2" fmla="*/ 57379 w 71074"/>
              <a:gd name="connsiteY2" fmla="*/ 1673 h 51159"/>
              <a:gd name="connsiteX3" fmla="*/ 68500 w 71074"/>
              <a:gd name="connsiteY3" fmla="*/ 40850 h 51159"/>
              <a:gd name="connsiteX4" fmla="*/ 21437 w 71074"/>
              <a:gd name="connsiteY4" fmla="*/ 49739 h 51159"/>
              <a:gd name="connsiteX0" fmla="*/ 21507 w 76699"/>
              <a:gd name="connsiteY0" fmla="*/ 49739 h 59595"/>
              <a:gd name="connsiteX1" fmla="*/ 1445 w 76699"/>
              <a:gd name="connsiteY1" fmla="*/ 16922 h 59595"/>
              <a:gd name="connsiteX2" fmla="*/ 57449 w 76699"/>
              <a:gd name="connsiteY2" fmla="*/ 1673 h 59595"/>
              <a:gd name="connsiteX3" fmla="*/ 75041 w 76699"/>
              <a:gd name="connsiteY3" fmla="*/ 56225 h 59595"/>
              <a:gd name="connsiteX4" fmla="*/ 21507 w 76699"/>
              <a:gd name="connsiteY4" fmla="*/ 49739 h 59595"/>
              <a:gd name="connsiteX0" fmla="*/ 20372 w 74022"/>
              <a:gd name="connsiteY0" fmla="*/ 59545 h 70161"/>
              <a:gd name="connsiteX1" fmla="*/ 310 w 74022"/>
              <a:gd name="connsiteY1" fmla="*/ 26728 h 70161"/>
              <a:gd name="connsiteX2" fmla="*/ 33685 w 74022"/>
              <a:gd name="connsiteY2" fmla="*/ 1149 h 70161"/>
              <a:gd name="connsiteX3" fmla="*/ 73906 w 74022"/>
              <a:gd name="connsiteY3" fmla="*/ 66031 h 70161"/>
              <a:gd name="connsiteX4" fmla="*/ 20372 w 74022"/>
              <a:gd name="connsiteY4" fmla="*/ 59545 h 70161"/>
              <a:gd name="connsiteX0" fmla="*/ 16274 w 74528"/>
              <a:gd name="connsiteY0" fmla="*/ 51133 h 68268"/>
              <a:gd name="connsiteX1" fmla="*/ 732 w 74528"/>
              <a:gd name="connsiteY1" fmla="*/ 26676 h 68268"/>
              <a:gd name="connsiteX2" fmla="*/ 34107 w 74528"/>
              <a:gd name="connsiteY2" fmla="*/ 1097 h 68268"/>
              <a:gd name="connsiteX3" fmla="*/ 74328 w 74528"/>
              <a:gd name="connsiteY3" fmla="*/ 65979 h 68268"/>
              <a:gd name="connsiteX4" fmla="*/ 16274 w 74528"/>
              <a:gd name="connsiteY4" fmla="*/ 51133 h 6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28" h="68268">
                <a:moveTo>
                  <a:pt x="16274" y="51133"/>
                </a:moveTo>
                <a:cubicBezTo>
                  <a:pt x="4008" y="44582"/>
                  <a:pt x="-2240" y="35015"/>
                  <a:pt x="732" y="26676"/>
                </a:cubicBezTo>
                <a:cubicBezTo>
                  <a:pt x="3704" y="18337"/>
                  <a:pt x="21765" y="-5342"/>
                  <a:pt x="34107" y="1097"/>
                </a:cubicBezTo>
                <a:cubicBezTo>
                  <a:pt x="46449" y="7536"/>
                  <a:pt x="77300" y="57640"/>
                  <a:pt x="74328" y="65979"/>
                </a:cubicBezTo>
                <a:cubicBezTo>
                  <a:pt x="71356" y="74318"/>
                  <a:pt x="28540" y="57684"/>
                  <a:pt x="16274" y="5113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9" name="Forme libre : forme 808">
            <a:extLst>
              <a:ext uri="{FF2B5EF4-FFF2-40B4-BE49-F238E27FC236}">
                <a16:creationId xmlns:a16="http://schemas.microsoft.com/office/drawing/2014/main" id="{3644C4D6-A899-4F99-8322-823DAF7BF458}"/>
              </a:ext>
            </a:extLst>
          </p:cNvPr>
          <p:cNvSpPr/>
          <p:nvPr>
            <p:custDataLst>
              <p:tags r:id="rId473"/>
            </p:custDataLst>
          </p:nvPr>
        </p:nvSpPr>
        <p:spPr>
          <a:xfrm rot="10589698">
            <a:off x="8999988" y="5386557"/>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0" name="Forme libre : forme 809">
            <a:extLst>
              <a:ext uri="{FF2B5EF4-FFF2-40B4-BE49-F238E27FC236}">
                <a16:creationId xmlns:a16="http://schemas.microsoft.com/office/drawing/2014/main" id="{D99B4AF1-2426-4A39-BC65-3E6FB7C2D7F1}"/>
              </a:ext>
            </a:extLst>
          </p:cNvPr>
          <p:cNvSpPr/>
          <p:nvPr>
            <p:custDataLst>
              <p:tags r:id="rId474"/>
            </p:custDataLst>
          </p:nvPr>
        </p:nvSpPr>
        <p:spPr>
          <a:xfrm rot="10284531">
            <a:off x="9063508" y="5339216"/>
            <a:ext cx="89396" cy="940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8679 w 91143"/>
              <a:gd name="connsiteY0" fmla="*/ 71896 h 72347"/>
              <a:gd name="connsiteX1" fmla="*/ 1462 w 91143"/>
              <a:gd name="connsiteY1" fmla="*/ 30864 h 72347"/>
              <a:gd name="connsiteX2" fmla="*/ 70535 w 91143"/>
              <a:gd name="connsiteY2" fmla="*/ 1063 h 72347"/>
              <a:gd name="connsiteX3" fmla="*/ 89854 w 91143"/>
              <a:gd name="connsiteY3" fmla="*/ 49358 h 72347"/>
              <a:gd name="connsiteX4" fmla="*/ 28679 w 91143"/>
              <a:gd name="connsiteY4" fmla="*/ 71896 h 72347"/>
              <a:gd name="connsiteX0" fmla="*/ 27998 w 89734"/>
              <a:gd name="connsiteY0" fmla="*/ 65008 h 65416"/>
              <a:gd name="connsiteX1" fmla="*/ 781 w 89734"/>
              <a:gd name="connsiteY1" fmla="*/ 23976 h 65416"/>
              <a:gd name="connsiteX2" fmla="*/ 55968 w 89734"/>
              <a:gd name="connsiteY2" fmla="*/ 1330 h 65416"/>
              <a:gd name="connsiteX3" fmla="*/ 89173 w 89734"/>
              <a:gd name="connsiteY3" fmla="*/ 42470 h 65416"/>
              <a:gd name="connsiteX4" fmla="*/ 27998 w 89734"/>
              <a:gd name="connsiteY4" fmla="*/ 65008 h 65416"/>
              <a:gd name="connsiteX0" fmla="*/ 27923 w 76051"/>
              <a:gd name="connsiteY0" fmla="*/ 65008 h 67458"/>
              <a:gd name="connsiteX1" fmla="*/ 706 w 76051"/>
              <a:gd name="connsiteY1" fmla="*/ 23976 h 67458"/>
              <a:gd name="connsiteX2" fmla="*/ 55893 w 76051"/>
              <a:gd name="connsiteY2" fmla="*/ 1330 h 67458"/>
              <a:gd name="connsiteX3" fmla="*/ 74986 w 76051"/>
              <a:gd name="connsiteY3" fmla="*/ 56119 h 67458"/>
              <a:gd name="connsiteX4" fmla="*/ 27923 w 76051"/>
              <a:gd name="connsiteY4" fmla="*/ 65008 h 67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1" h="67458">
                <a:moveTo>
                  <a:pt x="27923" y="65008"/>
                </a:moveTo>
                <a:cubicBezTo>
                  <a:pt x="15543" y="59651"/>
                  <a:pt x="-3956" y="34589"/>
                  <a:pt x="706" y="23976"/>
                </a:cubicBezTo>
                <a:cubicBezTo>
                  <a:pt x="5368" y="13363"/>
                  <a:pt x="43551" y="-5109"/>
                  <a:pt x="55893" y="1330"/>
                </a:cubicBezTo>
                <a:cubicBezTo>
                  <a:pt x="68235" y="7769"/>
                  <a:pt x="79648" y="45506"/>
                  <a:pt x="74986" y="56119"/>
                </a:cubicBezTo>
                <a:cubicBezTo>
                  <a:pt x="70324" y="66732"/>
                  <a:pt x="40303" y="70365"/>
                  <a:pt x="27923" y="650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811" name="Groupe 810">
            <a:extLst>
              <a:ext uri="{FF2B5EF4-FFF2-40B4-BE49-F238E27FC236}">
                <a16:creationId xmlns:a16="http://schemas.microsoft.com/office/drawing/2014/main" id="{FB93937B-F5D3-409D-AD65-94F50DB64F0D}"/>
              </a:ext>
            </a:extLst>
          </p:cNvPr>
          <p:cNvGrpSpPr/>
          <p:nvPr>
            <p:custDataLst>
              <p:tags r:id="rId475"/>
            </p:custDataLst>
          </p:nvPr>
        </p:nvGrpSpPr>
        <p:grpSpPr>
          <a:xfrm rot="13900821">
            <a:off x="8976173" y="4393161"/>
            <a:ext cx="294891" cy="107317"/>
            <a:chOff x="10751242" y="4735815"/>
            <a:chExt cx="294891" cy="107317"/>
          </a:xfrm>
        </p:grpSpPr>
        <p:sp>
          <p:nvSpPr>
            <p:cNvPr id="812" name="Forme libre : forme 811">
              <a:extLst>
                <a:ext uri="{FF2B5EF4-FFF2-40B4-BE49-F238E27FC236}">
                  <a16:creationId xmlns:a16="http://schemas.microsoft.com/office/drawing/2014/main" id="{DD5004AF-12AB-4488-BD53-247A987E2962}"/>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3" name="Forme libre : forme 812">
              <a:extLst>
                <a:ext uri="{FF2B5EF4-FFF2-40B4-BE49-F238E27FC236}">
                  <a16:creationId xmlns:a16="http://schemas.microsoft.com/office/drawing/2014/main" id="{29DED600-87EA-4E64-BF3B-FEC807E16664}"/>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4" name="Forme libre : forme 813">
              <a:extLst>
                <a:ext uri="{FF2B5EF4-FFF2-40B4-BE49-F238E27FC236}">
                  <a16:creationId xmlns:a16="http://schemas.microsoft.com/office/drawing/2014/main" id="{D0213EAD-2398-4066-82A4-AD6816689DE5}"/>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815" name="Forme libre : forme 814">
            <a:extLst>
              <a:ext uri="{FF2B5EF4-FFF2-40B4-BE49-F238E27FC236}">
                <a16:creationId xmlns:a16="http://schemas.microsoft.com/office/drawing/2014/main" id="{93C7A7A5-2A54-4E31-B094-ACB74883B641}"/>
              </a:ext>
            </a:extLst>
          </p:cNvPr>
          <p:cNvSpPr/>
          <p:nvPr>
            <p:custDataLst>
              <p:tags r:id="rId476"/>
            </p:custDataLst>
          </p:nvPr>
        </p:nvSpPr>
        <p:spPr>
          <a:xfrm rot="19296811">
            <a:off x="9297991" y="5042771"/>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6" name="Forme libre : forme 815">
            <a:extLst>
              <a:ext uri="{FF2B5EF4-FFF2-40B4-BE49-F238E27FC236}">
                <a16:creationId xmlns:a16="http://schemas.microsoft.com/office/drawing/2014/main" id="{E7F34D44-9B6D-47B1-B2F9-5C746AAD2754}"/>
              </a:ext>
            </a:extLst>
          </p:cNvPr>
          <p:cNvSpPr/>
          <p:nvPr>
            <p:custDataLst>
              <p:tags r:id="rId477"/>
            </p:custDataLst>
          </p:nvPr>
        </p:nvSpPr>
        <p:spPr>
          <a:xfrm rot="19296811">
            <a:off x="9343704" y="4948527"/>
            <a:ext cx="101378" cy="11523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3930 w 75308"/>
              <a:gd name="connsiteY0" fmla="*/ 82927 h 84434"/>
              <a:gd name="connsiteX1" fmla="*/ 1051 w 75308"/>
              <a:gd name="connsiteY1" fmla="*/ 21753 h 84434"/>
              <a:gd name="connsiteX2" fmla="*/ 32587 w 75308"/>
              <a:gd name="connsiteY2" fmla="*/ 1702 h 84434"/>
              <a:gd name="connsiteX3" fmla="*/ 75105 w 75308"/>
              <a:gd name="connsiteY3" fmla="*/ 60389 h 84434"/>
              <a:gd name="connsiteX4" fmla="*/ 13930 w 75308"/>
              <a:gd name="connsiteY4" fmla="*/ 82927 h 84434"/>
              <a:gd name="connsiteX0" fmla="*/ 13976 w 77675"/>
              <a:gd name="connsiteY0" fmla="*/ 82927 h 83325"/>
              <a:gd name="connsiteX1" fmla="*/ 1097 w 77675"/>
              <a:gd name="connsiteY1" fmla="*/ 21753 h 83325"/>
              <a:gd name="connsiteX2" fmla="*/ 32633 w 77675"/>
              <a:gd name="connsiteY2" fmla="*/ 1702 h 83325"/>
              <a:gd name="connsiteX3" fmla="*/ 77484 w 77675"/>
              <a:gd name="connsiteY3" fmla="*/ 45910 h 83325"/>
              <a:gd name="connsiteX4" fmla="*/ 13976 w 77675"/>
              <a:gd name="connsiteY4" fmla="*/ 82927 h 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5" h="83325">
                <a:moveTo>
                  <a:pt x="13976" y="82927"/>
                </a:moveTo>
                <a:cubicBezTo>
                  <a:pt x="1245" y="78901"/>
                  <a:pt x="-2012" y="35290"/>
                  <a:pt x="1097" y="21753"/>
                </a:cubicBezTo>
                <a:cubicBezTo>
                  <a:pt x="4206" y="8216"/>
                  <a:pt x="20291" y="-4737"/>
                  <a:pt x="32633" y="1702"/>
                </a:cubicBezTo>
                <a:cubicBezTo>
                  <a:pt x="44975" y="8141"/>
                  <a:pt x="80593" y="32373"/>
                  <a:pt x="77484" y="45910"/>
                </a:cubicBezTo>
                <a:cubicBezTo>
                  <a:pt x="74375" y="59447"/>
                  <a:pt x="26707" y="86953"/>
                  <a:pt x="13976" y="8292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7" name="Forme libre : forme 816">
            <a:extLst>
              <a:ext uri="{FF2B5EF4-FFF2-40B4-BE49-F238E27FC236}">
                <a16:creationId xmlns:a16="http://schemas.microsoft.com/office/drawing/2014/main" id="{52266B74-7BD7-4494-90CC-3EEA20513122}"/>
              </a:ext>
            </a:extLst>
          </p:cNvPr>
          <p:cNvSpPr/>
          <p:nvPr>
            <p:custDataLst>
              <p:tags r:id="rId478"/>
            </p:custDataLst>
          </p:nvPr>
        </p:nvSpPr>
        <p:spPr>
          <a:xfrm rot="19296811">
            <a:off x="9340175" y="4874104"/>
            <a:ext cx="123192" cy="10126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3930 w 75308"/>
              <a:gd name="connsiteY0" fmla="*/ 82927 h 84434"/>
              <a:gd name="connsiteX1" fmla="*/ 1051 w 75308"/>
              <a:gd name="connsiteY1" fmla="*/ 21753 h 84434"/>
              <a:gd name="connsiteX2" fmla="*/ 32587 w 75308"/>
              <a:gd name="connsiteY2" fmla="*/ 1702 h 84434"/>
              <a:gd name="connsiteX3" fmla="*/ 75105 w 75308"/>
              <a:gd name="connsiteY3" fmla="*/ 60389 h 84434"/>
              <a:gd name="connsiteX4" fmla="*/ 13930 w 75308"/>
              <a:gd name="connsiteY4" fmla="*/ 82927 h 84434"/>
              <a:gd name="connsiteX0" fmla="*/ 13976 w 77675"/>
              <a:gd name="connsiteY0" fmla="*/ 82927 h 83325"/>
              <a:gd name="connsiteX1" fmla="*/ 1097 w 77675"/>
              <a:gd name="connsiteY1" fmla="*/ 21753 h 83325"/>
              <a:gd name="connsiteX2" fmla="*/ 32633 w 77675"/>
              <a:gd name="connsiteY2" fmla="*/ 1702 h 83325"/>
              <a:gd name="connsiteX3" fmla="*/ 77484 w 77675"/>
              <a:gd name="connsiteY3" fmla="*/ 45910 h 83325"/>
              <a:gd name="connsiteX4" fmla="*/ 13976 w 77675"/>
              <a:gd name="connsiteY4" fmla="*/ 82927 h 83325"/>
              <a:gd name="connsiteX0" fmla="*/ 16787 w 77096"/>
              <a:gd name="connsiteY0" fmla="*/ 87802 h 88155"/>
              <a:gd name="connsiteX1" fmla="*/ 577 w 77096"/>
              <a:gd name="connsiteY1" fmla="*/ 21820 h 88155"/>
              <a:gd name="connsiteX2" fmla="*/ 32113 w 77096"/>
              <a:gd name="connsiteY2" fmla="*/ 1769 h 88155"/>
              <a:gd name="connsiteX3" fmla="*/ 76964 w 77096"/>
              <a:gd name="connsiteY3" fmla="*/ 45977 h 88155"/>
              <a:gd name="connsiteX4" fmla="*/ 16787 w 77096"/>
              <a:gd name="connsiteY4" fmla="*/ 87802 h 88155"/>
              <a:gd name="connsiteX0" fmla="*/ 42727 w 103036"/>
              <a:gd name="connsiteY0" fmla="*/ 86882 h 86896"/>
              <a:gd name="connsiteX1" fmla="*/ 163 w 103036"/>
              <a:gd name="connsiteY1" fmla="*/ 40593 h 86896"/>
              <a:gd name="connsiteX2" fmla="*/ 58053 w 103036"/>
              <a:gd name="connsiteY2" fmla="*/ 849 h 86896"/>
              <a:gd name="connsiteX3" fmla="*/ 102904 w 103036"/>
              <a:gd name="connsiteY3" fmla="*/ 45057 h 86896"/>
              <a:gd name="connsiteX4" fmla="*/ 42727 w 103036"/>
              <a:gd name="connsiteY4" fmla="*/ 86882 h 86896"/>
              <a:gd name="connsiteX0" fmla="*/ 42573 w 102755"/>
              <a:gd name="connsiteY0" fmla="*/ 73043 h 73057"/>
              <a:gd name="connsiteX1" fmla="*/ 9 w 102755"/>
              <a:gd name="connsiteY1" fmla="*/ 26754 h 73057"/>
              <a:gd name="connsiteX2" fmla="*/ 45946 w 102755"/>
              <a:gd name="connsiteY2" fmla="*/ 1249 h 73057"/>
              <a:gd name="connsiteX3" fmla="*/ 102750 w 102755"/>
              <a:gd name="connsiteY3" fmla="*/ 31218 h 73057"/>
              <a:gd name="connsiteX4" fmla="*/ 42573 w 102755"/>
              <a:gd name="connsiteY4" fmla="*/ 73043 h 73057"/>
              <a:gd name="connsiteX0" fmla="*/ 42573 w 94389"/>
              <a:gd name="connsiteY0" fmla="*/ 73043 h 73222"/>
              <a:gd name="connsiteX1" fmla="*/ 9 w 94389"/>
              <a:gd name="connsiteY1" fmla="*/ 26754 h 73222"/>
              <a:gd name="connsiteX2" fmla="*/ 45946 w 94389"/>
              <a:gd name="connsiteY2" fmla="*/ 1249 h 73222"/>
              <a:gd name="connsiteX3" fmla="*/ 94383 w 94389"/>
              <a:gd name="connsiteY3" fmla="*/ 41185 h 73222"/>
              <a:gd name="connsiteX4" fmla="*/ 42573 w 94389"/>
              <a:gd name="connsiteY4" fmla="*/ 73043 h 7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89" h="73222">
                <a:moveTo>
                  <a:pt x="42573" y="73043"/>
                </a:moveTo>
                <a:cubicBezTo>
                  <a:pt x="26844" y="70638"/>
                  <a:pt x="-553" y="38720"/>
                  <a:pt x="9" y="26754"/>
                </a:cubicBezTo>
                <a:cubicBezTo>
                  <a:pt x="571" y="14788"/>
                  <a:pt x="33604" y="-5190"/>
                  <a:pt x="45946" y="1249"/>
                </a:cubicBezTo>
                <a:cubicBezTo>
                  <a:pt x="58288" y="7688"/>
                  <a:pt x="94945" y="29219"/>
                  <a:pt x="94383" y="41185"/>
                </a:cubicBezTo>
                <a:cubicBezTo>
                  <a:pt x="93821" y="53151"/>
                  <a:pt x="58302" y="75448"/>
                  <a:pt x="42573" y="7304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8" name="Forme libre : forme 817">
            <a:extLst>
              <a:ext uri="{FF2B5EF4-FFF2-40B4-BE49-F238E27FC236}">
                <a16:creationId xmlns:a16="http://schemas.microsoft.com/office/drawing/2014/main" id="{DCBEC67B-5D48-4CB2-B709-D4E7EABA1717}"/>
              </a:ext>
            </a:extLst>
          </p:cNvPr>
          <p:cNvSpPr/>
          <p:nvPr>
            <p:custDataLst>
              <p:tags r:id="rId479"/>
            </p:custDataLst>
          </p:nvPr>
        </p:nvSpPr>
        <p:spPr>
          <a:xfrm rot="19296811">
            <a:off x="9351101" y="4790851"/>
            <a:ext cx="114407" cy="9978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3930 w 75308"/>
              <a:gd name="connsiteY0" fmla="*/ 82927 h 84434"/>
              <a:gd name="connsiteX1" fmla="*/ 1051 w 75308"/>
              <a:gd name="connsiteY1" fmla="*/ 21753 h 84434"/>
              <a:gd name="connsiteX2" fmla="*/ 32587 w 75308"/>
              <a:gd name="connsiteY2" fmla="*/ 1702 h 84434"/>
              <a:gd name="connsiteX3" fmla="*/ 75105 w 75308"/>
              <a:gd name="connsiteY3" fmla="*/ 60389 h 84434"/>
              <a:gd name="connsiteX4" fmla="*/ 13930 w 75308"/>
              <a:gd name="connsiteY4" fmla="*/ 82927 h 84434"/>
              <a:gd name="connsiteX0" fmla="*/ 13976 w 77675"/>
              <a:gd name="connsiteY0" fmla="*/ 82927 h 83325"/>
              <a:gd name="connsiteX1" fmla="*/ 1097 w 77675"/>
              <a:gd name="connsiteY1" fmla="*/ 21753 h 83325"/>
              <a:gd name="connsiteX2" fmla="*/ 32633 w 77675"/>
              <a:gd name="connsiteY2" fmla="*/ 1702 h 83325"/>
              <a:gd name="connsiteX3" fmla="*/ 77484 w 77675"/>
              <a:gd name="connsiteY3" fmla="*/ 45910 h 83325"/>
              <a:gd name="connsiteX4" fmla="*/ 13976 w 77675"/>
              <a:gd name="connsiteY4" fmla="*/ 82927 h 83325"/>
              <a:gd name="connsiteX0" fmla="*/ 16787 w 77096"/>
              <a:gd name="connsiteY0" fmla="*/ 87802 h 88155"/>
              <a:gd name="connsiteX1" fmla="*/ 577 w 77096"/>
              <a:gd name="connsiteY1" fmla="*/ 21820 h 88155"/>
              <a:gd name="connsiteX2" fmla="*/ 32113 w 77096"/>
              <a:gd name="connsiteY2" fmla="*/ 1769 h 88155"/>
              <a:gd name="connsiteX3" fmla="*/ 76964 w 77096"/>
              <a:gd name="connsiteY3" fmla="*/ 45977 h 88155"/>
              <a:gd name="connsiteX4" fmla="*/ 16787 w 77096"/>
              <a:gd name="connsiteY4" fmla="*/ 87802 h 88155"/>
              <a:gd name="connsiteX0" fmla="*/ 42727 w 103036"/>
              <a:gd name="connsiteY0" fmla="*/ 86882 h 86896"/>
              <a:gd name="connsiteX1" fmla="*/ 163 w 103036"/>
              <a:gd name="connsiteY1" fmla="*/ 40593 h 86896"/>
              <a:gd name="connsiteX2" fmla="*/ 58053 w 103036"/>
              <a:gd name="connsiteY2" fmla="*/ 849 h 86896"/>
              <a:gd name="connsiteX3" fmla="*/ 102904 w 103036"/>
              <a:gd name="connsiteY3" fmla="*/ 45057 h 86896"/>
              <a:gd name="connsiteX4" fmla="*/ 42727 w 103036"/>
              <a:gd name="connsiteY4" fmla="*/ 86882 h 86896"/>
              <a:gd name="connsiteX0" fmla="*/ 42573 w 102755"/>
              <a:gd name="connsiteY0" fmla="*/ 73043 h 73057"/>
              <a:gd name="connsiteX1" fmla="*/ 9 w 102755"/>
              <a:gd name="connsiteY1" fmla="*/ 26754 h 73057"/>
              <a:gd name="connsiteX2" fmla="*/ 45946 w 102755"/>
              <a:gd name="connsiteY2" fmla="*/ 1249 h 73057"/>
              <a:gd name="connsiteX3" fmla="*/ 102750 w 102755"/>
              <a:gd name="connsiteY3" fmla="*/ 31218 h 73057"/>
              <a:gd name="connsiteX4" fmla="*/ 42573 w 102755"/>
              <a:gd name="connsiteY4" fmla="*/ 73043 h 73057"/>
              <a:gd name="connsiteX0" fmla="*/ 42573 w 94389"/>
              <a:gd name="connsiteY0" fmla="*/ 73043 h 73222"/>
              <a:gd name="connsiteX1" fmla="*/ 9 w 94389"/>
              <a:gd name="connsiteY1" fmla="*/ 26754 h 73222"/>
              <a:gd name="connsiteX2" fmla="*/ 45946 w 94389"/>
              <a:gd name="connsiteY2" fmla="*/ 1249 h 73222"/>
              <a:gd name="connsiteX3" fmla="*/ 94383 w 94389"/>
              <a:gd name="connsiteY3" fmla="*/ 41185 h 73222"/>
              <a:gd name="connsiteX4" fmla="*/ 42573 w 94389"/>
              <a:gd name="connsiteY4" fmla="*/ 73043 h 73222"/>
              <a:gd name="connsiteX0" fmla="*/ 42572 w 77484"/>
              <a:gd name="connsiteY0" fmla="*/ 73043 h 73043"/>
              <a:gd name="connsiteX1" fmla="*/ 8 w 77484"/>
              <a:gd name="connsiteY1" fmla="*/ 26754 h 73043"/>
              <a:gd name="connsiteX2" fmla="*/ 45945 w 77484"/>
              <a:gd name="connsiteY2" fmla="*/ 1249 h 73043"/>
              <a:gd name="connsiteX3" fmla="*/ 77473 w 77484"/>
              <a:gd name="connsiteY3" fmla="*/ 26225 h 73043"/>
              <a:gd name="connsiteX4" fmla="*/ 42572 w 77484"/>
              <a:gd name="connsiteY4" fmla="*/ 73043 h 73043"/>
              <a:gd name="connsiteX0" fmla="*/ 52445 w 87357"/>
              <a:gd name="connsiteY0" fmla="*/ 72721 h 72786"/>
              <a:gd name="connsiteX1" fmla="*/ 6 w 87357"/>
              <a:gd name="connsiteY1" fmla="*/ 35271 h 72786"/>
              <a:gd name="connsiteX2" fmla="*/ 55818 w 87357"/>
              <a:gd name="connsiteY2" fmla="*/ 927 h 72786"/>
              <a:gd name="connsiteX3" fmla="*/ 87346 w 87357"/>
              <a:gd name="connsiteY3" fmla="*/ 25903 h 72786"/>
              <a:gd name="connsiteX4" fmla="*/ 52445 w 87357"/>
              <a:gd name="connsiteY4" fmla="*/ 72721 h 72786"/>
              <a:gd name="connsiteX0" fmla="*/ 52582 w 87657"/>
              <a:gd name="connsiteY0" fmla="*/ 72089 h 72153"/>
              <a:gd name="connsiteX1" fmla="*/ 143 w 87657"/>
              <a:gd name="connsiteY1" fmla="*/ 34639 h 72153"/>
              <a:gd name="connsiteX2" fmla="*/ 38224 w 87657"/>
              <a:gd name="connsiteY2" fmla="*/ 942 h 72153"/>
              <a:gd name="connsiteX3" fmla="*/ 87483 w 87657"/>
              <a:gd name="connsiteY3" fmla="*/ 25271 h 72153"/>
              <a:gd name="connsiteX4" fmla="*/ 52582 w 87657"/>
              <a:gd name="connsiteY4" fmla="*/ 72089 h 7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57" h="72153">
                <a:moveTo>
                  <a:pt x="52582" y="72089"/>
                </a:moveTo>
                <a:cubicBezTo>
                  <a:pt x="38025" y="73650"/>
                  <a:pt x="2536" y="46497"/>
                  <a:pt x="143" y="34639"/>
                </a:cubicBezTo>
                <a:cubicBezTo>
                  <a:pt x="-2250" y="22781"/>
                  <a:pt x="25882" y="-5497"/>
                  <a:pt x="38224" y="942"/>
                </a:cubicBezTo>
                <a:cubicBezTo>
                  <a:pt x="50566" y="7381"/>
                  <a:pt x="85090" y="13413"/>
                  <a:pt x="87483" y="25271"/>
                </a:cubicBezTo>
                <a:cubicBezTo>
                  <a:pt x="89876" y="37129"/>
                  <a:pt x="67139" y="70528"/>
                  <a:pt x="52582" y="7208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9" name="Forme libre : forme 818">
            <a:extLst>
              <a:ext uri="{FF2B5EF4-FFF2-40B4-BE49-F238E27FC236}">
                <a16:creationId xmlns:a16="http://schemas.microsoft.com/office/drawing/2014/main" id="{0F978A2D-8293-4199-9CCE-375AD87ACE79}"/>
              </a:ext>
            </a:extLst>
          </p:cNvPr>
          <p:cNvSpPr/>
          <p:nvPr>
            <p:custDataLst>
              <p:tags r:id="rId480"/>
            </p:custDataLst>
          </p:nvPr>
        </p:nvSpPr>
        <p:spPr>
          <a:xfrm rot="16865772">
            <a:off x="8146257" y="4428287"/>
            <a:ext cx="105974" cy="11945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96" h="86377">
                <a:moveTo>
                  <a:pt x="15039" y="85629"/>
                </a:moveTo>
                <a:cubicBezTo>
                  <a:pt x="1995" y="80560"/>
                  <a:pt x="-3370" y="38475"/>
                  <a:pt x="2160" y="24455"/>
                </a:cubicBezTo>
                <a:cubicBezTo>
                  <a:pt x="7690" y="10435"/>
                  <a:pt x="35875" y="-4928"/>
                  <a:pt x="48217" y="1511"/>
                </a:cubicBezTo>
                <a:cubicBezTo>
                  <a:pt x="60559" y="7950"/>
                  <a:pt x="85951" y="40846"/>
                  <a:pt x="80421" y="54866"/>
                </a:cubicBezTo>
                <a:cubicBezTo>
                  <a:pt x="74891" y="68886"/>
                  <a:pt x="28083" y="90698"/>
                  <a:pt x="15039" y="8562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0" name="Forme libre : forme 819">
            <a:extLst>
              <a:ext uri="{FF2B5EF4-FFF2-40B4-BE49-F238E27FC236}">
                <a16:creationId xmlns:a16="http://schemas.microsoft.com/office/drawing/2014/main" id="{C1879EFB-B9E1-4FEE-8AC6-28CAEE8F1347}"/>
              </a:ext>
            </a:extLst>
          </p:cNvPr>
          <p:cNvSpPr/>
          <p:nvPr>
            <p:custDataLst>
              <p:tags r:id="rId481"/>
            </p:custDataLst>
          </p:nvPr>
        </p:nvSpPr>
        <p:spPr>
          <a:xfrm rot="16865772">
            <a:off x="8106815" y="4349836"/>
            <a:ext cx="106843" cy="12317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9772 w 85930"/>
              <a:gd name="connsiteY0" fmla="*/ 85453 h 86088"/>
              <a:gd name="connsiteX1" fmla="*/ 1569 w 85930"/>
              <a:gd name="connsiteY1" fmla="*/ 27126 h 86088"/>
              <a:gd name="connsiteX2" fmla="*/ 52950 w 85930"/>
              <a:gd name="connsiteY2" fmla="*/ 1335 h 86088"/>
              <a:gd name="connsiteX3" fmla="*/ 85154 w 85930"/>
              <a:gd name="connsiteY3" fmla="*/ 54690 h 86088"/>
              <a:gd name="connsiteX4" fmla="*/ 19772 w 85930"/>
              <a:gd name="connsiteY4" fmla="*/ 85453 h 86088"/>
              <a:gd name="connsiteX0" fmla="*/ 18282 w 83673"/>
              <a:gd name="connsiteY0" fmla="*/ 89328 h 89980"/>
              <a:gd name="connsiteX1" fmla="*/ 79 w 83673"/>
              <a:gd name="connsiteY1" fmla="*/ 31001 h 89980"/>
              <a:gd name="connsiteX2" fmla="*/ 23009 w 83673"/>
              <a:gd name="connsiteY2" fmla="*/ 1169 h 89980"/>
              <a:gd name="connsiteX3" fmla="*/ 83664 w 83673"/>
              <a:gd name="connsiteY3" fmla="*/ 58565 h 89980"/>
              <a:gd name="connsiteX4" fmla="*/ 18282 w 83673"/>
              <a:gd name="connsiteY4" fmla="*/ 89328 h 89980"/>
              <a:gd name="connsiteX0" fmla="*/ 18275 w 79571"/>
              <a:gd name="connsiteY0" fmla="*/ 89328 h 89361"/>
              <a:gd name="connsiteX1" fmla="*/ 72 w 79571"/>
              <a:gd name="connsiteY1" fmla="*/ 31001 h 89361"/>
              <a:gd name="connsiteX2" fmla="*/ 23002 w 79571"/>
              <a:gd name="connsiteY2" fmla="*/ 1169 h 89361"/>
              <a:gd name="connsiteX3" fmla="*/ 79561 w 79571"/>
              <a:gd name="connsiteY3" fmla="*/ 38849 h 89361"/>
              <a:gd name="connsiteX4" fmla="*/ 18275 w 79571"/>
              <a:gd name="connsiteY4" fmla="*/ 89328 h 89361"/>
              <a:gd name="connsiteX0" fmla="*/ 20567 w 81863"/>
              <a:gd name="connsiteY0" fmla="*/ 89066 h 89066"/>
              <a:gd name="connsiteX1" fmla="*/ 55 w 81863"/>
              <a:gd name="connsiteY1" fmla="*/ 38612 h 89066"/>
              <a:gd name="connsiteX2" fmla="*/ 25294 w 81863"/>
              <a:gd name="connsiteY2" fmla="*/ 907 h 89066"/>
              <a:gd name="connsiteX3" fmla="*/ 81853 w 81863"/>
              <a:gd name="connsiteY3" fmla="*/ 38587 h 89066"/>
              <a:gd name="connsiteX4" fmla="*/ 20567 w 81863"/>
              <a:gd name="connsiteY4" fmla="*/ 89066 h 8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63" h="89066">
                <a:moveTo>
                  <a:pt x="20567" y="89066"/>
                </a:moveTo>
                <a:cubicBezTo>
                  <a:pt x="6934" y="89070"/>
                  <a:pt x="-733" y="53305"/>
                  <a:pt x="55" y="38612"/>
                </a:cubicBezTo>
                <a:cubicBezTo>
                  <a:pt x="843" y="23919"/>
                  <a:pt x="12952" y="-5532"/>
                  <a:pt x="25294" y="907"/>
                </a:cubicBezTo>
                <a:cubicBezTo>
                  <a:pt x="37636" y="7346"/>
                  <a:pt x="82641" y="23894"/>
                  <a:pt x="81853" y="38587"/>
                </a:cubicBezTo>
                <a:cubicBezTo>
                  <a:pt x="81065" y="53280"/>
                  <a:pt x="34200" y="89062"/>
                  <a:pt x="20567" y="8906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1" name="Forme libre : forme 820">
            <a:extLst>
              <a:ext uri="{FF2B5EF4-FFF2-40B4-BE49-F238E27FC236}">
                <a16:creationId xmlns:a16="http://schemas.microsoft.com/office/drawing/2014/main" id="{447BC24C-93F1-4612-967D-8DAD17CD4EAB}"/>
              </a:ext>
            </a:extLst>
          </p:cNvPr>
          <p:cNvSpPr/>
          <p:nvPr>
            <p:custDataLst>
              <p:tags r:id="rId482"/>
            </p:custDataLst>
          </p:nvPr>
        </p:nvSpPr>
        <p:spPr>
          <a:xfrm rot="16865772">
            <a:off x="8034442" y="4324574"/>
            <a:ext cx="105850" cy="9909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01" h="71652">
                <a:moveTo>
                  <a:pt x="5909" y="48062"/>
                </a:moveTo>
                <a:cubicBezTo>
                  <a:pt x="-3765" y="38647"/>
                  <a:pt x="-1065" y="21127"/>
                  <a:pt x="10386" y="13457"/>
                </a:cubicBezTo>
                <a:cubicBezTo>
                  <a:pt x="21837" y="5787"/>
                  <a:pt x="62274" y="-4399"/>
                  <a:pt x="74616" y="2040"/>
                </a:cubicBezTo>
                <a:cubicBezTo>
                  <a:pt x="86958" y="8479"/>
                  <a:pt x="79879" y="62277"/>
                  <a:pt x="68428" y="69947"/>
                </a:cubicBezTo>
                <a:cubicBezTo>
                  <a:pt x="56977" y="77617"/>
                  <a:pt x="15583" y="57477"/>
                  <a:pt x="5909" y="4806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2" name="Forme libre : forme 821">
            <a:extLst>
              <a:ext uri="{FF2B5EF4-FFF2-40B4-BE49-F238E27FC236}">
                <a16:creationId xmlns:a16="http://schemas.microsoft.com/office/drawing/2014/main" id="{B4DCC913-1343-43E6-9B4B-99DCC63D4D4F}"/>
              </a:ext>
            </a:extLst>
          </p:cNvPr>
          <p:cNvSpPr/>
          <p:nvPr>
            <p:custDataLst>
              <p:tags r:id="rId483"/>
            </p:custDataLst>
          </p:nvPr>
        </p:nvSpPr>
        <p:spPr>
          <a:xfrm rot="18780109">
            <a:off x="7624623" y="4249003"/>
            <a:ext cx="93805" cy="11084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4285 w 80039"/>
              <a:gd name="connsiteY0" fmla="*/ 68866 h 88295"/>
              <a:gd name="connsiteX1" fmla="*/ 13139 w 80039"/>
              <a:gd name="connsiteY1" fmla="*/ 2351 h 88295"/>
              <a:gd name="connsiteX2" fmla="*/ 73530 w 80039"/>
              <a:gd name="connsiteY2" fmla="*/ 17389 h 88295"/>
              <a:gd name="connsiteX3" fmla="*/ 67342 w 80039"/>
              <a:gd name="connsiteY3" fmla="*/ 85296 h 88295"/>
              <a:gd name="connsiteX4" fmla="*/ 4285 w 80039"/>
              <a:gd name="connsiteY4" fmla="*/ 68866 h 88295"/>
              <a:gd name="connsiteX0" fmla="*/ 4815 w 78266"/>
              <a:gd name="connsiteY0" fmla="*/ 90974 h 98890"/>
              <a:gd name="connsiteX1" fmla="*/ 11462 w 78266"/>
              <a:gd name="connsiteY1" fmla="*/ 3700 h 98890"/>
              <a:gd name="connsiteX2" fmla="*/ 71853 w 78266"/>
              <a:gd name="connsiteY2" fmla="*/ 18738 h 98890"/>
              <a:gd name="connsiteX3" fmla="*/ 65665 w 78266"/>
              <a:gd name="connsiteY3" fmla="*/ 86645 h 98890"/>
              <a:gd name="connsiteX4" fmla="*/ 4815 w 78266"/>
              <a:gd name="connsiteY4" fmla="*/ 90974 h 98890"/>
              <a:gd name="connsiteX0" fmla="*/ 4653 w 77482"/>
              <a:gd name="connsiteY0" fmla="*/ 90974 h 93553"/>
              <a:gd name="connsiteX1" fmla="*/ 11300 w 77482"/>
              <a:gd name="connsiteY1" fmla="*/ 3700 h 93553"/>
              <a:gd name="connsiteX2" fmla="*/ 71691 w 77482"/>
              <a:gd name="connsiteY2" fmla="*/ 18738 h 93553"/>
              <a:gd name="connsiteX3" fmla="*/ 63294 w 77482"/>
              <a:gd name="connsiteY3" fmla="*/ 65886 h 93553"/>
              <a:gd name="connsiteX4" fmla="*/ 4653 w 77482"/>
              <a:gd name="connsiteY4" fmla="*/ 90974 h 93553"/>
              <a:gd name="connsiteX0" fmla="*/ 4748 w 79329"/>
              <a:gd name="connsiteY0" fmla="*/ 88531 h 90873"/>
              <a:gd name="connsiteX1" fmla="*/ 11395 w 79329"/>
              <a:gd name="connsiteY1" fmla="*/ 1257 h 90873"/>
              <a:gd name="connsiteX2" fmla="*/ 73994 w 79329"/>
              <a:gd name="connsiteY2" fmla="*/ 37054 h 90873"/>
              <a:gd name="connsiteX3" fmla="*/ 63389 w 79329"/>
              <a:gd name="connsiteY3" fmla="*/ 63443 h 90873"/>
              <a:gd name="connsiteX4" fmla="*/ 4748 w 79329"/>
              <a:gd name="connsiteY4" fmla="*/ 88531 h 90873"/>
              <a:gd name="connsiteX0" fmla="*/ 5509 w 83604"/>
              <a:gd name="connsiteY0" fmla="*/ 88531 h 90421"/>
              <a:gd name="connsiteX1" fmla="*/ 12156 w 83604"/>
              <a:gd name="connsiteY1" fmla="*/ 1257 h 90421"/>
              <a:gd name="connsiteX2" fmla="*/ 74755 w 83604"/>
              <a:gd name="connsiteY2" fmla="*/ 37054 h 90421"/>
              <a:gd name="connsiteX3" fmla="*/ 74529 w 83604"/>
              <a:gd name="connsiteY3" fmla="*/ 59378 h 90421"/>
              <a:gd name="connsiteX4" fmla="*/ 5509 w 83604"/>
              <a:gd name="connsiteY4" fmla="*/ 88531 h 90421"/>
              <a:gd name="connsiteX0" fmla="*/ 5216 w 79886"/>
              <a:gd name="connsiteY0" fmla="*/ 89163 h 91116"/>
              <a:gd name="connsiteX1" fmla="*/ 11863 w 79886"/>
              <a:gd name="connsiteY1" fmla="*/ 1889 h 91116"/>
              <a:gd name="connsiteX2" fmla="*/ 67413 w 79886"/>
              <a:gd name="connsiteY2" fmla="*/ 30051 h 91116"/>
              <a:gd name="connsiteX3" fmla="*/ 74236 w 79886"/>
              <a:gd name="connsiteY3" fmla="*/ 60010 h 91116"/>
              <a:gd name="connsiteX4" fmla="*/ 5216 w 79886"/>
              <a:gd name="connsiteY4" fmla="*/ 89163 h 91116"/>
              <a:gd name="connsiteX0" fmla="*/ 4881 w 76766"/>
              <a:gd name="connsiteY0" fmla="*/ 89163 h 91615"/>
              <a:gd name="connsiteX1" fmla="*/ 11528 w 76766"/>
              <a:gd name="connsiteY1" fmla="*/ 1889 h 91615"/>
              <a:gd name="connsiteX2" fmla="*/ 67078 w 76766"/>
              <a:gd name="connsiteY2" fmla="*/ 30051 h 91615"/>
              <a:gd name="connsiteX3" fmla="*/ 69366 w 76766"/>
              <a:gd name="connsiteY3" fmla="*/ 64282 h 91615"/>
              <a:gd name="connsiteX4" fmla="*/ 4881 w 76766"/>
              <a:gd name="connsiteY4" fmla="*/ 89163 h 91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66" h="91615">
                <a:moveTo>
                  <a:pt x="4881" y="89163"/>
                </a:moveTo>
                <a:cubicBezTo>
                  <a:pt x="-4759" y="78764"/>
                  <a:pt x="1162" y="11741"/>
                  <a:pt x="11528" y="1889"/>
                </a:cubicBezTo>
                <a:cubicBezTo>
                  <a:pt x="21894" y="-7963"/>
                  <a:pt x="54736" y="23612"/>
                  <a:pt x="67078" y="30051"/>
                </a:cubicBezTo>
                <a:cubicBezTo>
                  <a:pt x="79420" y="36490"/>
                  <a:pt x="79732" y="54430"/>
                  <a:pt x="69366" y="64282"/>
                </a:cubicBezTo>
                <a:cubicBezTo>
                  <a:pt x="59000" y="74134"/>
                  <a:pt x="14521" y="99562"/>
                  <a:pt x="4881" y="8916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23" name="Forme libre : forme 822">
            <a:extLst>
              <a:ext uri="{FF2B5EF4-FFF2-40B4-BE49-F238E27FC236}">
                <a16:creationId xmlns:a16="http://schemas.microsoft.com/office/drawing/2014/main" id="{A0701CC8-48CA-4327-83B6-8B48D4C09C5B}"/>
              </a:ext>
            </a:extLst>
          </p:cNvPr>
          <p:cNvSpPr/>
          <p:nvPr>
            <p:custDataLst>
              <p:tags r:id="rId484"/>
            </p:custDataLst>
          </p:nvPr>
        </p:nvSpPr>
        <p:spPr>
          <a:xfrm rot="18780109">
            <a:off x="7690441" y="4290252"/>
            <a:ext cx="103024" cy="10412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10" h="86063">
                <a:moveTo>
                  <a:pt x="236" y="40380"/>
                </a:moveTo>
                <a:cubicBezTo>
                  <a:pt x="3645" y="26256"/>
                  <a:pt x="51608" y="5278"/>
                  <a:pt x="65196" y="956"/>
                </a:cubicBezTo>
                <a:cubicBezTo>
                  <a:pt x="78784" y="-3366"/>
                  <a:pt x="69420" y="8009"/>
                  <a:pt x="81762" y="14448"/>
                </a:cubicBezTo>
                <a:cubicBezTo>
                  <a:pt x="94104" y="20887"/>
                  <a:pt x="58331" y="81379"/>
                  <a:pt x="44743" y="85701"/>
                </a:cubicBezTo>
                <a:cubicBezTo>
                  <a:pt x="31155" y="90023"/>
                  <a:pt x="-3173" y="54504"/>
                  <a:pt x="236" y="40380"/>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4" name="Forme libre : forme 823">
            <a:extLst>
              <a:ext uri="{FF2B5EF4-FFF2-40B4-BE49-F238E27FC236}">
                <a16:creationId xmlns:a16="http://schemas.microsoft.com/office/drawing/2014/main" id="{A77132E7-88F9-4F2F-9F44-C8FFB674894D}"/>
              </a:ext>
            </a:extLst>
          </p:cNvPr>
          <p:cNvSpPr/>
          <p:nvPr>
            <p:custDataLst>
              <p:tags r:id="rId485"/>
            </p:custDataLst>
          </p:nvPr>
        </p:nvSpPr>
        <p:spPr>
          <a:xfrm rot="2565773">
            <a:off x="7599040" y="4186242"/>
            <a:ext cx="109303" cy="10871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8" h="89855">
                <a:moveTo>
                  <a:pt x="109" y="44367"/>
                </a:moveTo>
                <a:cubicBezTo>
                  <a:pt x="2329" y="29458"/>
                  <a:pt x="43433" y="3039"/>
                  <a:pt x="57937" y="231"/>
                </a:cubicBezTo>
                <a:cubicBezTo>
                  <a:pt x="72441" y="-2577"/>
                  <a:pt x="74792" y="21077"/>
                  <a:pt x="87134" y="27516"/>
                </a:cubicBezTo>
                <a:cubicBezTo>
                  <a:pt x="99476" y="33955"/>
                  <a:pt x="59120" y="86880"/>
                  <a:pt x="44616" y="89688"/>
                </a:cubicBezTo>
                <a:cubicBezTo>
                  <a:pt x="30112" y="92496"/>
                  <a:pt x="-2111" y="59277"/>
                  <a:pt x="109" y="4436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5" name="Forme libre : forme 824">
            <a:extLst>
              <a:ext uri="{FF2B5EF4-FFF2-40B4-BE49-F238E27FC236}">
                <a16:creationId xmlns:a16="http://schemas.microsoft.com/office/drawing/2014/main" id="{21125B3D-8A99-4D93-9239-A406E8A2A692}"/>
              </a:ext>
            </a:extLst>
          </p:cNvPr>
          <p:cNvSpPr/>
          <p:nvPr>
            <p:custDataLst>
              <p:tags r:id="rId486"/>
            </p:custDataLst>
          </p:nvPr>
        </p:nvSpPr>
        <p:spPr>
          <a:xfrm rot="2565773">
            <a:off x="7613760" y="4115218"/>
            <a:ext cx="103158" cy="10151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8" h="89855">
                <a:moveTo>
                  <a:pt x="109" y="44367"/>
                </a:moveTo>
                <a:cubicBezTo>
                  <a:pt x="2329" y="29458"/>
                  <a:pt x="43433" y="3039"/>
                  <a:pt x="57937" y="231"/>
                </a:cubicBezTo>
                <a:cubicBezTo>
                  <a:pt x="72441" y="-2577"/>
                  <a:pt x="74792" y="21077"/>
                  <a:pt x="87134" y="27516"/>
                </a:cubicBezTo>
                <a:cubicBezTo>
                  <a:pt x="99476" y="33955"/>
                  <a:pt x="59120" y="86880"/>
                  <a:pt x="44616" y="89688"/>
                </a:cubicBezTo>
                <a:cubicBezTo>
                  <a:pt x="30112" y="92496"/>
                  <a:pt x="-2111" y="59277"/>
                  <a:pt x="109" y="4436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72" name="Groupe 671">
            <a:extLst>
              <a:ext uri="{FF2B5EF4-FFF2-40B4-BE49-F238E27FC236}">
                <a16:creationId xmlns:a16="http://schemas.microsoft.com/office/drawing/2014/main" id="{215AEB32-B3B5-4B6E-9633-F9212E224719}"/>
              </a:ext>
            </a:extLst>
          </p:cNvPr>
          <p:cNvGrpSpPr/>
          <p:nvPr>
            <p:custDataLst>
              <p:tags r:id="rId487"/>
            </p:custDataLst>
          </p:nvPr>
        </p:nvGrpSpPr>
        <p:grpSpPr>
          <a:xfrm rot="11392575">
            <a:off x="7771934" y="4289957"/>
            <a:ext cx="276093" cy="107317"/>
            <a:chOff x="10751242" y="4735815"/>
            <a:chExt cx="294891" cy="107317"/>
          </a:xfrm>
        </p:grpSpPr>
        <p:sp>
          <p:nvSpPr>
            <p:cNvPr id="673" name="Forme libre : forme 672">
              <a:extLst>
                <a:ext uri="{FF2B5EF4-FFF2-40B4-BE49-F238E27FC236}">
                  <a16:creationId xmlns:a16="http://schemas.microsoft.com/office/drawing/2014/main" id="{83ADB303-AEEF-483E-9BF0-5ED3D59E2B80}"/>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4" name="Forme libre : forme 673">
              <a:extLst>
                <a:ext uri="{FF2B5EF4-FFF2-40B4-BE49-F238E27FC236}">
                  <a16:creationId xmlns:a16="http://schemas.microsoft.com/office/drawing/2014/main" id="{283D4B1B-509C-46DA-BFED-9B671BC6CBB4}"/>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5" name="Forme libre : forme 674">
              <a:extLst>
                <a:ext uri="{FF2B5EF4-FFF2-40B4-BE49-F238E27FC236}">
                  <a16:creationId xmlns:a16="http://schemas.microsoft.com/office/drawing/2014/main" id="{58EC968A-7F75-4AA2-B863-9826B538BE45}"/>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826" name="Forme libre : forme 825">
            <a:extLst>
              <a:ext uri="{FF2B5EF4-FFF2-40B4-BE49-F238E27FC236}">
                <a16:creationId xmlns:a16="http://schemas.microsoft.com/office/drawing/2014/main" id="{F02AFBAE-DD47-4D59-919A-33B3D9A3868F}"/>
              </a:ext>
            </a:extLst>
          </p:cNvPr>
          <p:cNvSpPr/>
          <p:nvPr>
            <p:custDataLst>
              <p:tags r:id="rId488"/>
            </p:custDataLst>
          </p:nvPr>
        </p:nvSpPr>
        <p:spPr>
          <a:xfrm rot="12774886">
            <a:off x="6995908" y="4211870"/>
            <a:ext cx="103158" cy="10151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8" h="89855">
                <a:moveTo>
                  <a:pt x="109" y="44367"/>
                </a:moveTo>
                <a:cubicBezTo>
                  <a:pt x="2329" y="29458"/>
                  <a:pt x="43433" y="3039"/>
                  <a:pt x="57937" y="231"/>
                </a:cubicBezTo>
                <a:cubicBezTo>
                  <a:pt x="72441" y="-2577"/>
                  <a:pt x="74792" y="21077"/>
                  <a:pt x="87134" y="27516"/>
                </a:cubicBezTo>
                <a:cubicBezTo>
                  <a:pt x="99476" y="33955"/>
                  <a:pt x="59120" y="86880"/>
                  <a:pt x="44616" y="89688"/>
                </a:cubicBezTo>
                <a:cubicBezTo>
                  <a:pt x="30112" y="92496"/>
                  <a:pt x="-2111" y="59277"/>
                  <a:pt x="109" y="4436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7" name="Forme libre : forme 826">
            <a:extLst>
              <a:ext uri="{FF2B5EF4-FFF2-40B4-BE49-F238E27FC236}">
                <a16:creationId xmlns:a16="http://schemas.microsoft.com/office/drawing/2014/main" id="{8B5DB6F9-36D8-46C8-8906-F8CC2AA85205}"/>
              </a:ext>
            </a:extLst>
          </p:cNvPr>
          <p:cNvSpPr/>
          <p:nvPr>
            <p:custDataLst>
              <p:tags r:id="rId489"/>
            </p:custDataLst>
          </p:nvPr>
        </p:nvSpPr>
        <p:spPr>
          <a:xfrm rot="12774886">
            <a:off x="7003922" y="4291134"/>
            <a:ext cx="103158" cy="10151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48" h="89855">
                <a:moveTo>
                  <a:pt x="109" y="44367"/>
                </a:moveTo>
                <a:cubicBezTo>
                  <a:pt x="2329" y="29458"/>
                  <a:pt x="43433" y="3039"/>
                  <a:pt x="57937" y="231"/>
                </a:cubicBezTo>
                <a:cubicBezTo>
                  <a:pt x="72441" y="-2577"/>
                  <a:pt x="74792" y="21077"/>
                  <a:pt x="87134" y="27516"/>
                </a:cubicBezTo>
                <a:cubicBezTo>
                  <a:pt x="99476" y="33955"/>
                  <a:pt x="59120" y="86880"/>
                  <a:pt x="44616" y="89688"/>
                </a:cubicBezTo>
                <a:cubicBezTo>
                  <a:pt x="30112" y="92496"/>
                  <a:pt x="-2111" y="59277"/>
                  <a:pt x="109" y="4436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8" name="Forme libre : forme 827">
            <a:extLst>
              <a:ext uri="{FF2B5EF4-FFF2-40B4-BE49-F238E27FC236}">
                <a16:creationId xmlns:a16="http://schemas.microsoft.com/office/drawing/2014/main" id="{354B871F-8CB1-4EB8-A8F7-9250446D43DE}"/>
              </a:ext>
            </a:extLst>
          </p:cNvPr>
          <p:cNvSpPr/>
          <p:nvPr>
            <p:custDataLst>
              <p:tags r:id="rId490"/>
            </p:custDataLst>
          </p:nvPr>
        </p:nvSpPr>
        <p:spPr>
          <a:xfrm rot="12774886">
            <a:off x="7003097" y="4366553"/>
            <a:ext cx="110992" cy="10107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 name="connsiteX0" fmla="*/ 112 w 96241"/>
              <a:gd name="connsiteY0" fmla="*/ 44141 h 89466"/>
              <a:gd name="connsiteX1" fmla="*/ 57940 w 96241"/>
              <a:gd name="connsiteY1" fmla="*/ 5 h 89466"/>
              <a:gd name="connsiteX2" fmla="*/ 94171 w 96241"/>
              <a:gd name="connsiteY2" fmla="*/ 46613 h 89466"/>
              <a:gd name="connsiteX3" fmla="*/ 44619 w 96241"/>
              <a:gd name="connsiteY3" fmla="*/ 89462 h 89466"/>
              <a:gd name="connsiteX4" fmla="*/ 112 w 96241"/>
              <a:gd name="connsiteY4" fmla="*/ 44141 h 8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41" h="89466">
                <a:moveTo>
                  <a:pt x="112" y="44141"/>
                </a:moveTo>
                <a:cubicBezTo>
                  <a:pt x="2332" y="29232"/>
                  <a:pt x="42264" y="-407"/>
                  <a:pt x="57940" y="5"/>
                </a:cubicBezTo>
                <a:cubicBezTo>
                  <a:pt x="73616" y="417"/>
                  <a:pt x="81829" y="40174"/>
                  <a:pt x="94171" y="46613"/>
                </a:cubicBezTo>
                <a:cubicBezTo>
                  <a:pt x="106513" y="53052"/>
                  <a:pt x="60295" y="89874"/>
                  <a:pt x="44619" y="89462"/>
                </a:cubicBezTo>
                <a:cubicBezTo>
                  <a:pt x="28943" y="89050"/>
                  <a:pt x="-2108" y="59051"/>
                  <a:pt x="112" y="4414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9" name="Forme libre : forme 828">
            <a:extLst>
              <a:ext uri="{FF2B5EF4-FFF2-40B4-BE49-F238E27FC236}">
                <a16:creationId xmlns:a16="http://schemas.microsoft.com/office/drawing/2014/main" id="{361F33A5-544E-4C21-BA03-BA1C37D64F47}"/>
              </a:ext>
            </a:extLst>
          </p:cNvPr>
          <p:cNvSpPr/>
          <p:nvPr>
            <p:custDataLst>
              <p:tags r:id="rId491"/>
            </p:custDataLst>
          </p:nvPr>
        </p:nvSpPr>
        <p:spPr>
          <a:xfrm rot="12162735">
            <a:off x="7008821" y="4444126"/>
            <a:ext cx="121743" cy="9875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 name="connsiteX0" fmla="*/ 118 w 105676"/>
              <a:gd name="connsiteY0" fmla="*/ 44233 h 89659"/>
              <a:gd name="connsiteX1" fmla="*/ 57946 w 105676"/>
              <a:gd name="connsiteY1" fmla="*/ 97 h 89659"/>
              <a:gd name="connsiteX2" fmla="*/ 103869 w 105676"/>
              <a:gd name="connsiteY2" fmla="*/ 56594 h 89659"/>
              <a:gd name="connsiteX3" fmla="*/ 44625 w 105676"/>
              <a:gd name="connsiteY3" fmla="*/ 89554 h 89659"/>
              <a:gd name="connsiteX4" fmla="*/ 118 w 105676"/>
              <a:gd name="connsiteY4" fmla="*/ 44233 h 89659"/>
              <a:gd name="connsiteX0" fmla="*/ 5 w 105563"/>
              <a:gd name="connsiteY0" fmla="*/ 41985 h 87411"/>
              <a:gd name="connsiteX1" fmla="*/ 46885 w 105563"/>
              <a:gd name="connsiteY1" fmla="*/ 103 h 87411"/>
              <a:gd name="connsiteX2" fmla="*/ 103756 w 105563"/>
              <a:gd name="connsiteY2" fmla="*/ 54346 h 87411"/>
              <a:gd name="connsiteX3" fmla="*/ 44512 w 105563"/>
              <a:gd name="connsiteY3" fmla="*/ 87306 h 87411"/>
              <a:gd name="connsiteX4" fmla="*/ 5 w 105563"/>
              <a:gd name="connsiteY4" fmla="*/ 41985 h 87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63" h="87411">
                <a:moveTo>
                  <a:pt x="5" y="41985"/>
                </a:moveTo>
                <a:cubicBezTo>
                  <a:pt x="400" y="27451"/>
                  <a:pt x="29593" y="-1957"/>
                  <a:pt x="46885" y="103"/>
                </a:cubicBezTo>
                <a:cubicBezTo>
                  <a:pt x="64177" y="2163"/>
                  <a:pt x="91414" y="47907"/>
                  <a:pt x="103756" y="54346"/>
                </a:cubicBezTo>
                <a:cubicBezTo>
                  <a:pt x="116098" y="60785"/>
                  <a:pt x="61804" y="89366"/>
                  <a:pt x="44512" y="87306"/>
                </a:cubicBezTo>
                <a:cubicBezTo>
                  <a:pt x="27220" y="85246"/>
                  <a:pt x="-390" y="56519"/>
                  <a:pt x="5" y="4198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0" name="Forme libre : forme 829">
            <a:extLst>
              <a:ext uri="{FF2B5EF4-FFF2-40B4-BE49-F238E27FC236}">
                <a16:creationId xmlns:a16="http://schemas.microsoft.com/office/drawing/2014/main" id="{51537304-0B2F-4B7F-A459-AB76D0429A49}"/>
              </a:ext>
            </a:extLst>
          </p:cNvPr>
          <p:cNvSpPr/>
          <p:nvPr>
            <p:custDataLst>
              <p:tags r:id="rId492"/>
            </p:custDataLst>
          </p:nvPr>
        </p:nvSpPr>
        <p:spPr>
          <a:xfrm rot="11790177">
            <a:off x="7065907" y="4514667"/>
            <a:ext cx="101262" cy="10113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 name="connsiteX0" fmla="*/ 109 w 87804"/>
              <a:gd name="connsiteY0" fmla="*/ 44168 h 89520"/>
              <a:gd name="connsiteX1" fmla="*/ 57937 w 87804"/>
              <a:gd name="connsiteY1" fmla="*/ 32 h 89520"/>
              <a:gd name="connsiteX2" fmla="*/ 85422 w 87804"/>
              <a:gd name="connsiteY2" fmla="*/ 37163 h 89520"/>
              <a:gd name="connsiteX3" fmla="*/ 44616 w 87804"/>
              <a:gd name="connsiteY3" fmla="*/ 89489 h 89520"/>
              <a:gd name="connsiteX4" fmla="*/ 109 w 87804"/>
              <a:gd name="connsiteY4" fmla="*/ 44168 h 8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04" h="89520">
                <a:moveTo>
                  <a:pt x="109" y="44168"/>
                </a:moveTo>
                <a:cubicBezTo>
                  <a:pt x="2329" y="29259"/>
                  <a:pt x="43718" y="1199"/>
                  <a:pt x="57937" y="32"/>
                </a:cubicBezTo>
                <a:cubicBezTo>
                  <a:pt x="72156" y="-1135"/>
                  <a:pt x="73080" y="30724"/>
                  <a:pt x="85422" y="37163"/>
                </a:cubicBezTo>
                <a:cubicBezTo>
                  <a:pt x="97764" y="43602"/>
                  <a:pt x="58835" y="88322"/>
                  <a:pt x="44616" y="89489"/>
                </a:cubicBezTo>
                <a:cubicBezTo>
                  <a:pt x="30397" y="90656"/>
                  <a:pt x="-2111" y="59078"/>
                  <a:pt x="109" y="4416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1" name="Forme libre : forme 830">
            <a:extLst>
              <a:ext uri="{FF2B5EF4-FFF2-40B4-BE49-F238E27FC236}">
                <a16:creationId xmlns:a16="http://schemas.microsoft.com/office/drawing/2014/main" id="{88725A06-C4DF-4E0E-859A-831F15695E2B}"/>
              </a:ext>
            </a:extLst>
          </p:cNvPr>
          <p:cNvSpPr/>
          <p:nvPr>
            <p:custDataLst>
              <p:tags r:id="rId493"/>
            </p:custDataLst>
          </p:nvPr>
        </p:nvSpPr>
        <p:spPr>
          <a:xfrm rot="11790177">
            <a:off x="7097794" y="4575409"/>
            <a:ext cx="116806" cy="10319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 name="connsiteX0" fmla="*/ 112 w 96132"/>
              <a:gd name="connsiteY0" fmla="*/ 44359 h 89843"/>
              <a:gd name="connsiteX1" fmla="*/ 57940 w 96132"/>
              <a:gd name="connsiteY1" fmla="*/ 223 h 89843"/>
              <a:gd name="connsiteX2" fmla="*/ 94059 w 96132"/>
              <a:gd name="connsiteY2" fmla="*/ 27747 h 89843"/>
              <a:gd name="connsiteX3" fmla="*/ 44619 w 96132"/>
              <a:gd name="connsiteY3" fmla="*/ 89680 h 89843"/>
              <a:gd name="connsiteX4" fmla="*/ 112 w 96132"/>
              <a:gd name="connsiteY4" fmla="*/ 44359 h 89843"/>
              <a:gd name="connsiteX0" fmla="*/ 112 w 96132"/>
              <a:gd name="connsiteY0" fmla="*/ 44359 h 89843"/>
              <a:gd name="connsiteX1" fmla="*/ 57939 w 96132"/>
              <a:gd name="connsiteY1" fmla="*/ 223 h 89843"/>
              <a:gd name="connsiteX2" fmla="*/ 94059 w 96132"/>
              <a:gd name="connsiteY2" fmla="*/ 27747 h 89843"/>
              <a:gd name="connsiteX3" fmla="*/ 44619 w 96132"/>
              <a:gd name="connsiteY3" fmla="*/ 89680 h 89843"/>
              <a:gd name="connsiteX4" fmla="*/ 112 w 96132"/>
              <a:gd name="connsiteY4" fmla="*/ 44359 h 89843"/>
              <a:gd name="connsiteX0" fmla="*/ 99 w 101283"/>
              <a:gd name="connsiteY0" fmla="*/ 12496 h 91341"/>
              <a:gd name="connsiteX1" fmla="*/ 63058 w 101283"/>
              <a:gd name="connsiteY1" fmla="*/ 1787 h 91341"/>
              <a:gd name="connsiteX2" fmla="*/ 99178 w 101283"/>
              <a:gd name="connsiteY2" fmla="*/ 29311 h 91341"/>
              <a:gd name="connsiteX3" fmla="*/ 49738 w 101283"/>
              <a:gd name="connsiteY3" fmla="*/ 91244 h 91341"/>
              <a:gd name="connsiteX4" fmla="*/ 99 w 101283"/>
              <a:gd name="connsiteY4" fmla="*/ 12496 h 9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3" h="91341">
                <a:moveTo>
                  <a:pt x="99" y="12496"/>
                </a:moveTo>
                <a:cubicBezTo>
                  <a:pt x="2319" y="-2414"/>
                  <a:pt x="46545" y="-1015"/>
                  <a:pt x="63058" y="1787"/>
                </a:cubicBezTo>
                <a:cubicBezTo>
                  <a:pt x="79571" y="4589"/>
                  <a:pt x="86836" y="22872"/>
                  <a:pt x="99178" y="29311"/>
                </a:cubicBezTo>
                <a:cubicBezTo>
                  <a:pt x="111520" y="35750"/>
                  <a:pt x="66251" y="94046"/>
                  <a:pt x="49738" y="91244"/>
                </a:cubicBezTo>
                <a:cubicBezTo>
                  <a:pt x="33225" y="88442"/>
                  <a:pt x="-2121" y="27406"/>
                  <a:pt x="99" y="1249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2" name="Forme libre : forme 831">
            <a:extLst>
              <a:ext uri="{FF2B5EF4-FFF2-40B4-BE49-F238E27FC236}">
                <a16:creationId xmlns:a16="http://schemas.microsoft.com/office/drawing/2014/main" id="{549E7FCE-6ADE-4E44-9C9D-D5774F6D78B9}"/>
              </a:ext>
            </a:extLst>
          </p:cNvPr>
          <p:cNvSpPr/>
          <p:nvPr>
            <p:custDataLst>
              <p:tags r:id="rId494"/>
            </p:custDataLst>
          </p:nvPr>
        </p:nvSpPr>
        <p:spPr>
          <a:xfrm rot="14439151">
            <a:off x="7075169" y="4749911"/>
            <a:ext cx="108470" cy="10112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 name="connsiteX0" fmla="*/ 111 w 94054"/>
              <a:gd name="connsiteY0" fmla="*/ 44164 h 89509"/>
              <a:gd name="connsiteX1" fmla="*/ 57939 w 94054"/>
              <a:gd name="connsiteY1" fmla="*/ 28 h 89509"/>
              <a:gd name="connsiteX2" fmla="*/ 91912 w 94054"/>
              <a:gd name="connsiteY2" fmla="*/ 50575 h 89509"/>
              <a:gd name="connsiteX3" fmla="*/ 44618 w 94054"/>
              <a:gd name="connsiteY3" fmla="*/ 89485 h 89509"/>
              <a:gd name="connsiteX4" fmla="*/ 111 w 94054"/>
              <a:gd name="connsiteY4" fmla="*/ 44164 h 8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54" h="89509">
                <a:moveTo>
                  <a:pt x="111" y="44164"/>
                </a:moveTo>
                <a:cubicBezTo>
                  <a:pt x="2331" y="29255"/>
                  <a:pt x="42639" y="-1041"/>
                  <a:pt x="57939" y="28"/>
                </a:cubicBezTo>
                <a:cubicBezTo>
                  <a:pt x="73239" y="1097"/>
                  <a:pt x="79570" y="44136"/>
                  <a:pt x="91912" y="50575"/>
                </a:cubicBezTo>
                <a:cubicBezTo>
                  <a:pt x="104254" y="57014"/>
                  <a:pt x="59918" y="90554"/>
                  <a:pt x="44618" y="89485"/>
                </a:cubicBezTo>
                <a:cubicBezTo>
                  <a:pt x="29318" y="88417"/>
                  <a:pt x="-2109" y="59074"/>
                  <a:pt x="111" y="4416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3" name="Forme libre : forme 832">
            <a:extLst>
              <a:ext uri="{FF2B5EF4-FFF2-40B4-BE49-F238E27FC236}">
                <a16:creationId xmlns:a16="http://schemas.microsoft.com/office/drawing/2014/main" id="{B3D7BE49-4959-4FA0-B60F-E02F297624FF}"/>
              </a:ext>
            </a:extLst>
          </p:cNvPr>
          <p:cNvSpPr/>
          <p:nvPr>
            <p:custDataLst>
              <p:tags r:id="rId495"/>
            </p:custDataLst>
          </p:nvPr>
        </p:nvSpPr>
        <p:spPr>
          <a:xfrm rot="13978995">
            <a:off x="7097076" y="4672618"/>
            <a:ext cx="108138" cy="9556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936 w 77013"/>
              <a:gd name="connsiteY0" fmla="*/ 85629 h 87169"/>
              <a:gd name="connsiteX1" fmla="*/ 2057 w 77013"/>
              <a:gd name="connsiteY1" fmla="*/ 24455 h 87169"/>
              <a:gd name="connsiteX2" fmla="*/ 48114 w 77013"/>
              <a:gd name="connsiteY2" fmla="*/ 1511 h 87169"/>
              <a:gd name="connsiteX3" fmla="*/ 76111 w 77013"/>
              <a:gd name="connsiteY3" fmla="*/ 63091 h 87169"/>
              <a:gd name="connsiteX4" fmla="*/ 14936 w 77013"/>
              <a:gd name="connsiteY4" fmla="*/ 85629 h 87169"/>
              <a:gd name="connsiteX0" fmla="*/ 15039 w 81196"/>
              <a:gd name="connsiteY0" fmla="*/ 85629 h 86377"/>
              <a:gd name="connsiteX1" fmla="*/ 2160 w 81196"/>
              <a:gd name="connsiteY1" fmla="*/ 24455 h 86377"/>
              <a:gd name="connsiteX2" fmla="*/ 48217 w 81196"/>
              <a:gd name="connsiteY2" fmla="*/ 1511 h 86377"/>
              <a:gd name="connsiteX3" fmla="*/ 80421 w 81196"/>
              <a:gd name="connsiteY3" fmla="*/ 54866 h 86377"/>
              <a:gd name="connsiteX4" fmla="*/ 15039 w 81196"/>
              <a:gd name="connsiteY4" fmla="*/ 85629 h 86377"/>
              <a:gd name="connsiteX0" fmla="*/ 16351 w 84889"/>
              <a:gd name="connsiteY0" fmla="*/ 75260 h 75959"/>
              <a:gd name="connsiteX1" fmla="*/ 3472 w 84889"/>
              <a:gd name="connsiteY1" fmla="*/ 14086 h 75959"/>
              <a:gd name="connsiteX2" fmla="*/ 67702 w 84889"/>
              <a:gd name="connsiteY2" fmla="*/ 2669 h 75959"/>
              <a:gd name="connsiteX3" fmla="*/ 81733 w 84889"/>
              <a:gd name="connsiteY3" fmla="*/ 44497 h 75959"/>
              <a:gd name="connsiteX4" fmla="*/ 16351 w 84889"/>
              <a:gd name="connsiteY4" fmla="*/ 75260 h 75959"/>
              <a:gd name="connsiteX0" fmla="*/ 15840 w 72974"/>
              <a:gd name="connsiteY0" fmla="*/ 75260 h 81179"/>
              <a:gd name="connsiteX1" fmla="*/ 2961 w 72974"/>
              <a:gd name="connsiteY1" fmla="*/ 14086 h 81179"/>
              <a:gd name="connsiteX2" fmla="*/ 67191 w 72974"/>
              <a:gd name="connsiteY2" fmla="*/ 2669 h 81179"/>
              <a:gd name="connsiteX3" fmla="*/ 61003 w 72974"/>
              <a:gd name="connsiteY3" fmla="*/ 70576 h 81179"/>
              <a:gd name="connsiteX4" fmla="*/ 15840 w 72974"/>
              <a:gd name="connsiteY4" fmla="*/ 75260 h 81179"/>
              <a:gd name="connsiteX0" fmla="*/ 5909 w 81101"/>
              <a:gd name="connsiteY0" fmla="*/ 48062 h 71652"/>
              <a:gd name="connsiteX1" fmla="*/ 10386 w 81101"/>
              <a:gd name="connsiteY1" fmla="*/ 13457 h 71652"/>
              <a:gd name="connsiteX2" fmla="*/ 74616 w 81101"/>
              <a:gd name="connsiteY2" fmla="*/ 2040 h 71652"/>
              <a:gd name="connsiteX3" fmla="*/ 68428 w 81101"/>
              <a:gd name="connsiteY3" fmla="*/ 69947 h 71652"/>
              <a:gd name="connsiteX4" fmla="*/ 5909 w 81101"/>
              <a:gd name="connsiteY4" fmla="*/ 48062 h 71652"/>
              <a:gd name="connsiteX0" fmla="*/ 5738 w 81492"/>
              <a:gd name="connsiteY0" fmla="*/ 53625 h 72545"/>
              <a:gd name="connsiteX1" fmla="*/ 10753 w 81492"/>
              <a:gd name="connsiteY1" fmla="*/ 13565 h 72545"/>
              <a:gd name="connsiteX2" fmla="*/ 74983 w 81492"/>
              <a:gd name="connsiteY2" fmla="*/ 2148 h 72545"/>
              <a:gd name="connsiteX3" fmla="*/ 68795 w 81492"/>
              <a:gd name="connsiteY3" fmla="*/ 70055 h 72545"/>
              <a:gd name="connsiteX4" fmla="*/ 5738 w 81492"/>
              <a:gd name="connsiteY4" fmla="*/ 53625 h 72545"/>
              <a:gd name="connsiteX0" fmla="*/ 277 w 76031"/>
              <a:gd name="connsiteY0" fmla="*/ 73245 h 92782"/>
              <a:gd name="connsiteX1" fmla="*/ 41473 w 76031"/>
              <a:gd name="connsiteY1" fmla="*/ 1962 h 92782"/>
              <a:gd name="connsiteX2" fmla="*/ 69522 w 76031"/>
              <a:gd name="connsiteY2" fmla="*/ 21768 h 92782"/>
              <a:gd name="connsiteX3" fmla="*/ 63334 w 76031"/>
              <a:gd name="connsiteY3" fmla="*/ 89675 h 92782"/>
              <a:gd name="connsiteX4" fmla="*/ 277 w 76031"/>
              <a:gd name="connsiteY4" fmla="*/ 73245 h 92782"/>
              <a:gd name="connsiteX0" fmla="*/ 280 w 78005"/>
              <a:gd name="connsiteY0" fmla="*/ 72378 h 91290"/>
              <a:gd name="connsiteX1" fmla="*/ 41476 w 78005"/>
              <a:gd name="connsiteY1" fmla="*/ 1095 h 91290"/>
              <a:gd name="connsiteX2" fmla="*/ 72141 w 78005"/>
              <a:gd name="connsiteY2" fmla="*/ 29856 h 91290"/>
              <a:gd name="connsiteX3" fmla="*/ 63337 w 78005"/>
              <a:gd name="connsiteY3" fmla="*/ 88808 h 91290"/>
              <a:gd name="connsiteX4" fmla="*/ 280 w 78005"/>
              <a:gd name="connsiteY4" fmla="*/ 72378 h 91290"/>
              <a:gd name="connsiteX0" fmla="*/ 35 w 74362"/>
              <a:gd name="connsiteY0" fmla="*/ 72378 h 102624"/>
              <a:gd name="connsiteX1" fmla="*/ 41231 w 74362"/>
              <a:gd name="connsiteY1" fmla="*/ 1095 h 102624"/>
              <a:gd name="connsiteX2" fmla="*/ 71896 w 74362"/>
              <a:gd name="connsiteY2" fmla="*/ 29856 h 102624"/>
              <a:gd name="connsiteX3" fmla="*/ 34877 w 74362"/>
              <a:gd name="connsiteY3" fmla="*/ 101109 h 102624"/>
              <a:gd name="connsiteX4" fmla="*/ 35 w 74362"/>
              <a:gd name="connsiteY4" fmla="*/ 72378 h 102624"/>
              <a:gd name="connsiteX0" fmla="*/ 25 w 84099"/>
              <a:gd name="connsiteY0" fmla="*/ 55165 h 100872"/>
              <a:gd name="connsiteX1" fmla="*/ 50886 w 84099"/>
              <a:gd name="connsiteY1" fmla="*/ 472 h 100872"/>
              <a:gd name="connsiteX2" fmla="*/ 81551 w 84099"/>
              <a:gd name="connsiteY2" fmla="*/ 29233 h 100872"/>
              <a:gd name="connsiteX3" fmla="*/ 44532 w 84099"/>
              <a:gd name="connsiteY3" fmla="*/ 100486 h 100872"/>
              <a:gd name="connsiteX4" fmla="*/ 25 w 84099"/>
              <a:gd name="connsiteY4" fmla="*/ 55165 h 100872"/>
              <a:gd name="connsiteX0" fmla="*/ 236 w 84310"/>
              <a:gd name="connsiteY0" fmla="*/ 40380 h 86063"/>
              <a:gd name="connsiteX1" fmla="*/ 65196 w 84310"/>
              <a:gd name="connsiteY1" fmla="*/ 956 h 86063"/>
              <a:gd name="connsiteX2" fmla="*/ 81762 w 84310"/>
              <a:gd name="connsiteY2" fmla="*/ 14448 h 86063"/>
              <a:gd name="connsiteX3" fmla="*/ 44743 w 84310"/>
              <a:gd name="connsiteY3" fmla="*/ 85701 h 86063"/>
              <a:gd name="connsiteX4" fmla="*/ 236 w 84310"/>
              <a:gd name="connsiteY4" fmla="*/ 40380 h 86063"/>
              <a:gd name="connsiteX0" fmla="*/ 52 w 84126"/>
              <a:gd name="connsiteY0" fmla="*/ 49323 h 95020"/>
              <a:gd name="connsiteX1" fmla="*/ 53669 w 84126"/>
              <a:gd name="connsiteY1" fmla="*/ 588 h 95020"/>
              <a:gd name="connsiteX2" fmla="*/ 81578 w 84126"/>
              <a:gd name="connsiteY2" fmla="*/ 23391 h 95020"/>
              <a:gd name="connsiteX3" fmla="*/ 44559 w 84126"/>
              <a:gd name="connsiteY3" fmla="*/ 94644 h 95020"/>
              <a:gd name="connsiteX4" fmla="*/ 52 w 84126"/>
              <a:gd name="connsiteY4" fmla="*/ 49323 h 95020"/>
              <a:gd name="connsiteX0" fmla="*/ 52 w 89391"/>
              <a:gd name="connsiteY0" fmla="*/ 48931 h 94423"/>
              <a:gd name="connsiteX1" fmla="*/ 53669 w 89391"/>
              <a:gd name="connsiteY1" fmla="*/ 196 h 94423"/>
              <a:gd name="connsiteX2" fmla="*/ 87077 w 89391"/>
              <a:gd name="connsiteY2" fmla="*/ 32080 h 94423"/>
              <a:gd name="connsiteX3" fmla="*/ 44559 w 89391"/>
              <a:gd name="connsiteY3" fmla="*/ 94252 h 94423"/>
              <a:gd name="connsiteX4" fmla="*/ 52 w 89391"/>
              <a:gd name="connsiteY4" fmla="*/ 48931 h 94423"/>
              <a:gd name="connsiteX0" fmla="*/ 109 w 89448"/>
              <a:gd name="connsiteY0" fmla="*/ 44367 h 89855"/>
              <a:gd name="connsiteX1" fmla="*/ 57937 w 89448"/>
              <a:gd name="connsiteY1" fmla="*/ 231 h 89855"/>
              <a:gd name="connsiteX2" fmla="*/ 87134 w 89448"/>
              <a:gd name="connsiteY2" fmla="*/ 27516 h 89855"/>
              <a:gd name="connsiteX3" fmla="*/ 44616 w 89448"/>
              <a:gd name="connsiteY3" fmla="*/ 89688 h 89855"/>
              <a:gd name="connsiteX4" fmla="*/ 109 w 89448"/>
              <a:gd name="connsiteY4" fmla="*/ 44367 h 89855"/>
              <a:gd name="connsiteX0" fmla="*/ 111 w 94054"/>
              <a:gd name="connsiteY0" fmla="*/ 44164 h 89509"/>
              <a:gd name="connsiteX1" fmla="*/ 57939 w 94054"/>
              <a:gd name="connsiteY1" fmla="*/ 28 h 89509"/>
              <a:gd name="connsiteX2" fmla="*/ 91912 w 94054"/>
              <a:gd name="connsiteY2" fmla="*/ 50575 h 89509"/>
              <a:gd name="connsiteX3" fmla="*/ 44618 w 94054"/>
              <a:gd name="connsiteY3" fmla="*/ 89485 h 89509"/>
              <a:gd name="connsiteX4" fmla="*/ 111 w 94054"/>
              <a:gd name="connsiteY4" fmla="*/ 44164 h 89509"/>
              <a:gd name="connsiteX0" fmla="*/ 111 w 93477"/>
              <a:gd name="connsiteY0" fmla="*/ 44138 h 89460"/>
              <a:gd name="connsiteX1" fmla="*/ 57939 w 93477"/>
              <a:gd name="connsiteY1" fmla="*/ 2 h 89460"/>
              <a:gd name="connsiteX2" fmla="*/ 91315 w 93477"/>
              <a:gd name="connsiteY2" fmla="*/ 42511 h 89460"/>
              <a:gd name="connsiteX3" fmla="*/ 44618 w 93477"/>
              <a:gd name="connsiteY3" fmla="*/ 89459 h 89460"/>
              <a:gd name="connsiteX4" fmla="*/ 111 w 93477"/>
              <a:gd name="connsiteY4" fmla="*/ 44138 h 89460"/>
              <a:gd name="connsiteX0" fmla="*/ 930 w 93766"/>
              <a:gd name="connsiteY0" fmla="*/ 44138 h 84593"/>
              <a:gd name="connsiteX1" fmla="*/ 58758 w 93766"/>
              <a:gd name="connsiteY1" fmla="*/ 2 h 84593"/>
              <a:gd name="connsiteX2" fmla="*/ 92134 w 93766"/>
              <a:gd name="connsiteY2" fmla="*/ 42511 h 84593"/>
              <a:gd name="connsiteX3" fmla="*/ 28017 w 93766"/>
              <a:gd name="connsiteY3" fmla="*/ 84591 h 84593"/>
              <a:gd name="connsiteX4" fmla="*/ 930 w 93766"/>
              <a:gd name="connsiteY4" fmla="*/ 44138 h 8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66" h="84593">
                <a:moveTo>
                  <a:pt x="930" y="44138"/>
                </a:moveTo>
                <a:cubicBezTo>
                  <a:pt x="6054" y="30040"/>
                  <a:pt x="43557" y="273"/>
                  <a:pt x="58758" y="2"/>
                </a:cubicBezTo>
                <a:cubicBezTo>
                  <a:pt x="73959" y="-269"/>
                  <a:pt x="79792" y="36072"/>
                  <a:pt x="92134" y="42511"/>
                </a:cubicBezTo>
                <a:cubicBezTo>
                  <a:pt x="104476" y="48950"/>
                  <a:pt x="43218" y="84320"/>
                  <a:pt x="28017" y="84591"/>
                </a:cubicBezTo>
                <a:cubicBezTo>
                  <a:pt x="12816" y="84862"/>
                  <a:pt x="-4194" y="58236"/>
                  <a:pt x="930" y="4413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4" name="Forme libre : forme 833">
            <a:extLst>
              <a:ext uri="{FF2B5EF4-FFF2-40B4-BE49-F238E27FC236}">
                <a16:creationId xmlns:a16="http://schemas.microsoft.com/office/drawing/2014/main" id="{03748931-50C0-436E-81F6-DF9C0CEED838}"/>
              </a:ext>
            </a:extLst>
          </p:cNvPr>
          <p:cNvSpPr/>
          <p:nvPr>
            <p:custDataLst>
              <p:tags r:id="rId496"/>
            </p:custDataLst>
          </p:nvPr>
        </p:nvSpPr>
        <p:spPr>
          <a:xfrm rot="7248625">
            <a:off x="5372923" y="3990370"/>
            <a:ext cx="110381" cy="1012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796 w 86783"/>
              <a:gd name="connsiteY0" fmla="*/ 73824 h 73987"/>
              <a:gd name="connsiteX1" fmla="*/ 2917 w 86783"/>
              <a:gd name="connsiteY1" fmla="*/ 12650 h 73987"/>
              <a:gd name="connsiteX2" fmla="*/ 57652 w 86783"/>
              <a:gd name="connsiteY2" fmla="*/ 2991 h 73987"/>
              <a:gd name="connsiteX3" fmla="*/ 85933 w 86783"/>
              <a:gd name="connsiteY3" fmla="*/ 29610 h 73987"/>
              <a:gd name="connsiteX4" fmla="*/ 15796 w 86783"/>
              <a:gd name="connsiteY4" fmla="*/ 73824 h 73987"/>
              <a:gd name="connsiteX0" fmla="*/ 14669 w 85174"/>
              <a:gd name="connsiteY0" fmla="*/ 74420 h 74581"/>
              <a:gd name="connsiteX1" fmla="*/ 1790 w 85174"/>
              <a:gd name="connsiteY1" fmla="*/ 13246 h 74581"/>
              <a:gd name="connsiteX2" fmla="*/ 40951 w 85174"/>
              <a:gd name="connsiteY2" fmla="*/ 2848 h 74581"/>
              <a:gd name="connsiteX3" fmla="*/ 84806 w 85174"/>
              <a:gd name="connsiteY3" fmla="*/ 30206 h 74581"/>
              <a:gd name="connsiteX4" fmla="*/ 14669 w 85174"/>
              <a:gd name="connsiteY4" fmla="*/ 74420 h 74581"/>
              <a:gd name="connsiteX0" fmla="*/ 14068 w 84573"/>
              <a:gd name="connsiteY0" fmla="*/ 73195 h 73232"/>
              <a:gd name="connsiteX1" fmla="*/ 1904 w 84573"/>
              <a:gd name="connsiteY1" fmla="*/ 21122 h 73232"/>
              <a:gd name="connsiteX2" fmla="*/ 40350 w 84573"/>
              <a:gd name="connsiteY2" fmla="*/ 1623 h 73232"/>
              <a:gd name="connsiteX3" fmla="*/ 84205 w 84573"/>
              <a:gd name="connsiteY3" fmla="*/ 28981 h 73232"/>
              <a:gd name="connsiteX4" fmla="*/ 14068 w 84573"/>
              <a:gd name="connsiteY4" fmla="*/ 73195 h 7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73" h="73232">
                <a:moveTo>
                  <a:pt x="14068" y="73195"/>
                </a:moveTo>
                <a:cubicBezTo>
                  <a:pt x="351" y="71885"/>
                  <a:pt x="-2476" y="33051"/>
                  <a:pt x="1904" y="21122"/>
                </a:cubicBezTo>
                <a:cubicBezTo>
                  <a:pt x="6284" y="9193"/>
                  <a:pt x="28008" y="-4816"/>
                  <a:pt x="40350" y="1623"/>
                </a:cubicBezTo>
                <a:cubicBezTo>
                  <a:pt x="52692" y="8062"/>
                  <a:pt x="88585" y="17052"/>
                  <a:pt x="84205" y="28981"/>
                </a:cubicBezTo>
                <a:cubicBezTo>
                  <a:pt x="79825" y="40910"/>
                  <a:pt x="27785" y="74505"/>
                  <a:pt x="14068" y="7319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5" name="Forme libre : forme 834">
            <a:extLst>
              <a:ext uri="{FF2B5EF4-FFF2-40B4-BE49-F238E27FC236}">
                <a16:creationId xmlns:a16="http://schemas.microsoft.com/office/drawing/2014/main" id="{28135662-F3A7-42B8-97B1-562604E93356}"/>
              </a:ext>
            </a:extLst>
          </p:cNvPr>
          <p:cNvSpPr/>
          <p:nvPr>
            <p:custDataLst>
              <p:tags r:id="rId497"/>
            </p:custDataLst>
          </p:nvPr>
        </p:nvSpPr>
        <p:spPr>
          <a:xfrm rot="15237228">
            <a:off x="5590224" y="4282714"/>
            <a:ext cx="108605" cy="10398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796 w 86783"/>
              <a:gd name="connsiteY0" fmla="*/ 73824 h 73987"/>
              <a:gd name="connsiteX1" fmla="*/ 2917 w 86783"/>
              <a:gd name="connsiteY1" fmla="*/ 12650 h 73987"/>
              <a:gd name="connsiteX2" fmla="*/ 57652 w 86783"/>
              <a:gd name="connsiteY2" fmla="*/ 2991 h 73987"/>
              <a:gd name="connsiteX3" fmla="*/ 85933 w 86783"/>
              <a:gd name="connsiteY3" fmla="*/ 29610 h 73987"/>
              <a:gd name="connsiteX4" fmla="*/ 15796 w 86783"/>
              <a:gd name="connsiteY4" fmla="*/ 73824 h 73987"/>
              <a:gd name="connsiteX0" fmla="*/ 14669 w 85174"/>
              <a:gd name="connsiteY0" fmla="*/ 74420 h 74581"/>
              <a:gd name="connsiteX1" fmla="*/ 1790 w 85174"/>
              <a:gd name="connsiteY1" fmla="*/ 13246 h 74581"/>
              <a:gd name="connsiteX2" fmla="*/ 40951 w 85174"/>
              <a:gd name="connsiteY2" fmla="*/ 2848 h 74581"/>
              <a:gd name="connsiteX3" fmla="*/ 84806 w 85174"/>
              <a:gd name="connsiteY3" fmla="*/ 30206 h 74581"/>
              <a:gd name="connsiteX4" fmla="*/ 14669 w 85174"/>
              <a:gd name="connsiteY4" fmla="*/ 74420 h 74581"/>
              <a:gd name="connsiteX0" fmla="*/ 14068 w 84573"/>
              <a:gd name="connsiteY0" fmla="*/ 73195 h 73232"/>
              <a:gd name="connsiteX1" fmla="*/ 1904 w 84573"/>
              <a:gd name="connsiteY1" fmla="*/ 21122 h 73232"/>
              <a:gd name="connsiteX2" fmla="*/ 40350 w 84573"/>
              <a:gd name="connsiteY2" fmla="*/ 1623 h 73232"/>
              <a:gd name="connsiteX3" fmla="*/ 84205 w 84573"/>
              <a:gd name="connsiteY3" fmla="*/ 28981 h 73232"/>
              <a:gd name="connsiteX4" fmla="*/ 14068 w 84573"/>
              <a:gd name="connsiteY4" fmla="*/ 73195 h 73232"/>
              <a:gd name="connsiteX0" fmla="*/ 13796 w 74015"/>
              <a:gd name="connsiteY0" fmla="*/ 73195 h 73511"/>
              <a:gd name="connsiteX1" fmla="*/ 1632 w 74015"/>
              <a:gd name="connsiteY1" fmla="*/ 21122 h 73511"/>
              <a:gd name="connsiteX2" fmla="*/ 40078 w 74015"/>
              <a:gd name="connsiteY2" fmla="*/ 1623 h 73511"/>
              <a:gd name="connsiteX3" fmla="*/ 73515 w 74015"/>
              <a:gd name="connsiteY3" fmla="*/ 41017 h 73511"/>
              <a:gd name="connsiteX4" fmla="*/ 13796 w 74015"/>
              <a:gd name="connsiteY4" fmla="*/ 73195 h 73511"/>
              <a:gd name="connsiteX0" fmla="*/ 24310 w 84529"/>
              <a:gd name="connsiteY0" fmla="*/ 72330 h 72337"/>
              <a:gd name="connsiteX1" fmla="*/ 817 w 84529"/>
              <a:gd name="connsiteY1" fmla="*/ 42664 h 72337"/>
              <a:gd name="connsiteX2" fmla="*/ 50592 w 84529"/>
              <a:gd name="connsiteY2" fmla="*/ 758 h 72337"/>
              <a:gd name="connsiteX3" fmla="*/ 84029 w 84529"/>
              <a:gd name="connsiteY3" fmla="*/ 40152 h 72337"/>
              <a:gd name="connsiteX4" fmla="*/ 24310 w 84529"/>
              <a:gd name="connsiteY4" fmla="*/ 72330 h 72337"/>
              <a:gd name="connsiteX0" fmla="*/ 49627 w 83213"/>
              <a:gd name="connsiteY0" fmla="*/ 75184 h 75190"/>
              <a:gd name="connsiteX1" fmla="*/ 1 w 83213"/>
              <a:gd name="connsiteY1" fmla="*/ 42671 h 75190"/>
              <a:gd name="connsiteX2" fmla="*/ 49776 w 83213"/>
              <a:gd name="connsiteY2" fmla="*/ 765 h 75190"/>
              <a:gd name="connsiteX3" fmla="*/ 83213 w 83213"/>
              <a:gd name="connsiteY3" fmla="*/ 40159 h 75190"/>
              <a:gd name="connsiteX4" fmla="*/ 49627 w 83213"/>
              <a:gd name="connsiteY4" fmla="*/ 75184 h 7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13" h="75190">
                <a:moveTo>
                  <a:pt x="49627" y="75184"/>
                </a:moveTo>
                <a:cubicBezTo>
                  <a:pt x="35758" y="75603"/>
                  <a:pt x="-24" y="55074"/>
                  <a:pt x="1" y="42671"/>
                </a:cubicBezTo>
                <a:cubicBezTo>
                  <a:pt x="26" y="30268"/>
                  <a:pt x="37434" y="-5674"/>
                  <a:pt x="49776" y="765"/>
                </a:cubicBezTo>
                <a:cubicBezTo>
                  <a:pt x="62118" y="7204"/>
                  <a:pt x="83238" y="27756"/>
                  <a:pt x="83213" y="40159"/>
                </a:cubicBezTo>
                <a:cubicBezTo>
                  <a:pt x="83188" y="52562"/>
                  <a:pt x="63496" y="74765"/>
                  <a:pt x="49627" y="7518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6" name="Forme libre : forme 835">
            <a:extLst>
              <a:ext uri="{FF2B5EF4-FFF2-40B4-BE49-F238E27FC236}">
                <a16:creationId xmlns:a16="http://schemas.microsoft.com/office/drawing/2014/main" id="{D4741CBE-0D55-449E-96DA-9BCE30BF0F14}"/>
              </a:ext>
            </a:extLst>
          </p:cNvPr>
          <p:cNvSpPr/>
          <p:nvPr>
            <p:custDataLst>
              <p:tags r:id="rId498"/>
            </p:custDataLst>
          </p:nvPr>
        </p:nvSpPr>
        <p:spPr>
          <a:xfrm rot="8535856">
            <a:off x="5853861" y="4091859"/>
            <a:ext cx="95908" cy="1010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6031 w 83255"/>
              <a:gd name="connsiteY0" fmla="*/ 79949 h 83600"/>
              <a:gd name="connsiteX1" fmla="*/ 3152 w 83255"/>
              <a:gd name="connsiteY1" fmla="*/ 18775 h 83600"/>
              <a:gd name="connsiteX2" fmla="*/ 63181 w 83255"/>
              <a:gd name="connsiteY2" fmla="*/ 1979 h 83600"/>
              <a:gd name="connsiteX3" fmla="*/ 80891 w 83255"/>
              <a:gd name="connsiteY3" fmla="*/ 68543 h 83600"/>
              <a:gd name="connsiteX4" fmla="*/ 16031 w 83255"/>
              <a:gd name="connsiteY4" fmla="*/ 79949 h 83600"/>
              <a:gd name="connsiteX0" fmla="*/ 12069 w 79293"/>
              <a:gd name="connsiteY0" fmla="*/ 78990 h 81507"/>
              <a:gd name="connsiteX1" fmla="*/ 4157 w 79293"/>
              <a:gd name="connsiteY1" fmla="*/ 33237 h 81507"/>
              <a:gd name="connsiteX2" fmla="*/ 59219 w 79293"/>
              <a:gd name="connsiteY2" fmla="*/ 1020 h 81507"/>
              <a:gd name="connsiteX3" fmla="*/ 76929 w 79293"/>
              <a:gd name="connsiteY3" fmla="*/ 67584 h 81507"/>
              <a:gd name="connsiteX4" fmla="*/ 12069 w 79293"/>
              <a:gd name="connsiteY4" fmla="*/ 78990 h 81507"/>
              <a:gd name="connsiteX0" fmla="*/ 38814 w 73484"/>
              <a:gd name="connsiteY0" fmla="*/ 78116 h 80796"/>
              <a:gd name="connsiteX1" fmla="*/ 180 w 73484"/>
              <a:gd name="connsiteY1" fmla="*/ 33232 h 80796"/>
              <a:gd name="connsiteX2" fmla="*/ 55242 w 73484"/>
              <a:gd name="connsiteY2" fmla="*/ 1015 h 80796"/>
              <a:gd name="connsiteX3" fmla="*/ 72952 w 73484"/>
              <a:gd name="connsiteY3" fmla="*/ 67579 h 80796"/>
              <a:gd name="connsiteX4" fmla="*/ 38814 w 73484"/>
              <a:gd name="connsiteY4" fmla="*/ 78116 h 8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84" h="80796">
                <a:moveTo>
                  <a:pt x="38814" y="78116"/>
                </a:moveTo>
                <a:cubicBezTo>
                  <a:pt x="26685" y="72392"/>
                  <a:pt x="-2558" y="46082"/>
                  <a:pt x="180" y="33232"/>
                </a:cubicBezTo>
                <a:cubicBezTo>
                  <a:pt x="2918" y="20382"/>
                  <a:pt x="42900" y="-5424"/>
                  <a:pt x="55242" y="1015"/>
                </a:cubicBezTo>
                <a:cubicBezTo>
                  <a:pt x="67584" y="7454"/>
                  <a:pt x="75690" y="54729"/>
                  <a:pt x="72952" y="67579"/>
                </a:cubicBezTo>
                <a:cubicBezTo>
                  <a:pt x="70214" y="80429"/>
                  <a:pt x="50943" y="83840"/>
                  <a:pt x="38814" y="7811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7" name="Forme libre : forme 836">
            <a:extLst>
              <a:ext uri="{FF2B5EF4-FFF2-40B4-BE49-F238E27FC236}">
                <a16:creationId xmlns:a16="http://schemas.microsoft.com/office/drawing/2014/main" id="{F760996D-F383-4735-BC77-E8877F5199F5}"/>
              </a:ext>
            </a:extLst>
          </p:cNvPr>
          <p:cNvSpPr/>
          <p:nvPr>
            <p:custDataLst>
              <p:tags r:id="rId499"/>
            </p:custDataLst>
          </p:nvPr>
        </p:nvSpPr>
        <p:spPr>
          <a:xfrm rot="8535856">
            <a:off x="5856976" y="4013553"/>
            <a:ext cx="117958" cy="9785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6031 w 83255"/>
              <a:gd name="connsiteY0" fmla="*/ 79949 h 83600"/>
              <a:gd name="connsiteX1" fmla="*/ 3152 w 83255"/>
              <a:gd name="connsiteY1" fmla="*/ 18775 h 83600"/>
              <a:gd name="connsiteX2" fmla="*/ 63181 w 83255"/>
              <a:gd name="connsiteY2" fmla="*/ 1979 h 83600"/>
              <a:gd name="connsiteX3" fmla="*/ 80891 w 83255"/>
              <a:gd name="connsiteY3" fmla="*/ 68543 h 83600"/>
              <a:gd name="connsiteX4" fmla="*/ 16031 w 83255"/>
              <a:gd name="connsiteY4" fmla="*/ 79949 h 83600"/>
              <a:gd name="connsiteX0" fmla="*/ 12069 w 79293"/>
              <a:gd name="connsiteY0" fmla="*/ 78990 h 81507"/>
              <a:gd name="connsiteX1" fmla="*/ 4157 w 79293"/>
              <a:gd name="connsiteY1" fmla="*/ 33237 h 81507"/>
              <a:gd name="connsiteX2" fmla="*/ 59219 w 79293"/>
              <a:gd name="connsiteY2" fmla="*/ 1020 h 81507"/>
              <a:gd name="connsiteX3" fmla="*/ 76929 w 79293"/>
              <a:gd name="connsiteY3" fmla="*/ 67584 h 81507"/>
              <a:gd name="connsiteX4" fmla="*/ 12069 w 79293"/>
              <a:gd name="connsiteY4" fmla="*/ 78990 h 81507"/>
              <a:gd name="connsiteX0" fmla="*/ 38814 w 73484"/>
              <a:gd name="connsiteY0" fmla="*/ 78116 h 80796"/>
              <a:gd name="connsiteX1" fmla="*/ 180 w 73484"/>
              <a:gd name="connsiteY1" fmla="*/ 33232 h 80796"/>
              <a:gd name="connsiteX2" fmla="*/ 55242 w 73484"/>
              <a:gd name="connsiteY2" fmla="*/ 1015 h 80796"/>
              <a:gd name="connsiteX3" fmla="*/ 72952 w 73484"/>
              <a:gd name="connsiteY3" fmla="*/ 67579 h 80796"/>
              <a:gd name="connsiteX4" fmla="*/ 38814 w 73484"/>
              <a:gd name="connsiteY4" fmla="*/ 78116 h 80796"/>
              <a:gd name="connsiteX0" fmla="*/ 38831 w 90379"/>
              <a:gd name="connsiteY0" fmla="*/ 78116 h 78223"/>
              <a:gd name="connsiteX1" fmla="*/ 197 w 90379"/>
              <a:gd name="connsiteY1" fmla="*/ 33232 h 78223"/>
              <a:gd name="connsiteX2" fmla="*/ 55259 w 90379"/>
              <a:gd name="connsiteY2" fmla="*/ 1015 h 78223"/>
              <a:gd name="connsiteX3" fmla="*/ 90174 w 90379"/>
              <a:gd name="connsiteY3" fmla="*/ 44386 h 78223"/>
              <a:gd name="connsiteX4" fmla="*/ 38831 w 90379"/>
              <a:gd name="connsiteY4" fmla="*/ 78116 h 78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9" h="78223">
                <a:moveTo>
                  <a:pt x="38831" y="78116"/>
                </a:moveTo>
                <a:cubicBezTo>
                  <a:pt x="23835" y="76257"/>
                  <a:pt x="-2541" y="46082"/>
                  <a:pt x="197" y="33232"/>
                </a:cubicBezTo>
                <a:cubicBezTo>
                  <a:pt x="2935" y="20382"/>
                  <a:pt x="42917" y="-5424"/>
                  <a:pt x="55259" y="1015"/>
                </a:cubicBezTo>
                <a:cubicBezTo>
                  <a:pt x="67601" y="7454"/>
                  <a:pt x="92912" y="31536"/>
                  <a:pt x="90174" y="44386"/>
                </a:cubicBezTo>
                <a:cubicBezTo>
                  <a:pt x="87436" y="57236"/>
                  <a:pt x="53827" y="79975"/>
                  <a:pt x="38831" y="7811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8" name="Forme libre : forme 837">
            <a:extLst>
              <a:ext uri="{FF2B5EF4-FFF2-40B4-BE49-F238E27FC236}">
                <a16:creationId xmlns:a16="http://schemas.microsoft.com/office/drawing/2014/main" id="{B9AB5EFF-6320-444B-8660-60A6DCCD3C4E}"/>
              </a:ext>
            </a:extLst>
          </p:cNvPr>
          <p:cNvSpPr/>
          <p:nvPr>
            <p:custDataLst>
              <p:tags r:id="rId500"/>
            </p:custDataLst>
          </p:nvPr>
        </p:nvSpPr>
        <p:spPr>
          <a:xfrm rot="5601390">
            <a:off x="5827930" y="3652587"/>
            <a:ext cx="93822" cy="9218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907 w 80832"/>
              <a:gd name="connsiteY0" fmla="*/ 72078 h 74454"/>
              <a:gd name="connsiteX1" fmla="*/ 2914 w 80832"/>
              <a:gd name="connsiteY1" fmla="*/ 26669 h 74454"/>
              <a:gd name="connsiteX2" fmla="*/ 56763 w 80832"/>
              <a:gd name="connsiteY2" fmla="*/ 1245 h 74454"/>
              <a:gd name="connsiteX3" fmla="*/ 79767 w 80832"/>
              <a:gd name="connsiteY3" fmla="*/ 60672 h 74454"/>
              <a:gd name="connsiteX4" fmla="*/ 14907 w 80832"/>
              <a:gd name="connsiteY4" fmla="*/ 72078 h 74454"/>
              <a:gd name="connsiteX0" fmla="*/ 14889 w 80214"/>
              <a:gd name="connsiteY0" fmla="*/ 72078 h 72705"/>
              <a:gd name="connsiteX1" fmla="*/ 2896 w 80214"/>
              <a:gd name="connsiteY1" fmla="*/ 26669 h 72705"/>
              <a:gd name="connsiteX2" fmla="*/ 56745 w 80214"/>
              <a:gd name="connsiteY2" fmla="*/ 1245 h 72705"/>
              <a:gd name="connsiteX3" fmla="*/ 79116 w 80214"/>
              <a:gd name="connsiteY3" fmla="*/ 49411 h 72705"/>
              <a:gd name="connsiteX4" fmla="*/ 14889 w 80214"/>
              <a:gd name="connsiteY4" fmla="*/ 72078 h 72705"/>
              <a:gd name="connsiteX0" fmla="*/ 29792 w 77472"/>
              <a:gd name="connsiteY0" fmla="*/ 71014 h 71654"/>
              <a:gd name="connsiteX1" fmla="*/ 530 w 77472"/>
              <a:gd name="connsiteY1" fmla="*/ 26661 h 71654"/>
              <a:gd name="connsiteX2" fmla="*/ 54379 w 77472"/>
              <a:gd name="connsiteY2" fmla="*/ 1237 h 71654"/>
              <a:gd name="connsiteX3" fmla="*/ 76750 w 77472"/>
              <a:gd name="connsiteY3" fmla="*/ 49403 h 71654"/>
              <a:gd name="connsiteX4" fmla="*/ 29792 w 77472"/>
              <a:gd name="connsiteY4" fmla="*/ 71014 h 71654"/>
              <a:gd name="connsiteX0" fmla="*/ 24205 w 71885"/>
              <a:gd name="connsiteY0" fmla="*/ 72348 h 73688"/>
              <a:gd name="connsiteX1" fmla="*/ 659 w 71885"/>
              <a:gd name="connsiteY1" fmla="*/ 14086 h 73688"/>
              <a:gd name="connsiteX2" fmla="*/ 48792 w 71885"/>
              <a:gd name="connsiteY2" fmla="*/ 2571 h 73688"/>
              <a:gd name="connsiteX3" fmla="*/ 71163 w 71885"/>
              <a:gd name="connsiteY3" fmla="*/ 50737 h 73688"/>
              <a:gd name="connsiteX4" fmla="*/ 24205 w 71885"/>
              <a:gd name="connsiteY4" fmla="*/ 72348 h 73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85" h="73688">
                <a:moveTo>
                  <a:pt x="24205" y="72348"/>
                </a:moveTo>
                <a:cubicBezTo>
                  <a:pt x="12454" y="66240"/>
                  <a:pt x="-3439" y="25715"/>
                  <a:pt x="659" y="14086"/>
                </a:cubicBezTo>
                <a:cubicBezTo>
                  <a:pt x="4757" y="2457"/>
                  <a:pt x="36450" y="-3868"/>
                  <a:pt x="48792" y="2571"/>
                </a:cubicBezTo>
                <a:cubicBezTo>
                  <a:pt x="61134" y="9010"/>
                  <a:pt x="75261" y="39108"/>
                  <a:pt x="71163" y="50737"/>
                </a:cubicBezTo>
                <a:cubicBezTo>
                  <a:pt x="67065" y="62366"/>
                  <a:pt x="35956" y="78457"/>
                  <a:pt x="24205" y="7234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9" name="Forme libre : forme 838">
            <a:extLst>
              <a:ext uri="{FF2B5EF4-FFF2-40B4-BE49-F238E27FC236}">
                <a16:creationId xmlns:a16="http://schemas.microsoft.com/office/drawing/2014/main" id="{E07FD218-1A86-4271-9BE6-FF35D7965456}"/>
              </a:ext>
            </a:extLst>
          </p:cNvPr>
          <p:cNvSpPr/>
          <p:nvPr>
            <p:custDataLst>
              <p:tags r:id="rId501"/>
            </p:custDataLst>
          </p:nvPr>
        </p:nvSpPr>
        <p:spPr>
          <a:xfrm rot="5601390">
            <a:off x="5798944" y="3562041"/>
            <a:ext cx="95714" cy="10569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907 w 80832"/>
              <a:gd name="connsiteY0" fmla="*/ 72078 h 74454"/>
              <a:gd name="connsiteX1" fmla="*/ 2914 w 80832"/>
              <a:gd name="connsiteY1" fmla="*/ 26669 h 74454"/>
              <a:gd name="connsiteX2" fmla="*/ 56763 w 80832"/>
              <a:gd name="connsiteY2" fmla="*/ 1245 h 74454"/>
              <a:gd name="connsiteX3" fmla="*/ 79767 w 80832"/>
              <a:gd name="connsiteY3" fmla="*/ 60672 h 74454"/>
              <a:gd name="connsiteX4" fmla="*/ 14907 w 80832"/>
              <a:gd name="connsiteY4" fmla="*/ 72078 h 74454"/>
              <a:gd name="connsiteX0" fmla="*/ 14889 w 80214"/>
              <a:gd name="connsiteY0" fmla="*/ 72078 h 72705"/>
              <a:gd name="connsiteX1" fmla="*/ 2896 w 80214"/>
              <a:gd name="connsiteY1" fmla="*/ 26669 h 72705"/>
              <a:gd name="connsiteX2" fmla="*/ 56745 w 80214"/>
              <a:gd name="connsiteY2" fmla="*/ 1245 h 72705"/>
              <a:gd name="connsiteX3" fmla="*/ 79116 w 80214"/>
              <a:gd name="connsiteY3" fmla="*/ 49411 h 72705"/>
              <a:gd name="connsiteX4" fmla="*/ 14889 w 80214"/>
              <a:gd name="connsiteY4" fmla="*/ 72078 h 72705"/>
              <a:gd name="connsiteX0" fmla="*/ 29792 w 77472"/>
              <a:gd name="connsiteY0" fmla="*/ 71014 h 71654"/>
              <a:gd name="connsiteX1" fmla="*/ 530 w 77472"/>
              <a:gd name="connsiteY1" fmla="*/ 26661 h 71654"/>
              <a:gd name="connsiteX2" fmla="*/ 54379 w 77472"/>
              <a:gd name="connsiteY2" fmla="*/ 1237 h 71654"/>
              <a:gd name="connsiteX3" fmla="*/ 76750 w 77472"/>
              <a:gd name="connsiteY3" fmla="*/ 49403 h 71654"/>
              <a:gd name="connsiteX4" fmla="*/ 29792 w 77472"/>
              <a:gd name="connsiteY4" fmla="*/ 71014 h 71654"/>
              <a:gd name="connsiteX0" fmla="*/ 24205 w 71885"/>
              <a:gd name="connsiteY0" fmla="*/ 72348 h 73688"/>
              <a:gd name="connsiteX1" fmla="*/ 659 w 71885"/>
              <a:gd name="connsiteY1" fmla="*/ 14086 h 73688"/>
              <a:gd name="connsiteX2" fmla="*/ 48792 w 71885"/>
              <a:gd name="connsiteY2" fmla="*/ 2571 h 73688"/>
              <a:gd name="connsiteX3" fmla="*/ 71163 w 71885"/>
              <a:gd name="connsiteY3" fmla="*/ 50737 h 73688"/>
              <a:gd name="connsiteX4" fmla="*/ 24205 w 71885"/>
              <a:gd name="connsiteY4" fmla="*/ 72348 h 73688"/>
              <a:gd name="connsiteX0" fmla="*/ 24915 w 75540"/>
              <a:gd name="connsiteY0" fmla="*/ 81279 h 82722"/>
              <a:gd name="connsiteX1" fmla="*/ 1369 w 75540"/>
              <a:gd name="connsiteY1" fmla="*/ 23017 h 82722"/>
              <a:gd name="connsiteX2" fmla="*/ 64105 w 75540"/>
              <a:gd name="connsiteY2" fmla="*/ 1569 h 82722"/>
              <a:gd name="connsiteX3" fmla="*/ 71873 w 75540"/>
              <a:gd name="connsiteY3" fmla="*/ 59668 h 82722"/>
              <a:gd name="connsiteX4" fmla="*/ 24915 w 75540"/>
              <a:gd name="connsiteY4" fmla="*/ 81279 h 82722"/>
              <a:gd name="connsiteX0" fmla="*/ 24796 w 74634"/>
              <a:gd name="connsiteY0" fmla="*/ 83275 h 84742"/>
              <a:gd name="connsiteX1" fmla="*/ 1250 w 74634"/>
              <a:gd name="connsiteY1" fmla="*/ 25013 h 84742"/>
              <a:gd name="connsiteX2" fmla="*/ 61701 w 74634"/>
              <a:gd name="connsiteY2" fmla="*/ 1445 h 84742"/>
              <a:gd name="connsiteX3" fmla="*/ 71754 w 74634"/>
              <a:gd name="connsiteY3" fmla="*/ 61664 h 84742"/>
              <a:gd name="connsiteX4" fmla="*/ 24796 w 74634"/>
              <a:gd name="connsiteY4" fmla="*/ 83275 h 84742"/>
              <a:gd name="connsiteX0" fmla="*/ 24578 w 73335"/>
              <a:gd name="connsiteY0" fmla="*/ 83025 h 84489"/>
              <a:gd name="connsiteX1" fmla="*/ 1032 w 73335"/>
              <a:gd name="connsiteY1" fmla="*/ 24763 h 84489"/>
              <a:gd name="connsiteX2" fmla="*/ 57165 w 73335"/>
              <a:gd name="connsiteY2" fmla="*/ 1460 h 84489"/>
              <a:gd name="connsiteX3" fmla="*/ 71536 w 73335"/>
              <a:gd name="connsiteY3" fmla="*/ 61414 h 84489"/>
              <a:gd name="connsiteX4" fmla="*/ 24578 w 73335"/>
              <a:gd name="connsiteY4" fmla="*/ 83025 h 8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5" h="84489">
                <a:moveTo>
                  <a:pt x="24578" y="83025"/>
                </a:moveTo>
                <a:cubicBezTo>
                  <a:pt x="12827" y="76917"/>
                  <a:pt x="-4399" y="38357"/>
                  <a:pt x="1032" y="24763"/>
                </a:cubicBezTo>
                <a:cubicBezTo>
                  <a:pt x="6463" y="11169"/>
                  <a:pt x="44823" y="-4979"/>
                  <a:pt x="57165" y="1460"/>
                </a:cubicBezTo>
                <a:cubicBezTo>
                  <a:pt x="69507" y="7899"/>
                  <a:pt x="76967" y="47820"/>
                  <a:pt x="71536" y="61414"/>
                </a:cubicBezTo>
                <a:cubicBezTo>
                  <a:pt x="66105" y="75008"/>
                  <a:pt x="36329" y="89134"/>
                  <a:pt x="24578" y="8302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0" name="Forme libre : forme 839">
            <a:extLst>
              <a:ext uri="{FF2B5EF4-FFF2-40B4-BE49-F238E27FC236}">
                <a16:creationId xmlns:a16="http://schemas.microsoft.com/office/drawing/2014/main" id="{1C61F8D8-377C-4FB2-BC82-F134A4953B8E}"/>
              </a:ext>
            </a:extLst>
          </p:cNvPr>
          <p:cNvSpPr/>
          <p:nvPr>
            <p:custDataLst>
              <p:tags r:id="rId502"/>
            </p:custDataLst>
          </p:nvPr>
        </p:nvSpPr>
        <p:spPr>
          <a:xfrm rot="2847768">
            <a:off x="5849710" y="3401515"/>
            <a:ext cx="95714" cy="9804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907 w 80832"/>
              <a:gd name="connsiteY0" fmla="*/ 72078 h 74454"/>
              <a:gd name="connsiteX1" fmla="*/ 2914 w 80832"/>
              <a:gd name="connsiteY1" fmla="*/ 26669 h 74454"/>
              <a:gd name="connsiteX2" fmla="*/ 56763 w 80832"/>
              <a:gd name="connsiteY2" fmla="*/ 1245 h 74454"/>
              <a:gd name="connsiteX3" fmla="*/ 79767 w 80832"/>
              <a:gd name="connsiteY3" fmla="*/ 60672 h 74454"/>
              <a:gd name="connsiteX4" fmla="*/ 14907 w 80832"/>
              <a:gd name="connsiteY4" fmla="*/ 72078 h 74454"/>
              <a:gd name="connsiteX0" fmla="*/ 14889 w 80214"/>
              <a:gd name="connsiteY0" fmla="*/ 72078 h 72705"/>
              <a:gd name="connsiteX1" fmla="*/ 2896 w 80214"/>
              <a:gd name="connsiteY1" fmla="*/ 26669 h 72705"/>
              <a:gd name="connsiteX2" fmla="*/ 56745 w 80214"/>
              <a:gd name="connsiteY2" fmla="*/ 1245 h 72705"/>
              <a:gd name="connsiteX3" fmla="*/ 79116 w 80214"/>
              <a:gd name="connsiteY3" fmla="*/ 49411 h 72705"/>
              <a:gd name="connsiteX4" fmla="*/ 14889 w 80214"/>
              <a:gd name="connsiteY4" fmla="*/ 72078 h 72705"/>
              <a:gd name="connsiteX0" fmla="*/ 29792 w 77472"/>
              <a:gd name="connsiteY0" fmla="*/ 71014 h 71654"/>
              <a:gd name="connsiteX1" fmla="*/ 530 w 77472"/>
              <a:gd name="connsiteY1" fmla="*/ 26661 h 71654"/>
              <a:gd name="connsiteX2" fmla="*/ 54379 w 77472"/>
              <a:gd name="connsiteY2" fmla="*/ 1237 h 71654"/>
              <a:gd name="connsiteX3" fmla="*/ 76750 w 77472"/>
              <a:gd name="connsiteY3" fmla="*/ 49403 h 71654"/>
              <a:gd name="connsiteX4" fmla="*/ 29792 w 77472"/>
              <a:gd name="connsiteY4" fmla="*/ 71014 h 71654"/>
              <a:gd name="connsiteX0" fmla="*/ 24205 w 71885"/>
              <a:gd name="connsiteY0" fmla="*/ 72348 h 73688"/>
              <a:gd name="connsiteX1" fmla="*/ 659 w 71885"/>
              <a:gd name="connsiteY1" fmla="*/ 14086 h 73688"/>
              <a:gd name="connsiteX2" fmla="*/ 48792 w 71885"/>
              <a:gd name="connsiteY2" fmla="*/ 2571 h 73688"/>
              <a:gd name="connsiteX3" fmla="*/ 71163 w 71885"/>
              <a:gd name="connsiteY3" fmla="*/ 50737 h 73688"/>
              <a:gd name="connsiteX4" fmla="*/ 24205 w 71885"/>
              <a:gd name="connsiteY4" fmla="*/ 72348 h 73688"/>
              <a:gd name="connsiteX0" fmla="*/ 24915 w 75540"/>
              <a:gd name="connsiteY0" fmla="*/ 81279 h 82722"/>
              <a:gd name="connsiteX1" fmla="*/ 1369 w 75540"/>
              <a:gd name="connsiteY1" fmla="*/ 23017 h 82722"/>
              <a:gd name="connsiteX2" fmla="*/ 64105 w 75540"/>
              <a:gd name="connsiteY2" fmla="*/ 1569 h 82722"/>
              <a:gd name="connsiteX3" fmla="*/ 71873 w 75540"/>
              <a:gd name="connsiteY3" fmla="*/ 59668 h 82722"/>
              <a:gd name="connsiteX4" fmla="*/ 24915 w 75540"/>
              <a:gd name="connsiteY4" fmla="*/ 81279 h 82722"/>
              <a:gd name="connsiteX0" fmla="*/ 24796 w 74634"/>
              <a:gd name="connsiteY0" fmla="*/ 83275 h 84742"/>
              <a:gd name="connsiteX1" fmla="*/ 1250 w 74634"/>
              <a:gd name="connsiteY1" fmla="*/ 25013 h 84742"/>
              <a:gd name="connsiteX2" fmla="*/ 61701 w 74634"/>
              <a:gd name="connsiteY2" fmla="*/ 1445 h 84742"/>
              <a:gd name="connsiteX3" fmla="*/ 71754 w 74634"/>
              <a:gd name="connsiteY3" fmla="*/ 61664 h 84742"/>
              <a:gd name="connsiteX4" fmla="*/ 24796 w 74634"/>
              <a:gd name="connsiteY4" fmla="*/ 83275 h 84742"/>
              <a:gd name="connsiteX0" fmla="*/ 24578 w 73335"/>
              <a:gd name="connsiteY0" fmla="*/ 83025 h 84489"/>
              <a:gd name="connsiteX1" fmla="*/ 1032 w 73335"/>
              <a:gd name="connsiteY1" fmla="*/ 24763 h 84489"/>
              <a:gd name="connsiteX2" fmla="*/ 57165 w 73335"/>
              <a:gd name="connsiteY2" fmla="*/ 1460 h 84489"/>
              <a:gd name="connsiteX3" fmla="*/ 71536 w 73335"/>
              <a:gd name="connsiteY3" fmla="*/ 61414 h 84489"/>
              <a:gd name="connsiteX4" fmla="*/ 24578 w 73335"/>
              <a:gd name="connsiteY4" fmla="*/ 83025 h 8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5" h="84489">
                <a:moveTo>
                  <a:pt x="24578" y="83025"/>
                </a:moveTo>
                <a:cubicBezTo>
                  <a:pt x="12827" y="76917"/>
                  <a:pt x="-4399" y="38357"/>
                  <a:pt x="1032" y="24763"/>
                </a:cubicBezTo>
                <a:cubicBezTo>
                  <a:pt x="6463" y="11169"/>
                  <a:pt x="44823" y="-4979"/>
                  <a:pt x="57165" y="1460"/>
                </a:cubicBezTo>
                <a:cubicBezTo>
                  <a:pt x="69507" y="7899"/>
                  <a:pt x="76967" y="47820"/>
                  <a:pt x="71536" y="61414"/>
                </a:cubicBezTo>
                <a:cubicBezTo>
                  <a:pt x="66105" y="75008"/>
                  <a:pt x="36329" y="89134"/>
                  <a:pt x="24578" y="8302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1" name="Forme libre : forme 840">
            <a:extLst>
              <a:ext uri="{FF2B5EF4-FFF2-40B4-BE49-F238E27FC236}">
                <a16:creationId xmlns:a16="http://schemas.microsoft.com/office/drawing/2014/main" id="{47719937-3680-4D31-B4B0-F80AEF5EA03B}"/>
              </a:ext>
            </a:extLst>
          </p:cNvPr>
          <p:cNvSpPr/>
          <p:nvPr>
            <p:custDataLst>
              <p:tags r:id="rId503"/>
            </p:custDataLst>
          </p:nvPr>
        </p:nvSpPr>
        <p:spPr>
          <a:xfrm rot="5601390">
            <a:off x="5799428" y="3477879"/>
            <a:ext cx="110762" cy="9568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907 w 80832"/>
              <a:gd name="connsiteY0" fmla="*/ 72078 h 74454"/>
              <a:gd name="connsiteX1" fmla="*/ 2914 w 80832"/>
              <a:gd name="connsiteY1" fmla="*/ 26669 h 74454"/>
              <a:gd name="connsiteX2" fmla="*/ 56763 w 80832"/>
              <a:gd name="connsiteY2" fmla="*/ 1245 h 74454"/>
              <a:gd name="connsiteX3" fmla="*/ 79767 w 80832"/>
              <a:gd name="connsiteY3" fmla="*/ 60672 h 74454"/>
              <a:gd name="connsiteX4" fmla="*/ 14907 w 80832"/>
              <a:gd name="connsiteY4" fmla="*/ 72078 h 74454"/>
              <a:gd name="connsiteX0" fmla="*/ 14889 w 80214"/>
              <a:gd name="connsiteY0" fmla="*/ 72078 h 72705"/>
              <a:gd name="connsiteX1" fmla="*/ 2896 w 80214"/>
              <a:gd name="connsiteY1" fmla="*/ 26669 h 72705"/>
              <a:gd name="connsiteX2" fmla="*/ 56745 w 80214"/>
              <a:gd name="connsiteY2" fmla="*/ 1245 h 72705"/>
              <a:gd name="connsiteX3" fmla="*/ 79116 w 80214"/>
              <a:gd name="connsiteY3" fmla="*/ 49411 h 72705"/>
              <a:gd name="connsiteX4" fmla="*/ 14889 w 80214"/>
              <a:gd name="connsiteY4" fmla="*/ 72078 h 72705"/>
              <a:gd name="connsiteX0" fmla="*/ 29792 w 77472"/>
              <a:gd name="connsiteY0" fmla="*/ 71014 h 71654"/>
              <a:gd name="connsiteX1" fmla="*/ 530 w 77472"/>
              <a:gd name="connsiteY1" fmla="*/ 26661 h 71654"/>
              <a:gd name="connsiteX2" fmla="*/ 54379 w 77472"/>
              <a:gd name="connsiteY2" fmla="*/ 1237 h 71654"/>
              <a:gd name="connsiteX3" fmla="*/ 76750 w 77472"/>
              <a:gd name="connsiteY3" fmla="*/ 49403 h 71654"/>
              <a:gd name="connsiteX4" fmla="*/ 29792 w 77472"/>
              <a:gd name="connsiteY4" fmla="*/ 71014 h 71654"/>
              <a:gd name="connsiteX0" fmla="*/ 24205 w 71885"/>
              <a:gd name="connsiteY0" fmla="*/ 72348 h 73688"/>
              <a:gd name="connsiteX1" fmla="*/ 659 w 71885"/>
              <a:gd name="connsiteY1" fmla="*/ 14086 h 73688"/>
              <a:gd name="connsiteX2" fmla="*/ 48792 w 71885"/>
              <a:gd name="connsiteY2" fmla="*/ 2571 h 73688"/>
              <a:gd name="connsiteX3" fmla="*/ 71163 w 71885"/>
              <a:gd name="connsiteY3" fmla="*/ 50737 h 73688"/>
              <a:gd name="connsiteX4" fmla="*/ 24205 w 71885"/>
              <a:gd name="connsiteY4" fmla="*/ 72348 h 73688"/>
              <a:gd name="connsiteX0" fmla="*/ 24915 w 75540"/>
              <a:gd name="connsiteY0" fmla="*/ 81279 h 82722"/>
              <a:gd name="connsiteX1" fmla="*/ 1369 w 75540"/>
              <a:gd name="connsiteY1" fmla="*/ 23017 h 82722"/>
              <a:gd name="connsiteX2" fmla="*/ 64105 w 75540"/>
              <a:gd name="connsiteY2" fmla="*/ 1569 h 82722"/>
              <a:gd name="connsiteX3" fmla="*/ 71873 w 75540"/>
              <a:gd name="connsiteY3" fmla="*/ 59668 h 82722"/>
              <a:gd name="connsiteX4" fmla="*/ 24915 w 75540"/>
              <a:gd name="connsiteY4" fmla="*/ 81279 h 82722"/>
              <a:gd name="connsiteX0" fmla="*/ 24796 w 74634"/>
              <a:gd name="connsiteY0" fmla="*/ 83275 h 84742"/>
              <a:gd name="connsiteX1" fmla="*/ 1250 w 74634"/>
              <a:gd name="connsiteY1" fmla="*/ 25013 h 84742"/>
              <a:gd name="connsiteX2" fmla="*/ 61701 w 74634"/>
              <a:gd name="connsiteY2" fmla="*/ 1445 h 84742"/>
              <a:gd name="connsiteX3" fmla="*/ 71754 w 74634"/>
              <a:gd name="connsiteY3" fmla="*/ 61664 h 84742"/>
              <a:gd name="connsiteX4" fmla="*/ 24796 w 74634"/>
              <a:gd name="connsiteY4" fmla="*/ 83275 h 84742"/>
              <a:gd name="connsiteX0" fmla="*/ 24578 w 73335"/>
              <a:gd name="connsiteY0" fmla="*/ 83025 h 84489"/>
              <a:gd name="connsiteX1" fmla="*/ 1032 w 73335"/>
              <a:gd name="connsiteY1" fmla="*/ 24763 h 84489"/>
              <a:gd name="connsiteX2" fmla="*/ 57165 w 73335"/>
              <a:gd name="connsiteY2" fmla="*/ 1460 h 84489"/>
              <a:gd name="connsiteX3" fmla="*/ 71536 w 73335"/>
              <a:gd name="connsiteY3" fmla="*/ 61414 h 84489"/>
              <a:gd name="connsiteX4" fmla="*/ 24578 w 73335"/>
              <a:gd name="connsiteY4" fmla="*/ 83025 h 84489"/>
              <a:gd name="connsiteX0" fmla="*/ 16316 w 65073"/>
              <a:gd name="connsiteY0" fmla="*/ 99511 h 103282"/>
              <a:gd name="connsiteX1" fmla="*/ 1537 w 65073"/>
              <a:gd name="connsiteY1" fmla="*/ 4555 h 103282"/>
              <a:gd name="connsiteX2" fmla="*/ 48903 w 65073"/>
              <a:gd name="connsiteY2" fmla="*/ 17946 h 103282"/>
              <a:gd name="connsiteX3" fmla="*/ 63274 w 65073"/>
              <a:gd name="connsiteY3" fmla="*/ 77900 h 103282"/>
              <a:gd name="connsiteX4" fmla="*/ 16316 w 65073"/>
              <a:gd name="connsiteY4" fmla="*/ 99511 h 103282"/>
              <a:gd name="connsiteX0" fmla="*/ 3371 w 84864"/>
              <a:gd name="connsiteY0" fmla="*/ 53314 h 76485"/>
              <a:gd name="connsiteX1" fmla="*/ 19186 w 84864"/>
              <a:gd name="connsiteY1" fmla="*/ 1683 h 76485"/>
              <a:gd name="connsiteX2" fmla="*/ 66552 w 84864"/>
              <a:gd name="connsiteY2" fmla="*/ 15074 h 76485"/>
              <a:gd name="connsiteX3" fmla="*/ 80923 w 84864"/>
              <a:gd name="connsiteY3" fmla="*/ 75028 h 76485"/>
              <a:gd name="connsiteX4" fmla="*/ 3371 w 84864"/>
              <a:gd name="connsiteY4" fmla="*/ 53314 h 7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64" h="76485">
                <a:moveTo>
                  <a:pt x="3371" y="53314"/>
                </a:moveTo>
                <a:cubicBezTo>
                  <a:pt x="-6918" y="41090"/>
                  <a:pt x="8656" y="8056"/>
                  <a:pt x="19186" y="1683"/>
                </a:cubicBezTo>
                <a:cubicBezTo>
                  <a:pt x="29716" y="-4690"/>
                  <a:pt x="54210" y="8635"/>
                  <a:pt x="66552" y="15074"/>
                </a:cubicBezTo>
                <a:cubicBezTo>
                  <a:pt x="78894" y="21513"/>
                  <a:pt x="91453" y="68655"/>
                  <a:pt x="80923" y="75028"/>
                </a:cubicBezTo>
                <a:cubicBezTo>
                  <a:pt x="70393" y="81401"/>
                  <a:pt x="13660" y="65538"/>
                  <a:pt x="3371" y="5331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842" name="Groupe 841">
            <a:extLst>
              <a:ext uri="{FF2B5EF4-FFF2-40B4-BE49-F238E27FC236}">
                <a16:creationId xmlns:a16="http://schemas.microsoft.com/office/drawing/2014/main" id="{FB9005C6-6457-4CBF-8B42-C75D9EB1D652}"/>
              </a:ext>
            </a:extLst>
          </p:cNvPr>
          <p:cNvGrpSpPr/>
          <p:nvPr>
            <p:custDataLst>
              <p:tags r:id="rId504"/>
            </p:custDataLst>
          </p:nvPr>
        </p:nvGrpSpPr>
        <p:grpSpPr>
          <a:xfrm rot="1426569">
            <a:off x="6188698" y="4903883"/>
            <a:ext cx="283956" cy="113770"/>
            <a:chOff x="10312198" y="4646060"/>
            <a:chExt cx="283956" cy="113770"/>
          </a:xfrm>
        </p:grpSpPr>
        <p:sp>
          <p:nvSpPr>
            <p:cNvPr id="843" name="Forme libre : forme 842">
              <a:extLst>
                <a:ext uri="{FF2B5EF4-FFF2-40B4-BE49-F238E27FC236}">
                  <a16:creationId xmlns:a16="http://schemas.microsoft.com/office/drawing/2014/main" id="{CD5434BF-F1EF-4A39-82F3-F85095D94F0E}"/>
                </a:ext>
              </a:extLst>
            </p:cNvPr>
            <p:cNvSpPr/>
            <p:nvPr/>
          </p:nvSpPr>
          <p:spPr>
            <a:xfrm rot="355779">
              <a:off x="10494331" y="465575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4" name="Forme libre : forme 843">
              <a:extLst>
                <a:ext uri="{FF2B5EF4-FFF2-40B4-BE49-F238E27FC236}">
                  <a16:creationId xmlns:a16="http://schemas.microsoft.com/office/drawing/2014/main" id="{2BD1734A-6522-4666-BCBB-36228DBE9045}"/>
                </a:ext>
              </a:extLst>
            </p:cNvPr>
            <p:cNvSpPr/>
            <p:nvPr/>
          </p:nvSpPr>
          <p:spPr>
            <a:xfrm rot="355779">
              <a:off x="10404342" y="4663015"/>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5" name="Forme libre : forme 844">
              <a:extLst>
                <a:ext uri="{FF2B5EF4-FFF2-40B4-BE49-F238E27FC236}">
                  <a16:creationId xmlns:a16="http://schemas.microsoft.com/office/drawing/2014/main" id="{517E1567-FEA2-4A4A-8F51-571F726C4B25}"/>
                </a:ext>
              </a:extLst>
            </p:cNvPr>
            <p:cNvSpPr/>
            <p:nvPr/>
          </p:nvSpPr>
          <p:spPr>
            <a:xfrm rot="355779">
              <a:off x="10312198" y="4646060"/>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846" name="Forme libre : forme 845">
            <a:extLst>
              <a:ext uri="{FF2B5EF4-FFF2-40B4-BE49-F238E27FC236}">
                <a16:creationId xmlns:a16="http://schemas.microsoft.com/office/drawing/2014/main" id="{CF11194F-87F7-4DF1-AA1B-134F725E8CDC}"/>
              </a:ext>
            </a:extLst>
          </p:cNvPr>
          <p:cNvSpPr/>
          <p:nvPr>
            <p:custDataLst>
              <p:tags r:id="rId505"/>
            </p:custDataLst>
          </p:nvPr>
        </p:nvSpPr>
        <p:spPr>
          <a:xfrm rot="1782348">
            <a:off x="6709754" y="5071291"/>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47" name="Forme libre : forme 846">
            <a:extLst>
              <a:ext uri="{FF2B5EF4-FFF2-40B4-BE49-F238E27FC236}">
                <a16:creationId xmlns:a16="http://schemas.microsoft.com/office/drawing/2014/main" id="{F648180F-9C0A-42A6-80F8-41EA72E43346}"/>
              </a:ext>
            </a:extLst>
          </p:cNvPr>
          <p:cNvSpPr/>
          <p:nvPr>
            <p:custDataLst>
              <p:tags r:id="rId506"/>
            </p:custDataLst>
          </p:nvPr>
        </p:nvSpPr>
        <p:spPr>
          <a:xfrm rot="416889">
            <a:off x="6799852" y="5053245"/>
            <a:ext cx="104052" cy="11012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6190 w 88654"/>
              <a:gd name="connsiteY0" fmla="*/ 74121 h 75619"/>
              <a:gd name="connsiteX1" fmla="*/ 1597 w 88654"/>
              <a:gd name="connsiteY1" fmla="*/ 11770 h 75619"/>
              <a:gd name="connsiteX2" fmla="*/ 68046 w 88654"/>
              <a:gd name="connsiteY2" fmla="*/ 3288 h 75619"/>
              <a:gd name="connsiteX3" fmla="*/ 87365 w 88654"/>
              <a:gd name="connsiteY3" fmla="*/ 51583 h 75619"/>
              <a:gd name="connsiteX4" fmla="*/ 26190 w 88654"/>
              <a:gd name="connsiteY4" fmla="*/ 74121 h 75619"/>
              <a:gd name="connsiteX0" fmla="*/ 25185 w 86662"/>
              <a:gd name="connsiteY0" fmla="*/ 72671 h 74117"/>
              <a:gd name="connsiteX1" fmla="*/ 592 w 86662"/>
              <a:gd name="connsiteY1" fmla="*/ 10320 h 74117"/>
              <a:gd name="connsiteX2" fmla="*/ 47146 w 86662"/>
              <a:gd name="connsiteY2" fmla="*/ 3797 h 74117"/>
              <a:gd name="connsiteX3" fmla="*/ 86360 w 86662"/>
              <a:gd name="connsiteY3" fmla="*/ 50133 h 74117"/>
              <a:gd name="connsiteX4" fmla="*/ 25185 w 86662"/>
              <a:gd name="connsiteY4" fmla="*/ 72671 h 7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74117">
                <a:moveTo>
                  <a:pt x="25185" y="72671"/>
                </a:moveTo>
                <a:cubicBezTo>
                  <a:pt x="10890" y="66035"/>
                  <a:pt x="-3068" y="21799"/>
                  <a:pt x="592" y="10320"/>
                </a:cubicBezTo>
                <a:cubicBezTo>
                  <a:pt x="4252" y="-1159"/>
                  <a:pt x="34804" y="-2642"/>
                  <a:pt x="47146" y="3797"/>
                </a:cubicBezTo>
                <a:cubicBezTo>
                  <a:pt x="59488" y="10236"/>
                  <a:pt x="90020" y="38654"/>
                  <a:pt x="86360" y="50133"/>
                </a:cubicBezTo>
                <a:cubicBezTo>
                  <a:pt x="82700" y="61612"/>
                  <a:pt x="39480" y="79307"/>
                  <a:pt x="25185" y="7267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48" name="Forme libre : forme 847">
            <a:extLst>
              <a:ext uri="{FF2B5EF4-FFF2-40B4-BE49-F238E27FC236}">
                <a16:creationId xmlns:a16="http://schemas.microsoft.com/office/drawing/2014/main" id="{DB37706F-345A-4EF2-8DCE-59D0927A17E2}"/>
              </a:ext>
            </a:extLst>
          </p:cNvPr>
          <p:cNvSpPr/>
          <p:nvPr>
            <p:custDataLst>
              <p:tags r:id="rId507"/>
            </p:custDataLst>
          </p:nvPr>
        </p:nvSpPr>
        <p:spPr>
          <a:xfrm rot="416889">
            <a:off x="6873227" y="5022582"/>
            <a:ext cx="105475" cy="9974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3887 w 75249"/>
              <a:gd name="connsiteY0" fmla="*/ 73635 h 75034"/>
              <a:gd name="connsiteX1" fmla="*/ 1008 w 75249"/>
              <a:gd name="connsiteY1" fmla="*/ 12461 h 75034"/>
              <a:gd name="connsiteX2" fmla="*/ 31893 w 75249"/>
              <a:gd name="connsiteY2" fmla="*/ 3040 h 75034"/>
              <a:gd name="connsiteX3" fmla="*/ 75062 w 75249"/>
              <a:gd name="connsiteY3" fmla="*/ 51097 h 75034"/>
              <a:gd name="connsiteX4" fmla="*/ 13887 w 75249"/>
              <a:gd name="connsiteY4" fmla="*/ 73635 h 75034"/>
              <a:gd name="connsiteX0" fmla="*/ 20026 w 81388"/>
              <a:gd name="connsiteY0" fmla="*/ 72153 h 73000"/>
              <a:gd name="connsiteX1" fmla="*/ 578 w 81388"/>
              <a:gd name="connsiteY1" fmla="*/ 21750 h 73000"/>
              <a:gd name="connsiteX2" fmla="*/ 38032 w 81388"/>
              <a:gd name="connsiteY2" fmla="*/ 1558 h 73000"/>
              <a:gd name="connsiteX3" fmla="*/ 81201 w 81388"/>
              <a:gd name="connsiteY3" fmla="*/ 49615 h 73000"/>
              <a:gd name="connsiteX4" fmla="*/ 20026 w 81388"/>
              <a:gd name="connsiteY4" fmla="*/ 72153 h 73000"/>
              <a:gd name="connsiteX0" fmla="*/ 27420 w 80814"/>
              <a:gd name="connsiteY0" fmla="*/ 71240 h 72121"/>
              <a:gd name="connsiteX1" fmla="*/ 128 w 80814"/>
              <a:gd name="connsiteY1" fmla="*/ 21739 h 72121"/>
              <a:gd name="connsiteX2" fmla="*/ 37582 w 80814"/>
              <a:gd name="connsiteY2" fmla="*/ 1547 h 72121"/>
              <a:gd name="connsiteX3" fmla="*/ 80751 w 80814"/>
              <a:gd name="connsiteY3" fmla="*/ 49604 h 72121"/>
              <a:gd name="connsiteX4" fmla="*/ 27420 w 80814"/>
              <a:gd name="connsiteY4" fmla="*/ 71240 h 7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 h="72121">
                <a:moveTo>
                  <a:pt x="27420" y="71240"/>
                </a:moveTo>
                <a:cubicBezTo>
                  <a:pt x="13983" y="66596"/>
                  <a:pt x="-1566" y="33354"/>
                  <a:pt x="128" y="21739"/>
                </a:cubicBezTo>
                <a:cubicBezTo>
                  <a:pt x="1822" y="10124"/>
                  <a:pt x="25240" y="-4892"/>
                  <a:pt x="37582" y="1547"/>
                </a:cubicBezTo>
                <a:cubicBezTo>
                  <a:pt x="49924" y="7986"/>
                  <a:pt x="82445" y="37989"/>
                  <a:pt x="80751" y="49604"/>
                </a:cubicBezTo>
                <a:cubicBezTo>
                  <a:pt x="79057" y="61219"/>
                  <a:pt x="40857" y="75884"/>
                  <a:pt x="27420" y="71240"/>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49" name="Forme libre : forme 848">
            <a:extLst>
              <a:ext uri="{FF2B5EF4-FFF2-40B4-BE49-F238E27FC236}">
                <a16:creationId xmlns:a16="http://schemas.microsoft.com/office/drawing/2014/main" id="{40177E78-002F-49E9-B565-B5058F184FA5}"/>
              </a:ext>
            </a:extLst>
          </p:cNvPr>
          <p:cNvSpPr/>
          <p:nvPr>
            <p:custDataLst>
              <p:tags r:id="rId508"/>
            </p:custDataLst>
          </p:nvPr>
        </p:nvSpPr>
        <p:spPr>
          <a:xfrm rot="19156418">
            <a:off x="6597996" y="4374758"/>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0" name="Forme libre : forme 849">
            <a:extLst>
              <a:ext uri="{FF2B5EF4-FFF2-40B4-BE49-F238E27FC236}">
                <a16:creationId xmlns:a16="http://schemas.microsoft.com/office/drawing/2014/main" id="{D05762F7-452F-4E04-817E-58FC152D5795}"/>
              </a:ext>
            </a:extLst>
          </p:cNvPr>
          <p:cNvSpPr/>
          <p:nvPr>
            <p:custDataLst>
              <p:tags r:id="rId509"/>
            </p:custDataLst>
          </p:nvPr>
        </p:nvSpPr>
        <p:spPr>
          <a:xfrm rot="19156418">
            <a:off x="6668408" y="4307489"/>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1" name="Forme libre : forme 850">
            <a:extLst>
              <a:ext uri="{FF2B5EF4-FFF2-40B4-BE49-F238E27FC236}">
                <a16:creationId xmlns:a16="http://schemas.microsoft.com/office/drawing/2014/main" id="{E1AB16B1-FE70-4157-930D-FF55A31F5EA7}"/>
              </a:ext>
            </a:extLst>
          </p:cNvPr>
          <p:cNvSpPr/>
          <p:nvPr>
            <p:custDataLst>
              <p:tags r:id="rId510"/>
            </p:custDataLst>
          </p:nvPr>
        </p:nvSpPr>
        <p:spPr>
          <a:xfrm rot="19156418">
            <a:off x="6703108" y="4209260"/>
            <a:ext cx="112812" cy="12334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3634 w 74918"/>
              <a:gd name="connsiteY0" fmla="*/ 91258 h 92867"/>
              <a:gd name="connsiteX1" fmla="*/ 755 w 74918"/>
              <a:gd name="connsiteY1" fmla="*/ 30084 h 92867"/>
              <a:gd name="connsiteX2" fmla="*/ 27823 w 74918"/>
              <a:gd name="connsiteY2" fmla="*/ 1226 h 92867"/>
              <a:gd name="connsiteX3" fmla="*/ 74809 w 74918"/>
              <a:gd name="connsiteY3" fmla="*/ 68720 h 92867"/>
              <a:gd name="connsiteX4" fmla="*/ 13634 w 74918"/>
              <a:gd name="connsiteY4" fmla="*/ 91258 h 92867"/>
              <a:gd name="connsiteX0" fmla="*/ 25735 w 87019"/>
              <a:gd name="connsiteY0" fmla="*/ 91024 h 92278"/>
              <a:gd name="connsiteX1" fmla="*/ 272 w 87019"/>
              <a:gd name="connsiteY1" fmla="*/ 36025 h 92278"/>
              <a:gd name="connsiteX2" fmla="*/ 39924 w 87019"/>
              <a:gd name="connsiteY2" fmla="*/ 992 h 92278"/>
              <a:gd name="connsiteX3" fmla="*/ 86910 w 87019"/>
              <a:gd name="connsiteY3" fmla="*/ 68486 h 92278"/>
              <a:gd name="connsiteX4" fmla="*/ 25735 w 87019"/>
              <a:gd name="connsiteY4" fmla="*/ 91024 h 92278"/>
              <a:gd name="connsiteX0" fmla="*/ 25735 w 86517"/>
              <a:gd name="connsiteY0" fmla="*/ 91024 h 91027"/>
              <a:gd name="connsiteX1" fmla="*/ 272 w 86517"/>
              <a:gd name="connsiteY1" fmla="*/ 36025 h 91027"/>
              <a:gd name="connsiteX2" fmla="*/ 39924 w 86517"/>
              <a:gd name="connsiteY2" fmla="*/ 992 h 91027"/>
              <a:gd name="connsiteX3" fmla="*/ 86408 w 86517"/>
              <a:gd name="connsiteY3" fmla="*/ 38558 h 91027"/>
              <a:gd name="connsiteX4" fmla="*/ 25735 w 86517"/>
              <a:gd name="connsiteY4" fmla="*/ 91024 h 91027"/>
              <a:gd name="connsiteX0" fmla="*/ 25681 w 86437"/>
              <a:gd name="connsiteY0" fmla="*/ 89191 h 89194"/>
              <a:gd name="connsiteX1" fmla="*/ 218 w 86437"/>
              <a:gd name="connsiteY1" fmla="*/ 34192 h 89194"/>
              <a:gd name="connsiteX2" fmla="*/ 38153 w 86437"/>
              <a:gd name="connsiteY2" fmla="*/ 1043 h 89194"/>
              <a:gd name="connsiteX3" fmla="*/ 86354 w 86437"/>
              <a:gd name="connsiteY3" fmla="*/ 36725 h 89194"/>
              <a:gd name="connsiteX4" fmla="*/ 25681 w 86437"/>
              <a:gd name="connsiteY4" fmla="*/ 89191 h 8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37" h="89194">
                <a:moveTo>
                  <a:pt x="25681" y="89191"/>
                </a:moveTo>
                <a:cubicBezTo>
                  <a:pt x="11325" y="88769"/>
                  <a:pt x="-1861" y="48883"/>
                  <a:pt x="218" y="34192"/>
                </a:cubicBezTo>
                <a:cubicBezTo>
                  <a:pt x="2297" y="19501"/>
                  <a:pt x="25811" y="-5396"/>
                  <a:pt x="38153" y="1043"/>
                </a:cubicBezTo>
                <a:cubicBezTo>
                  <a:pt x="50495" y="7482"/>
                  <a:pt x="88433" y="22034"/>
                  <a:pt x="86354" y="36725"/>
                </a:cubicBezTo>
                <a:cubicBezTo>
                  <a:pt x="84275" y="51416"/>
                  <a:pt x="40037" y="89613"/>
                  <a:pt x="25681" y="8919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2" name="Forme libre : forme 851">
            <a:extLst>
              <a:ext uri="{FF2B5EF4-FFF2-40B4-BE49-F238E27FC236}">
                <a16:creationId xmlns:a16="http://schemas.microsoft.com/office/drawing/2014/main" id="{F91760B8-51BC-45C3-86B7-AA273A3FCB54}"/>
              </a:ext>
            </a:extLst>
          </p:cNvPr>
          <p:cNvSpPr/>
          <p:nvPr>
            <p:custDataLst>
              <p:tags r:id="rId511"/>
            </p:custDataLst>
          </p:nvPr>
        </p:nvSpPr>
        <p:spPr>
          <a:xfrm rot="16773125">
            <a:off x="6677197" y="4106998"/>
            <a:ext cx="112812" cy="12334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3634 w 74918"/>
              <a:gd name="connsiteY0" fmla="*/ 91258 h 92867"/>
              <a:gd name="connsiteX1" fmla="*/ 755 w 74918"/>
              <a:gd name="connsiteY1" fmla="*/ 30084 h 92867"/>
              <a:gd name="connsiteX2" fmla="*/ 27823 w 74918"/>
              <a:gd name="connsiteY2" fmla="*/ 1226 h 92867"/>
              <a:gd name="connsiteX3" fmla="*/ 74809 w 74918"/>
              <a:gd name="connsiteY3" fmla="*/ 68720 h 92867"/>
              <a:gd name="connsiteX4" fmla="*/ 13634 w 74918"/>
              <a:gd name="connsiteY4" fmla="*/ 91258 h 92867"/>
              <a:gd name="connsiteX0" fmla="*/ 25735 w 87019"/>
              <a:gd name="connsiteY0" fmla="*/ 91024 h 92278"/>
              <a:gd name="connsiteX1" fmla="*/ 272 w 87019"/>
              <a:gd name="connsiteY1" fmla="*/ 36025 h 92278"/>
              <a:gd name="connsiteX2" fmla="*/ 39924 w 87019"/>
              <a:gd name="connsiteY2" fmla="*/ 992 h 92278"/>
              <a:gd name="connsiteX3" fmla="*/ 86910 w 87019"/>
              <a:gd name="connsiteY3" fmla="*/ 68486 h 92278"/>
              <a:gd name="connsiteX4" fmla="*/ 25735 w 87019"/>
              <a:gd name="connsiteY4" fmla="*/ 91024 h 92278"/>
              <a:gd name="connsiteX0" fmla="*/ 25735 w 86517"/>
              <a:gd name="connsiteY0" fmla="*/ 91024 h 91027"/>
              <a:gd name="connsiteX1" fmla="*/ 272 w 86517"/>
              <a:gd name="connsiteY1" fmla="*/ 36025 h 91027"/>
              <a:gd name="connsiteX2" fmla="*/ 39924 w 86517"/>
              <a:gd name="connsiteY2" fmla="*/ 992 h 91027"/>
              <a:gd name="connsiteX3" fmla="*/ 86408 w 86517"/>
              <a:gd name="connsiteY3" fmla="*/ 38558 h 91027"/>
              <a:gd name="connsiteX4" fmla="*/ 25735 w 86517"/>
              <a:gd name="connsiteY4" fmla="*/ 91024 h 91027"/>
              <a:gd name="connsiteX0" fmla="*/ 25681 w 86437"/>
              <a:gd name="connsiteY0" fmla="*/ 89191 h 89194"/>
              <a:gd name="connsiteX1" fmla="*/ 218 w 86437"/>
              <a:gd name="connsiteY1" fmla="*/ 34192 h 89194"/>
              <a:gd name="connsiteX2" fmla="*/ 38153 w 86437"/>
              <a:gd name="connsiteY2" fmla="*/ 1043 h 89194"/>
              <a:gd name="connsiteX3" fmla="*/ 86354 w 86437"/>
              <a:gd name="connsiteY3" fmla="*/ 36725 h 89194"/>
              <a:gd name="connsiteX4" fmla="*/ 25681 w 86437"/>
              <a:gd name="connsiteY4" fmla="*/ 89191 h 8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37" h="89194">
                <a:moveTo>
                  <a:pt x="25681" y="89191"/>
                </a:moveTo>
                <a:cubicBezTo>
                  <a:pt x="11325" y="88769"/>
                  <a:pt x="-1861" y="48883"/>
                  <a:pt x="218" y="34192"/>
                </a:cubicBezTo>
                <a:cubicBezTo>
                  <a:pt x="2297" y="19501"/>
                  <a:pt x="25811" y="-5396"/>
                  <a:pt x="38153" y="1043"/>
                </a:cubicBezTo>
                <a:cubicBezTo>
                  <a:pt x="50495" y="7482"/>
                  <a:pt x="88433" y="22034"/>
                  <a:pt x="86354" y="36725"/>
                </a:cubicBezTo>
                <a:cubicBezTo>
                  <a:pt x="84275" y="51416"/>
                  <a:pt x="40037" y="89613"/>
                  <a:pt x="25681" y="8919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3" name="Forme libre : forme 852">
            <a:extLst>
              <a:ext uri="{FF2B5EF4-FFF2-40B4-BE49-F238E27FC236}">
                <a16:creationId xmlns:a16="http://schemas.microsoft.com/office/drawing/2014/main" id="{99776B05-2540-4AC3-B9B7-24521144B0EF}"/>
              </a:ext>
            </a:extLst>
          </p:cNvPr>
          <p:cNvSpPr/>
          <p:nvPr>
            <p:custDataLst>
              <p:tags r:id="rId512"/>
            </p:custDataLst>
          </p:nvPr>
        </p:nvSpPr>
        <p:spPr>
          <a:xfrm rot="8353806">
            <a:off x="6415173" y="3865029"/>
            <a:ext cx="111237" cy="10011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4521 w 76221"/>
              <a:gd name="connsiteY0" fmla="*/ 70462 h 71822"/>
              <a:gd name="connsiteX1" fmla="*/ 1642 w 76221"/>
              <a:gd name="connsiteY1" fmla="*/ 9288 h 71822"/>
              <a:gd name="connsiteX2" fmla="*/ 41792 w 76221"/>
              <a:gd name="connsiteY2" fmla="*/ 4172 h 71822"/>
              <a:gd name="connsiteX3" fmla="*/ 75696 w 76221"/>
              <a:gd name="connsiteY3" fmla="*/ 47924 h 71822"/>
              <a:gd name="connsiteX4" fmla="*/ 14521 w 76221"/>
              <a:gd name="connsiteY4" fmla="*/ 70462 h 71822"/>
              <a:gd name="connsiteX0" fmla="*/ 24614 w 86314"/>
              <a:gd name="connsiteY0" fmla="*/ 69189 h 70325"/>
              <a:gd name="connsiteX1" fmla="*/ 866 w 86314"/>
              <a:gd name="connsiteY1" fmla="*/ 12300 h 70325"/>
              <a:gd name="connsiteX2" fmla="*/ 51885 w 86314"/>
              <a:gd name="connsiteY2" fmla="*/ 2899 h 70325"/>
              <a:gd name="connsiteX3" fmla="*/ 85789 w 86314"/>
              <a:gd name="connsiteY3" fmla="*/ 46651 h 70325"/>
              <a:gd name="connsiteX4" fmla="*/ 24614 w 86314"/>
              <a:gd name="connsiteY4" fmla="*/ 69189 h 70325"/>
              <a:gd name="connsiteX0" fmla="*/ 23978 w 85229"/>
              <a:gd name="connsiteY0" fmla="*/ 71240 h 72396"/>
              <a:gd name="connsiteX1" fmla="*/ 230 w 85229"/>
              <a:gd name="connsiteY1" fmla="*/ 14351 h 72396"/>
              <a:gd name="connsiteX2" fmla="*/ 36115 w 85229"/>
              <a:gd name="connsiteY2" fmla="*/ 2481 h 72396"/>
              <a:gd name="connsiteX3" fmla="*/ 85153 w 85229"/>
              <a:gd name="connsiteY3" fmla="*/ 48702 h 72396"/>
              <a:gd name="connsiteX4" fmla="*/ 23978 w 85229"/>
              <a:gd name="connsiteY4" fmla="*/ 71240 h 72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 h="72396">
                <a:moveTo>
                  <a:pt x="23978" y="71240"/>
                </a:moveTo>
                <a:cubicBezTo>
                  <a:pt x="9824" y="65515"/>
                  <a:pt x="-1793" y="25811"/>
                  <a:pt x="230" y="14351"/>
                </a:cubicBezTo>
                <a:cubicBezTo>
                  <a:pt x="2253" y="2891"/>
                  <a:pt x="23773" y="-3958"/>
                  <a:pt x="36115" y="2481"/>
                </a:cubicBezTo>
                <a:cubicBezTo>
                  <a:pt x="48457" y="8920"/>
                  <a:pt x="87176" y="37242"/>
                  <a:pt x="85153" y="48702"/>
                </a:cubicBezTo>
                <a:cubicBezTo>
                  <a:pt x="83130" y="60162"/>
                  <a:pt x="38132" y="76965"/>
                  <a:pt x="23978" y="71240"/>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4" name="Forme libre : forme 853">
            <a:extLst>
              <a:ext uri="{FF2B5EF4-FFF2-40B4-BE49-F238E27FC236}">
                <a16:creationId xmlns:a16="http://schemas.microsoft.com/office/drawing/2014/main" id="{748EE60E-67BD-4DDA-B1C8-65B5534C8BB9}"/>
              </a:ext>
            </a:extLst>
          </p:cNvPr>
          <p:cNvSpPr/>
          <p:nvPr>
            <p:custDataLst>
              <p:tags r:id="rId513"/>
            </p:custDataLst>
          </p:nvPr>
        </p:nvSpPr>
        <p:spPr>
          <a:xfrm rot="8353806">
            <a:off x="6650026" y="3555496"/>
            <a:ext cx="109357" cy="10506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5742 w 79583"/>
              <a:gd name="connsiteY0" fmla="*/ 84982 h 87182"/>
              <a:gd name="connsiteX1" fmla="*/ 895 w 79583"/>
              <a:gd name="connsiteY1" fmla="*/ 13043 h 87182"/>
              <a:gd name="connsiteX2" fmla="*/ 55630 w 79583"/>
              <a:gd name="connsiteY2" fmla="*/ 3384 h 87182"/>
              <a:gd name="connsiteX3" fmla="*/ 78634 w 79583"/>
              <a:gd name="connsiteY3" fmla="*/ 62811 h 87182"/>
              <a:gd name="connsiteX4" fmla="*/ 25742 w 79583"/>
              <a:gd name="connsiteY4" fmla="*/ 84982 h 87182"/>
              <a:gd name="connsiteX0" fmla="*/ 29947 w 83788"/>
              <a:gd name="connsiteY0" fmla="*/ 82824 h 83985"/>
              <a:gd name="connsiteX1" fmla="*/ 764 w 83788"/>
              <a:gd name="connsiteY1" fmla="*/ 28754 h 83985"/>
              <a:gd name="connsiteX2" fmla="*/ 59835 w 83788"/>
              <a:gd name="connsiteY2" fmla="*/ 1226 h 83985"/>
              <a:gd name="connsiteX3" fmla="*/ 82839 w 83788"/>
              <a:gd name="connsiteY3" fmla="*/ 60653 h 83985"/>
              <a:gd name="connsiteX4" fmla="*/ 29947 w 83788"/>
              <a:gd name="connsiteY4" fmla="*/ 82824 h 8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 h="83985">
                <a:moveTo>
                  <a:pt x="29947" y="82824"/>
                </a:moveTo>
                <a:cubicBezTo>
                  <a:pt x="16268" y="77508"/>
                  <a:pt x="-4217" y="42354"/>
                  <a:pt x="764" y="28754"/>
                </a:cubicBezTo>
                <a:cubicBezTo>
                  <a:pt x="5745" y="15154"/>
                  <a:pt x="47493" y="-5213"/>
                  <a:pt x="59835" y="1226"/>
                </a:cubicBezTo>
                <a:cubicBezTo>
                  <a:pt x="72177" y="7665"/>
                  <a:pt x="87820" y="47053"/>
                  <a:pt x="82839" y="60653"/>
                </a:cubicBezTo>
                <a:cubicBezTo>
                  <a:pt x="77858" y="74253"/>
                  <a:pt x="43626" y="88140"/>
                  <a:pt x="29947" y="82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5" name="Forme libre : forme 854">
            <a:extLst>
              <a:ext uri="{FF2B5EF4-FFF2-40B4-BE49-F238E27FC236}">
                <a16:creationId xmlns:a16="http://schemas.microsoft.com/office/drawing/2014/main" id="{5F80D569-232F-4EDE-8E5E-D8F71C503846}"/>
              </a:ext>
            </a:extLst>
          </p:cNvPr>
          <p:cNvSpPr/>
          <p:nvPr>
            <p:custDataLst>
              <p:tags r:id="rId514"/>
            </p:custDataLst>
          </p:nvPr>
        </p:nvSpPr>
        <p:spPr>
          <a:xfrm rot="6724730">
            <a:off x="6652412" y="3448021"/>
            <a:ext cx="107746" cy="12306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5742 w 79583"/>
              <a:gd name="connsiteY0" fmla="*/ 84982 h 87182"/>
              <a:gd name="connsiteX1" fmla="*/ 895 w 79583"/>
              <a:gd name="connsiteY1" fmla="*/ 13043 h 87182"/>
              <a:gd name="connsiteX2" fmla="*/ 55630 w 79583"/>
              <a:gd name="connsiteY2" fmla="*/ 3384 h 87182"/>
              <a:gd name="connsiteX3" fmla="*/ 78634 w 79583"/>
              <a:gd name="connsiteY3" fmla="*/ 62811 h 87182"/>
              <a:gd name="connsiteX4" fmla="*/ 25742 w 79583"/>
              <a:gd name="connsiteY4" fmla="*/ 84982 h 87182"/>
              <a:gd name="connsiteX0" fmla="*/ 29947 w 83788"/>
              <a:gd name="connsiteY0" fmla="*/ 82824 h 83985"/>
              <a:gd name="connsiteX1" fmla="*/ 764 w 83788"/>
              <a:gd name="connsiteY1" fmla="*/ 28754 h 83985"/>
              <a:gd name="connsiteX2" fmla="*/ 59835 w 83788"/>
              <a:gd name="connsiteY2" fmla="*/ 1226 h 83985"/>
              <a:gd name="connsiteX3" fmla="*/ 82839 w 83788"/>
              <a:gd name="connsiteY3" fmla="*/ 60653 h 83985"/>
              <a:gd name="connsiteX4" fmla="*/ 29947 w 83788"/>
              <a:gd name="connsiteY4" fmla="*/ 82824 h 83985"/>
              <a:gd name="connsiteX0" fmla="*/ 43585 w 82554"/>
              <a:gd name="connsiteY0" fmla="*/ 97669 h 98369"/>
              <a:gd name="connsiteX1" fmla="*/ 149 w 82554"/>
              <a:gd name="connsiteY1" fmla="*/ 28873 h 98369"/>
              <a:gd name="connsiteX2" fmla="*/ 59220 w 82554"/>
              <a:gd name="connsiteY2" fmla="*/ 1345 h 98369"/>
              <a:gd name="connsiteX3" fmla="*/ 82224 w 82554"/>
              <a:gd name="connsiteY3" fmla="*/ 60772 h 98369"/>
              <a:gd name="connsiteX4" fmla="*/ 43585 w 82554"/>
              <a:gd name="connsiteY4" fmla="*/ 97669 h 9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4" h="98369">
                <a:moveTo>
                  <a:pt x="43585" y="97669"/>
                </a:moveTo>
                <a:cubicBezTo>
                  <a:pt x="29906" y="92353"/>
                  <a:pt x="-2457" y="44927"/>
                  <a:pt x="149" y="28873"/>
                </a:cubicBezTo>
                <a:cubicBezTo>
                  <a:pt x="2755" y="12819"/>
                  <a:pt x="46878" y="-5094"/>
                  <a:pt x="59220" y="1345"/>
                </a:cubicBezTo>
                <a:cubicBezTo>
                  <a:pt x="71562" y="7784"/>
                  <a:pt x="84830" y="44718"/>
                  <a:pt x="82224" y="60772"/>
                </a:cubicBezTo>
                <a:cubicBezTo>
                  <a:pt x="79618" y="76826"/>
                  <a:pt x="57264" y="102985"/>
                  <a:pt x="43585" y="9766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6" name="Forme libre : forme 855">
            <a:extLst>
              <a:ext uri="{FF2B5EF4-FFF2-40B4-BE49-F238E27FC236}">
                <a16:creationId xmlns:a16="http://schemas.microsoft.com/office/drawing/2014/main" id="{099A5525-0EB6-423E-8469-1D0A7D38A260}"/>
              </a:ext>
            </a:extLst>
          </p:cNvPr>
          <p:cNvSpPr/>
          <p:nvPr>
            <p:custDataLst>
              <p:tags r:id="rId515"/>
            </p:custDataLst>
          </p:nvPr>
        </p:nvSpPr>
        <p:spPr>
          <a:xfrm rot="4872355">
            <a:off x="6603517" y="3347387"/>
            <a:ext cx="121361" cy="13761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5742 w 79583"/>
              <a:gd name="connsiteY0" fmla="*/ 84982 h 87182"/>
              <a:gd name="connsiteX1" fmla="*/ 895 w 79583"/>
              <a:gd name="connsiteY1" fmla="*/ 13043 h 87182"/>
              <a:gd name="connsiteX2" fmla="*/ 55630 w 79583"/>
              <a:gd name="connsiteY2" fmla="*/ 3384 h 87182"/>
              <a:gd name="connsiteX3" fmla="*/ 78634 w 79583"/>
              <a:gd name="connsiteY3" fmla="*/ 62811 h 87182"/>
              <a:gd name="connsiteX4" fmla="*/ 25742 w 79583"/>
              <a:gd name="connsiteY4" fmla="*/ 84982 h 87182"/>
              <a:gd name="connsiteX0" fmla="*/ 29947 w 83788"/>
              <a:gd name="connsiteY0" fmla="*/ 82824 h 83985"/>
              <a:gd name="connsiteX1" fmla="*/ 764 w 83788"/>
              <a:gd name="connsiteY1" fmla="*/ 28754 h 83985"/>
              <a:gd name="connsiteX2" fmla="*/ 59835 w 83788"/>
              <a:gd name="connsiteY2" fmla="*/ 1226 h 83985"/>
              <a:gd name="connsiteX3" fmla="*/ 82839 w 83788"/>
              <a:gd name="connsiteY3" fmla="*/ 60653 h 83985"/>
              <a:gd name="connsiteX4" fmla="*/ 29947 w 83788"/>
              <a:gd name="connsiteY4" fmla="*/ 82824 h 83985"/>
              <a:gd name="connsiteX0" fmla="*/ 43585 w 82554"/>
              <a:gd name="connsiteY0" fmla="*/ 97669 h 98369"/>
              <a:gd name="connsiteX1" fmla="*/ 149 w 82554"/>
              <a:gd name="connsiteY1" fmla="*/ 28873 h 98369"/>
              <a:gd name="connsiteX2" fmla="*/ 59220 w 82554"/>
              <a:gd name="connsiteY2" fmla="*/ 1345 h 98369"/>
              <a:gd name="connsiteX3" fmla="*/ 82224 w 82554"/>
              <a:gd name="connsiteY3" fmla="*/ 60772 h 98369"/>
              <a:gd name="connsiteX4" fmla="*/ 43585 w 82554"/>
              <a:gd name="connsiteY4" fmla="*/ 97669 h 98369"/>
              <a:gd name="connsiteX0" fmla="*/ 46394 w 85363"/>
              <a:gd name="connsiteY0" fmla="*/ 97070 h 97210"/>
              <a:gd name="connsiteX1" fmla="*/ 139 w 85363"/>
              <a:gd name="connsiteY1" fmla="*/ 47283 h 97210"/>
              <a:gd name="connsiteX2" fmla="*/ 62029 w 85363"/>
              <a:gd name="connsiteY2" fmla="*/ 746 h 97210"/>
              <a:gd name="connsiteX3" fmla="*/ 85033 w 85363"/>
              <a:gd name="connsiteY3" fmla="*/ 60173 h 97210"/>
              <a:gd name="connsiteX4" fmla="*/ 46394 w 85363"/>
              <a:gd name="connsiteY4" fmla="*/ 97070 h 97210"/>
              <a:gd name="connsiteX0" fmla="*/ 46981 w 92986"/>
              <a:gd name="connsiteY0" fmla="*/ 109849 h 110002"/>
              <a:gd name="connsiteX1" fmla="*/ 726 w 92986"/>
              <a:gd name="connsiteY1" fmla="*/ 60062 h 110002"/>
              <a:gd name="connsiteX2" fmla="*/ 85856 w 92986"/>
              <a:gd name="connsiteY2" fmla="*/ 593 h 110002"/>
              <a:gd name="connsiteX3" fmla="*/ 85620 w 92986"/>
              <a:gd name="connsiteY3" fmla="*/ 72952 h 110002"/>
              <a:gd name="connsiteX4" fmla="*/ 46981 w 92986"/>
              <a:gd name="connsiteY4" fmla="*/ 109849 h 11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86" h="110002">
                <a:moveTo>
                  <a:pt x="46981" y="109849"/>
                </a:moveTo>
                <a:cubicBezTo>
                  <a:pt x="32832" y="107701"/>
                  <a:pt x="-5753" y="78271"/>
                  <a:pt x="726" y="60062"/>
                </a:cubicBezTo>
                <a:cubicBezTo>
                  <a:pt x="7205" y="41853"/>
                  <a:pt x="73514" y="-5846"/>
                  <a:pt x="85856" y="593"/>
                </a:cubicBezTo>
                <a:cubicBezTo>
                  <a:pt x="98198" y="7032"/>
                  <a:pt x="92099" y="54743"/>
                  <a:pt x="85620" y="72952"/>
                </a:cubicBezTo>
                <a:cubicBezTo>
                  <a:pt x="79141" y="91161"/>
                  <a:pt x="61130" y="111997"/>
                  <a:pt x="46981" y="10984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7" name="Forme libre : forme 856">
            <a:extLst>
              <a:ext uri="{FF2B5EF4-FFF2-40B4-BE49-F238E27FC236}">
                <a16:creationId xmlns:a16="http://schemas.microsoft.com/office/drawing/2014/main" id="{2DE88A1E-6E10-4D50-9D04-10EC17484C9F}"/>
              </a:ext>
            </a:extLst>
          </p:cNvPr>
          <p:cNvSpPr/>
          <p:nvPr>
            <p:custDataLst>
              <p:tags r:id="rId516"/>
            </p:custDataLst>
          </p:nvPr>
        </p:nvSpPr>
        <p:spPr>
          <a:xfrm rot="6989957">
            <a:off x="7044371" y="333007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8" name="Forme libre : forme 857">
            <a:extLst>
              <a:ext uri="{FF2B5EF4-FFF2-40B4-BE49-F238E27FC236}">
                <a16:creationId xmlns:a16="http://schemas.microsoft.com/office/drawing/2014/main" id="{FA510DFB-A981-45AF-B695-DA862CAF6B7A}"/>
              </a:ext>
            </a:extLst>
          </p:cNvPr>
          <p:cNvSpPr/>
          <p:nvPr>
            <p:custDataLst>
              <p:tags r:id="rId517"/>
            </p:custDataLst>
          </p:nvPr>
        </p:nvSpPr>
        <p:spPr>
          <a:xfrm rot="12267196">
            <a:off x="6275112" y="3157713"/>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9" name="Forme libre : forme 858">
            <a:extLst>
              <a:ext uri="{FF2B5EF4-FFF2-40B4-BE49-F238E27FC236}">
                <a16:creationId xmlns:a16="http://schemas.microsoft.com/office/drawing/2014/main" id="{2B30B2B4-1200-4EFA-AE44-5CA3CD67F51E}"/>
              </a:ext>
            </a:extLst>
          </p:cNvPr>
          <p:cNvSpPr/>
          <p:nvPr>
            <p:custDataLst>
              <p:tags r:id="rId518"/>
            </p:custDataLst>
          </p:nvPr>
        </p:nvSpPr>
        <p:spPr>
          <a:xfrm rot="12267196">
            <a:off x="6190084" y="3134416"/>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0" name="Forme libre : forme 859">
            <a:extLst>
              <a:ext uri="{FF2B5EF4-FFF2-40B4-BE49-F238E27FC236}">
                <a16:creationId xmlns:a16="http://schemas.microsoft.com/office/drawing/2014/main" id="{6228D4E9-E0E2-46FC-9C37-464285C5D5D3}"/>
              </a:ext>
            </a:extLst>
          </p:cNvPr>
          <p:cNvSpPr/>
          <p:nvPr>
            <p:custDataLst>
              <p:tags r:id="rId519"/>
            </p:custDataLst>
          </p:nvPr>
        </p:nvSpPr>
        <p:spPr>
          <a:xfrm rot="10970680">
            <a:off x="6103193" y="3149637"/>
            <a:ext cx="102449" cy="9727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834 w 88079"/>
              <a:gd name="connsiteY0" fmla="*/ 73824 h 74726"/>
              <a:gd name="connsiteX1" fmla="*/ 2955 w 88079"/>
              <a:gd name="connsiteY1" fmla="*/ 12650 h 74726"/>
              <a:gd name="connsiteX2" fmla="*/ 57690 w 88079"/>
              <a:gd name="connsiteY2" fmla="*/ 2991 h 74726"/>
              <a:gd name="connsiteX3" fmla="*/ 87270 w 88079"/>
              <a:gd name="connsiteY3" fmla="*/ 45827 h 74726"/>
              <a:gd name="connsiteX4" fmla="*/ 15834 w 88079"/>
              <a:gd name="connsiteY4" fmla="*/ 73824 h 74726"/>
              <a:gd name="connsiteX0" fmla="*/ 24370 w 86194"/>
              <a:gd name="connsiteY0" fmla="*/ 70749 h 71726"/>
              <a:gd name="connsiteX1" fmla="*/ 1100 w 86194"/>
              <a:gd name="connsiteY1" fmla="*/ 12551 h 71726"/>
              <a:gd name="connsiteX2" fmla="*/ 55835 w 86194"/>
              <a:gd name="connsiteY2" fmla="*/ 2892 h 71726"/>
              <a:gd name="connsiteX3" fmla="*/ 85415 w 86194"/>
              <a:gd name="connsiteY3" fmla="*/ 45728 h 71726"/>
              <a:gd name="connsiteX4" fmla="*/ 24370 w 86194"/>
              <a:gd name="connsiteY4" fmla="*/ 70749 h 71726"/>
              <a:gd name="connsiteX0" fmla="*/ 16671 w 78495"/>
              <a:gd name="connsiteY0" fmla="*/ 69676 h 70338"/>
              <a:gd name="connsiteX1" fmla="*/ 1685 w 78495"/>
              <a:gd name="connsiteY1" fmla="*/ 18555 h 70338"/>
              <a:gd name="connsiteX2" fmla="*/ 48136 w 78495"/>
              <a:gd name="connsiteY2" fmla="*/ 1819 h 70338"/>
              <a:gd name="connsiteX3" fmla="*/ 77716 w 78495"/>
              <a:gd name="connsiteY3" fmla="*/ 44655 h 70338"/>
              <a:gd name="connsiteX4" fmla="*/ 16671 w 78495"/>
              <a:gd name="connsiteY4" fmla="*/ 69676 h 7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95" h="70338">
                <a:moveTo>
                  <a:pt x="16671" y="69676"/>
                </a:moveTo>
                <a:cubicBezTo>
                  <a:pt x="3999" y="65326"/>
                  <a:pt x="-3559" y="29864"/>
                  <a:pt x="1685" y="18555"/>
                </a:cubicBezTo>
                <a:cubicBezTo>
                  <a:pt x="6929" y="7246"/>
                  <a:pt x="35794" y="-4620"/>
                  <a:pt x="48136" y="1819"/>
                </a:cubicBezTo>
                <a:cubicBezTo>
                  <a:pt x="60478" y="8258"/>
                  <a:pt x="82960" y="33346"/>
                  <a:pt x="77716" y="44655"/>
                </a:cubicBezTo>
                <a:cubicBezTo>
                  <a:pt x="72472" y="55964"/>
                  <a:pt x="29343" y="74026"/>
                  <a:pt x="16671" y="6967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1" name="Forme libre : forme 860">
            <a:extLst>
              <a:ext uri="{FF2B5EF4-FFF2-40B4-BE49-F238E27FC236}">
                <a16:creationId xmlns:a16="http://schemas.microsoft.com/office/drawing/2014/main" id="{5355212A-0559-4DD5-8F56-479AEA6F5326}"/>
              </a:ext>
            </a:extLst>
          </p:cNvPr>
          <p:cNvSpPr/>
          <p:nvPr>
            <p:custDataLst>
              <p:tags r:id="rId520"/>
            </p:custDataLst>
          </p:nvPr>
        </p:nvSpPr>
        <p:spPr>
          <a:xfrm rot="7248625">
            <a:off x="5139766" y="2921229"/>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2" name="Forme libre : forme 861">
            <a:extLst>
              <a:ext uri="{FF2B5EF4-FFF2-40B4-BE49-F238E27FC236}">
                <a16:creationId xmlns:a16="http://schemas.microsoft.com/office/drawing/2014/main" id="{93330DAB-1944-4505-A3A9-DECD575F494C}"/>
              </a:ext>
            </a:extLst>
          </p:cNvPr>
          <p:cNvSpPr/>
          <p:nvPr>
            <p:custDataLst>
              <p:tags r:id="rId521"/>
            </p:custDataLst>
          </p:nvPr>
        </p:nvSpPr>
        <p:spPr>
          <a:xfrm rot="7248625">
            <a:off x="5661494" y="3083479"/>
            <a:ext cx="108051" cy="10445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87" h="83498">
                <a:moveTo>
                  <a:pt x="31999" y="82136"/>
                </a:moveTo>
                <a:cubicBezTo>
                  <a:pt x="18434" y="76353"/>
                  <a:pt x="-3909" y="39556"/>
                  <a:pt x="587" y="26094"/>
                </a:cubicBezTo>
                <a:cubicBezTo>
                  <a:pt x="5083" y="12632"/>
                  <a:pt x="46633" y="-5074"/>
                  <a:pt x="58975" y="1365"/>
                </a:cubicBezTo>
                <a:cubicBezTo>
                  <a:pt x="71317" y="7804"/>
                  <a:pt x="86475" y="47330"/>
                  <a:pt x="81979" y="60792"/>
                </a:cubicBezTo>
                <a:cubicBezTo>
                  <a:pt x="77483" y="74254"/>
                  <a:pt x="45564" y="87919"/>
                  <a:pt x="31999" y="8213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3" name="Forme libre : forme 862">
            <a:extLst>
              <a:ext uri="{FF2B5EF4-FFF2-40B4-BE49-F238E27FC236}">
                <a16:creationId xmlns:a16="http://schemas.microsoft.com/office/drawing/2014/main" id="{04332D06-9179-4777-ABA5-CE3AEAF0B52F}"/>
              </a:ext>
            </a:extLst>
          </p:cNvPr>
          <p:cNvSpPr/>
          <p:nvPr>
            <p:custDataLst>
              <p:tags r:id="rId522"/>
            </p:custDataLst>
          </p:nvPr>
        </p:nvSpPr>
        <p:spPr>
          <a:xfrm rot="7248625">
            <a:off x="5665968" y="2978404"/>
            <a:ext cx="107598" cy="1251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40" h="100060">
                <a:moveTo>
                  <a:pt x="35386" y="99281"/>
                </a:moveTo>
                <a:cubicBezTo>
                  <a:pt x="21821" y="93498"/>
                  <a:pt x="-3497" y="42555"/>
                  <a:pt x="404" y="26264"/>
                </a:cubicBezTo>
                <a:cubicBezTo>
                  <a:pt x="4305" y="9973"/>
                  <a:pt x="46450" y="-4904"/>
                  <a:pt x="58792" y="1535"/>
                </a:cubicBezTo>
                <a:cubicBezTo>
                  <a:pt x="71134" y="7974"/>
                  <a:pt x="85697" y="44671"/>
                  <a:pt x="81796" y="60962"/>
                </a:cubicBezTo>
                <a:cubicBezTo>
                  <a:pt x="77895" y="77253"/>
                  <a:pt x="48951" y="105064"/>
                  <a:pt x="35386" y="992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4" name="Forme libre : forme 863">
            <a:extLst>
              <a:ext uri="{FF2B5EF4-FFF2-40B4-BE49-F238E27FC236}">
                <a16:creationId xmlns:a16="http://schemas.microsoft.com/office/drawing/2014/main" id="{28C35130-2630-46E4-9630-FD85CE68F870}"/>
              </a:ext>
            </a:extLst>
          </p:cNvPr>
          <p:cNvSpPr/>
          <p:nvPr>
            <p:custDataLst>
              <p:tags r:id="rId523"/>
            </p:custDataLst>
          </p:nvPr>
        </p:nvSpPr>
        <p:spPr>
          <a:xfrm rot="7248625">
            <a:off x="5408046" y="2786990"/>
            <a:ext cx="107598" cy="1251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40" h="100060">
                <a:moveTo>
                  <a:pt x="35386" y="99281"/>
                </a:moveTo>
                <a:cubicBezTo>
                  <a:pt x="21821" y="93498"/>
                  <a:pt x="-3497" y="42555"/>
                  <a:pt x="404" y="26264"/>
                </a:cubicBezTo>
                <a:cubicBezTo>
                  <a:pt x="4305" y="9973"/>
                  <a:pt x="46450" y="-4904"/>
                  <a:pt x="58792" y="1535"/>
                </a:cubicBezTo>
                <a:cubicBezTo>
                  <a:pt x="71134" y="7974"/>
                  <a:pt x="85697" y="44671"/>
                  <a:pt x="81796" y="60962"/>
                </a:cubicBezTo>
                <a:cubicBezTo>
                  <a:pt x="77895" y="77253"/>
                  <a:pt x="48951" y="105064"/>
                  <a:pt x="35386" y="992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5" name="Forme libre : forme 864">
            <a:extLst>
              <a:ext uri="{FF2B5EF4-FFF2-40B4-BE49-F238E27FC236}">
                <a16:creationId xmlns:a16="http://schemas.microsoft.com/office/drawing/2014/main" id="{65438926-C122-4D69-AA1F-AB9E8E63625E}"/>
              </a:ext>
            </a:extLst>
          </p:cNvPr>
          <p:cNvSpPr/>
          <p:nvPr>
            <p:custDataLst>
              <p:tags r:id="rId524"/>
            </p:custDataLst>
          </p:nvPr>
        </p:nvSpPr>
        <p:spPr>
          <a:xfrm rot="8434099">
            <a:off x="5508197" y="2812501"/>
            <a:ext cx="107598" cy="1251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40" h="100060">
                <a:moveTo>
                  <a:pt x="35386" y="99281"/>
                </a:moveTo>
                <a:cubicBezTo>
                  <a:pt x="21821" y="93498"/>
                  <a:pt x="-3497" y="42555"/>
                  <a:pt x="404" y="26264"/>
                </a:cubicBezTo>
                <a:cubicBezTo>
                  <a:pt x="4305" y="9973"/>
                  <a:pt x="46450" y="-4904"/>
                  <a:pt x="58792" y="1535"/>
                </a:cubicBezTo>
                <a:cubicBezTo>
                  <a:pt x="71134" y="7974"/>
                  <a:pt x="85697" y="44671"/>
                  <a:pt x="81796" y="60962"/>
                </a:cubicBezTo>
                <a:cubicBezTo>
                  <a:pt x="77895" y="77253"/>
                  <a:pt x="48951" y="105064"/>
                  <a:pt x="35386" y="992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6" name="Forme libre : forme 865">
            <a:extLst>
              <a:ext uri="{FF2B5EF4-FFF2-40B4-BE49-F238E27FC236}">
                <a16:creationId xmlns:a16="http://schemas.microsoft.com/office/drawing/2014/main" id="{DD1C55CF-D9E2-4C78-9D7F-A64032634447}"/>
              </a:ext>
            </a:extLst>
          </p:cNvPr>
          <p:cNvSpPr/>
          <p:nvPr>
            <p:custDataLst>
              <p:tags r:id="rId525"/>
            </p:custDataLst>
          </p:nvPr>
        </p:nvSpPr>
        <p:spPr>
          <a:xfrm rot="9141968">
            <a:off x="5609631" y="2864756"/>
            <a:ext cx="98340" cy="11408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40" h="100060">
                <a:moveTo>
                  <a:pt x="35386" y="99281"/>
                </a:moveTo>
                <a:cubicBezTo>
                  <a:pt x="21821" y="93498"/>
                  <a:pt x="-3497" y="42555"/>
                  <a:pt x="404" y="26264"/>
                </a:cubicBezTo>
                <a:cubicBezTo>
                  <a:pt x="4305" y="9973"/>
                  <a:pt x="46450" y="-4904"/>
                  <a:pt x="58792" y="1535"/>
                </a:cubicBezTo>
                <a:cubicBezTo>
                  <a:pt x="71134" y="7974"/>
                  <a:pt x="85697" y="44671"/>
                  <a:pt x="81796" y="60962"/>
                </a:cubicBezTo>
                <a:cubicBezTo>
                  <a:pt x="77895" y="77253"/>
                  <a:pt x="48951" y="105064"/>
                  <a:pt x="35386" y="992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7" name="Forme libre : forme 866">
            <a:extLst>
              <a:ext uri="{FF2B5EF4-FFF2-40B4-BE49-F238E27FC236}">
                <a16:creationId xmlns:a16="http://schemas.microsoft.com/office/drawing/2014/main" id="{6266B743-6F56-41D9-95FC-76B0263C7963}"/>
              </a:ext>
            </a:extLst>
          </p:cNvPr>
          <p:cNvSpPr/>
          <p:nvPr>
            <p:custDataLst>
              <p:tags r:id="rId526"/>
            </p:custDataLst>
          </p:nvPr>
        </p:nvSpPr>
        <p:spPr>
          <a:xfrm rot="6227453">
            <a:off x="5302949" y="2779693"/>
            <a:ext cx="107598" cy="1251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40" h="100060">
                <a:moveTo>
                  <a:pt x="35386" y="99281"/>
                </a:moveTo>
                <a:cubicBezTo>
                  <a:pt x="21821" y="93498"/>
                  <a:pt x="-3497" y="42555"/>
                  <a:pt x="404" y="26264"/>
                </a:cubicBezTo>
                <a:cubicBezTo>
                  <a:pt x="4305" y="9973"/>
                  <a:pt x="46450" y="-4904"/>
                  <a:pt x="58792" y="1535"/>
                </a:cubicBezTo>
                <a:cubicBezTo>
                  <a:pt x="71134" y="7974"/>
                  <a:pt x="85697" y="44671"/>
                  <a:pt x="81796" y="60962"/>
                </a:cubicBezTo>
                <a:cubicBezTo>
                  <a:pt x="77895" y="77253"/>
                  <a:pt x="48951" y="105064"/>
                  <a:pt x="35386" y="992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8" name="Forme libre : forme 867">
            <a:extLst>
              <a:ext uri="{FF2B5EF4-FFF2-40B4-BE49-F238E27FC236}">
                <a16:creationId xmlns:a16="http://schemas.microsoft.com/office/drawing/2014/main" id="{24CB635E-BA79-406C-9683-A9251879A5C3}"/>
              </a:ext>
            </a:extLst>
          </p:cNvPr>
          <p:cNvSpPr/>
          <p:nvPr>
            <p:custDataLst>
              <p:tags r:id="rId527"/>
            </p:custDataLst>
          </p:nvPr>
        </p:nvSpPr>
        <p:spPr>
          <a:xfrm rot="5043330">
            <a:off x="5187298" y="2815684"/>
            <a:ext cx="107598" cy="1251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40" h="100060">
                <a:moveTo>
                  <a:pt x="35386" y="99281"/>
                </a:moveTo>
                <a:cubicBezTo>
                  <a:pt x="21821" y="93498"/>
                  <a:pt x="-3497" y="42555"/>
                  <a:pt x="404" y="26264"/>
                </a:cubicBezTo>
                <a:cubicBezTo>
                  <a:pt x="4305" y="9973"/>
                  <a:pt x="46450" y="-4904"/>
                  <a:pt x="58792" y="1535"/>
                </a:cubicBezTo>
                <a:cubicBezTo>
                  <a:pt x="71134" y="7974"/>
                  <a:pt x="85697" y="44671"/>
                  <a:pt x="81796" y="60962"/>
                </a:cubicBezTo>
                <a:cubicBezTo>
                  <a:pt x="77895" y="77253"/>
                  <a:pt x="48951" y="105064"/>
                  <a:pt x="35386" y="992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9" name="Forme libre : forme 868">
            <a:extLst>
              <a:ext uri="{FF2B5EF4-FFF2-40B4-BE49-F238E27FC236}">
                <a16:creationId xmlns:a16="http://schemas.microsoft.com/office/drawing/2014/main" id="{8B912DDD-3D3D-417B-BCF4-EEEA0E73FC7C}"/>
              </a:ext>
            </a:extLst>
          </p:cNvPr>
          <p:cNvSpPr/>
          <p:nvPr>
            <p:custDataLst>
              <p:tags r:id="rId528"/>
            </p:custDataLst>
          </p:nvPr>
        </p:nvSpPr>
        <p:spPr>
          <a:xfrm rot="5043330">
            <a:off x="5671244" y="2914862"/>
            <a:ext cx="90965" cy="11960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28425 w 79213"/>
              <a:gd name="connsiteY0" fmla="*/ 84123 h 86387"/>
              <a:gd name="connsiteX1" fmla="*/ 666 w 79213"/>
              <a:gd name="connsiteY1" fmla="*/ 13011 h 86387"/>
              <a:gd name="connsiteX2" fmla="*/ 55401 w 79213"/>
              <a:gd name="connsiteY2" fmla="*/ 3352 h 86387"/>
              <a:gd name="connsiteX3" fmla="*/ 78405 w 79213"/>
              <a:gd name="connsiteY3" fmla="*/ 62779 h 86387"/>
              <a:gd name="connsiteX4" fmla="*/ 28425 w 79213"/>
              <a:gd name="connsiteY4" fmla="*/ 84123 h 86387"/>
              <a:gd name="connsiteX0" fmla="*/ 31999 w 82787"/>
              <a:gd name="connsiteY0" fmla="*/ 82136 h 83498"/>
              <a:gd name="connsiteX1" fmla="*/ 587 w 82787"/>
              <a:gd name="connsiteY1" fmla="*/ 26094 h 83498"/>
              <a:gd name="connsiteX2" fmla="*/ 58975 w 82787"/>
              <a:gd name="connsiteY2" fmla="*/ 1365 h 83498"/>
              <a:gd name="connsiteX3" fmla="*/ 81979 w 82787"/>
              <a:gd name="connsiteY3" fmla="*/ 60792 h 83498"/>
              <a:gd name="connsiteX4" fmla="*/ 31999 w 82787"/>
              <a:gd name="connsiteY4" fmla="*/ 82136 h 83498"/>
              <a:gd name="connsiteX0" fmla="*/ 35386 w 82440"/>
              <a:gd name="connsiteY0" fmla="*/ 99281 h 100060"/>
              <a:gd name="connsiteX1" fmla="*/ 404 w 82440"/>
              <a:gd name="connsiteY1" fmla="*/ 26264 h 100060"/>
              <a:gd name="connsiteX2" fmla="*/ 58792 w 82440"/>
              <a:gd name="connsiteY2" fmla="*/ 1535 h 100060"/>
              <a:gd name="connsiteX3" fmla="*/ 81796 w 82440"/>
              <a:gd name="connsiteY3" fmla="*/ 60962 h 100060"/>
              <a:gd name="connsiteX4" fmla="*/ 35386 w 82440"/>
              <a:gd name="connsiteY4" fmla="*/ 99281 h 100060"/>
              <a:gd name="connsiteX0" fmla="*/ 35355 w 69384"/>
              <a:gd name="connsiteY0" fmla="*/ 99281 h 101599"/>
              <a:gd name="connsiteX1" fmla="*/ 373 w 69384"/>
              <a:gd name="connsiteY1" fmla="*/ 26264 h 101599"/>
              <a:gd name="connsiteX2" fmla="*/ 58761 w 69384"/>
              <a:gd name="connsiteY2" fmla="*/ 1535 h 101599"/>
              <a:gd name="connsiteX3" fmla="*/ 67030 w 69384"/>
              <a:gd name="connsiteY3" fmla="*/ 75938 h 101599"/>
              <a:gd name="connsiteX4" fmla="*/ 35355 w 69384"/>
              <a:gd name="connsiteY4" fmla="*/ 99281 h 101599"/>
              <a:gd name="connsiteX0" fmla="*/ 35878 w 79845"/>
              <a:gd name="connsiteY0" fmla="*/ 95162 h 97414"/>
              <a:gd name="connsiteX1" fmla="*/ 896 w 79845"/>
              <a:gd name="connsiteY1" fmla="*/ 22145 h 97414"/>
              <a:gd name="connsiteX2" fmla="*/ 74729 w 79845"/>
              <a:gd name="connsiteY2" fmla="*/ 1856 h 97414"/>
              <a:gd name="connsiteX3" fmla="*/ 67553 w 79845"/>
              <a:gd name="connsiteY3" fmla="*/ 71819 h 97414"/>
              <a:gd name="connsiteX4" fmla="*/ 35878 w 79845"/>
              <a:gd name="connsiteY4" fmla="*/ 95162 h 97414"/>
              <a:gd name="connsiteX0" fmla="*/ 39249 w 83216"/>
              <a:gd name="connsiteY0" fmla="*/ 94590 h 96360"/>
              <a:gd name="connsiteX1" fmla="*/ 829 w 83216"/>
              <a:gd name="connsiteY1" fmla="*/ 29488 h 96360"/>
              <a:gd name="connsiteX2" fmla="*/ 78100 w 83216"/>
              <a:gd name="connsiteY2" fmla="*/ 1284 h 96360"/>
              <a:gd name="connsiteX3" fmla="*/ 70924 w 83216"/>
              <a:gd name="connsiteY3" fmla="*/ 71247 h 96360"/>
              <a:gd name="connsiteX4" fmla="*/ 39249 w 83216"/>
              <a:gd name="connsiteY4" fmla="*/ 94590 h 96360"/>
              <a:gd name="connsiteX0" fmla="*/ 38682 w 71733"/>
              <a:gd name="connsiteY0" fmla="*/ 93883 h 95645"/>
              <a:gd name="connsiteX1" fmla="*/ 262 w 71733"/>
              <a:gd name="connsiteY1" fmla="*/ 28781 h 95645"/>
              <a:gd name="connsiteX2" fmla="*/ 58922 w 71733"/>
              <a:gd name="connsiteY2" fmla="*/ 1317 h 95645"/>
              <a:gd name="connsiteX3" fmla="*/ 70357 w 71733"/>
              <a:gd name="connsiteY3" fmla="*/ 70540 h 95645"/>
              <a:gd name="connsiteX4" fmla="*/ 38682 w 71733"/>
              <a:gd name="connsiteY4" fmla="*/ 93883 h 95645"/>
              <a:gd name="connsiteX0" fmla="*/ 38679 w 69695"/>
              <a:gd name="connsiteY0" fmla="*/ 93883 h 95605"/>
              <a:gd name="connsiteX1" fmla="*/ 259 w 69695"/>
              <a:gd name="connsiteY1" fmla="*/ 28781 h 95605"/>
              <a:gd name="connsiteX2" fmla="*/ 58919 w 69695"/>
              <a:gd name="connsiteY2" fmla="*/ 1317 h 95605"/>
              <a:gd name="connsiteX3" fmla="*/ 67735 w 69695"/>
              <a:gd name="connsiteY3" fmla="*/ 70255 h 95605"/>
              <a:gd name="connsiteX4" fmla="*/ 38679 w 69695"/>
              <a:gd name="connsiteY4" fmla="*/ 93883 h 95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95" h="95605">
                <a:moveTo>
                  <a:pt x="38679" y="93883"/>
                </a:moveTo>
                <a:cubicBezTo>
                  <a:pt x="27433" y="86971"/>
                  <a:pt x="-3114" y="44209"/>
                  <a:pt x="259" y="28781"/>
                </a:cubicBezTo>
                <a:cubicBezTo>
                  <a:pt x="3632" y="13353"/>
                  <a:pt x="46577" y="-5122"/>
                  <a:pt x="58919" y="1317"/>
                </a:cubicBezTo>
                <a:cubicBezTo>
                  <a:pt x="71261" y="7756"/>
                  <a:pt x="71108" y="54827"/>
                  <a:pt x="67735" y="70255"/>
                </a:cubicBezTo>
                <a:cubicBezTo>
                  <a:pt x="64362" y="85683"/>
                  <a:pt x="49925" y="100795"/>
                  <a:pt x="38679" y="9388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0" name="Forme libre : forme 869">
            <a:extLst>
              <a:ext uri="{FF2B5EF4-FFF2-40B4-BE49-F238E27FC236}">
                <a16:creationId xmlns:a16="http://schemas.microsoft.com/office/drawing/2014/main" id="{7DF4ABD8-4E47-4CB5-994C-E8D963BC8230}"/>
              </a:ext>
            </a:extLst>
          </p:cNvPr>
          <p:cNvSpPr/>
          <p:nvPr>
            <p:custDataLst>
              <p:tags r:id="rId529"/>
            </p:custDataLst>
          </p:nvPr>
        </p:nvSpPr>
        <p:spPr>
          <a:xfrm rot="5979616">
            <a:off x="4723130" y="2764564"/>
            <a:ext cx="121399" cy="10677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134 w 82794"/>
              <a:gd name="connsiteY0" fmla="*/ 94477 h 96150"/>
              <a:gd name="connsiteX1" fmla="*/ 3356 w 82794"/>
              <a:gd name="connsiteY1" fmla="*/ 13419 h 96150"/>
              <a:gd name="connsiteX2" fmla="*/ 58091 w 82794"/>
              <a:gd name="connsiteY2" fmla="*/ 3760 h 96150"/>
              <a:gd name="connsiteX3" fmla="*/ 81095 w 82794"/>
              <a:gd name="connsiteY3" fmla="*/ 63187 h 96150"/>
              <a:gd name="connsiteX4" fmla="*/ 14134 w 82794"/>
              <a:gd name="connsiteY4" fmla="*/ 94477 h 96150"/>
              <a:gd name="connsiteX0" fmla="*/ 26314 w 79499"/>
              <a:gd name="connsiteY0" fmla="*/ 85954 h 88086"/>
              <a:gd name="connsiteX1" fmla="*/ 841 w 79499"/>
              <a:gd name="connsiteY1" fmla="*/ 13080 h 88086"/>
              <a:gd name="connsiteX2" fmla="*/ 55576 w 79499"/>
              <a:gd name="connsiteY2" fmla="*/ 3421 h 88086"/>
              <a:gd name="connsiteX3" fmla="*/ 78580 w 79499"/>
              <a:gd name="connsiteY3" fmla="*/ 62848 h 88086"/>
              <a:gd name="connsiteX4" fmla="*/ 26314 w 79499"/>
              <a:gd name="connsiteY4" fmla="*/ 85954 h 88086"/>
              <a:gd name="connsiteX0" fmla="*/ 39831 w 93015"/>
              <a:gd name="connsiteY0" fmla="*/ 84006 h 85352"/>
              <a:gd name="connsiteX1" fmla="*/ 547 w 93015"/>
              <a:gd name="connsiteY1" fmla="*/ 24734 h 85352"/>
              <a:gd name="connsiteX2" fmla="*/ 69093 w 93015"/>
              <a:gd name="connsiteY2" fmla="*/ 1473 h 85352"/>
              <a:gd name="connsiteX3" fmla="*/ 92097 w 93015"/>
              <a:gd name="connsiteY3" fmla="*/ 60900 h 85352"/>
              <a:gd name="connsiteX4" fmla="*/ 39831 w 93015"/>
              <a:gd name="connsiteY4" fmla="*/ 84006 h 8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5" h="85352">
                <a:moveTo>
                  <a:pt x="39831" y="84006"/>
                </a:moveTo>
                <a:cubicBezTo>
                  <a:pt x="24573" y="77978"/>
                  <a:pt x="-4330" y="38489"/>
                  <a:pt x="547" y="24734"/>
                </a:cubicBezTo>
                <a:cubicBezTo>
                  <a:pt x="5424" y="10979"/>
                  <a:pt x="56751" y="-4966"/>
                  <a:pt x="69093" y="1473"/>
                </a:cubicBezTo>
                <a:cubicBezTo>
                  <a:pt x="81435" y="7912"/>
                  <a:pt x="96974" y="47145"/>
                  <a:pt x="92097" y="60900"/>
                </a:cubicBezTo>
                <a:cubicBezTo>
                  <a:pt x="87220" y="74655"/>
                  <a:pt x="55089" y="90034"/>
                  <a:pt x="39831" y="8400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1" name="Forme libre : forme 870">
            <a:extLst>
              <a:ext uri="{FF2B5EF4-FFF2-40B4-BE49-F238E27FC236}">
                <a16:creationId xmlns:a16="http://schemas.microsoft.com/office/drawing/2014/main" id="{2F76B7C7-A936-454F-897D-6C8A2403159D}"/>
              </a:ext>
            </a:extLst>
          </p:cNvPr>
          <p:cNvSpPr/>
          <p:nvPr>
            <p:custDataLst>
              <p:tags r:id="rId530"/>
            </p:custDataLst>
          </p:nvPr>
        </p:nvSpPr>
        <p:spPr>
          <a:xfrm rot="5249086">
            <a:off x="4697644" y="2682214"/>
            <a:ext cx="105070" cy="10543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134 w 82794"/>
              <a:gd name="connsiteY0" fmla="*/ 94477 h 96150"/>
              <a:gd name="connsiteX1" fmla="*/ 3356 w 82794"/>
              <a:gd name="connsiteY1" fmla="*/ 13419 h 96150"/>
              <a:gd name="connsiteX2" fmla="*/ 58091 w 82794"/>
              <a:gd name="connsiteY2" fmla="*/ 3760 h 96150"/>
              <a:gd name="connsiteX3" fmla="*/ 81095 w 82794"/>
              <a:gd name="connsiteY3" fmla="*/ 63187 h 96150"/>
              <a:gd name="connsiteX4" fmla="*/ 14134 w 82794"/>
              <a:gd name="connsiteY4" fmla="*/ 94477 h 96150"/>
              <a:gd name="connsiteX0" fmla="*/ 26314 w 79499"/>
              <a:gd name="connsiteY0" fmla="*/ 85954 h 88086"/>
              <a:gd name="connsiteX1" fmla="*/ 841 w 79499"/>
              <a:gd name="connsiteY1" fmla="*/ 13080 h 88086"/>
              <a:gd name="connsiteX2" fmla="*/ 55576 w 79499"/>
              <a:gd name="connsiteY2" fmla="*/ 3421 h 88086"/>
              <a:gd name="connsiteX3" fmla="*/ 78580 w 79499"/>
              <a:gd name="connsiteY3" fmla="*/ 62848 h 88086"/>
              <a:gd name="connsiteX4" fmla="*/ 26314 w 79499"/>
              <a:gd name="connsiteY4" fmla="*/ 85954 h 88086"/>
              <a:gd name="connsiteX0" fmla="*/ 27320 w 80504"/>
              <a:gd name="connsiteY0" fmla="*/ 83508 h 84278"/>
              <a:gd name="connsiteX1" fmla="*/ 807 w 80504"/>
              <a:gd name="connsiteY1" fmla="*/ 35340 h 84278"/>
              <a:gd name="connsiteX2" fmla="*/ 56582 w 80504"/>
              <a:gd name="connsiteY2" fmla="*/ 975 h 84278"/>
              <a:gd name="connsiteX3" fmla="*/ 79586 w 80504"/>
              <a:gd name="connsiteY3" fmla="*/ 60402 h 84278"/>
              <a:gd name="connsiteX4" fmla="*/ 27320 w 80504"/>
              <a:gd name="connsiteY4" fmla="*/ 83508 h 8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04" h="84278">
                <a:moveTo>
                  <a:pt x="27320" y="83508"/>
                </a:moveTo>
                <a:cubicBezTo>
                  <a:pt x="14190" y="79331"/>
                  <a:pt x="-4070" y="49095"/>
                  <a:pt x="807" y="35340"/>
                </a:cubicBezTo>
                <a:cubicBezTo>
                  <a:pt x="5684" y="21585"/>
                  <a:pt x="44240" y="-5464"/>
                  <a:pt x="56582" y="975"/>
                </a:cubicBezTo>
                <a:cubicBezTo>
                  <a:pt x="68924" y="7414"/>
                  <a:pt x="84463" y="46647"/>
                  <a:pt x="79586" y="60402"/>
                </a:cubicBezTo>
                <a:cubicBezTo>
                  <a:pt x="74709" y="74157"/>
                  <a:pt x="40450" y="87685"/>
                  <a:pt x="27320" y="8350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2" name="Forme libre : forme 871">
            <a:extLst>
              <a:ext uri="{FF2B5EF4-FFF2-40B4-BE49-F238E27FC236}">
                <a16:creationId xmlns:a16="http://schemas.microsoft.com/office/drawing/2014/main" id="{C90717D1-5759-4F34-A12E-6446D56D53C8}"/>
              </a:ext>
            </a:extLst>
          </p:cNvPr>
          <p:cNvSpPr/>
          <p:nvPr>
            <p:custDataLst>
              <p:tags r:id="rId531"/>
            </p:custDataLst>
          </p:nvPr>
        </p:nvSpPr>
        <p:spPr>
          <a:xfrm rot="4006559">
            <a:off x="4642186" y="2621212"/>
            <a:ext cx="100721" cy="10570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134 w 82794"/>
              <a:gd name="connsiteY0" fmla="*/ 94477 h 96150"/>
              <a:gd name="connsiteX1" fmla="*/ 3356 w 82794"/>
              <a:gd name="connsiteY1" fmla="*/ 13419 h 96150"/>
              <a:gd name="connsiteX2" fmla="*/ 58091 w 82794"/>
              <a:gd name="connsiteY2" fmla="*/ 3760 h 96150"/>
              <a:gd name="connsiteX3" fmla="*/ 81095 w 82794"/>
              <a:gd name="connsiteY3" fmla="*/ 63187 h 96150"/>
              <a:gd name="connsiteX4" fmla="*/ 14134 w 82794"/>
              <a:gd name="connsiteY4" fmla="*/ 94477 h 96150"/>
              <a:gd name="connsiteX0" fmla="*/ 26314 w 79499"/>
              <a:gd name="connsiteY0" fmla="*/ 85954 h 88086"/>
              <a:gd name="connsiteX1" fmla="*/ 841 w 79499"/>
              <a:gd name="connsiteY1" fmla="*/ 13080 h 88086"/>
              <a:gd name="connsiteX2" fmla="*/ 55576 w 79499"/>
              <a:gd name="connsiteY2" fmla="*/ 3421 h 88086"/>
              <a:gd name="connsiteX3" fmla="*/ 78580 w 79499"/>
              <a:gd name="connsiteY3" fmla="*/ 62848 h 88086"/>
              <a:gd name="connsiteX4" fmla="*/ 26314 w 79499"/>
              <a:gd name="connsiteY4" fmla="*/ 85954 h 88086"/>
              <a:gd name="connsiteX0" fmla="*/ 23988 w 77172"/>
              <a:gd name="connsiteY0" fmla="*/ 83596 h 84498"/>
              <a:gd name="connsiteX1" fmla="*/ 926 w 77172"/>
              <a:gd name="connsiteY1" fmla="*/ 32732 h 84498"/>
              <a:gd name="connsiteX2" fmla="*/ 53250 w 77172"/>
              <a:gd name="connsiteY2" fmla="*/ 1063 h 84498"/>
              <a:gd name="connsiteX3" fmla="*/ 76254 w 77172"/>
              <a:gd name="connsiteY3" fmla="*/ 60490 h 84498"/>
              <a:gd name="connsiteX4" fmla="*/ 23988 w 77172"/>
              <a:gd name="connsiteY4" fmla="*/ 83596 h 8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2" h="84498">
                <a:moveTo>
                  <a:pt x="23988" y="83596"/>
                </a:moveTo>
                <a:cubicBezTo>
                  <a:pt x="11433" y="78970"/>
                  <a:pt x="-3951" y="46487"/>
                  <a:pt x="926" y="32732"/>
                </a:cubicBezTo>
                <a:cubicBezTo>
                  <a:pt x="5803" y="18977"/>
                  <a:pt x="40908" y="-5376"/>
                  <a:pt x="53250" y="1063"/>
                </a:cubicBezTo>
                <a:cubicBezTo>
                  <a:pt x="65592" y="7502"/>
                  <a:pt x="81131" y="46735"/>
                  <a:pt x="76254" y="60490"/>
                </a:cubicBezTo>
                <a:cubicBezTo>
                  <a:pt x="71377" y="74245"/>
                  <a:pt x="36543" y="88222"/>
                  <a:pt x="23988" y="8359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3" name="Forme libre : forme 872">
            <a:extLst>
              <a:ext uri="{FF2B5EF4-FFF2-40B4-BE49-F238E27FC236}">
                <a16:creationId xmlns:a16="http://schemas.microsoft.com/office/drawing/2014/main" id="{5FCB401B-1D74-4BFE-AFFE-9F3399946F8B}"/>
              </a:ext>
            </a:extLst>
          </p:cNvPr>
          <p:cNvSpPr/>
          <p:nvPr>
            <p:custDataLst>
              <p:tags r:id="rId532"/>
            </p:custDataLst>
          </p:nvPr>
        </p:nvSpPr>
        <p:spPr>
          <a:xfrm rot="3244455">
            <a:off x="4576536" y="2573170"/>
            <a:ext cx="94316" cy="10694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134 w 82794"/>
              <a:gd name="connsiteY0" fmla="*/ 94477 h 96150"/>
              <a:gd name="connsiteX1" fmla="*/ 3356 w 82794"/>
              <a:gd name="connsiteY1" fmla="*/ 13419 h 96150"/>
              <a:gd name="connsiteX2" fmla="*/ 58091 w 82794"/>
              <a:gd name="connsiteY2" fmla="*/ 3760 h 96150"/>
              <a:gd name="connsiteX3" fmla="*/ 81095 w 82794"/>
              <a:gd name="connsiteY3" fmla="*/ 63187 h 96150"/>
              <a:gd name="connsiteX4" fmla="*/ 14134 w 82794"/>
              <a:gd name="connsiteY4" fmla="*/ 94477 h 96150"/>
              <a:gd name="connsiteX0" fmla="*/ 26314 w 79499"/>
              <a:gd name="connsiteY0" fmla="*/ 85954 h 88086"/>
              <a:gd name="connsiteX1" fmla="*/ 841 w 79499"/>
              <a:gd name="connsiteY1" fmla="*/ 13080 h 88086"/>
              <a:gd name="connsiteX2" fmla="*/ 55576 w 79499"/>
              <a:gd name="connsiteY2" fmla="*/ 3421 h 88086"/>
              <a:gd name="connsiteX3" fmla="*/ 78580 w 79499"/>
              <a:gd name="connsiteY3" fmla="*/ 62848 h 88086"/>
              <a:gd name="connsiteX4" fmla="*/ 26314 w 79499"/>
              <a:gd name="connsiteY4" fmla="*/ 85954 h 88086"/>
              <a:gd name="connsiteX0" fmla="*/ 19080 w 72265"/>
              <a:gd name="connsiteY0" fmla="*/ 84082 h 85488"/>
              <a:gd name="connsiteX1" fmla="*/ 1180 w 72265"/>
              <a:gd name="connsiteY1" fmla="*/ 23719 h 85488"/>
              <a:gd name="connsiteX2" fmla="*/ 48342 w 72265"/>
              <a:gd name="connsiteY2" fmla="*/ 1549 h 85488"/>
              <a:gd name="connsiteX3" fmla="*/ 71346 w 72265"/>
              <a:gd name="connsiteY3" fmla="*/ 60976 h 85488"/>
              <a:gd name="connsiteX4" fmla="*/ 19080 w 72265"/>
              <a:gd name="connsiteY4" fmla="*/ 84082 h 8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65" h="85488">
                <a:moveTo>
                  <a:pt x="19080" y="84082"/>
                </a:moveTo>
                <a:cubicBezTo>
                  <a:pt x="7386" y="77873"/>
                  <a:pt x="-3697" y="37474"/>
                  <a:pt x="1180" y="23719"/>
                </a:cubicBezTo>
                <a:cubicBezTo>
                  <a:pt x="6057" y="9964"/>
                  <a:pt x="36000" y="-4890"/>
                  <a:pt x="48342" y="1549"/>
                </a:cubicBezTo>
                <a:cubicBezTo>
                  <a:pt x="60684" y="7988"/>
                  <a:pt x="76223" y="47221"/>
                  <a:pt x="71346" y="60976"/>
                </a:cubicBezTo>
                <a:cubicBezTo>
                  <a:pt x="66469" y="74731"/>
                  <a:pt x="30774" y="90291"/>
                  <a:pt x="19080" y="8408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4" name="Forme libre : forme 873">
            <a:extLst>
              <a:ext uri="{FF2B5EF4-FFF2-40B4-BE49-F238E27FC236}">
                <a16:creationId xmlns:a16="http://schemas.microsoft.com/office/drawing/2014/main" id="{4C0B104C-3EEE-49F9-9C92-D1BBAA503783}"/>
              </a:ext>
            </a:extLst>
          </p:cNvPr>
          <p:cNvSpPr/>
          <p:nvPr>
            <p:custDataLst>
              <p:tags r:id="rId533"/>
            </p:custDataLst>
          </p:nvPr>
        </p:nvSpPr>
        <p:spPr>
          <a:xfrm rot="3244455">
            <a:off x="4487515" y="2544875"/>
            <a:ext cx="106320" cy="10483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134 w 82794"/>
              <a:gd name="connsiteY0" fmla="*/ 94477 h 96150"/>
              <a:gd name="connsiteX1" fmla="*/ 3356 w 82794"/>
              <a:gd name="connsiteY1" fmla="*/ 13419 h 96150"/>
              <a:gd name="connsiteX2" fmla="*/ 58091 w 82794"/>
              <a:gd name="connsiteY2" fmla="*/ 3760 h 96150"/>
              <a:gd name="connsiteX3" fmla="*/ 81095 w 82794"/>
              <a:gd name="connsiteY3" fmla="*/ 63187 h 96150"/>
              <a:gd name="connsiteX4" fmla="*/ 14134 w 82794"/>
              <a:gd name="connsiteY4" fmla="*/ 94477 h 96150"/>
              <a:gd name="connsiteX0" fmla="*/ 26314 w 79499"/>
              <a:gd name="connsiteY0" fmla="*/ 85954 h 88086"/>
              <a:gd name="connsiteX1" fmla="*/ 841 w 79499"/>
              <a:gd name="connsiteY1" fmla="*/ 13080 h 88086"/>
              <a:gd name="connsiteX2" fmla="*/ 55576 w 79499"/>
              <a:gd name="connsiteY2" fmla="*/ 3421 h 88086"/>
              <a:gd name="connsiteX3" fmla="*/ 78580 w 79499"/>
              <a:gd name="connsiteY3" fmla="*/ 62848 h 88086"/>
              <a:gd name="connsiteX4" fmla="*/ 26314 w 79499"/>
              <a:gd name="connsiteY4" fmla="*/ 85954 h 88086"/>
              <a:gd name="connsiteX0" fmla="*/ 19080 w 72265"/>
              <a:gd name="connsiteY0" fmla="*/ 84082 h 85488"/>
              <a:gd name="connsiteX1" fmla="*/ 1180 w 72265"/>
              <a:gd name="connsiteY1" fmla="*/ 23719 h 85488"/>
              <a:gd name="connsiteX2" fmla="*/ 48342 w 72265"/>
              <a:gd name="connsiteY2" fmla="*/ 1549 h 85488"/>
              <a:gd name="connsiteX3" fmla="*/ 71346 w 72265"/>
              <a:gd name="connsiteY3" fmla="*/ 60976 h 85488"/>
              <a:gd name="connsiteX4" fmla="*/ 19080 w 72265"/>
              <a:gd name="connsiteY4" fmla="*/ 84082 h 85488"/>
              <a:gd name="connsiteX0" fmla="*/ 19174 w 79828"/>
              <a:gd name="connsiteY0" fmla="*/ 84082 h 84587"/>
              <a:gd name="connsiteX1" fmla="*/ 1274 w 79828"/>
              <a:gd name="connsiteY1" fmla="*/ 23719 h 84587"/>
              <a:gd name="connsiteX2" fmla="*/ 48436 w 79828"/>
              <a:gd name="connsiteY2" fmla="*/ 1549 h 84587"/>
              <a:gd name="connsiteX3" fmla="*/ 79167 w 79828"/>
              <a:gd name="connsiteY3" fmla="*/ 49851 h 84587"/>
              <a:gd name="connsiteX4" fmla="*/ 19174 w 79828"/>
              <a:gd name="connsiteY4" fmla="*/ 84082 h 84587"/>
              <a:gd name="connsiteX0" fmla="*/ 19361 w 79790"/>
              <a:gd name="connsiteY0" fmla="*/ 97990 h 98350"/>
              <a:gd name="connsiteX1" fmla="*/ 1244 w 79790"/>
              <a:gd name="connsiteY1" fmla="*/ 23890 h 98350"/>
              <a:gd name="connsiteX2" fmla="*/ 48406 w 79790"/>
              <a:gd name="connsiteY2" fmla="*/ 1720 h 98350"/>
              <a:gd name="connsiteX3" fmla="*/ 79137 w 79790"/>
              <a:gd name="connsiteY3" fmla="*/ 50022 h 98350"/>
              <a:gd name="connsiteX4" fmla="*/ 19361 w 79790"/>
              <a:gd name="connsiteY4" fmla="*/ 97990 h 98350"/>
              <a:gd name="connsiteX0" fmla="*/ 22061 w 82490"/>
              <a:gd name="connsiteY0" fmla="*/ 97144 h 97182"/>
              <a:gd name="connsiteX1" fmla="*/ 1071 w 82490"/>
              <a:gd name="connsiteY1" fmla="*/ 41230 h 97182"/>
              <a:gd name="connsiteX2" fmla="*/ 51106 w 82490"/>
              <a:gd name="connsiteY2" fmla="*/ 874 h 97182"/>
              <a:gd name="connsiteX3" fmla="*/ 81837 w 82490"/>
              <a:gd name="connsiteY3" fmla="*/ 49176 h 97182"/>
              <a:gd name="connsiteX4" fmla="*/ 22061 w 82490"/>
              <a:gd name="connsiteY4" fmla="*/ 97144 h 97182"/>
              <a:gd name="connsiteX0" fmla="*/ 30622 w 81462"/>
              <a:gd name="connsiteY0" fmla="*/ 83744 h 83800"/>
              <a:gd name="connsiteX1" fmla="*/ 360 w 81462"/>
              <a:gd name="connsiteY1" fmla="*/ 41181 h 83800"/>
              <a:gd name="connsiteX2" fmla="*/ 50395 w 81462"/>
              <a:gd name="connsiteY2" fmla="*/ 825 h 83800"/>
              <a:gd name="connsiteX3" fmla="*/ 81126 w 81462"/>
              <a:gd name="connsiteY3" fmla="*/ 49127 h 83800"/>
              <a:gd name="connsiteX4" fmla="*/ 30622 w 81462"/>
              <a:gd name="connsiteY4" fmla="*/ 83744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62" h="83800">
                <a:moveTo>
                  <a:pt x="30622" y="83744"/>
                </a:moveTo>
                <a:cubicBezTo>
                  <a:pt x="17161" y="82420"/>
                  <a:pt x="-2935" y="55001"/>
                  <a:pt x="360" y="41181"/>
                </a:cubicBezTo>
                <a:cubicBezTo>
                  <a:pt x="3655" y="27361"/>
                  <a:pt x="38053" y="-5614"/>
                  <a:pt x="50395" y="825"/>
                </a:cubicBezTo>
                <a:cubicBezTo>
                  <a:pt x="62737" y="7264"/>
                  <a:pt x="84421" y="35307"/>
                  <a:pt x="81126" y="49127"/>
                </a:cubicBezTo>
                <a:cubicBezTo>
                  <a:pt x="77831" y="62947"/>
                  <a:pt x="44083" y="85068"/>
                  <a:pt x="30622" y="8374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875" name="Groupe 874">
            <a:extLst>
              <a:ext uri="{FF2B5EF4-FFF2-40B4-BE49-F238E27FC236}">
                <a16:creationId xmlns:a16="http://schemas.microsoft.com/office/drawing/2014/main" id="{75E92185-F444-405A-B245-F7168EEFC5A3}"/>
              </a:ext>
            </a:extLst>
          </p:cNvPr>
          <p:cNvGrpSpPr/>
          <p:nvPr>
            <p:custDataLst>
              <p:tags r:id="rId534"/>
            </p:custDataLst>
          </p:nvPr>
        </p:nvGrpSpPr>
        <p:grpSpPr>
          <a:xfrm rot="4449371">
            <a:off x="4223820" y="2450588"/>
            <a:ext cx="200518" cy="396819"/>
            <a:chOff x="10381238" y="4536025"/>
            <a:chExt cx="200518" cy="396819"/>
          </a:xfrm>
        </p:grpSpPr>
        <p:sp>
          <p:nvSpPr>
            <p:cNvPr id="876" name="Forme libre : forme 875">
              <a:extLst>
                <a:ext uri="{FF2B5EF4-FFF2-40B4-BE49-F238E27FC236}">
                  <a16:creationId xmlns:a16="http://schemas.microsoft.com/office/drawing/2014/main" id="{0BD35641-7A0F-40B4-99B8-7F43637321BB}"/>
                </a:ext>
              </a:extLst>
            </p:cNvPr>
            <p:cNvSpPr/>
            <p:nvPr/>
          </p:nvSpPr>
          <p:spPr>
            <a:xfrm rot="355779">
              <a:off x="10381238" y="4624175"/>
              <a:ext cx="90733" cy="11411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139 w 64273"/>
                <a:gd name="connsiteY0" fmla="*/ 73824 h 77643"/>
                <a:gd name="connsiteX1" fmla="*/ 2260 w 64273"/>
                <a:gd name="connsiteY1" fmla="*/ 12650 h 77643"/>
                <a:gd name="connsiteX2" fmla="*/ 56995 w 64273"/>
                <a:gd name="connsiteY2" fmla="*/ 2991 h 77643"/>
                <a:gd name="connsiteX3" fmla="*/ 58026 w 64273"/>
                <a:gd name="connsiteY3" fmla="*/ 63411 h 77643"/>
                <a:gd name="connsiteX4" fmla="*/ 15139 w 64273"/>
                <a:gd name="connsiteY4" fmla="*/ 73824 h 77643"/>
                <a:gd name="connsiteX0" fmla="*/ 7423 w 69519"/>
                <a:gd name="connsiteY0" fmla="*/ 79656 h 82519"/>
                <a:gd name="connsiteX1" fmla="*/ 6283 w 69519"/>
                <a:gd name="connsiteY1" fmla="*/ 12848 h 82519"/>
                <a:gd name="connsiteX2" fmla="*/ 61018 w 69519"/>
                <a:gd name="connsiteY2" fmla="*/ 3189 h 82519"/>
                <a:gd name="connsiteX3" fmla="*/ 62049 w 69519"/>
                <a:gd name="connsiteY3" fmla="*/ 63609 h 82519"/>
                <a:gd name="connsiteX4" fmla="*/ 7423 w 69519"/>
                <a:gd name="connsiteY4" fmla="*/ 79656 h 8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19" h="82519">
                  <a:moveTo>
                    <a:pt x="7423" y="79656"/>
                  </a:moveTo>
                  <a:cubicBezTo>
                    <a:pt x="-1871" y="71196"/>
                    <a:pt x="-2649" y="25592"/>
                    <a:pt x="6283" y="12848"/>
                  </a:cubicBezTo>
                  <a:cubicBezTo>
                    <a:pt x="15215" y="104"/>
                    <a:pt x="48676" y="-3250"/>
                    <a:pt x="61018" y="3189"/>
                  </a:cubicBezTo>
                  <a:cubicBezTo>
                    <a:pt x="73360" y="9628"/>
                    <a:pt x="70981" y="50865"/>
                    <a:pt x="62049" y="63609"/>
                  </a:cubicBezTo>
                  <a:cubicBezTo>
                    <a:pt x="53117" y="76353"/>
                    <a:pt x="16717" y="88116"/>
                    <a:pt x="7423" y="7965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7" name="Forme libre : forme 876">
              <a:extLst>
                <a:ext uri="{FF2B5EF4-FFF2-40B4-BE49-F238E27FC236}">
                  <a16:creationId xmlns:a16="http://schemas.microsoft.com/office/drawing/2014/main" id="{23E54ABE-EBE4-483C-A8FA-2FCFB48ACDC5}"/>
                </a:ext>
              </a:extLst>
            </p:cNvPr>
            <p:cNvSpPr/>
            <p:nvPr/>
          </p:nvSpPr>
          <p:spPr>
            <a:xfrm rot="2369668">
              <a:off x="10394061" y="4536025"/>
              <a:ext cx="103965" cy="10974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8117 w 81214"/>
                <a:gd name="connsiteY0" fmla="*/ 81644 h 84114"/>
                <a:gd name="connsiteX1" fmla="*/ 2068 w 81214"/>
                <a:gd name="connsiteY1" fmla="*/ 12920 h 84114"/>
                <a:gd name="connsiteX2" fmla="*/ 56803 w 81214"/>
                <a:gd name="connsiteY2" fmla="*/ 3261 h 84114"/>
                <a:gd name="connsiteX3" fmla="*/ 79807 w 81214"/>
                <a:gd name="connsiteY3" fmla="*/ 62688 h 84114"/>
                <a:gd name="connsiteX4" fmla="*/ 18117 w 81214"/>
                <a:gd name="connsiteY4" fmla="*/ 81644 h 84114"/>
                <a:gd name="connsiteX0" fmla="*/ 18154 w 83095"/>
                <a:gd name="connsiteY0" fmla="*/ 81644 h 82399"/>
                <a:gd name="connsiteX1" fmla="*/ 2105 w 83095"/>
                <a:gd name="connsiteY1" fmla="*/ 12920 h 82399"/>
                <a:gd name="connsiteX2" fmla="*/ 56840 w 83095"/>
                <a:gd name="connsiteY2" fmla="*/ 3261 h 82399"/>
                <a:gd name="connsiteX3" fmla="*/ 81799 w 83095"/>
                <a:gd name="connsiteY3" fmla="*/ 46796 h 82399"/>
                <a:gd name="connsiteX4" fmla="*/ 18154 w 83095"/>
                <a:gd name="connsiteY4" fmla="*/ 81644 h 82399"/>
                <a:gd name="connsiteX0" fmla="*/ 18104 w 82969"/>
                <a:gd name="connsiteY0" fmla="*/ 89000 h 89790"/>
                <a:gd name="connsiteX1" fmla="*/ 2055 w 82969"/>
                <a:gd name="connsiteY1" fmla="*/ 20276 h 89790"/>
                <a:gd name="connsiteX2" fmla="*/ 56034 w 82969"/>
                <a:gd name="connsiteY2" fmla="*/ 1964 h 89790"/>
                <a:gd name="connsiteX3" fmla="*/ 81749 w 82969"/>
                <a:gd name="connsiteY3" fmla="*/ 54152 h 89790"/>
                <a:gd name="connsiteX4" fmla="*/ 18104 w 82969"/>
                <a:gd name="connsiteY4" fmla="*/ 89000 h 89790"/>
                <a:gd name="connsiteX0" fmla="*/ 16642 w 81507"/>
                <a:gd name="connsiteY0" fmla="*/ 90987 h 92185"/>
                <a:gd name="connsiteX1" fmla="*/ 2249 w 81507"/>
                <a:gd name="connsiteY1" fmla="*/ 12508 h 92185"/>
                <a:gd name="connsiteX2" fmla="*/ 54572 w 81507"/>
                <a:gd name="connsiteY2" fmla="*/ 3951 h 92185"/>
                <a:gd name="connsiteX3" fmla="*/ 80287 w 81507"/>
                <a:gd name="connsiteY3" fmla="*/ 56139 h 92185"/>
                <a:gd name="connsiteX4" fmla="*/ 16642 w 81507"/>
                <a:gd name="connsiteY4" fmla="*/ 90987 h 92185"/>
                <a:gd name="connsiteX0" fmla="*/ 24898 w 79657"/>
                <a:gd name="connsiteY0" fmla="*/ 86381 h 87726"/>
                <a:gd name="connsiteX1" fmla="*/ 854 w 79657"/>
                <a:gd name="connsiteY1" fmla="*/ 12311 h 87726"/>
                <a:gd name="connsiteX2" fmla="*/ 53177 w 79657"/>
                <a:gd name="connsiteY2" fmla="*/ 3754 h 87726"/>
                <a:gd name="connsiteX3" fmla="*/ 78892 w 79657"/>
                <a:gd name="connsiteY3" fmla="*/ 55942 h 87726"/>
                <a:gd name="connsiteX4" fmla="*/ 24898 w 79657"/>
                <a:gd name="connsiteY4" fmla="*/ 86381 h 8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7" h="87726">
                  <a:moveTo>
                    <a:pt x="24898" y="86381"/>
                  </a:moveTo>
                  <a:cubicBezTo>
                    <a:pt x="11892" y="79109"/>
                    <a:pt x="-3859" y="26082"/>
                    <a:pt x="854" y="12311"/>
                  </a:cubicBezTo>
                  <a:cubicBezTo>
                    <a:pt x="5567" y="-1460"/>
                    <a:pt x="40835" y="-2685"/>
                    <a:pt x="53177" y="3754"/>
                  </a:cubicBezTo>
                  <a:cubicBezTo>
                    <a:pt x="65519" y="10193"/>
                    <a:pt x="83605" y="42171"/>
                    <a:pt x="78892" y="55942"/>
                  </a:cubicBezTo>
                  <a:cubicBezTo>
                    <a:pt x="74179" y="69713"/>
                    <a:pt x="37904" y="93653"/>
                    <a:pt x="24898" y="8638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8" name="Forme libre : forme 877">
              <a:extLst>
                <a:ext uri="{FF2B5EF4-FFF2-40B4-BE49-F238E27FC236}">
                  <a16:creationId xmlns:a16="http://schemas.microsoft.com/office/drawing/2014/main" id="{D76D0522-0886-4260-BA19-A56C937B56FF}"/>
                </a:ext>
              </a:extLst>
            </p:cNvPr>
            <p:cNvSpPr/>
            <p:nvPr/>
          </p:nvSpPr>
          <p:spPr>
            <a:xfrm rot="355779">
              <a:off x="10478049" y="4830538"/>
              <a:ext cx="103707" cy="10230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7089 w 88931"/>
                <a:gd name="connsiteY0" fmla="*/ 67718 h 70892"/>
                <a:gd name="connsiteX1" fmla="*/ 4210 w 88931"/>
                <a:gd name="connsiteY1" fmla="*/ 6544 h 70892"/>
                <a:gd name="connsiteX2" fmla="*/ 78794 w 88931"/>
                <a:gd name="connsiteY2" fmla="*/ 6084 h 70892"/>
                <a:gd name="connsiteX3" fmla="*/ 81949 w 88931"/>
                <a:gd name="connsiteY3" fmla="*/ 56312 h 70892"/>
                <a:gd name="connsiteX4" fmla="*/ 17089 w 88931"/>
                <a:gd name="connsiteY4" fmla="*/ 67718 h 70892"/>
                <a:gd name="connsiteX0" fmla="*/ 7075 w 78917"/>
                <a:gd name="connsiteY0" fmla="*/ 86026 h 90826"/>
                <a:gd name="connsiteX1" fmla="*/ 8655 w 78917"/>
                <a:gd name="connsiteY1" fmla="*/ 2384 h 90826"/>
                <a:gd name="connsiteX2" fmla="*/ 68780 w 78917"/>
                <a:gd name="connsiteY2" fmla="*/ 24392 h 90826"/>
                <a:gd name="connsiteX3" fmla="*/ 71935 w 78917"/>
                <a:gd name="connsiteY3" fmla="*/ 74620 h 90826"/>
                <a:gd name="connsiteX4" fmla="*/ 7075 w 78917"/>
                <a:gd name="connsiteY4" fmla="*/ 86026 h 90826"/>
                <a:gd name="connsiteX0" fmla="*/ 7674 w 77929"/>
                <a:gd name="connsiteY0" fmla="*/ 59889 h 75500"/>
                <a:gd name="connsiteX1" fmla="*/ 7768 w 77929"/>
                <a:gd name="connsiteY1" fmla="*/ 1081 h 75500"/>
                <a:gd name="connsiteX2" fmla="*/ 67893 w 77929"/>
                <a:gd name="connsiteY2" fmla="*/ 23089 h 75500"/>
                <a:gd name="connsiteX3" fmla="*/ 71048 w 77929"/>
                <a:gd name="connsiteY3" fmla="*/ 73317 h 75500"/>
                <a:gd name="connsiteX4" fmla="*/ 7674 w 77929"/>
                <a:gd name="connsiteY4" fmla="*/ 59889 h 75500"/>
                <a:gd name="connsiteX0" fmla="*/ 6784 w 79460"/>
                <a:gd name="connsiteY0" fmla="*/ 74102 h 81777"/>
                <a:gd name="connsiteX1" fmla="*/ 9145 w 79460"/>
                <a:gd name="connsiteY1" fmla="*/ 1761 h 81777"/>
                <a:gd name="connsiteX2" fmla="*/ 69270 w 79460"/>
                <a:gd name="connsiteY2" fmla="*/ 23769 h 81777"/>
                <a:gd name="connsiteX3" fmla="*/ 72425 w 79460"/>
                <a:gd name="connsiteY3" fmla="*/ 73997 h 81777"/>
                <a:gd name="connsiteX4" fmla="*/ 6784 w 79460"/>
                <a:gd name="connsiteY4" fmla="*/ 74102 h 8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60" h="81777">
                  <a:moveTo>
                    <a:pt x="6784" y="74102"/>
                  </a:moveTo>
                  <a:cubicBezTo>
                    <a:pt x="-3763" y="62063"/>
                    <a:pt x="-1269" y="10150"/>
                    <a:pt x="9145" y="1761"/>
                  </a:cubicBezTo>
                  <a:cubicBezTo>
                    <a:pt x="19559" y="-6628"/>
                    <a:pt x="56928" y="17330"/>
                    <a:pt x="69270" y="23769"/>
                  </a:cubicBezTo>
                  <a:cubicBezTo>
                    <a:pt x="81612" y="30208"/>
                    <a:pt x="82839" y="65608"/>
                    <a:pt x="72425" y="73997"/>
                  </a:cubicBezTo>
                  <a:cubicBezTo>
                    <a:pt x="62011" y="82386"/>
                    <a:pt x="17331" y="86141"/>
                    <a:pt x="6784" y="7410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879" name="Groupe 878">
            <a:extLst>
              <a:ext uri="{FF2B5EF4-FFF2-40B4-BE49-F238E27FC236}">
                <a16:creationId xmlns:a16="http://schemas.microsoft.com/office/drawing/2014/main" id="{527C4800-861E-4DF7-938D-E6C7EBF37AE0}"/>
              </a:ext>
            </a:extLst>
          </p:cNvPr>
          <p:cNvGrpSpPr/>
          <p:nvPr>
            <p:custDataLst>
              <p:tags r:id="rId535"/>
            </p:custDataLst>
          </p:nvPr>
        </p:nvGrpSpPr>
        <p:grpSpPr>
          <a:xfrm rot="4449371">
            <a:off x="4160686" y="2541099"/>
            <a:ext cx="138449" cy="174239"/>
            <a:chOff x="10363949" y="4724635"/>
            <a:chExt cx="138449" cy="174239"/>
          </a:xfrm>
        </p:grpSpPr>
        <p:sp>
          <p:nvSpPr>
            <p:cNvPr id="881" name="Forme libre : forme 880">
              <a:extLst>
                <a:ext uri="{FF2B5EF4-FFF2-40B4-BE49-F238E27FC236}">
                  <a16:creationId xmlns:a16="http://schemas.microsoft.com/office/drawing/2014/main" id="{6956DA8E-FFC3-4725-AE83-B0657FDBE4A7}"/>
                </a:ext>
              </a:extLst>
            </p:cNvPr>
            <p:cNvSpPr/>
            <p:nvPr/>
          </p:nvSpPr>
          <p:spPr>
            <a:xfrm rot="355779">
              <a:off x="10392416" y="4783987"/>
              <a:ext cx="109982" cy="11488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433 w 73522"/>
                <a:gd name="connsiteY0" fmla="*/ 73824 h 85641"/>
                <a:gd name="connsiteX1" fmla="*/ 2554 w 73522"/>
                <a:gd name="connsiteY1" fmla="*/ 12650 h 85641"/>
                <a:gd name="connsiteX2" fmla="*/ 57289 w 73522"/>
                <a:gd name="connsiteY2" fmla="*/ 2991 h 85641"/>
                <a:gd name="connsiteX3" fmla="*/ 71763 w 73522"/>
                <a:gd name="connsiteY3" fmla="*/ 78911 h 85641"/>
                <a:gd name="connsiteX4" fmla="*/ 15433 w 73522"/>
                <a:gd name="connsiteY4" fmla="*/ 73824 h 85641"/>
                <a:gd name="connsiteX0" fmla="*/ 17002 w 86733"/>
                <a:gd name="connsiteY0" fmla="*/ 64497 h 74774"/>
                <a:gd name="connsiteX1" fmla="*/ 4123 w 86733"/>
                <a:gd name="connsiteY1" fmla="*/ 3323 h 74774"/>
                <a:gd name="connsiteX2" fmla="*/ 80825 w 86733"/>
                <a:gd name="connsiteY2" fmla="*/ 11707 h 74774"/>
                <a:gd name="connsiteX3" fmla="*/ 73332 w 86733"/>
                <a:gd name="connsiteY3" fmla="*/ 69584 h 74774"/>
                <a:gd name="connsiteX4" fmla="*/ 17002 w 86733"/>
                <a:gd name="connsiteY4" fmla="*/ 64497 h 74774"/>
                <a:gd name="connsiteX0" fmla="*/ 283 w 70014"/>
                <a:gd name="connsiteY0" fmla="*/ 78165 h 89221"/>
                <a:gd name="connsiteX1" fmla="*/ 36081 w 70014"/>
                <a:gd name="connsiteY1" fmla="*/ 1802 h 89221"/>
                <a:gd name="connsiteX2" fmla="*/ 64106 w 70014"/>
                <a:gd name="connsiteY2" fmla="*/ 25375 h 89221"/>
                <a:gd name="connsiteX3" fmla="*/ 56613 w 70014"/>
                <a:gd name="connsiteY3" fmla="*/ 83252 h 89221"/>
                <a:gd name="connsiteX4" fmla="*/ 283 w 70014"/>
                <a:gd name="connsiteY4" fmla="*/ 78165 h 89221"/>
                <a:gd name="connsiteX0" fmla="*/ 202 w 85273"/>
                <a:gd name="connsiteY0" fmla="*/ 50186 h 82569"/>
                <a:gd name="connsiteX1" fmla="*/ 50741 w 85273"/>
                <a:gd name="connsiteY1" fmla="*/ 575 h 82569"/>
                <a:gd name="connsiteX2" fmla="*/ 78766 w 85273"/>
                <a:gd name="connsiteY2" fmla="*/ 24148 h 82569"/>
                <a:gd name="connsiteX3" fmla="*/ 71273 w 85273"/>
                <a:gd name="connsiteY3" fmla="*/ 82025 h 82569"/>
                <a:gd name="connsiteX4" fmla="*/ 202 w 85273"/>
                <a:gd name="connsiteY4" fmla="*/ 50186 h 82569"/>
                <a:gd name="connsiteX0" fmla="*/ 143 w 84266"/>
                <a:gd name="connsiteY0" fmla="*/ 50186 h 91834"/>
                <a:gd name="connsiteX1" fmla="*/ 50682 w 84266"/>
                <a:gd name="connsiteY1" fmla="*/ 575 h 91834"/>
                <a:gd name="connsiteX2" fmla="*/ 78707 w 84266"/>
                <a:gd name="connsiteY2" fmla="*/ 24148 h 91834"/>
                <a:gd name="connsiteX3" fmla="*/ 67720 w 84266"/>
                <a:gd name="connsiteY3" fmla="*/ 91415 h 91834"/>
                <a:gd name="connsiteX4" fmla="*/ 143 w 84266"/>
                <a:gd name="connsiteY4" fmla="*/ 50186 h 9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6" h="91834">
                  <a:moveTo>
                    <a:pt x="143" y="50186"/>
                  </a:moveTo>
                  <a:cubicBezTo>
                    <a:pt x="-2697" y="35046"/>
                    <a:pt x="37588" y="4915"/>
                    <a:pt x="50682" y="575"/>
                  </a:cubicBezTo>
                  <a:cubicBezTo>
                    <a:pt x="63776" y="-3765"/>
                    <a:pt x="66365" y="17709"/>
                    <a:pt x="78707" y="24148"/>
                  </a:cubicBezTo>
                  <a:cubicBezTo>
                    <a:pt x="91049" y="30587"/>
                    <a:pt x="80814" y="87075"/>
                    <a:pt x="67720" y="91415"/>
                  </a:cubicBezTo>
                  <a:cubicBezTo>
                    <a:pt x="54626" y="95755"/>
                    <a:pt x="2983" y="65326"/>
                    <a:pt x="143" y="5018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2" name="Forme libre : forme 881">
              <a:extLst>
                <a:ext uri="{FF2B5EF4-FFF2-40B4-BE49-F238E27FC236}">
                  <a16:creationId xmlns:a16="http://schemas.microsoft.com/office/drawing/2014/main" id="{A8CF5940-B712-4611-8E88-A09281968EF4}"/>
                </a:ext>
              </a:extLst>
            </p:cNvPr>
            <p:cNvSpPr/>
            <p:nvPr/>
          </p:nvSpPr>
          <p:spPr>
            <a:xfrm rot="355779">
              <a:off x="10363949" y="4724635"/>
              <a:ext cx="92335" cy="10562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81 w 71618"/>
                <a:gd name="connsiteY0" fmla="*/ 73824 h 74782"/>
                <a:gd name="connsiteX1" fmla="*/ 2502 w 71618"/>
                <a:gd name="connsiteY1" fmla="*/ 12650 h 74782"/>
                <a:gd name="connsiteX2" fmla="*/ 57237 w 71618"/>
                <a:gd name="connsiteY2" fmla="*/ 2991 h 74782"/>
                <a:gd name="connsiteX3" fmla="*/ 69536 w 71618"/>
                <a:gd name="connsiteY3" fmla="*/ 46519 h 74782"/>
                <a:gd name="connsiteX4" fmla="*/ 15381 w 71618"/>
                <a:gd name="connsiteY4" fmla="*/ 73824 h 74782"/>
                <a:gd name="connsiteX0" fmla="*/ 20700 w 70746"/>
                <a:gd name="connsiteY0" fmla="*/ 83710 h 84428"/>
                <a:gd name="connsiteX1" fmla="*/ 1398 w 70746"/>
                <a:gd name="connsiteY1" fmla="*/ 12995 h 84428"/>
                <a:gd name="connsiteX2" fmla="*/ 56133 w 70746"/>
                <a:gd name="connsiteY2" fmla="*/ 3336 h 84428"/>
                <a:gd name="connsiteX3" fmla="*/ 68432 w 70746"/>
                <a:gd name="connsiteY3" fmla="*/ 46864 h 84428"/>
                <a:gd name="connsiteX4" fmla="*/ 20700 w 70746"/>
                <a:gd name="connsiteY4" fmla="*/ 83710 h 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46" h="84428">
                  <a:moveTo>
                    <a:pt x="20700" y="83710"/>
                  </a:moveTo>
                  <a:cubicBezTo>
                    <a:pt x="9528" y="78065"/>
                    <a:pt x="-4508" y="26391"/>
                    <a:pt x="1398" y="12995"/>
                  </a:cubicBezTo>
                  <a:cubicBezTo>
                    <a:pt x="7304" y="-401"/>
                    <a:pt x="43791" y="-3103"/>
                    <a:pt x="56133" y="3336"/>
                  </a:cubicBezTo>
                  <a:cubicBezTo>
                    <a:pt x="68475" y="9775"/>
                    <a:pt x="74338" y="33468"/>
                    <a:pt x="68432" y="46864"/>
                  </a:cubicBezTo>
                  <a:cubicBezTo>
                    <a:pt x="62527" y="60260"/>
                    <a:pt x="31872" y="89355"/>
                    <a:pt x="20700" y="83710"/>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883" name="Forme libre : forme 882">
            <a:extLst>
              <a:ext uri="{FF2B5EF4-FFF2-40B4-BE49-F238E27FC236}">
                <a16:creationId xmlns:a16="http://schemas.microsoft.com/office/drawing/2014/main" id="{5B1588CA-8929-43C4-B7EB-9160ECF8B021}"/>
              </a:ext>
            </a:extLst>
          </p:cNvPr>
          <p:cNvSpPr/>
          <p:nvPr>
            <p:custDataLst>
              <p:tags r:id="rId536"/>
            </p:custDataLst>
          </p:nvPr>
        </p:nvSpPr>
        <p:spPr>
          <a:xfrm rot="6038223">
            <a:off x="7032308" y="3434720"/>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4" name="Forme libre : forme 883">
            <a:extLst>
              <a:ext uri="{FF2B5EF4-FFF2-40B4-BE49-F238E27FC236}">
                <a16:creationId xmlns:a16="http://schemas.microsoft.com/office/drawing/2014/main" id="{D1C43256-5900-4D3E-95E2-F34B23B8CE33}"/>
              </a:ext>
            </a:extLst>
          </p:cNvPr>
          <p:cNvSpPr/>
          <p:nvPr>
            <p:custDataLst>
              <p:tags r:id="rId537"/>
            </p:custDataLst>
          </p:nvPr>
        </p:nvSpPr>
        <p:spPr>
          <a:xfrm rot="8622510">
            <a:off x="7215696" y="299980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5" name="Forme libre : forme 884">
            <a:extLst>
              <a:ext uri="{FF2B5EF4-FFF2-40B4-BE49-F238E27FC236}">
                <a16:creationId xmlns:a16="http://schemas.microsoft.com/office/drawing/2014/main" id="{BEBF0CD4-92AD-4D60-AC8E-B910CB7C85E9}"/>
              </a:ext>
            </a:extLst>
          </p:cNvPr>
          <p:cNvSpPr/>
          <p:nvPr>
            <p:custDataLst>
              <p:tags r:id="rId538"/>
            </p:custDataLst>
          </p:nvPr>
        </p:nvSpPr>
        <p:spPr>
          <a:xfrm rot="10177141">
            <a:off x="7296147" y="296392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6" name="Forme libre : forme 885">
            <a:extLst>
              <a:ext uri="{FF2B5EF4-FFF2-40B4-BE49-F238E27FC236}">
                <a16:creationId xmlns:a16="http://schemas.microsoft.com/office/drawing/2014/main" id="{B1145CC5-44B5-4B99-81D5-C6CF935910C7}"/>
              </a:ext>
            </a:extLst>
          </p:cNvPr>
          <p:cNvSpPr/>
          <p:nvPr>
            <p:custDataLst>
              <p:tags r:id="rId539"/>
            </p:custDataLst>
          </p:nvPr>
        </p:nvSpPr>
        <p:spPr>
          <a:xfrm rot="11353153">
            <a:off x="7390766" y="2955175"/>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7" name="Forme libre : forme 886">
            <a:extLst>
              <a:ext uri="{FF2B5EF4-FFF2-40B4-BE49-F238E27FC236}">
                <a16:creationId xmlns:a16="http://schemas.microsoft.com/office/drawing/2014/main" id="{956DCBBC-4981-4C7B-A58E-56266604D6F4}"/>
              </a:ext>
            </a:extLst>
          </p:cNvPr>
          <p:cNvSpPr/>
          <p:nvPr>
            <p:custDataLst>
              <p:tags r:id="rId540"/>
            </p:custDataLst>
          </p:nvPr>
        </p:nvSpPr>
        <p:spPr>
          <a:xfrm rot="12601427">
            <a:off x="7484390" y="2966621"/>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8" name="Forme libre : forme 887">
            <a:extLst>
              <a:ext uri="{FF2B5EF4-FFF2-40B4-BE49-F238E27FC236}">
                <a16:creationId xmlns:a16="http://schemas.microsoft.com/office/drawing/2014/main" id="{39CDE2B5-8EB8-477C-B0C6-EA1CC322C0DB}"/>
              </a:ext>
            </a:extLst>
          </p:cNvPr>
          <p:cNvSpPr/>
          <p:nvPr>
            <p:custDataLst>
              <p:tags r:id="rId541"/>
            </p:custDataLst>
          </p:nvPr>
        </p:nvSpPr>
        <p:spPr>
          <a:xfrm rot="13845176">
            <a:off x="7575739" y="3000609"/>
            <a:ext cx="132038" cy="12201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6121 w 94136"/>
              <a:gd name="connsiteY0" fmla="*/ 96339 h 97936"/>
              <a:gd name="connsiteX1" fmla="*/ 13612 w 94136"/>
              <a:gd name="connsiteY1" fmla="*/ 13497 h 97936"/>
              <a:gd name="connsiteX2" fmla="*/ 68347 w 94136"/>
              <a:gd name="connsiteY2" fmla="*/ 3838 h 97936"/>
              <a:gd name="connsiteX3" fmla="*/ 91351 w 94136"/>
              <a:gd name="connsiteY3" fmla="*/ 63265 h 97936"/>
              <a:gd name="connsiteX4" fmla="*/ 6121 w 94136"/>
              <a:gd name="connsiteY4" fmla="*/ 96339 h 97936"/>
              <a:gd name="connsiteX0" fmla="*/ 6643 w 101166"/>
              <a:gd name="connsiteY0" fmla="*/ 96339 h 97534"/>
              <a:gd name="connsiteX1" fmla="*/ 14134 w 101166"/>
              <a:gd name="connsiteY1" fmla="*/ 13497 h 97534"/>
              <a:gd name="connsiteX2" fmla="*/ 68869 w 101166"/>
              <a:gd name="connsiteY2" fmla="*/ 3838 h 97534"/>
              <a:gd name="connsiteX3" fmla="*/ 98912 w 101166"/>
              <a:gd name="connsiteY3" fmla="*/ 58620 h 97534"/>
              <a:gd name="connsiteX4" fmla="*/ 6643 w 101166"/>
              <a:gd name="connsiteY4" fmla="*/ 96339 h 97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6" h="97534">
                <a:moveTo>
                  <a:pt x="6643" y="96339"/>
                </a:moveTo>
                <a:cubicBezTo>
                  <a:pt x="-7487" y="88819"/>
                  <a:pt x="3763" y="28914"/>
                  <a:pt x="14134" y="13497"/>
                </a:cubicBezTo>
                <a:cubicBezTo>
                  <a:pt x="24505" y="-1920"/>
                  <a:pt x="56527" y="-2601"/>
                  <a:pt x="68869" y="3838"/>
                </a:cubicBezTo>
                <a:cubicBezTo>
                  <a:pt x="81211" y="10277"/>
                  <a:pt x="109283" y="43203"/>
                  <a:pt x="98912" y="58620"/>
                </a:cubicBezTo>
                <a:cubicBezTo>
                  <a:pt x="88541" y="74037"/>
                  <a:pt x="20773" y="103859"/>
                  <a:pt x="6643" y="9633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9" name="Forme libre : forme 888">
            <a:extLst>
              <a:ext uri="{FF2B5EF4-FFF2-40B4-BE49-F238E27FC236}">
                <a16:creationId xmlns:a16="http://schemas.microsoft.com/office/drawing/2014/main" id="{E4A94066-D2D0-4D0D-8071-3E4C943CDD0D}"/>
              </a:ext>
            </a:extLst>
          </p:cNvPr>
          <p:cNvSpPr/>
          <p:nvPr>
            <p:custDataLst>
              <p:tags r:id="rId542"/>
            </p:custDataLst>
          </p:nvPr>
        </p:nvSpPr>
        <p:spPr>
          <a:xfrm rot="15778682">
            <a:off x="7648456" y="3092075"/>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0" name="Forme libre : forme 889">
            <a:extLst>
              <a:ext uri="{FF2B5EF4-FFF2-40B4-BE49-F238E27FC236}">
                <a16:creationId xmlns:a16="http://schemas.microsoft.com/office/drawing/2014/main" id="{8C41AC6B-489E-4C1C-9AD9-CB070DD942DE}"/>
              </a:ext>
            </a:extLst>
          </p:cNvPr>
          <p:cNvSpPr/>
          <p:nvPr>
            <p:custDataLst>
              <p:tags r:id="rId543"/>
            </p:custDataLst>
          </p:nvPr>
        </p:nvSpPr>
        <p:spPr>
          <a:xfrm rot="17344939">
            <a:off x="7655751" y="3179191"/>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1" name="Forme libre : forme 890">
            <a:extLst>
              <a:ext uri="{FF2B5EF4-FFF2-40B4-BE49-F238E27FC236}">
                <a16:creationId xmlns:a16="http://schemas.microsoft.com/office/drawing/2014/main" id="{CCE18396-53C2-430E-93F5-D4A0A56FCA0F}"/>
              </a:ext>
            </a:extLst>
          </p:cNvPr>
          <p:cNvSpPr/>
          <p:nvPr>
            <p:custDataLst>
              <p:tags r:id="rId544"/>
            </p:custDataLst>
          </p:nvPr>
        </p:nvSpPr>
        <p:spPr>
          <a:xfrm rot="18016567">
            <a:off x="7642451" y="3262631"/>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2" name="Forme libre : forme 891">
            <a:extLst>
              <a:ext uri="{FF2B5EF4-FFF2-40B4-BE49-F238E27FC236}">
                <a16:creationId xmlns:a16="http://schemas.microsoft.com/office/drawing/2014/main" id="{81979847-5A33-4DEB-BC70-4960B2B4E164}"/>
              </a:ext>
            </a:extLst>
          </p:cNvPr>
          <p:cNvSpPr/>
          <p:nvPr>
            <p:custDataLst>
              <p:tags r:id="rId545"/>
            </p:custDataLst>
          </p:nvPr>
        </p:nvSpPr>
        <p:spPr>
          <a:xfrm rot="18776175">
            <a:off x="7592195" y="3346159"/>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3" name="Forme libre : forme 892">
            <a:extLst>
              <a:ext uri="{FF2B5EF4-FFF2-40B4-BE49-F238E27FC236}">
                <a16:creationId xmlns:a16="http://schemas.microsoft.com/office/drawing/2014/main" id="{7E3D3101-FA44-49FE-ACED-79B4788C9E5F}"/>
              </a:ext>
            </a:extLst>
          </p:cNvPr>
          <p:cNvSpPr/>
          <p:nvPr>
            <p:custDataLst>
              <p:tags r:id="rId546"/>
            </p:custDataLst>
          </p:nvPr>
        </p:nvSpPr>
        <p:spPr>
          <a:xfrm rot="19780055">
            <a:off x="7528036" y="3423091"/>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4" name="Forme libre : forme 893">
            <a:extLst>
              <a:ext uri="{FF2B5EF4-FFF2-40B4-BE49-F238E27FC236}">
                <a16:creationId xmlns:a16="http://schemas.microsoft.com/office/drawing/2014/main" id="{AABE57BB-1B9D-48CD-A94F-A127CB8576AF}"/>
              </a:ext>
            </a:extLst>
          </p:cNvPr>
          <p:cNvSpPr/>
          <p:nvPr>
            <p:custDataLst>
              <p:tags r:id="rId547"/>
            </p:custDataLst>
          </p:nvPr>
        </p:nvSpPr>
        <p:spPr>
          <a:xfrm rot="20448847">
            <a:off x="7459999" y="3479274"/>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5" name="Forme libre : forme 894">
            <a:extLst>
              <a:ext uri="{FF2B5EF4-FFF2-40B4-BE49-F238E27FC236}">
                <a16:creationId xmlns:a16="http://schemas.microsoft.com/office/drawing/2014/main" id="{3A1154FF-BE7F-44DE-9B67-B3A3494BD98D}"/>
              </a:ext>
            </a:extLst>
          </p:cNvPr>
          <p:cNvSpPr/>
          <p:nvPr>
            <p:custDataLst>
              <p:tags r:id="rId548"/>
            </p:custDataLst>
          </p:nvPr>
        </p:nvSpPr>
        <p:spPr>
          <a:xfrm rot="21244597">
            <a:off x="7376666" y="3519555"/>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6" name="Forme libre : forme 895">
            <a:extLst>
              <a:ext uri="{FF2B5EF4-FFF2-40B4-BE49-F238E27FC236}">
                <a16:creationId xmlns:a16="http://schemas.microsoft.com/office/drawing/2014/main" id="{B175FB7A-0AB1-46AF-8C05-1D3E03A1256B}"/>
              </a:ext>
            </a:extLst>
          </p:cNvPr>
          <p:cNvSpPr/>
          <p:nvPr>
            <p:custDataLst>
              <p:tags r:id="rId549"/>
            </p:custDataLst>
          </p:nvPr>
        </p:nvSpPr>
        <p:spPr>
          <a:xfrm rot="446458">
            <a:off x="7277560" y="3541578"/>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7" name="Forme libre : forme 896">
            <a:extLst>
              <a:ext uri="{FF2B5EF4-FFF2-40B4-BE49-F238E27FC236}">
                <a16:creationId xmlns:a16="http://schemas.microsoft.com/office/drawing/2014/main" id="{85CDB0B2-7150-4004-AD37-6AE9675B99E2}"/>
              </a:ext>
            </a:extLst>
          </p:cNvPr>
          <p:cNvSpPr/>
          <p:nvPr>
            <p:custDataLst>
              <p:tags r:id="rId550"/>
            </p:custDataLst>
          </p:nvPr>
        </p:nvSpPr>
        <p:spPr>
          <a:xfrm rot="446458">
            <a:off x="7174930" y="3549778"/>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8" name="Forme libre : forme 897">
            <a:extLst>
              <a:ext uri="{FF2B5EF4-FFF2-40B4-BE49-F238E27FC236}">
                <a16:creationId xmlns:a16="http://schemas.microsoft.com/office/drawing/2014/main" id="{017A952B-6C5A-4D36-8EC8-BB3FF92E6F8C}"/>
              </a:ext>
            </a:extLst>
          </p:cNvPr>
          <p:cNvSpPr/>
          <p:nvPr>
            <p:custDataLst>
              <p:tags r:id="rId551"/>
            </p:custDataLst>
          </p:nvPr>
        </p:nvSpPr>
        <p:spPr>
          <a:xfrm rot="2091823">
            <a:off x="7046928" y="3520453"/>
            <a:ext cx="150145" cy="8349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3863 w 108020"/>
              <a:gd name="connsiteY0" fmla="*/ 48734 h 64161"/>
              <a:gd name="connsiteX1" fmla="*/ 26534 w 108020"/>
              <a:gd name="connsiteY1" fmla="*/ 11955 h 64161"/>
              <a:gd name="connsiteX2" fmla="*/ 81269 w 108020"/>
              <a:gd name="connsiteY2" fmla="*/ 2296 h 64161"/>
              <a:gd name="connsiteX3" fmla="*/ 104273 w 108020"/>
              <a:gd name="connsiteY3" fmla="*/ 61723 h 64161"/>
              <a:gd name="connsiteX4" fmla="*/ 3863 w 108020"/>
              <a:gd name="connsiteY4" fmla="*/ 48734 h 64161"/>
              <a:gd name="connsiteX0" fmla="*/ 3863 w 108021"/>
              <a:gd name="connsiteY0" fmla="*/ 48734 h 64161"/>
              <a:gd name="connsiteX1" fmla="*/ 26534 w 108021"/>
              <a:gd name="connsiteY1" fmla="*/ 11955 h 64161"/>
              <a:gd name="connsiteX2" fmla="*/ 81269 w 108021"/>
              <a:gd name="connsiteY2" fmla="*/ 2296 h 64161"/>
              <a:gd name="connsiteX3" fmla="*/ 104274 w 108021"/>
              <a:gd name="connsiteY3" fmla="*/ 61723 h 64161"/>
              <a:gd name="connsiteX4" fmla="*/ 3863 w 108021"/>
              <a:gd name="connsiteY4" fmla="*/ 48734 h 64161"/>
              <a:gd name="connsiteX0" fmla="*/ 3278 w 115040"/>
              <a:gd name="connsiteY0" fmla="*/ 57486 h 66743"/>
              <a:gd name="connsiteX1" fmla="*/ 33088 w 115040"/>
              <a:gd name="connsiteY1" fmla="*/ 12169 h 66743"/>
              <a:gd name="connsiteX2" fmla="*/ 87823 w 115040"/>
              <a:gd name="connsiteY2" fmla="*/ 2510 h 66743"/>
              <a:gd name="connsiteX3" fmla="*/ 110828 w 115040"/>
              <a:gd name="connsiteY3" fmla="*/ 61937 h 66743"/>
              <a:gd name="connsiteX4" fmla="*/ 3278 w 115040"/>
              <a:gd name="connsiteY4" fmla="*/ 57486 h 6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0" h="66743">
                <a:moveTo>
                  <a:pt x="3278" y="57486"/>
                </a:moveTo>
                <a:cubicBezTo>
                  <a:pt x="-9679" y="49191"/>
                  <a:pt x="18997" y="21332"/>
                  <a:pt x="33088" y="12169"/>
                </a:cubicBezTo>
                <a:cubicBezTo>
                  <a:pt x="47179" y="3006"/>
                  <a:pt x="75481" y="-3929"/>
                  <a:pt x="87823" y="2510"/>
                </a:cubicBezTo>
                <a:cubicBezTo>
                  <a:pt x="100165" y="8949"/>
                  <a:pt x="124919" y="52774"/>
                  <a:pt x="110828" y="61937"/>
                </a:cubicBezTo>
                <a:cubicBezTo>
                  <a:pt x="96737" y="71100"/>
                  <a:pt x="16235" y="65781"/>
                  <a:pt x="3278" y="5748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899" name="Groupe 898">
            <a:extLst>
              <a:ext uri="{FF2B5EF4-FFF2-40B4-BE49-F238E27FC236}">
                <a16:creationId xmlns:a16="http://schemas.microsoft.com/office/drawing/2014/main" id="{21806794-5B0F-47CA-89E6-19035BF3549B}"/>
              </a:ext>
            </a:extLst>
          </p:cNvPr>
          <p:cNvGrpSpPr/>
          <p:nvPr>
            <p:custDataLst>
              <p:tags r:id="rId552"/>
            </p:custDataLst>
          </p:nvPr>
        </p:nvGrpSpPr>
        <p:grpSpPr>
          <a:xfrm>
            <a:off x="7253239" y="3681605"/>
            <a:ext cx="294891" cy="107317"/>
            <a:chOff x="10751242" y="4735815"/>
            <a:chExt cx="294891" cy="107317"/>
          </a:xfrm>
        </p:grpSpPr>
        <p:sp>
          <p:nvSpPr>
            <p:cNvPr id="900" name="Forme libre : forme 899">
              <a:extLst>
                <a:ext uri="{FF2B5EF4-FFF2-40B4-BE49-F238E27FC236}">
                  <a16:creationId xmlns:a16="http://schemas.microsoft.com/office/drawing/2014/main" id="{B747ACCC-9325-4A7D-BA9E-9D97F60170C9}"/>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1" name="Forme libre : forme 900">
              <a:extLst>
                <a:ext uri="{FF2B5EF4-FFF2-40B4-BE49-F238E27FC236}">
                  <a16:creationId xmlns:a16="http://schemas.microsoft.com/office/drawing/2014/main" id="{571E42E5-BB1D-4D04-B1E8-178BCA0E51D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2" name="Forme libre : forme 901">
              <a:extLst>
                <a:ext uri="{FF2B5EF4-FFF2-40B4-BE49-F238E27FC236}">
                  <a16:creationId xmlns:a16="http://schemas.microsoft.com/office/drawing/2014/main" id="{A59C96A2-4A60-4BC5-9A65-0F0DD06B2406}"/>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903" name="Forme libre : forme 902">
            <a:extLst>
              <a:ext uri="{FF2B5EF4-FFF2-40B4-BE49-F238E27FC236}">
                <a16:creationId xmlns:a16="http://schemas.microsoft.com/office/drawing/2014/main" id="{5E4C0357-865E-47F9-8FF7-F37F5654EAB2}"/>
              </a:ext>
            </a:extLst>
          </p:cNvPr>
          <p:cNvSpPr/>
          <p:nvPr>
            <p:custDataLst>
              <p:tags r:id="rId553"/>
            </p:custDataLst>
          </p:nvPr>
        </p:nvSpPr>
        <p:spPr>
          <a:xfrm rot="2685842">
            <a:off x="7528584" y="3688006"/>
            <a:ext cx="117181" cy="10059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6743 w 89207"/>
              <a:gd name="connsiteY0" fmla="*/ 72099 h 72754"/>
              <a:gd name="connsiteX1" fmla="*/ 1565 w 89207"/>
              <a:gd name="connsiteY1" fmla="*/ 26269 h 72754"/>
              <a:gd name="connsiteX2" fmla="*/ 68599 w 89207"/>
              <a:gd name="connsiteY2" fmla="*/ 1266 h 72754"/>
              <a:gd name="connsiteX3" fmla="*/ 87918 w 89207"/>
              <a:gd name="connsiteY3" fmla="*/ 49561 h 72754"/>
              <a:gd name="connsiteX4" fmla="*/ 26743 w 89207"/>
              <a:gd name="connsiteY4" fmla="*/ 72099 h 72754"/>
              <a:gd name="connsiteX0" fmla="*/ 26743 w 89783"/>
              <a:gd name="connsiteY0" fmla="*/ 72099 h 72737"/>
              <a:gd name="connsiteX1" fmla="*/ 1565 w 89783"/>
              <a:gd name="connsiteY1" fmla="*/ 26269 h 72737"/>
              <a:gd name="connsiteX2" fmla="*/ 68599 w 89783"/>
              <a:gd name="connsiteY2" fmla="*/ 1266 h 72737"/>
              <a:gd name="connsiteX3" fmla="*/ 87918 w 89783"/>
              <a:gd name="connsiteY3" fmla="*/ 49561 h 72737"/>
              <a:gd name="connsiteX4" fmla="*/ 26743 w 89783"/>
              <a:gd name="connsiteY4" fmla="*/ 72099 h 7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83" h="72737">
                <a:moveTo>
                  <a:pt x="26743" y="72099"/>
                </a:moveTo>
                <a:cubicBezTo>
                  <a:pt x="12351" y="68217"/>
                  <a:pt x="-5411" y="38075"/>
                  <a:pt x="1565" y="26269"/>
                </a:cubicBezTo>
                <a:cubicBezTo>
                  <a:pt x="8541" y="14464"/>
                  <a:pt x="56257" y="-5173"/>
                  <a:pt x="68599" y="1266"/>
                </a:cubicBezTo>
                <a:cubicBezTo>
                  <a:pt x="80941" y="7705"/>
                  <a:pt x="94894" y="37756"/>
                  <a:pt x="87918" y="49561"/>
                </a:cubicBezTo>
                <a:cubicBezTo>
                  <a:pt x="80942" y="61367"/>
                  <a:pt x="41135" y="75981"/>
                  <a:pt x="26743" y="7209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4" name="Forme libre : forme 903">
            <a:extLst>
              <a:ext uri="{FF2B5EF4-FFF2-40B4-BE49-F238E27FC236}">
                <a16:creationId xmlns:a16="http://schemas.microsoft.com/office/drawing/2014/main" id="{0F763DA6-9753-49F7-B6DE-3D4FB27BD0D5}"/>
              </a:ext>
            </a:extLst>
          </p:cNvPr>
          <p:cNvSpPr/>
          <p:nvPr>
            <p:custDataLst>
              <p:tags r:id="rId554"/>
            </p:custDataLst>
          </p:nvPr>
        </p:nvSpPr>
        <p:spPr>
          <a:xfrm rot="4651915">
            <a:off x="7619322" y="3749582"/>
            <a:ext cx="127695" cy="1049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6743 w 89207"/>
              <a:gd name="connsiteY0" fmla="*/ 72099 h 72754"/>
              <a:gd name="connsiteX1" fmla="*/ 1565 w 89207"/>
              <a:gd name="connsiteY1" fmla="*/ 26269 h 72754"/>
              <a:gd name="connsiteX2" fmla="*/ 68599 w 89207"/>
              <a:gd name="connsiteY2" fmla="*/ 1266 h 72754"/>
              <a:gd name="connsiteX3" fmla="*/ 87918 w 89207"/>
              <a:gd name="connsiteY3" fmla="*/ 49561 h 72754"/>
              <a:gd name="connsiteX4" fmla="*/ 26743 w 89207"/>
              <a:gd name="connsiteY4" fmla="*/ 72099 h 72754"/>
              <a:gd name="connsiteX0" fmla="*/ 26743 w 89783"/>
              <a:gd name="connsiteY0" fmla="*/ 72099 h 72737"/>
              <a:gd name="connsiteX1" fmla="*/ 1565 w 89783"/>
              <a:gd name="connsiteY1" fmla="*/ 26269 h 72737"/>
              <a:gd name="connsiteX2" fmla="*/ 68599 w 89783"/>
              <a:gd name="connsiteY2" fmla="*/ 1266 h 72737"/>
              <a:gd name="connsiteX3" fmla="*/ 87918 w 89783"/>
              <a:gd name="connsiteY3" fmla="*/ 49561 h 72737"/>
              <a:gd name="connsiteX4" fmla="*/ 26743 w 89783"/>
              <a:gd name="connsiteY4" fmla="*/ 72099 h 72737"/>
              <a:gd name="connsiteX0" fmla="*/ 30381 w 89114"/>
              <a:gd name="connsiteY0" fmla="*/ 67337 h 68150"/>
              <a:gd name="connsiteX1" fmla="*/ 1143 w 89114"/>
              <a:gd name="connsiteY1" fmla="*/ 26233 h 68150"/>
              <a:gd name="connsiteX2" fmla="*/ 68177 w 89114"/>
              <a:gd name="connsiteY2" fmla="*/ 1230 h 68150"/>
              <a:gd name="connsiteX3" fmla="*/ 87496 w 89114"/>
              <a:gd name="connsiteY3" fmla="*/ 49525 h 68150"/>
              <a:gd name="connsiteX4" fmla="*/ 30381 w 89114"/>
              <a:gd name="connsiteY4" fmla="*/ 67337 h 68150"/>
              <a:gd name="connsiteX0" fmla="*/ 33390 w 92123"/>
              <a:gd name="connsiteY0" fmla="*/ 66918 h 67128"/>
              <a:gd name="connsiteX1" fmla="*/ 1040 w 92123"/>
              <a:gd name="connsiteY1" fmla="*/ 39098 h 67128"/>
              <a:gd name="connsiteX2" fmla="*/ 71186 w 92123"/>
              <a:gd name="connsiteY2" fmla="*/ 811 h 67128"/>
              <a:gd name="connsiteX3" fmla="*/ 90505 w 92123"/>
              <a:gd name="connsiteY3" fmla="*/ 49106 h 67128"/>
              <a:gd name="connsiteX4" fmla="*/ 33390 w 92123"/>
              <a:gd name="connsiteY4" fmla="*/ 66918 h 67128"/>
              <a:gd name="connsiteX0" fmla="*/ 34816 w 106405"/>
              <a:gd name="connsiteY0" fmla="*/ 61161 h 61353"/>
              <a:gd name="connsiteX1" fmla="*/ 2466 w 106405"/>
              <a:gd name="connsiteY1" fmla="*/ 33341 h 61353"/>
              <a:gd name="connsiteX2" fmla="*/ 100765 w 106405"/>
              <a:gd name="connsiteY2" fmla="*/ 929 h 61353"/>
              <a:gd name="connsiteX3" fmla="*/ 91931 w 106405"/>
              <a:gd name="connsiteY3" fmla="*/ 43349 h 61353"/>
              <a:gd name="connsiteX4" fmla="*/ 34816 w 106405"/>
              <a:gd name="connsiteY4" fmla="*/ 61161 h 61353"/>
              <a:gd name="connsiteX0" fmla="*/ 41276 w 105416"/>
              <a:gd name="connsiteY0" fmla="*/ 68268 h 68393"/>
              <a:gd name="connsiteX1" fmla="*/ 1725 w 105416"/>
              <a:gd name="connsiteY1" fmla="*/ 33372 h 68393"/>
              <a:gd name="connsiteX2" fmla="*/ 100024 w 105416"/>
              <a:gd name="connsiteY2" fmla="*/ 960 h 68393"/>
              <a:gd name="connsiteX3" fmla="*/ 91190 w 105416"/>
              <a:gd name="connsiteY3" fmla="*/ 43380 h 68393"/>
              <a:gd name="connsiteX4" fmla="*/ 41276 w 105416"/>
              <a:gd name="connsiteY4" fmla="*/ 68268 h 68393"/>
              <a:gd name="connsiteX0" fmla="*/ 40826 w 97839"/>
              <a:gd name="connsiteY0" fmla="*/ 75774 h 75909"/>
              <a:gd name="connsiteX1" fmla="*/ 1275 w 97839"/>
              <a:gd name="connsiteY1" fmla="*/ 40878 h 75909"/>
              <a:gd name="connsiteX2" fmla="*/ 89559 w 97839"/>
              <a:gd name="connsiteY2" fmla="*/ 803 h 75909"/>
              <a:gd name="connsiteX3" fmla="*/ 90740 w 97839"/>
              <a:gd name="connsiteY3" fmla="*/ 50886 h 75909"/>
              <a:gd name="connsiteX4" fmla="*/ 40826 w 97839"/>
              <a:gd name="connsiteY4" fmla="*/ 75774 h 75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39" h="75909">
                <a:moveTo>
                  <a:pt x="40826" y="75774"/>
                </a:moveTo>
                <a:cubicBezTo>
                  <a:pt x="25915" y="74106"/>
                  <a:pt x="-6847" y="53373"/>
                  <a:pt x="1275" y="40878"/>
                </a:cubicBezTo>
                <a:cubicBezTo>
                  <a:pt x="9397" y="28383"/>
                  <a:pt x="77217" y="-5636"/>
                  <a:pt x="89559" y="803"/>
                </a:cubicBezTo>
                <a:cubicBezTo>
                  <a:pt x="101901" y="7242"/>
                  <a:pt x="98862" y="38391"/>
                  <a:pt x="90740" y="50886"/>
                </a:cubicBezTo>
                <a:cubicBezTo>
                  <a:pt x="82618" y="63381"/>
                  <a:pt x="55737" y="77442"/>
                  <a:pt x="40826" y="7577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9" name="Forme libre : forme 908">
            <a:extLst>
              <a:ext uri="{FF2B5EF4-FFF2-40B4-BE49-F238E27FC236}">
                <a16:creationId xmlns:a16="http://schemas.microsoft.com/office/drawing/2014/main" id="{6F74F572-460D-49FB-85BA-C0746D423E61}"/>
              </a:ext>
            </a:extLst>
          </p:cNvPr>
          <p:cNvSpPr/>
          <p:nvPr>
            <p:custDataLst>
              <p:tags r:id="rId555"/>
            </p:custDataLst>
          </p:nvPr>
        </p:nvSpPr>
        <p:spPr>
          <a:xfrm>
            <a:off x="7148956" y="3705304"/>
            <a:ext cx="109865" cy="103282"/>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6274 w 84178"/>
              <a:gd name="connsiteY0" fmla="*/ 78943 h 82558"/>
              <a:gd name="connsiteX1" fmla="*/ 3395 w 84178"/>
              <a:gd name="connsiteY1" fmla="*/ 17769 h 82558"/>
              <a:gd name="connsiteX2" fmla="*/ 66779 w 84178"/>
              <a:gd name="connsiteY2" fmla="*/ 2094 h 82558"/>
              <a:gd name="connsiteX3" fmla="*/ 81134 w 84178"/>
              <a:gd name="connsiteY3" fmla="*/ 67537 h 82558"/>
              <a:gd name="connsiteX4" fmla="*/ 16274 w 84178"/>
              <a:gd name="connsiteY4" fmla="*/ 78943 h 8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78" h="82558">
                <a:moveTo>
                  <a:pt x="16274" y="78943"/>
                </a:moveTo>
                <a:cubicBezTo>
                  <a:pt x="3318" y="70648"/>
                  <a:pt x="-5022" y="30577"/>
                  <a:pt x="3395" y="17769"/>
                </a:cubicBezTo>
                <a:cubicBezTo>
                  <a:pt x="11812" y="4961"/>
                  <a:pt x="54437" y="-4345"/>
                  <a:pt x="66779" y="2094"/>
                </a:cubicBezTo>
                <a:cubicBezTo>
                  <a:pt x="79121" y="8533"/>
                  <a:pt x="89551" y="54729"/>
                  <a:pt x="81134" y="67537"/>
                </a:cubicBezTo>
                <a:cubicBezTo>
                  <a:pt x="72717" y="80345"/>
                  <a:pt x="29230" y="87238"/>
                  <a:pt x="16274" y="7894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0" name="Forme libre : forme 909">
            <a:extLst>
              <a:ext uri="{FF2B5EF4-FFF2-40B4-BE49-F238E27FC236}">
                <a16:creationId xmlns:a16="http://schemas.microsoft.com/office/drawing/2014/main" id="{6FEEF88E-0F7D-4E25-BBDA-62C27D00ED6E}"/>
              </a:ext>
            </a:extLst>
          </p:cNvPr>
          <p:cNvSpPr/>
          <p:nvPr>
            <p:custDataLst>
              <p:tags r:id="rId556"/>
            </p:custDataLst>
          </p:nvPr>
        </p:nvSpPr>
        <p:spPr>
          <a:xfrm rot="5950437">
            <a:off x="7013138" y="3853797"/>
            <a:ext cx="100769" cy="10981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7195 w 89789"/>
              <a:gd name="connsiteY0" fmla="*/ 69801 h 73074"/>
              <a:gd name="connsiteX1" fmla="*/ 4316 w 89789"/>
              <a:gd name="connsiteY1" fmla="*/ 8627 h 73074"/>
              <a:gd name="connsiteX2" fmla="*/ 80353 w 89789"/>
              <a:gd name="connsiteY2" fmla="*/ 4520 h 73074"/>
              <a:gd name="connsiteX3" fmla="*/ 82055 w 89789"/>
              <a:gd name="connsiteY3" fmla="*/ 58395 h 73074"/>
              <a:gd name="connsiteX4" fmla="*/ 17195 w 89789"/>
              <a:gd name="connsiteY4" fmla="*/ 69801 h 73074"/>
              <a:gd name="connsiteX0" fmla="*/ 4614 w 77208"/>
              <a:gd name="connsiteY0" fmla="*/ 83150 h 87781"/>
              <a:gd name="connsiteX1" fmla="*/ 12208 w 77208"/>
              <a:gd name="connsiteY1" fmla="*/ 3293 h 87781"/>
              <a:gd name="connsiteX2" fmla="*/ 67772 w 77208"/>
              <a:gd name="connsiteY2" fmla="*/ 17869 h 87781"/>
              <a:gd name="connsiteX3" fmla="*/ 69474 w 77208"/>
              <a:gd name="connsiteY3" fmla="*/ 71744 h 87781"/>
              <a:gd name="connsiteX4" fmla="*/ 4614 w 77208"/>
              <a:gd name="connsiteY4" fmla="*/ 83150 h 8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08" h="87781">
                <a:moveTo>
                  <a:pt x="4614" y="83150"/>
                </a:moveTo>
                <a:cubicBezTo>
                  <a:pt x="-4930" y="71742"/>
                  <a:pt x="1682" y="14173"/>
                  <a:pt x="12208" y="3293"/>
                </a:cubicBezTo>
                <a:cubicBezTo>
                  <a:pt x="22734" y="-7587"/>
                  <a:pt x="55430" y="11430"/>
                  <a:pt x="67772" y="17869"/>
                </a:cubicBezTo>
                <a:cubicBezTo>
                  <a:pt x="80114" y="24308"/>
                  <a:pt x="80000" y="60864"/>
                  <a:pt x="69474" y="71744"/>
                </a:cubicBezTo>
                <a:cubicBezTo>
                  <a:pt x="58948" y="82624"/>
                  <a:pt x="14158" y="94559"/>
                  <a:pt x="4614" y="83150"/>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1" name="Forme libre : forme 910">
            <a:extLst>
              <a:ext uri="{FF2B5EF4-FFF2-40B4-BE49-F238E27FC236}">
                <a16:creationId xmlns:a16="http://schemas.microsoft.com/office/drawing/2014/main" id="{F9ECC6E3-42C2-4632-8CA9-EDE6AFF16EAE}"/>
              </a:ext>
            </a:extLst>
          </p:cNvPr>
          <p:cNvSpPr/>
          <p:nvPr>
            <p:custDataLst>
              <p:tags r:id="rId557"/>
            </p:custDataLst>
          </p:nvPr>
        </p:nvSpPr>
        <p:spPr>
          <a:xfrm rot="5950437">
            <a:off x="7041225" y="3750679"/>
            <a:ext cx="129106" cy="11016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7195 w 89789"/>
              <a:gd name="connsiteY0" fmla="*/ 69801 h 73074"/>
              <a:gd name="connsiteX1" fmla="*/ 4316 w 89789"/>
              <a:gd name="connsiteY1" fmla="*/ 8627 h 73074"/>
              <a:gd name="connsiteX2" fmla="*/ 80353 w 89789"/>
              <a:gd name="connsiteY2" fmla="*/ 4520 h 73074"/>
              <a:gd name="connsiteX3" fmla="*/ 82055 w 89789"/>
              <a:gd name="connsiteY3" fmla="*/ 58395 h 73074"/>
              <a:gd name="connsiteX4" fmla="*/ 17195 w 89789"/>
              <a:gd name="connsiteY4" fmla="*/ 69801 h 73074"/>
              <a:gd name="connsiteX0" fmla="*/ 4614 w 77208"/>
              <a:gd name="connsiteY0" fmla="*/ 83150 h 87781"/>
              <a:gd name="connsiteX1" fmla="*/ 12208 w 77208"/>
              <a:gd name="connsiteY1" fmla="*/ 3293 h 87781"/>
              <a:gd name="connsiteX2" fmla="*/ 67772 w 77208"/>
              <a:gd name="connsiteY2" fmla="*/ 17869 h 87781"/>
              <a:gd name="connsiteX3" fmla="*/ 69474 w 77208"/>
              <a:gd name="connsiteY3" fmla="*/ 71744 h 87781"/>
              <a:gd name="connsiteX4" fmla="*/ 4614 w 77208"/>
              <a:gd name="connsiteY4" fmla="*/ 83150 h 87781"/>
              <a:gd name="connsiteX0" fmla="*/ 4396 w 75587"/>
              <a:gd name="connsiteY0" fmla="*/ 83150 h 96814"/>
              <a:gd name="connsiteX1" fmla="*/ 11990 w 75587"/>
              <a:gd name="connsiteY1" fmla="*/ 3293 h 96814"/>
              <a:gd name="connsiteX2" fmla="*/ 67554 w 75587"/>
              <a:gd name="connsiteY2" fmla="*/ 17869 h 96814"/>
              <a:gd name="connsiteX3" fmla="*/ 66322 w 75587"/>
              <a:gd name="connsiteY3" fmla="*/ 90519 h 96814"/>
              <a:gd name="connsiteX4" fmla="*/ 4396 w 75587"/>
              <a:gd name="connsiteY4" fmla="*/ 83150 h 96814"/>
              <a:gd name="connsiteX0" fmla="*/ 1843 w 98920"/>
              <a:gd name="connsiteY0" fmla="*/ 35848 h 88056"/>
              <a:gd name="connsiteX1" fmla="*/ 33870 w 98920"/>
              <a:gd name="connsiteY1" fmla="*/ 626 h 88056"/>
              <a:gd name="connsiteX2" fmla="*/ 89434 w 98920"/>
              <a:gd name="connsiteY2" fmla="*/ 15202 h 88056"/>
              <a:gd name="connsiteX3" fmla="*/ 88202 w 98920"/>
              <a:gd name="connsiteY3" fmla="*/ 87852 h 88056"/>
              <a:gd name="connsiteX4" fmla="*/ 1843 w 98920"/>
              <a:gd name="connsiteY4" fmla="*/ 35848 h 88056"/>
              <a:gd name="connsiteX0" fmla="*/ 1843 w 98920"/>
              <a:gd name="connsiteY0" fmla="*/ 35848 h 88056"/>
              <a:gd name="connsiteX1" fmla="*/ 33870 w 98920"/>
              <a:gd name="connsiteY1" fmla="*/ 626 h 88056"/>
              <a:gd name="connsiteX2" fmla="*/ 89434 w 98920"/>
              <a:gd name="connsiteY2" fmla="*/ 15202 h 88056"/>
              <a:gd name="connsiteX3" fmla="*/ 88202 w 98920"/>
              <a:gd name="connsiteY3" fmla="*/ 87852 h 88056"/>
              <a:gd name="connsiteX4" fmla="*/ 1843 w 98920"/>
              <a:gd name="connsiteY4" fmla="*/ 35848 h 88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20" h="88056">
                <a:moveTo>
                  <a:pt x="1843" y="35848"/>
                </a:moveTo>
                <a:cubicBezTo>
                  <a:pt x="-7212" y="21310"/>
                  <a:pt x="19272" y="4067"/>
                  <a:pt x="33870" y="626"/>
                </a:cubicBezTo>
                <a:cubicBezTo>
                  <a:pt x="48468" y="-2815"/>
                  <a:pt x="77092" y="8763"/>
                  <a:pt x="89434" y="15202"/>
                </a:cubicBezTo>
                <a:cubicBezTo>
                  <a:pt x="101776" y="21641"/>
                  <a:pt x="102800" y="84411"/>
                  <a:pt x="88202" y="87852"/>
                </a:cubicBezTo>
                <a:cubicBezTo>
                  <a:pt x="73604" y="91293"/>
                  <a:pt x="10898" y="50386"/>
                  <a:pt x="1843" y="3584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llipse 2">
            <a:extLst>
              <a:ext uri="{FF2B5EF4-FFF2-40B4-BE49-F238E27FC236}">
                <a16:creationId xmlns:a16="http://schemas.microsoft.com/office/drawing/2014/main" id="{331A3189-1698-46E4-89A1-B5AA81C4C416}"/>
              </a:ext>
            </a:extLst>
          </p:cNvPr>
          <p:cNvSpPr/>
          <p:nvPr>
            <p:custDataLst>
              <p:tags r:id="rId558"/>
            </p:custDataLst>
          </p:nvPr>
        </p:nvSpPr>
        <p:spPr>
          <a:xfrm>
            <a:off x="6142242" y="31886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0" name="Ellipse 879">
            <a:extLst>
              <a:ext uri="{FF2B5EF4-FFF2-40B4-BE49-F238E27FC236}">
                <a16:creationId xmlns:a16="http://schemas.microsoft.com/office/drawing/2014/main" id="{9EF0806A-D437-413D-8ED8-3A769CAF1632}"/>
              </a:ext>
            </a:extLst>
          </p:cNvPr>
          <p:cNvSpPr/>
          <p:nvPr>
            <p:custDataLst>
              <p:tags r:id="rId559"/>
            </p:custDataLst>
          </p:nvPr>
        </p:nvSpPr>
        <p:spPr>
          <a:xfrm>
            <a:off x="6223397" y="318287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5" name="Ellipse 904">
            <a:extLst>
              <a:ext uri="{FF2B5EF4-FFF2-40B4-BE49-F238E27FC236}">
                <a16:creationId xmlns:a16="http://schemas.microsoft.com/office/drawing/2014/main" id="{44B569F3-9C49-4062-9B1C-5220E008823D}"/>
              </a:ext>
            </a:extLst>
          </p:cNvPr>
          <p:cNvSpPr/>
          <p:nvPr>
            <p:custDataLst>
              <p:tags r:id="rId560"/>
            </p:custDataLst>
          </p:nvPr>
        </p:nvSpPr>
        <p:spPr>
          <a:xfrm>
            <a:off x="6304368" y="320434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6" name="Ellipse 905">
            <a:extLst>
              <a:ext uri="{FF2B5EF4-FFF2-40B4-BE49-F238E27FC236}">
                <a16:creationId xmlns:a16="http://schemas.microsoft.com/office/drawing/2014/main" id="{DAFB8B5D-5249-4B2F-9895-16EB83F1D4E8}"/>
              </a:ext>
            </a:extLst>
          </p:cNvPr>
          <p:cNvSpPr/>
          <p:nvPr>
            <p:custDataLst>
              <p:tags r:id="rId561"/>
            </p:custDataLst>
          </p:nvPr>
        </p:nvSpPr>
        <p:spPr>
          <a:xfrm>
            <a:off x="6376323" y="323448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7" name="Ellipse 906">
            <a:extLst>
              <a:ext uri="{FF2B5EF4-FFF2-40B4-BE49-F238E27FC236}">
                <a16:creationId xmlns:a16="http://schemas.microsoft.com/office/drawing/2014/main" id="{3E1CCCCB-E5E5-418E-9310-2183DBE4A864}"/>
              </a:ext>
            </a:extLst>
          </p:cNvPr>
          <p:cNvSpPr/>
          <p:nvPr>
            <p:custDataLst>
              <p:tags r:id="rId562"/>
            </p:custDataLst>
          </p:nvPr>
        </p:nvSpPr>
        <p:spPr>
          <a:xfrm>
            <a:off x="6463790" y="32846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8" name="Ellipse 907">
            <a:extLst>
              <a:ext uri="{FF2B5EF4-FFF2-40B4-BE49-F238E27FC236}">
                <a16:creationId xmlns:a16="http://schemas.microsoft.com/office/drawing/2014/main" id="{71C579A0-C85A-42D3-9338-9621F019ABD2}"/>
              </a:ext>
            </a:extLst>
          </p:cNvPr>
          <p:cNvSpPr/>
          <p:nvPr>
            <p:custDataLst>
              <p:tags r:id="rId563"/>
            </p:custDataLst>
          </p:nvPr>
        </p:nvSpPr>
        <p:spPr>
          <a:xfrm>
            <a:off x="6541031" y="33419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2" name="Ellipse 911">
            <a:extLst>
              <a:ext uri="{FF2B5EF4-FFF2-40B4-BE49-F238E27FC236}">
                <a16:creationId xmlns:a16="http://schemas.microsoft.com/office/drawing/2014/main" id="{359170F9-C676-4BC0-967A-F5526A24A620}"/>
              </a:ext>
            </a:extLst>
          </p:cNvPr>
          <p:cNvSpPr/>
          <p:nvPr>
            <p:custDataLst>
              <p:tags r:id="rId564"/>
            </p:custDataLst>
          </p:nvPr>
        </p:nvSpPr>
        <p:spPr>
          <a:xfrm>
            <a:off x="6620589" y="339873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3" name="Ellipse 912">
            <a:extLst>
              <a:ext uri="{FF2B5EF4-FFF2-40B4-BE49-F238E27FC236}">
                <a16:creationId xmlns:a16="http://schemas.microsoft.com/office/drawing/2014/main" id="{6904969A-80F6-4CBE-9D0C-D433B57008E0}"/>
              </a:ext>
            </a:extLst>
          </p:cNvPr>
          <p:cNvSpPr/>
          <p:nvPr>
            <p:custDataLst>
              <p:tags r:id="rId565"/>
            </p:custDataLst>
          </p:nvPr>
        </p:nvSpPr>
        <p:spPr>
          <a:xfrm>
            <a:off x="6666358" y="349156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4" name="Ellipse 913">
            <a:extLst>
              <a:ext uri="{FF2B5EF4-FFF2-40B4-BE49-F238E27FC236}">
                <a16:creationId xmlns:a16="http://schemas.microsoft.com/office/drawing/2014/main" id="{93ACB8F9-EDE6-4B85-A86F-5986CA13F8FD}"/>
              </a:ext>
            </a:extLst>
          </p:cNvPr>
          <p:cNvSpPr/>
          <p:nvPr>
            <p:custDataLst>
              <p:tags r:id="rId566"/>
            </p:custDataLst>
          </p:nvPr>
        </p:nvSpPr>
        <p:spPr>
          <a:xfrm>
            <a:off x="7052368" y="347032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5" name="Ellipse 914">
            <a:extLst>
              <a:ext uri="{FF2B5EF4-FFF2-40B4-BE49-F238E27FC236}">
                <a16:creationId xmlns:a16="http://schemas.microsoft.com/office/drawing/2014/main" id="{E83295D4-D15F-41B1-AA7A-0366B20E27F9}"/>
              </a:ext>
            </a:extLst>
          </p:cNvPr>
          <p:cNvSpPr/>
          <p:nvPr>
            <p:custDataLst>
              <p:tags r:id="rId567"/>
            </p:custDataLst>
          </p:nvPr>
        </p:nvSpPr>
        <p:spPr>
          <a:xfrm>
            <a:off x="7213209" y="358618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6" name="Ellipse 915">
            <a:extLst>
              <a:ext uri="{FF2B5EF4-FFF2-40B4-BE49-F238E27FC236}">
                <a16:creationId xmlns:a16="http://schemas.microsoft.com/office/drawing/2014/main" id="{523BF257-5D80-4A6B-84B3-3849309B6914}"/>
              </a:ext>
            </a:extLst>
          </p:cNvPr>
          <p:cNvSpPr/>
          <p:nvPr>
            <p:custDataLst>
              <p:tags r:id="rId568"/>
            </p:custDataLst>
          </p:nvPr>
        </p:nvSpPr>
        <p:spPr>
          <a:xfrm>
            <a:off x="7098087" y="355037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7" name="Ellipse 916">
            <a:extLst>
              <a:ext uri="{FF2B5EF4-FFF2-40B4-BE49-F238E27FC236}">
                <a16:creationId xmlns:a16="http://schemas.microsoft.com/office/drawing/2014/main" id="{4138A5EA-312F-4011-BC05-D6DB9EAB0255}"/>
              </a:ext>
            </a:extLst>
          </p:cNvPr>
          <p:cNvSpPr/>
          <p:nvPr>
            <p:custDataLst>
              <p:tags r:id="rId569"/>
            </p:custDataLst>
          </p:nvPr>
        </p:nvSpPr>
        <p:spPr>
          <a:xfrm>
            <a:off x="7299734" y="35825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8" name="Ellipse 917">
            <a:extLst>
              <a:ext uri="{FF2B5EF4-FFF2-40B4-BE49-F238E27FC236}">
                <a16:creationId xmlns:a16="http://schemas.microsoft.com/office/drawing/2014/main" id="{47237F2E-8F9F-421A-900D-615A24FB1F24}"/>
              </a:ext>
            </a:extLst>
          </p:cNvPr>
          <p:cNvSpPr/>
          <p:nvPr>
            <p:custDataLst>
              <p:tags r:id="rId570"/>
            </p:custDataLst>
          </p:nvPr>
        </p:nvSpPr>
        <p:spPr>
          <a:xfrm>
            <a:off x="7411755" y="355962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9" name="Ellipse 918">
            <a:extLst>
              <a:ext uri="{FF2B5EF4-FFF2-40B4-BE49-F238E27FC236}">
                <a16:creationId xmlns:a16="http://schemas.microsoft.com/office/drawing/2014/main" id="{DF14B618-6623-4402-BE68-DB502EBCEBCE}"/>
              </a:ext>
            </a:extLst>
          </p:cNvPr>
          <p:cNvSpPr/>
          <p:nvPr>
            <p:custDataLst>
              <p:tags r:id="rId571"/>
            </p:custDataLst>
          </p:nvPr>
        </p:nvSpPr>
        <p:spPr>
          <a:xfrm>
            <a:off x="7498137" y="351375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0" name="Ellipse 919">
            <a:extLst>
              <a:ext uri="{FF2B5EF4-FFF2-40B4-BE49-F238E27FC236}">
                <a16:creationId xmlns:a16="http://schemas.microsoft.com/office/drawing/2014/main" id="{5611E290-4C30-4E03-8AC5-8E46DCBA8927}"/>
              </a:ext>
            </a:extLst>
          </p:cNvPr>
          <p:cNvSpPr/>
          <p:nvPr>
            <p:custDataLst>
              <p:tags r:id="rId572"/>
            </p:custDataLst>
          </p:nvPr>
        </p:nvSpPr>
        <p:spPr>
          <a:xfrm>
            <a:off x="7558150" y="344718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1" name="Ellipse 920">
            <a:extLst>
              <a:ext uri="{FF2B5EF4-FFF2-40B4-BE49-F238E27FC236}">
                <a16:creationId xmlns:a16="http://schemas.microsoft.com/office/drawing/2014/main" id="{1FD71F60-7073-4937-90E5-24464FF5FDB8}"/>
              </a:ext>
            </a:extLst>
          </p:cNvPr>
          <p:cNvSpPr/>
          <p:nvPr>
            <p:custDataLst>
              <p:tags r:id="rId573"/>
            </p:custDataLst>
          </p:nvPr>
        </p:nvSpPr>
        <p:spPr>
          <a:xfrm>
            <a:off x="7280933" y="373423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2" name="Ellipse 921">
            <a:extLst>
              <a:ext uri="{FF2B5EF4-FFF2-40B4-BE49-F238E27FC236}">
                <a16:creationId xmlns:a16="http://schemas.microsoft.com/office/drawing/2014/main" id="{E8EC2682-9D09-4D3E-A54D-2461EA9EEDEB}"/>
              </a:ext>
            </a:extLst>
          </p:cNvPr>
          <p:cNvSpPr/>
          <p:nvPr>
            <p:custDataLst>
              <p:tags r:id="rId574"/>
            </p:custDataLst>
          </p:nvPr>
        </p:nvSpPr>
        <p:spPr>
          <a:xfrm>
            <a:off x="7178066" y="373848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3" name="Ellipse 922">
            <a:extLst>
              <a:ext uri="{FF2B5EF4-FFF2-40B4-BE49-F238E27FC236}">
                <a16:creationId xmlns:a16="http://schemas.microsoft.com/office/drawing/2014/main" id="{655EF248-5F53-4EB4-8052-ADFFA6838687}"/>
              </a:ext>
            </a:extLst>
          </p:cNvPr>
          <p:cNvSpPr/>
          <p:nvPr>
            <p:custDataLst>
              <p:tags r:id="rId575"/>
            </p:custDataLst>
          </p:nvPr>
        </p:nvSpPr>
        <p:spPr>
          <a:xfrm>
            <a:off x="7375907" y="372084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4" name="Ellipse 923">
            <a:extLst>
              <a:ext uri="{FF2B5EF4-FFF2-40B4-BE49-F238E27FC236}">
                <a16:creationId xmlns:a16="http://schemas.microsoft.com/office/drawing/2014/main" id="{17D612DB-F676-4853-9FAF-B9F9D7A1E6E7}"/>
              </a:ext>
            </a:extLst>
          </p:cNvPr>
          <p:cNvSpPr/>
          <p:nvPr>
            <p:custDataLst>
              <p:tags r:id="rId576"/>
            </p:custDataLst>
          </p:nvPr>
        </p:nvSpPr>
        <p:spPr>
          <a:xfrm>
            <a:off x="7474473" y="37198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5" name="Ellipse 924">
            <a:extLst>
              <a:ext uri="{FF2B5EF4-FFF2-40B4-BE49-F238E27FC236}">
                <a16:creationId xmlns:a16="http://schemas.microsoft.com/office/drawing/2014/main" id="{C5A046F1-2D86-4FE8-A684-AFD51F5245E1}"/>
              </a:ext>
            </a:extLst>
          </p:cNvPr>
          <p:cNvSpPr/>
          <p:nvPr>
            <p:custDataLst>
              <p:tags r:id="rId577"/>
            </p:custDataLst>
          </p:nvPr>
        </p:nvSpPr>
        <p:spPr>
          <a:xfrm>
            <a:off x="7650069" y="378227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6" name="Ellipse 925">
            <a:extLst>
              <a:ext uri="{FF2B5EF4-FFF2-40B4-BE49-F238E27FC236}">
                <a16:creationId xmlns:a16="http://schemas.microsoft.com/office/drawing/2014/main" id="{31B38866-7405-4F93-BCCC-B3FBAECDBBD8}"/>
              </a:ext>
            </a:extLst>
          </p:cNvPr>
          <p:cNvSpPr/>
          <p:nvPr>
            <p:custDataLst>
              <p:tags r:id="rId578"/>
            </p:custDataLst>
          </p:nvPr>
        </p:nvSpPr>
        <p:spPr>
          <a:xfrm>
            <a:off x="7556551" y="37239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7" name="Ellipse 926">
            <a:extLst>
              <a:ext uri="{FF2B5EF4-FFF2-40B4-BE49-F238E27FC236}">
                <a16:creationId xmlns:a16="http://schemas.microsoft.com/office/drawing/2014/main" id="{875BB194-FF0C-457D-A207-6173E168FE1D}"/>
              </a:ext>
            </a:extLst>
          </p:cNvPr>
          <p:cNvSpPr/>
          <p:nvPr>
            <p:custDataLst>
              <p:tags r:id="rId579"/>
            </p:custDataLst>
          </p:nvPr>
        </p:nvSpPr>
        <p:spPr>
          <a:xfrm>
            <a:off x="6483712" y="380985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8" name="Ellipse 927">
            <a:extLst>
              <a:ext uri="{FF2B5EF4-FFF2-40B4-BE49-F238E27FC236}">
                <a16:creationId xmlns:a16="http://schemas.microsoft.com/office/drawing/2014/main" id="{22E725AE-6B57-46C8-9AA2-F3FD920B69F7}"/>
              </a:ext>
            </a:extLst>
          </p:cNvPr>
          <p:cNvSpPr/>
          <p:nvPr>
            <p:custDataLst>
              <p:tags r:id="rId580"/>
            </p:custDataLst>
          </p:nvPr>
        </p:nvSpPr>
        <p:spPr>
          <a:xfrm>
            <a:off x="6449948" y="38783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9" name="Ellipse 928">
            <a:extLst>
              <a:ext uri="{FF2B5EF4-FFF2-40B4-BE49-F238E27FC236}">
                <a16:creationId xmlns:a16="http://schemas.microsoft.com/office/drawing/2014/main" id="{AAC764B5-D4F3-4268-9A87-9FA2E041196E}"/>
              </a:ext>
            </a:extLst>
          </p:cNvPr>
          <p:cNvSpPr/>
          <p:nvPr>
            <p:custDataLst>
              <p:tags r:id="rId581"/>
            </p:custDataLst>
          </p:nvPr>
        </p:nvSpPr>
        <p:spPr>
          <a:xfrm>
            <a:off x="6473406" y="39724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0" name="Ellipse 929">
            <a:extLst>
              <a:ext uri="{FF2B5EF4-FFF2-40B4-BE49-F238E27FC236}">
                <a16:creationId xmlns:a16="http://schemas.microsoft.com/office/drawing/2014/main" id="{5D9A917F-2B32-40E7-8687-12DE2B61B634}"/>
              </a:ext>
            </a:extLst>
          </p:cNvPr>
          <p:cNvSpPr/>
          <p:nvPr>
            <p:custDataLst>
              <p:tags r:id="rId582"/>
            </p:custDataLst>
          </p:nvPr>
        </p:nvSpPr>
        <p:spPr>
          <a:xfrm>
            <a:off x="6550647" y="402974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1" name="Ellipse 930">
            <a:extLst>
              <a:ext uri="{FF2B5EF4-FFF2-40B4-BE49-F238E27FC236}">
                <a16:creationId xmlns:a16="http://schemas.microsoft.com/office/drawing/2014/main" id="{0731462A-B67C-4460-B688-CC98D3D842FF}"/>
              </a:ext>
            </a:extLst>
          </p:cNvPr>
          <p:cNvSpPr/>
          <p:nvPr>
            <p:custDataLst>
              <p:tags r:id="rId583"/>
            </p:custDataLst>
          </p:nvPr>
        </p:nvSpPr>
        <p:spPr>
          <a:xfrm>
            <a:off x="6630205" y="408658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2" name="Ellipse 931">
            <a:extLst>
              <a:ext uri="{FF2B5EF4-FFF2-40B4-BE49-F238E27FC236}">
                <a16:creationId xmlns:a16="http://schemas.microsoft.com/office/drawing/2014/main" id="{B4204A3E-CD03-4F26-9CD4-9EFA1F6993E3}"/>
              </a:ext>
            </a:extLst>
          </p:cNvPr>
          <p:cNvSpPr/>
          <p:nvPr>
            <p:custDataLst>
              <p:tags r:id="rId584"/>
            </p:custDataLst>
          </p:nvPr>
        </p:nvSpPr>
        <p:spPr>
          <a:xfrm>
            <a:off x="6556870" y="374899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3" name="Ellipse 932">
            <a:extLst>
              <a:ext uri="{FF2B5EF4-FFF2-40B4-BE49-F238E27FC236}">
                <a16:creationId xmlns:a16="http://schemas.microsoft.com/office/drawing/2014/main" id="{97D99842-07AD-4825-B217-D8CC7067F49A}"/>
              </a:ext>
            </a:extLst>
          </p:cNvPr>
          <p:cNvSpPr/>
          <p:nvPr>
            <p:custDataLst>
              <p:tags r:id="rId585"/>
            </p:custDataLst>
          </p:nvPr>
        </p:nvSpPr>
        <p:spPr>
          <a:xfrm>
            <a:off x="6611257" y="366155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4" name="Ellipse 933">
            <a:extLst>
              <a:ext uri="{FF2B5EF4-FFF2-40B4-BE49-F238E27FC236}">
                <a16:creationId xmlns:a16="http://schemas.microsoft.com/office/drawing/2014/main" id="{E3734BC1-49DE-432F-B558-A9BCE6F83577}"/>
              </a:ext>
            </a:extLst>
          </p:cNvPr>
          <p:cNvSpPr/>
          <p:nvPr>
            <p:custDataLst>
              <p:tags r:id="rId586"/>
            </p:custDataLst>
          </p:nvPr>
        </p:nvSpPr>
        <p:spPr>
          <a:xfrm>
            <a:off x="6676310" y="357190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5" name="Ellipse 934">
            <a:extLst>
              <a:ext uri="{FF2B5EF4-FFF2-40B4-BE49-F238E27FC236}">
                <a16:creationId xmlns:a16="http://schemas.microsoft.com/office/drawing/2014/main" id="{53B9283D-F257-473C-9D33-55FC6F26BD30}"/>
              </a:ext>
            </a:extLst>
          </p:cNvPr>
          <p:cNvSpPr/>
          <p:nvPr>
            <p:custDataLst>
              <p:tags r:id="rId587"/>
            </p:custDataLst>
          </p:nvPr>
        </p:nvSpPr>
        <p:spPr>
          <a:xfrm>
            <a:off x="5889631" y="342877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6" name="Ellipse 935">
            <a:extLst>
              <a:ext uri="{FF2B5EF4-FFF2-40B4-BE49-F238E27FC236}">
                <a16:creationId xmlns:a16="http://schemas.microsoft.com/office/drawing/2014/main" id="{03E2F315-BD20-4D8C-A904-DE8833726A54}"/>
              </a:ext>
            </a:extLst>
          </p:cNvPr>
          <p:cNvSpPr/>
          <p:nvPr>
            <p:custDataLst>
              <p:tags r:id="rId588"/>
            </p:custDataLst>
          </p:nvPr>
        </p:nvSpPr>
        <p:spPr>
          <a:xfrm>
            <a:off x="5949881" y="337167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7" name="Ellipse 936">
            <a:extLst>
              <a:ext uri="{FF2B5EF4-FFF2-40B4-BE49-F238E27FC236}">
                <a16:creationId xmlns:a16="http://schemas.microsoft.com/office/drawing/2014/main" id="{E5A68B14-0841-4E2E-B62E-7AA1D288C59B}"/>
              </a:ext>
            </a:extLst>
          </p:cNvPr>
          <p:cNvSpPr/>
          <p:nvPr>
            <p:custDataLst>
              <p:tags r:id="rId589"/>
            </p:custDataLst>
          </p:nvPr>
        </p:nvSpPr>
        <p:spPr>
          <a:xfrm>
            <a:off x="6002446" y="330272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8" name="Ellipse 937">
            <a:extLst>
              <a:ext uri="{FF2B5EF4-FFF2-40B4-BE49-F238E27FC236}">
                <a16:creationId xmlns:a16="http://schemas.microsoft.com/office/drawing/2014/main" id="{783C2A16-3FE9-408F-80CB-170CBC7447BF}"/>
              </a:ext>
            </a:extLst>
          </p:cNvPr>
          <p:cNvSpPr/>
          <p:nvPr>
            <p:custDataLst>
              <p:tags r:id="rId590"/>
            </p:custDataLst>
          </p:nvPr>
        </p:nvSpPr>
        <p:spPr>
          <a:xfrm>
            <a:off x="6065584" y="32407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9" name="Ellipse 938">
            <a:extLst>
              <a:ext uri="{FF2B5EF4-FFF2-40B4-BE49-F238E27FC236}">
                <a16:creationId xmlns:a16="http://schemas.microsoft.com/office/drawing/2014/main" id="{BE6D5E34-E09B-475F-AC52-9DB11B004680}"/>
              </a:ext>
            </a:extLst>
          </p:cNvPr>
          <p:cNvSpPr/>
          <p:nvPr>
            <p:custDataLst>
              <p:tags r:id="rId591"/>
            </p:custDataLst>
          </p:nvPr>
        </p:nvSpPr>
        <p:spPr>
          <a:xfrm>
            <a:off x="6686911" y="414674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0" name="Ellipse 939">
            <a:extLst>
              <a:ext uri="{FF2B5EF4-FFF2-40B4-BE49-F238E27FC236}">
                <a16:creationId xmlns:a16="http://schemas.microsoft.com/office/drawing/2014/main" id="{86E0A5D3-C2AC-4AD1-B9FD-98E5DF4B253F}"/>
              </a:ext>
            </a:extLst>
          </p:cNvPr>
          <p:cNvSpPr/>
          <p:nvPr>
            <p:custDataLst>
              <p:tags r:id="rId592"/>
            </p:custDataLst>
          </p:nvPr>
        </p:nvSpPr>
        <p:spPr>
          <a:xfrm>
            <a:off x="5838531" y="350648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1" name="Ellipse 940">
            <a:extLst>
              <a:ext uri="{FF2B5EF4-FFF2-40B4-BE49-F238E27FC236}">
                <a16:creationId xmlns:a16="http://schemas.microsoft.com/office/drawing/2014/main" id="{8B1416E9-CCD6-4F05-A3D2-1AD438A55F29}"/>
              </a:ext>
            </a:extLst>
          </p:cNvPr>
          <p:cNvSpPr/>
          <p:nvPr>
            <p:custDataLst>
              <p:tags r:id="rId593"/>
            </p:custDataLst>
          </p:nvPr>
        </p:nvSpPr>
        <p:spPr>
          <a:xfrm>
            <a:off x="5833175" y="358935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2" name="Ellipse 941">
            <a:extLst>
              <a:ext uri="{FF2B5EF4-FFF2-40B4-BE49-F238E27FC236}">
                <a16:creationId xmlns:a16="http://schemas.microsoft.com/office/drawing/2014/main" id="{C02A9E1F-0D82-4018-A5AF-3A3833857E11}"/>
              </a:ext>
            </a:extLst>
          </p:cNvPr>
          <p:cNvSpPr/>
          <p:nvPr>
            <p:custDataLst>
              <p:tags r:id="rId594"/>
            </p:custDataLst>
          </p:nvPr>
        </p:nvSpPr>
        <p:spPr>
          <a:xfrm>
            <a:off x="5856273" y="367912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3" name="Ellipse 942">
            <a:extLst>
              <a:ext uri="{FF2B5EF4-FFF2-40B4-BE49-F238E27FC236}">
                <a16:creationId xmlns:a16="http://schemas.microsoft.com/office/drawing/2014/main" id="{9EC46665-D7C9-4E91-B829-AF296B5EE99B}"/>
              </a:ext>
            </a:extLst>
          </p:cNvPr>
          <p:cNvSpPr/>
          <p:nvPr>
            <p:custDataLst>
              <p:tags r:id="rId595"/>
            </p:custDataLst>
          </p:nvPr>
        </p:nvSpPr>
        <p:spPr>
          <a:xfrm>
            <a:off x="5908229" y="403855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4" name="Ellipse 943">
            <a:extLst>
              <a:ext uri="{FF2B5EF4-FFF2-40B4-BE49-F238E27FC236}">
                <a16:creationId xmlns:a16="http://schemas.microsoft.com/office/drawing/2014/main" id="{FB35FF27-064F-4113-AACD-502969CC57AB}"/>
              </a:ext>
            </a:extLst>
          </p:cNvPr>
          <p:cNvSpPr/>
          <p:nvPr>
            <p:custDataLst>
              <p:tags r:id="rId596"/>
            </p:custDataLst>
          </p:nvPr>
        </p:nvSpPr>
        <p:spPr>
          <a:xfrm>
            <a:off x="5912896" y="394338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5" name="Ellipse 944">
            <a:extLst>
              <a:ext uri="{FF2B5EF4-FFF2-40B4-BE49-F238E27FC236}">
                <a16:creationId xmlns:a16="http://schemas.microsoft.com/office/drawing/2014/main" id="{4B244DE3-1758-4F3C-B1DC-086C0A8B26B6}"/>
              </a:ext>
            </a:extLst>
          </p:cNvPr>
          <p:cNvSpPr/>
          <p:nvPr>
            <p:custDataLst>
              <p:tags r:id="rId597"/>
            </p:custDataLst>
          </p:nvPr>
        </p:nvSpPr>
        <p:spPr>
          <a:xfrm>
            <a:off x="5897553" y="384797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6" name="Ellipse 945">
            <a:extLst>
              <a:ext uri="{FF2B5EF4-FFF2-40B4-BE49-F238E27FC236}">
                <a16:creationId xmlns:a16="http://schemas.microsoft.com/office/drawing/2014/main" id="{E8F97DEE-C003-4184-9080-58EA72419806}"/>
              </a:ext>
            </a:extLst>
          </p:cNvPr>
          <p:cNvSpPr/>
          <p:nvPr>
            <p:custDataLst>
              <p:tags r:id="rId598"/>
            </p:custDataLst>
          </p:nvPr>
        </p:nvSpPr>
        <p:spPr>
          <a:xfrm>
            <a:off x="5879688" y="374601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7" name="Ellipse 946">
            <a:extLst>
              <a:ext uri="{FF2B5EF4-FFF2-40B4-BE49-F238E27FC236}">
                <a16:creationId xmlns:a16="http://schemas.microsoft.com/office/drawing/2014/main" id="{2667484A-0A33-4BCD-B4B4-F9591ED7CD94}"/>
              </a:ext>
            </a:extLst>
          </p:cNvPr>
          <p:cNvSpPr/>
          <p:nvPr>
            <p:custDataLst>
              <p:tags r:id="rId599"/>
            </p:custDataLst>
          </p:nvPr>
        </p:nvSpPr>
        <p:spPr>
          <a:xfrm>
            <a:off x="6714872" y="423727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8" name="Ellipse 947">
            <a:extLst>
              <a:ext uri="{FF2B5EF4-FFF2-40B4-BE49-F238E27FC236}">
                <a16:creationId xmlns:a16="http://schemas.microsoft.com/office/drawing/2014/main" id="{03E85908-1823-4327-9604-9A2B0565724D}"/>
              </a:ext>
            </a:extLst>
          </p:cNvPr>
          <p:cNvSpPr/>
          <p:nvPr>
            <p:custDataLst>
              <p:tags r:id="rId600"/>
            </p:custDataLst>
          </p:nvPr>
        </p:nvSpPr>
        <p:spPr>
          <a:xfrm>
            <a:off x="6678358" y="432436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9" name="Ellipse 948">
            <a:extLst>
              <a:ext uri="{FF2B5EF4-FFF2-40B4-BE49-F238E27FC236}">
                <a16:creationId xmlns:a16="http://schemas.microsoft.com/office/drawing/2014/main" id="{526E1421-9111-4EFD-9EAC-D5A073730537}"/>
              </a:ext>
            </a:extLst>
          </p:cNvPr>
          <p:cNvSpPr/>
          <p:nvPr>
            <p:custDataLst>
              <p:tags r:id="rId601"/>
            </p:custDataLst>
          </p:nvPr>
        </p:nvSpPr>
        <p:spPr>
          <a:xfrm>
            <a:off x="7091228" y="38049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0" name="Ellipse 949">
            <a:extLst>
              <a:ext uri="{FF2B5EF4-FFF2-40B4-BE49-F238E27FC236}">
                <a16:creationId xmlns:a16="http://schemas.microsoft.com/office/drawing/2014/main" id="{95BADDB8-7633-41DB-B27A-7F3C2D239F1A}"/>
              </a:ext>
            </a:extLst>
          </p:cNvPr>
          <p:cNvSpPr/>
          <p:nvPr>
            <p:custDataLst>
              <p:tags r:id="rId602"/>
            </p:custDataLst>
          </p:nvPr>
        </p:nvSpPr>
        <p:spPr>
          <a:xfrm>
            <a:off x="7056484" y="390116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1" name="Ellipse 950">
            <a:extLst>
              <a:ext uri="{FF2B5EF4-FFF2-40B4-BE49-F238E27FC236}">
                <a16:creationId xmlns:a16="http://schemas.microsoft.com/office/drawing/2014/main" id="{C9738D43-B552-4F6C-90DB-9234374A08E6}"/>
              </a:ext>
            </a:extLst>
          </p:cNvPr>
          <p:cNvSpPr/>
          <p:nvPr>
            <p:custDataLst>
              <p:tags r:id="rId603"/>
            </p:custDataLst>
          </p:nvPr>
        </p:nvSpPr>
        <p:spPr>
          <a:xfrm>
            <a:off x="7627209" y="413978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2" name="Ellipse 951">
            <a:extLst>
              <a:ext uri="{FF2B5EF4-FFF2-40B4-BE49-F238E27FC236}">
                <a16:creationId xmlns:a16="http://schemas.microsoft.com/office/drawing/2014/main" id="{4FDF5EDC-BE1B-4AB5-9580-539CFE72773C}"/>
              </a:ext>
            </a:extLst>
          </p:cNvPr>
          <p:cNvSpPr/>
          <p:nvPr>
            <p:custDataLst>
              <p:tags r:id="rId604"/>
            </p:custDataLst>
          </p:nvPr>
        </p:nvSpPr>
        <p:spPr>
          <a:xfrm>
            <a:off x="7641026" y="406823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3" name="Ellipse 952">
            <a:extLst>
              <a:ext uri="{FF2B5EF4-FFF2-40B4-BE49-F238E27FC236}">
                <a16:creationId xmlns:a16="http://schemas.microsoft.com/office/drawing/2014/main" id="{CF464EAC-7948-49E5-87A3-E1066F67EFA8}"/>
              </a:ext>
            </a:extLst>
          </p:cNvPr>
          <p:cNvSpPr/>
          <p:nvPr>
            <p:custDataLst>
              <p:tags r:id="rId605"/>
            </p:custDataLst>
          </p:nvPr>
        </p:nvSpPr>
        <p:spPr>
          <a:xfrm>
            <a:off x="7663070" y="395751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4" name="Ellipse 953">
            <a:extLst>
              <a:ext uri="{FF2B5EF4-FFF2-40B4-BE49-F238E27FC236}">
                <a16:creationId xmlns:a16="http://schemas.microsoft.com/office/drawing/2014/main" id="{20042547-C309-4B07-ABC4-879D6DF17CD6}"/>
              </a:ext>
            </a:extLst>
          </p:cNvPr>
          <p:cNvSpPr/>
          <p:nvPr>
            <p:custDataLst>
              <p:tags r:id="rId606"/>
            </p:custDataLst>
          </p:nvPr>
        </p:nvSpPr>
        <p:spPr>
          <a:xfrm>
            <a:off x="7673861" y="388168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5" name="Ellipse 954">
            <a:extLst>
              <a:ext uri="{FF2B5EF4-FFF2-40B4-BE49-F238E27FC236}">
                <a16:creationId xmlns:a16="http://schemas.microsoft.com/office/drawing/2014/main" id="{5FF07176-8570-4405-88C1-856608E84381}"/>
              </a:ext>
            </a:extLst>
          </p:cNvPr>
          <p:cNvSpPr/>
          <p:nvPr>
            <p:custDataLst>
              <p:tags r:id="rId607"/>
            </p:custDataLst>
          </p:nvPr>
        </p:nvSpPr>
        <p:spPr>
          <a:xfrm>
            <a:off x="5875356" y="413357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6" name="Ellipse 955">
            <a:extLst>
              <a:ext uri="{FF2B5EF4-FFF2-40B4-BE49-F238E27FC236}">
                <a16:creationId xmlns:a16="http://schemas.microsoft.com/office/drawing/2014/main" id="{D6978520-989F-4854-A970-5FBBD71B80BC}"/>
              </a:ext>
            </a:extLst>
          </p:cNvPr>
          <p:cNvSpPr/>
          <p:nvPr>
            <p:custDataLst>
              <p:tags r:id="rId608"/>
            </p:custDataLst>
          </p:nvPr>
        </p:nvSpPr>
        <p:spPr>
          <a:xfrm>
            <a:off x="5828819" y="418731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7" name="Ellipse 956">
            <a:extLst>
              <a:ext uri="{FF2B5EF4-FFF2-40B4-BE49-F238E27FC236}">
                <a16:creationId xmlns:a16="http://schemas.microsoft.com/office/drawing/2014/main" id="{859B91E3-BCD9-4769-9294-64E32B455D50}"/>
              </a:ext>
            </a:extLst>
          </p:cNvPr>
          <p:cNvSpPr/>
          <p:nvPr>
            <p:custDataLst>
              <p:tags r:id="rId609"/>
            </p:custDataLst>
          </p:nvPr>
        </p:nvSpPr>
        <p:spPr>
          <a:xfrm>
            <a:off x="5788958" y="427950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8" name="Ellipse 957">
            <a:extLst>
              <a:ext uri="{FF2B5EF4-FFF2-40B4-BE49-F238E27FC236}">
                <a16:creationId xmlns:a16="http://schemas.microsoft.com/office/drawing/2014/main" id="{EE96A35D-D880-4DD3-AABC-04C1526CE0C3}"/>
              </a:ext>
            </a:extLst>
          </p:cNvPr>
          <p:cNvSpPr/>
          <p:nvPr>
            <p:custDataLst>
              <p:tags r:id="rId610"/>
            </p:custDataLst>
          </p:nvPr>
        </p:nvSpPr>
        <p:spPr>
          <a:xfrm>
            <a:off x="5706140" y="432767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9" name="Ellipse 958">
            <a:extLst>
              <a:ext uri="{FF2B5EF4-FFF2-40B4-BE49-F238E27FC236}">
                <a16:creationId xmlns:a16="http://schemas.microsoft.com/office/drawing/2014/main" id="{B576C8FD-45B3-4B6D-AA0A-AD8F54E0BCFB}"/>
              </a:ext>
            </a:extLst>
          </p:cNvPr>
          <p:cNvSpPr/>
          <p:nvPr>
            <p:custDataLst>
              <p:tags r:id="rId611"/>
            </p:custDataLst>
          </p:nvPr>
        </p:nvSpPr>
        <p:spPr>
          <a:xfrm>
            <a:off x="5618886" y="431554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0" name="Ellipse 959">
            <a:extLst>
              <a:ext uri="{FF2B5EF4-FFF2-40B4-BE49-F238E27FC236}">
                <a16:creationId xmlns:a16="http://schemas.microsoft.com/office/drawing/2014/main" id="{A30454D6-2D24-4688-8BB0-2D3B5C25091F}"/>
              </a:ext>
            </a:extLst>
          </p:cNvPr>
          <p:cNvSpPr/>
          <p:nvPr>
            <p:custDataLst>
              <p:tags r:id="rId612"/>
            </p:custDataLst>
          </p:nvPr>
        </p:nvSpPr>
        <p:spPr>
          <a:xfrm>
            <a:off x="7104597" y="326802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1" name="Ellipse 960">
            <a:extLst>
              <a:ext uri="{FF2B5EF4-FFF2-40B4-BE49-F238E27FC236}">
                <a16:creationId xmlns:a16="http://schemas.microsoft.com/office/drawing/2014/main" id="{52B7D3F5-09F9-4AD1-8495-1EC2E19C4E48}"/>
              </a:ext>
            </a:extLst>
          </p:cNvPr>
          <p:cNvSpPr/>
          <p:nvPr>
            <p:custDataLst>
              <p:tags r:id="rId613"/>
            </p:custDataLst>
          </p:nvPr>
        </p:nvSpPr>
        <p:spPr>
          <a:xfrm>
            <a:off x="7061615" y="335988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2" name="Ellipse 961">
            <a:extLst>
              <a:ext uri="{FF2B5EF4-FFF2-40B4-BE49-F238E27FC236}">
                <a16:creationId xmlns:a16="http://schemas.microsoft.com/office/drawing/2014/main" id="{27DF7B1D-4F7E-4FA0-A1E4-A1FEF80F0766}"/>
              </a:ext>
            </a:extLst>
          </p:cNvPr>
          <p:cNvSpPr/>
          <p:nvPr>
            <p:custDataLst>
              <p:tags r:id="rId614"/>
            </p:custDataLst>
          </p:nvPr>
        </p:nvSpPr>
        <p:spPr>
          <a:xfrm>
            <a:off x="7029508" y="396261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3" name="Ellipse 962">
            <a:extLst>
              <a:ext uri="{FF2B5EF4-FFF2-40B4-BE49-F238E27FC236}">
                <a16:creationId xmlns:a16="http://schemas.microsoft.com/office/drawing/2014/main" id="{EEAF7136-7AA0-4707-B30D-ABC51D82E2C8}"/>
              </a:ext>
            </a:extLst>
          </p:cNvPr>
          <p:cNvSpPr/>
          <p:nvPr>
            <p:custDataLst>
              <p:tags r:id="rId615"/>
            </p:custDataLst>
          </p:nvPr>
        </p:nvSpPr>
        <p:spPr>
          <a:xfrm>
            <a:off x="7041232" y="423040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4" name="Ellipse 963">
            <a:extLst>
              <a:ext uri="{FF2B5EF4-FFF2-40B4-BE49-F238E27FC236}">
                <a16:creationId xmlns:a16="http://schemas.microsoft.com/office/drawing/2014/main" id="{DEB80139-5668-42AB-AD79-1477C4EC3A15}"/>
              </a:ext>
            </a:extLst>
          </p:cNvPr>
          <p:cNvSpPr/>
          <p:nvPr>
            <p:custDataLst>
              <p:tags r:id="rId616"/>
            </p:custDataLst>
          </p:nvPr>
        </p:nvSpPr>
        <p:spPr>
          <a:xfrm>
            <a:off x="7021786" y="416019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5" name="Ellipse 964">
            <a:extLst>
              <a:ext uri="{FF2B5EF4-FFF2-40B4-BE49-F238E27FC236}">
                <a16:creationId xmlns:a16="http://schemas.microsoft.com/office/drawing/2014/main" id="{95A679EE-CFFA-4024-AFD9-B03DB67D7ED0}"/>
              </a:ext>
            </a:extLst>
          </p:cNvPr>
          <p:cNvSpPr/>
          <p:nvPr>
            <p:custDataLst>
              <p:tags r:id="rId617"/>
            </p:custDataLst>
          </p:nvPr>
        </p:nvSpPr>
        <p:spPr>
          <a:xfrm>
            <a:off x="7622568" y="421584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6" name="Ellipse 965">
            <a:extLst>
              <a:ext uri="{FF2B5EF4-FFF2-40B4-BE49-F238E27FC236}">
                <a16:creationId xmlns:a16="http://schemas.microsoft.com/office/drawing/2014/main" id="{B9B91B80-A763-400D-8A74-76C8A3513A90}"/>
              </a:ext>
            </a:extLst>
          </p:cNvPr>
          <p:cNvSpPr/>
          <p:nvPr>
            <p:custDataLst>
              <p:tags r:id="rId618"/>
            </p:custDataLst>
          </p:nvPr>
        </p:nvSpPr>
        <p:spPr>
          <a:xfrm>
            <a:off x="7024627" y="407187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7" name="Ellipse 966">
            <a:extLst>
              <a:ext uri="{FF2B5EF4-FFF2-40B4-BE49-F238E27FC236}">
                <a16:creationId xmlns:a16="http://schemas.microsoft.com/office/drawing/2014/main" id="{29C8CA12-794D-40B5-91C7-394EF660CB60}"/>
              </a:ext>
            </a:extLst>
          </p:cNvPr>
          <p:cNvSpPr/>
          <p:nvPr>
            <p:custDataLst>
              <p:tags r:id="rId619"/>
            </p:custDataLst>
          </p:nvPr>
        </p:nvSpPr>
        <p:spPr>
          <a:xfrm>
            <a:off x="5585370" y="338891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8" name="Ellipse 967">
            <a:extLst>
              <a:ext uri="{FF2B5EF4-FFF2-40B4-BE49-F238E27FC236}">
                <a16:creationId xmlns:a16="http://schemas.microsoft.com/office/drawing/2014/main" id="{5CDA0672-732D-419E-AF68-74C48CA963C9}"/>
              </a:ext>
            </a:extLst>
          </p:cNvPr>
          <p:cNvSpPr/>
          <p:nvPr>
            <p:custDataLst>
              <p:tags r:id="rId620"/>
            </p:custDataLst>
          </p:nvPr>
        </p:nvSpPr>
        <p:spPr>
          <a:xfrm>
            <a:off x="5617805" y="329899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9" name="Ellipse 968">
            <a:extLst>
              <a:ext uri="{FF2B5EF4-FFF2-40B4-BE49-F238E27FC236}">
                <a16:creationId xmlns:a16="http://schemas.microsoft.com/office/drawing/2014/main" id="{D7470F56-544A-4F74-BB20-412BA76C128B}"/>
              </a:ext>
            </a:extLst>
          </p:cNvPr>
          <p:cNvSpPr/>
          <p:nvPr>
            <p:custDataLst>
              <p:tags r:id="rId621"/>
            </p:custDataLst>
          </p:nvPr>
        </p:nvSpPr>
        <p:spPr>
          <a:xfrm>
            <a:off x="5647379" y="321007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0" name="Ellipse 969">
            <a:extLst>
              <a:ext uri="{FF2B5EF4-FFF2-40B4-BE49-F238E27FC236}">
                <a16:creationId xmlns:a16="http://schemas.microsoft.com/office/drawing/2014/main" id="{594F334F-3A40-47CC-AEF8-7DDA68AD536D}"/>
              </a:ext>
            </a:extLst>
          </p:cNvPr>
          <p:cNvSpPr/>
          <p:nvPr>
            <p:custDataLst>
              <p:tags r:id="rId622"/>
            </p:custDataLst>
          </p:nvPr>
        </p:nvSpPr>
        <p:spPr>
          <a:xfrm>
            <a:off x="5683382" y="312375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1" name="Ellipse 970">
            <a:extLst>
              <a:ext uri="{FF2B5EF4-FFF2-40B4-BE49-F238E27FC236}">
                <a16:creationId xmlns:a16="http://schemas.microsoft.com/office/drawing/2014/main" id="{5D3C93D7-B486-4601-8781-181D12688935}"/>
              </a:ext>
            </a:extLst>
          </p:cNvPr>
          <p:cNvSpPr/>
          <p:nvPr>
            <p:custDataLst>
              <p:tags r:id="rId623"/>
            </p:custDataLst>
          </p:nvPr>
        </p:nvSpPr>
        <p:spPr>
          <a:xfrm>
            <a:off x="5494259" y="374146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2" name="Ellipse 971">
            <a:extLst>
              <a:ext uri="{FF2B5EF4-FFF2-40B4-BE49-F238E27FC236}">
                <a16:creationId xmlns:a16="http://schemas.microsoft.com/office/drawing/2014/main" id="{C56E7A67-0214-4F07-A141-C8484D2BA79C}"/>
              </a:ext>
            </a:extLst>
          </p:cNvPr>
          <p:cNvSpPr/>
          <p:nvPr>
            <p:custDataLst>
              <p:tags r:id="rId624"/>
            </p:custDataLst>
          </p:nvPr>
        </p:nvSpPr>
        <p:spPr>
          <a:xfrm>
            <a:off x="5501640" y="365009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3" name="Ellipse 972">
            <a:extLst>
              <a:ext uri="{FF2B5EF4-FFF2-40B4-BE49-F238E27FC236}">
                <a16:creationId xmlns:a16="http://schemas.microsoft.com/office/drawing/2014/main" id="{4187D35F-203A-4B3E-969E-FE42EFB8E87C}"/>
              </a:ext>
            </a:extLst>
          </p:cNvPr>
          <p:cNvSpPr/>
          <p:nvPr>
            <p:custDataLst>
              <p:tags r:id="rId625"/>
            </p:custDataLst>
          </p:nvPr>
        </p:nvSpPr>
        <p:spPr>
          <a:xfrm>
            <a:off x="5531214" y="356116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4" name="Ellipse 973">
            <a:extLst>
              <a:ext uri="{FF2B5EF4-FFF2-40B4-BE49-F238E27FC236}">
                <a16:creationId xmlns:a16="http://schemas.microsoft.com/office/drawing/2014/main" id="{F5098A5D-E0F5-46B6-A618-EB93FD7C6848}"/>
              </a:ext>
            </a:extLst>
          </p:cNvPr>
          <p:cNvSpPr/>
          <p:nvPr>
            <p:custDataLst>
              <p:tags r:id="rId626"/>
            </p:custDataLst>
          </p:nvPr>
        </p:nvSpPr>
        <p:spPr>
          <a:xfrm>
            <a:off x="5567217" y="347485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5" name="Ellipse 974">
            <a:extLst>
              <a:ext uri="{FF2B5EF4-FFF2-40B4-BE49-F238E27FC236}">
                <a16:creationId xmlns:a16="http://schemas.microsoft.com/office/drawing/2014/main" id="{4209307D-72F8-405D-B642-470582F3FFC0}"/>
              </a:ext>
            </a:extLst>
          </p:cNvPr>
          <p:cNvSpPr/>
          <p:nvPr>
            <p:custDataLst>
              <p:tags r:id="rId627"/>
            </p:custDataLst>
          </p:nvPr>
        </p:nvSpPr>
        <p:spPr>
          <a:xfrm>
            <a:off x="5435931" y="410817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6" name="Ellipse 975">
            <a:extLst>
              <a:ext uri="{FF2B5EF4-FFF2-40B4-BE49-F238E27FC236}">
                <a16:creationId xmlns:a16="http://schemas.microsoft.com/office/drawing/2014/main" id="{31957AA3-8E1B-4323-BE3A-7294F515CB67}"/>
              </a:ext>
            </a:extLst>
          </p:cNvPr>
          <p:cNvSpPr/>
          <p:nvPr>
            <p:custDataLst>
              <p:tags r:id="rId628"/>
            </p:custDataLst>
          </p:nvPr>
        </p:nvSpPr>
        <p:spPr>
          <a:xfrm>
            <a:off x="5404962" y="401667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7" name="Ellipse 976">
            <a:extLst>
              <a:ext uri="{FF2B5EF4-FFF2-40B4-BE49-F238E27FC236}">
                <a16:creationId xmlns:a16="http://schemas.microsoft.com/office/drawing/2014/main" id="{F3E90644-99B9-4A37-B10E-2885CDC309E2}"/>
              </a:ext>
            </a:extLst>
          </p:cNvPr>
          <p:cNvSpPr/>
          <p:nvPr>
            <p:custDataLst>
              <p:tags r:id="rId629"/>
            </p:custDataLst>
          </p:nvPr>
        </p:nvSpPr>
        <p:spPr>
          <a:xfrm>
            <a:off x="5401640" y="390543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8" name="Ellipse 977">
            <a:extLst>
              <a:ext uri="{FF2B5EF4-FFF2-40B4-BE49-F238E27FC236}">
                <a16:creationId xmlns:a16="http://schemas.microsoft.com/office/drawing/2014/main" id="{189FABF7-B9C1-48CF-9F9E-B5534E33774C}"/>
              </a:ext>
            </a:extLst>
          </p:cNvPr>
          <p:cNvSpPr/>
          <p:nvPr>
            <p:custDataLst>
              <p:tags r:id="rId630"/>
            </p:custDataLst>
          </p:nvPr>
        </p:nvSpPr>
        <p:spPr>
          <a:xfrm>
            <a:off x="5437643" y="38191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9" name="Ellipse 978">
            <a:extLst>
              <a:ext uri="{FF2B5EF4-FFF2-40B4-BE49-F238E27FC236}">
                <a16:creationId xmlns:a16="http://schemas.microsoft.com/office/drawing/2014/main" id="{A842EC48-0885-4553-9329-56AD4B7B43EA}"/>
              </a:ext>
            </a:extLst>
          </p:cNvPr>
          <p:cNvSpPr/>
          <p:nvPr>
            <p:custDataLst>
              <p:tags r:id="rId631"/>
            </p:custDataLst>
          </p:nvPr>
        </p:nvSpPr>
        <p:spPr>
          <a:xfrm>
            <a:off x="5528640" y="426306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0" name="Ellipse 979">
            <a:extLst>
              <a:ext uri="{FF2B5EF4-FFF2-40B4-BE49-F238E27FC236}">
                <a16:creationId xmlns:a16="http://schemas.microsoft.com/office/drawing/2014/main" id="{B2FCBFBB-ADEB-40E3-AF66-2307503770C7}"/>
              </a:ext>
            </a:extLst>
          </p:cNvPr>
          <p:cNvSpPr/>
          <p:nvPr>
            <p:custDataLst>
              <p:tags r:id="rId632"/>
            </p:custDataLst>
          </p:nvPr>
        </p:nvSpPr>
        <p:spPr>
          <a:xfrm>
            <a:off x="5481650" y="41768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1" name="Ellipse 980">
            <a:extLst>
              <a:ext uri="{FF2B5EF4-FFF2-40B4-BE49-F238E27FC236}">
                <a16:creationId xmlns:a16="http://schemas.microsoft.com/office/drawing/2014/main" id="{5EA81C9B-44A5-41B7-9819-844774C4AD97}"/>
              </a:ext>
            </a:extLst>
          </p:cNvPr>
          <p:cNvSpPr/>
          <p:nvPr>
            <p:custDataLst>
              <p:tags r:id="rId633"/>
            </p:custDataLst>
          </p:nvPr>
        </p:nvSpPr>
        <p:spPr>
          <a:xfrm>
            <a:off x="6617215" y="43950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2" name="Ellipse 981">
            <a:extLst>
              <a:ext uri="{FF2B5EF4-FFF2-40B4-BE49-F238E27FC236}">
                <a16:creationId xmlns:a16="http://schemas.microsoft.com/office/drawing/2014/main" id="{E26C427D-102C-4701-8F5F-72F573EDA4BB}"/>
              </a:ext>
            </a:extLst>
          </p:cNvPr>
          <p:cNvSpPr/>
          <p:nvPr>
            <p:custDataLst>
              <p:tags r:id="rId634"/>
            </p:custDataLst>
          </p:nvPr>
        </p:nvSpPr>
        <p:spPr>
          <a:xfrm>
            <a:off x="6544283" y="445284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3" name="Ellipse 982">
            <a:extLst>
              <a:ext uri="{FF2B5EF4-FFF2-40B4-BE49-F238E27FC236}">
                <a16:creationId xmlns:a16="http://schemas.microsoft.com/office/drawing/2014/main" id="{748A5D66-8C6F-4757-B53D-4863CC82164E}"/>
              </a:ext>
            </a:extLst>
          </p:cNvPr>
          <p:cNvSpPr/>
          <p:nvPr>
            <p:custDataLst>
              <p:tags r:id="rId635"/>
            </p:custDataLst>
          </p:nvPr>
        </p:nvSpPr>
        <p:spPr>
          <a:xfrm>
            <a:off x="6486191" y="451648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4" name="Ellipse 983">
            <a:extLst>
              <a:ext uri="{FF2B5EF4-FFF2-40B4-BE49-F238E27FC236}">
                <a16:creationId xmlns:a16="http://schemas.microsoft.com/office/drawing/2014/main" id="{1FD487A2-6C29-4B2B-B0EF-D29501B77192}"/>
              </a:ext>
            </a:extLst>
          </p:cNvPr>
          <p:cNvSpPr/>
          <p:nvPr>
            <p:custDataLst>
              <p:tags r:id="rId636"/>
            </p:custDataLst>
          </p:nvPr>
        </p:nvSpPr>
        <p:spPr>
          <a:xfrm>
            <a:off x="6411622" y="459959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5" name="Ellipse 984">
            <a:extLst>
              <a:ext uri="{FF2B5EF4-FFF2-40B4-BE49-F238E27FC236}">
                <a16:creationId xmlns:a16="http://schemas.microsoft.com/office/drawing/2014/main" id="{A34B75CE-3040-4EFB-8474-FF86952FA6BD}"/>
              </a:ext>
            </a:extLst>
          </p:cNvPr>
          <p:cNvSpPr/>
          <p:nvPr>
            <p:custDataLst>
              <p:tags r:id="rId637"/>
            </p:custDataLst>
          </p:nvPr>
        </p:nvSpPr>
        <p:spPr>
          <a:xfrm>
            <a:off x="6354156" y="466621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6" name="Ellipse 985">
            <a:extLst>
              <a:ext uri="{FF2B5EF4-FFF2-40B4-BE49-F238E27FC236}">
                <a16:creationId xmlns:a16="http://schemas.microsoft.com/office/drawing/2014/main" id="{406CDE0A-E2BE-4396-8EE0-5E212E00179D}"/>
              </a:ext>
            </a:extLst>
          </p:cNvPr>
          <p:cNvSpPr/>
          <p:nvPr>
            <p:custDataLst>
              <p:tags r:id="rId638"/>
            </p:custDataLst>
          </p:nvPr>
        </p:nvSpPr>
        <p:spPr>
          <a:xfrm>
            <a:off x="6296064" y="472985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7" name="Ellipse 986">
            <a:extLst>
              <a:ext uri="{FF2B5EF4-FFF2-40B4-BE49-F238E27FC236}">
                <a16:creationId xmlns:a16="http://schemas.microsoft.com/office/drawing/2014/main" id="{69021CF1-D2BE-41EE-87D4-EFB7DB52BC59}"/>
              </a:ext>
            </a:extLst>
          </p:cNvPr>
          <p:cNvSpPr/>
          <p:nvPr>
            <p:custDataLst>
              <p:tags r:id="rId639"/>
            </p:custDataLst>
          </p:nvPr>
        </p:nvSpPr>
        <p:spPr>
          <a:xfrm>
            <a:off x="6240490" y="480683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8" name="Ellipse 987">
            <a:extLst>
              <a:ext uri="{FF2B5EF4-FFF2-40B4-BE49-F238E27FC236}">
                <a16:creationId xmlns:a16="http://schemas.microsoft.com/office/drawing/2014/main" id="{7AF0B1A1-C44A-47C5-9A29-F3B0DBA4FAF2}"/>
              </a:ext>
            </a:extLst>
          </p:cNvPr>
          <p:cNvSpPr/>
          <p:nvPr>
            <p:custDataLst>
              <p:tags r:id="rId640"/>
            </p:custDataLst>
          </p:nvPr>
        </p:nvSpPr>
        <p:spPr>
          <a:xfrm>
            <a:off x="6223397" y="488977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9" name="Ellipse 988">
            <a:extLst>
              <a:ext uri="{FF2B5EF4-FFF2-40B4-BE49-F238E27FC236}">
                <a16:creationId xmlns:a16="http://schemas.microsoft.com/office/drawing/2014/main" id="{604DA87A-8E0F-4BF0-8DA1-67FDF8E13A9F}"/>
              </a:ext>
            </a:extLst>
          </p:cNvPr>
          <p:cNvSpPr/>
          <p:nvPr>
            <p:custDataLst>
              <p:tags r:id="rId641"/>
            </p:custDataLst>
          </p:nvPr>
        </p:nvSpPr>
        <p:spPr>
          <a:xfrm>
            <a:off x="6300267" y="495373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0" name="Ellipse 989">
            <a:extLst>
              <a:ext uri="{FF2B5EF4-FFF2-40B4-BE49-F238E27FC236}">
                <a16:creationId xmlns:a16="http://schemas.microsoft.com/office/drawing/2014/main" id="{2DA328B1-7785-4EE2-91CD-DE75F21FF694}"/>
              </a:ext>
            </a:extLst>
          </p:cNvPr>
          <p:cNvSpPr/>
          <p:nvPr>
            <p:custDataLst>
              <p:tags r:id="rId642"/>
            </p:custDataLst>
          </p:nvPr>
        </p:nvSpPr>
        <p:spPr>
          <a:xfrm>
            <a:off x="6382893" y="498342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1" name="Ellipse 990">
            <a:extLst>
              <a:ext uri="{FF2B5EF4-FFF2-40B4-BE49-F238E27FC236}">
                <a16:creationId xmlns:a16="http://schemas.microsoft.com/office/drawing/2014/main" id="{A86A2FFB-D984-4556-8727-8FC76D5664B5}"/>
              </a:ext>
            </a:extLst>
          </p:cNvPr>
          <p:cNvSpPr/>
          <p:nvPr>
            <p:custDataLst>
              <p:tags r:id="rId643"/>
            </p:custDataLst>
          </p:nvPr>
        </p:nvSpPr>
        <p:spPr>
          <a:xfrm>
            <a:off x="6470105" y="503176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2" name="Ellipse 991">
            <a:extLst>
              <a:ext uri="{FF2B5EF4-FFF2-40B4-BE49-F238E27FC236}">
                <a16:creationId xmlns:a16="http://schemas.microsoft.com/office/drawing/2014/main" id="{28C0E3CC-4688-4107-AB6B-E74D17B43DAD}"/>
              </a:ext>
            </a:extLst>
          </p:cNvPr>
          <p:cNvSpPr/>
          <p:nvPr>
            <p:custDataLst>
              <p:tags r:id="rId644"/>
            </p:custDataLst>
          </p:nvPr>
        </p:nvSpPr>
        <p:spPr>
          <a:xfrm>
            <a:off x="6558862" y="50720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3" name="Ellipse 992">
            <a:extLst>
              <a:ext uri="{FF2B5EF4-FFF2-40B4-BE49-F238E27FC236}">
                <a16:creationId xmlns:a16="http://schemas.microsoft.com/office/drawing/2014/main" id="{D64B2B83-1578-444F-AC61-FA7A4A40E8C7}"/>
              </a:ext>
            </a:extLst>
          </p:cNvPr>
          <p:cNvSpPr/>
          <p:nvPr>
            <p:custDataLst>
              <p:tags r:id="rId645"/>
            </p:custDataLst>
          </p:nvPr>
        </p:nvSpPr>
        <p:spPr>
          <a:xfrm>
            <a:off x="6641488" y="510171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4" name="Ellipse 993">
            <a:extLst>
              <a:ext uri="{FF2B5EF4-FFF2-40B4-BE49-F238E27FC236}">
                <a16:creationId xmlns:a16="http://schemas.microsoft.com/office/drawing/2014/main" id="{15999C44-5F4D-416B-BDF6-D7C2415C282C}"/>
              </a:ext>
            </a:extLst>
          </p:cNvPr>
          <p:cNvSpPr/>
          <p:nvPr>
            <p:custDataLst>
              <p:tags r:id="rId646"/>
            </p:custDataLst>
          </p:nvPr>
        </p:nvSpPr>
        <p:spPr>
          <a:xfrm>
            <a:off x="6739165" y="51083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5" name="Ellipse 994">
            <a:extLst>
              <a:ext uri="{FF2B5EF4-FFF2-40B4-BE49-F238E27FC236}">
                <a16:creationId xmlns:a16="http://schemas.microsoft.com/office/drawing/2014/main" id="{2AD85B1D-2B20-472C-A689-D60F7208C39B}"/>
              </a:ext>
            </a:extLst>
          </p:cNvPr>
          <p:cNvSpPr/>
          <p:nvPr>
            <p:custDataLst>
              <p:tags r:id="rId647"/>
            </p:custDataLst>
          </p:nvPr>
        </p:nvSpPr>
        <p:spPr>
          <a:xfrm>
            <a:off x="6826603" y="509888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6" name="Ellipse 995">
            <a:extLst>
              <a:ext uri="{FF2B5EF4-FFF2-40B4-BE49-F238E27FC236}">
                <a16:creationId xmlns:a16="http://schemas.microsoft.com/office/drawing/2014/main" id="{262FB4AE-F000-40E4-AFF5-A4D713CCCE75}"/>
              </a:ext>
            </a:extLst>
          </p:cNvPr>
          <p:cNvSpPr/>
          <p:nvPr>
            <p:custDataLst>
              <p:tags r:id="rId648"/>
            </p:custDataLst>
          </p:nvPr>
        </p:nvSpPr>
        <p:spPr>
          <a:xfrm>
            <a:off x="6903886" y="506221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7" name="Ellipse 996">
            <a:extLst>
              <a:ext uri="{FF2B5EF4-FFF2-40B4-BE49-F238E27FC236}">
                <a16:creationId xmlns:a16="http://schemas.microsoft.com/office/drawing/2014/main" id="{9B7958C8-11C3-4986-8C88-447FF1038447}"/>
              </a:ext>
            </a:extLst>
          </p:cNvPr>
          <p:cNvSpPr/>
          <p:nvPr>
            <p:custDataLst>
              <p:tags r:id="rId649"/>
            </p:custDataLst>
          </p:nvPr>
        </p:nvSpPr>
        <p:spPr>
          <a:xfrm>
            <a:off x="6961514" y="501074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8" name="Ellipse 997">
            <a:extLst>
              <a:ext uri="{FF2B5EF4-FFF2-40B4-BE49-F238E27FC236}">
                <a16:creationId xmlns:a16="http://schemas.microsoft.com/office/drawing/2014/main" id="{03586A26-1C88-4F61-9D4A-D2655F369656}"/>
              </a:ext>
            </a:extLst>
          </p:cNvPr>
          <p:cNvSpPr/>
          <p:nvPr>
            <p:custDataLst>
              <p:tags r:id="rId650"/>
            </p:custDataLst>
          </p:nvPr>
        </p:nvSpPr>
        <p:spPr>
          <a:xfrm>
            <a:off x="7028162" y="49370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9" name="Ellipse 998">
            <a:extLst>
              <a:ext uri="{FF2B5EF4-FFF2-40B4-BE49-F238E27FC236}">
                <a16:creationId xmlns:a16="http://schemas.microsoft.com/office/drawing/2014/main" id="{A686FFA4-8A86-4172-8183-A1990E7B052E}"/>
              </a:ext>
            </a:extLst>
          </p:cNvPr>
          <p:cNvSpPr/>
          <p:nvPr>
            <p:custDataLst>
              <p:tags r:id="rId651"/>
            </p:custDataLst>
          </p:nvPr>
        </p:nvSpPr>
        <p:spPr>
          <a:xfrm>
            <a:off x="7073881" y="48663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0" name="Ellipse 999">
            <a:extLst>
              <a:ext uri="{FF2B5EF4-FFF2-40B4-BE49-F238E27FC236}">
                <a16:creationId xmlns:a16="http://schemas.microsoft.com/office/drawing/2014/main" id="{A398CB56-BCDD-4F96-95B3-0EF80DDFF2F9}"/>
              </a:ext>
            </a:extLst>
          </p:cNvPr>
          <p:cNvSpPr/>
          <p:nvPr>
            <p:custDataLst>
              <p:tags r:id="rId652"/>
            </p:custDataLst>
          </p:nvPr>
        </p:nvSpPr>
        <p:spPr>
          <a:xfrm>
            <a:off x="7116538" y="47735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1" name="Ellipse 1000">
            <a:extLst>
              <a:ext uri="{FF2B5EF4-FFF2-40B4-BE49-F238E27FC236}">
                <a16:creationId xmlns:a16="http://schemas.microsoft.com/office/drawing/2014/main" id="{5D94BFA1-5826-433D-ABDD-59CEF4666800}"/>
              </a:ext>
            </a:extLst>
          </p:cNvPr>
          <p:cNvSpPr/>
          <p:nvPr>
            <p:custDataLst>
              <p:tags r:id="rId653"/>
            </p:custDataLst>
          </p:nvPr>
        </p:nvSpPr>
        <p:spPr>
          <a:xfrm>
            <a:off x="7143806" y="470351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2" name="Ellipse 1001">
            <a:extLst>
              <a:ext uri="{FF2B5EF4-FFF2-40B4-BE49-F238E27FC236}">
                <a16:creationId xmlns:a16="http://schemas.microsoft.com/office/drawing/2014/main" id="{3DF7F832-AC7B-4795-80BC-078A03A90E37}"/>
              </a:ext>
            </a:extLst>
          </p:cNvPr>
          <p:cNvSpPr/>
          <p:nvPr>
            <p:custDataLst>
              <p:tags r:id="rId654"/>
            </p:custDataLst>
          </p:nvPr>
        </p:nvSpPr>
        <p:spPr>
          <a:xfrm>
            <a:off x="7061615" y="44694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3" name="Ellipse 1002">
            <a:extLst>
              <a:ext uri="{FF2B5EF4-FFF2-40B4-BE49-F238E27FC236}">
                <a16:creationId xmlns:a16="http://schemas.microsoft.com/office/drawing/2014/main" id="{C8B61AD9-57EF-4636-8D10-6E91282B77C9}"/>
              </a:ext>
            </a:extLst>
          </p:cNvPr>
          <p:cNvSpPr/>
          <p:nvPr>
            <p:custDataLst>
              <p:tags r:id="rId655"/>
            </p:custDataLst>
          </p:nvPr>
        </p:nvSpPr>
        <p:spPr>
          <a:xfrm>
            <a:off x="7051020" y="438856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4" name="Ellipse 1003">
            <a:extLst>
              <a:ext uri="{FF2B5EF4-FFF2-40B4-BE49-F238E27FC236}">
                <a16:creationId xmlns:a16="http://schemas.microsoft.com/office/drawing/2014/main" id="{CA1C8C40-8CAC-4199-A747-5F2814950D0F}"/>
              </a:ext>
            </a:extLst>
          </p:cNvPr>
          <p:cNvSpPr/>
          <p:nvPr>
            <p:custDataLst>
              <p:tags r:id="rId656"/>
            </p:custDataLst>
          </p:nvPr>
        </p:nvSpPr>
        <p:spPr>
          <a:xfrm>
            <a:off x="7051021" y="431697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5" name="Ellipse 1004">
            <a:extLst>
              <a:ext uri="{FF2B5EF4-FFF2-40B4-BE49-F238E27FC236}">
                <a16:creationId xmlns:a16="http://schemas.microsoft.com/office/drawing/2014/main" id="{3096BF3D-B4DF-4469-B227-DE1CB09E54D0}"/>
              </a:ext>
            </a:extLst>
          </p:cNvPr>
          <p:cNvSpPr/>
          <p:nvPr>
            <p:custDataLst>
              <p:tags r:id="rId657"/>
            </p:custDataLst>
          </p:nvPr>
        </p:nvSpPr>
        <p:spPr>
          <a:xfrm>
            <a:off x="7101508" y="453095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6" name="Ellipse 1005">
            <a:extLst>
              <a:ext uri="{FF2B5EF4-FFF2-40B4-BE49-F238E27FC236}">
                <a16:creationId xmlns:a16="http://schemas.microsoft.com/office/drawing/2014/main" id="{F96CABE2-718C-4E47-9672-3054C20F5104}"/>
              </a:ext>
            </a:extLst>
          </p:cNvPr>
          <p:cNvSpPr/>
          <p:nvPr>
            <p:custDataLst>
              <p:tags r:id="rId658"/>
            </p:custDataLst>
          </p:nvPr>
        </p:nvSpPr>
        <p:spPr>
          <a:xfrm>
            <a:off x="7129675" y="461008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08" name="Groupe 1007">
            <a:extLst>
              <a:ext uri="{FF2B5EF4-FFF2-40B4-BE49-F238E27FC236}">
                <a16:creationId xmlns:a16="http://schemas.microsoft.com/office/drawing/2014/main" id="{D2274865-F9B9-41CD-8849-DC6EF25A97FE}"/>
              </a:ext>
            </a:extLst>
          </p:cNvPr>
          <p:cNvGrpSpPr/>
          <p:nvPr>
            <p:custDataLst>
              <p:tags r:id="rId659"/>
            </p:custDataLst>
          </p:nvPr>
        </p:nvGrpSpPr>
        <p:grpSpPr>
          <a:xfrm rot="2317509">
            <a:off x="6760102" y="4516108"/>
            <a:ext cx="299114" cy="113966"/>
            <a:chOff x="10751242" y="4741322"/>
            <a:chExt cx="299114" cy="113966"/>
          </a:xfrm>
        </p:grpSpPr>
        <p:sp>
          <p:nvSpPr>
            <p:cNvPr id="1009" name="Forme libre : forme 1008">
              <a:extLst>
                <a:ext uri="{FF2B5EF4-FFF2-40B4-BE49-F238E27FC236}">
                  <a16:creationId xmlns:a16="http://schemas.microsoft.com/office/drawing/2014/main" id="{649B673E-CB02-47AF-8469-FC1885C45902}"/>
                </a:ext>
              </a:extLst>
            </p:cNvPr>
            <p:cNvSpPr/>
            <p:nvPr/>
          </p:nvSpPr>
          <p:spPr>
            <a:xfrm rot="1930864">
              <a:off x="10930893" y="4760867"/>
              <a:ext cx="119463" cy="9442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7098 w 78027"/>
                <a:gd name="connsiteY0" fmla="*/ 68253 h 69996"/>
                <a:gd name="connsiteX1" fmla="*/ 2229 w 78027"/>
                <a:gd name="connsiteY1" fmla="*/ 12474 h 69996"/>
                <a:gd name="connsiteX2" fmla="*/ 56964 w 78027"/>
                <a:gd name="connsiteY2" fmla="*/ 2815 h 69996"/>
                <a:gd name="connsiteX3" fmla="*/ 76283 w 78027"/>
                <a:gd name="connsiteY3" fmla="*/ 51110 h 69996"/>
                <a:gd name="connsiteX4" fmla="*/ 17098 w 78027"/>
                <a:gd name="connsiteY4" fmla="*/ 68253 h 69996"/>
                <a:gd name="connsiteX0" fmla="*/ 30604 w 91532"/>
                <a:gd name="connsiteY0" fmla="*/ 67064 h 68275"/>
                <a:gd name="connsiteX1" fmla="*/ 1253 w 91532"/>
                <a:gd name="connsiteY1" fmla="*/ 20137 h 68275"/>
                <a:gd name="connsiteX2" fmla="*/ 70470 w 91532"/>
                <a:gd name="connsiteY2" fmla="*/ 1626 h 68275"/>
                <a:gd name="connsiteX3" fmla="*/ 89789 w 91532"/>
                <a:gd name="connsiteY3" fmla="*/ 49921 h 68275"/>
                <a:gd name="connsiteX4" fmla="*/ 30604 w 91532"/>
                <a:gd name="connsiteY4" fmla="*/ 67064 h 6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2" h="68275">
                  <a:moveTo>
                    <a:pt x="30604" y="67064"/>
                  </a:moveTo>
                  <a:cubicBezTo>
                    <a:pt x="15848" y="62100"/>
                    <a:pt x="-5391" y="31043"/>
                    <a:pt x="1253" y="20137"/>
                  </a:cubicBezTo>
                  <a:cubicBezTo>
                    <a:pt x="7897" y="9231"/>
                    <a:pt x="58128" y="-4813"/>
                    <a:pt x="70470" y="1626"/>
                  </a:cubicBezTo>
                  <a:cubicBezTo>
                    <a:pt x="82812" y="8065"/>
                    <a:pt x="96433" y="39015"/>
                    <a:pt x="89789" y="49921"/>
                  </a:cubicBezTo>
                  <a:cubicBezTo>
                    <a:pt x="83145" y="60827"/>
                    <a:pt x="45360" y="72028"/>
                    <a:pt x="30604" y="6706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0" name="Forme libre : forme 1009">
              <a:extLst>
                <a:ext uri="{FF2B5EF4-FFF2-40B4-BE49-F238E27FC236}">
                  <a16:creationId xmlns:a16="http://schemas.microsoft.com/office/drawing/2014/main" id="{879C7DBE-C0D6-4C35-80BA-DB03C770BAFC}"/>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1" name="Forme libre : forme 1010">
              <a:extLst>
                <a:ext uri="{FF2B5EF4-FFF2-40B4-BE49-F238E27FC236}">
                  <a16:creationId xmlns:a16="http://schemas.microsoft.com/office/drawing/2014/main" id="{7EA046EA-29B3-421F-98B2-A84FF2A46ACD}"/>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012" name="Forme libre : forme 1011">
            <a:extLst>
              <a:ext uri="{FF2B5EF4-FFF2-40B4-BE49-F238E27FC236}">
                <a16:creationId xmlns:a16="http://schemas.microsoft.com/office/drawing/2014/main" id="{0CF6D753-6972-49BF-A1C9-1B51CF03D7FE}"/>
              </a:ext>
            </a:extLst>
          </p:cNvPr>
          <p:cNvSpPr/>
          <p:nvPr>
            <p:custDataLst>
              <p:tags r:id="rId660"/>
            </p:custDataLst>
          </p:nvPr>
        </p:nvSpPr>
        <p:spPr>
          <a:xfrm rot="2673288">
            <a:off x="6936503" y="4756305"/>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3" name="Forme libre : forme 1012">
            <a:extLst>
              <a:ext uri="{FF2B5EF4-FFF2-40B4-BE49-F238E27FC236}">
                <a16:creationId xmlns:a16="http://schemas.microsoft.com/office/drawing/2014/main" id="{7B9DB3B0-5B6E-4D85-BF88-E82E9CEDF339}"/>
              </a:ext>
            </a:extLst>
          </p:cNvPr>
          <p:cNvSpPr/>
          <p:nvPr>
            <p:custDataLst>
              <p:tags r:id="rId661"/>
            </p:custDataLst>
          </p:nvPr>
        </p:nvSpPr>
        <p:spPr>
          <a:xfrm rot="2673288">
            <a:off x="6891826" y="4844904"/>
            <a:ext cx="106467" cy="8118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14" name="Groupe 1013">
            <a:extLst>
              <a:ext uri="{FF2B5EF4-FFF2-40B4-BE49-F238E27FC236}">
                <a16:creationId xmlns:a16="http://schemas.microsoft.com/office/drawing/2014/main" id="{74A616B3-1345-46EB-BE3D-3DFF98E6EC7D}"/>
              </a:ext>
            </a:extLst>
          </p:cNvPr>
          <p:cNvGrpSpPr/>
          <p:nvPr>
            <p:custDataLst>
              <p:tags r:id="rId662"/>
            </p:custDataLst>
          </p:nvPr>
        </p:nvGrpSpPr>
        <p:grpSpPr>
          <a:xfrm rot="18316441">
            <a:off x="6455472" y="4587261"/>
            <a:ext cx="298667" cy="101810"/>
            <a:chOff x="10751242" y="4741322"/>
            <a:chExt cx="298667" cy="101810"/>
          </a:xfrm>
        </p:grpSpPr>
        <p:sp>
          <p:nvSpPr>
            <p:cNvPr id="1015" name="Forme libre : forme 1014">
              <a:extLst>
                <a:ext uri="{FF2B5EF4-FFF2-40B4-BE49-F238E27FC236}">
                  <a16:creationId xmlns:a16="http://schemas.microsoft.com/office/drawing/2014/main" id="{32D07D60-298A-4D8B-A1EB-6B67DA773897}"/>
                </a:ext>
              </a:extLst>
            </p:cNvPr>
            <p:cNvSpPr/>
            <p:nvPr/>
          </p:nvSpPr>
          <p:spPr>
            <a:xfrm rot="1930864">
              <a:off x="10930134" y="4746604"/>
              <a:ext cx="119775" cy="9096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34559 w 97023"/>
                <a:gd name="connsiteY0" fmla="*/ 72034 h 72629"/>
                <a:gd name="connsiteX1" fmla="*/ 1218 w 97023"/>
                <a:gd name="connsiteY1" fmla="*/ 27583 h 72629"/>
                <a:gd name="connsiteX2" fmla="*/ 76415 w 97023"/>
                <a:gd name="connsiteY2" fmla="*/ 1201 h 72629"/>
                <a:gd name="connsiteX3" fmla="*/ 95734 w 97023"/>
                <a:gd name="connsiteY3" fmla="*/ 49496 h 72629"/>
                <a:gd name="connsiteX4" fmla="*/ 34559 w 97023"/>
                <a:gd name="connsiteY4" fmla="*/ 72034 h 72629"/>
                <a:gd name="connsiteX0" fmla="*/ 40387 w 96772"/>
                <a:gd name="connsiteY0" fmla="*/ 65167 h 66013"/>
                <a:gd name="connsiteX1" fmla="*/ 770 w 96772"/>
                <a:gd name="connsiteY1" fmla="*/ 27535 h 66013"/>
                <a:gd name="connsiteX2" fmla="*/ 75967 w 96772"/>
                <a:gd name="connsiteY2" fmla="*/ 1153 h 66013"/>
                <a:gd name="connsiteX3" fmla="*/ 95286 w 96772"/>
                <a:gd name="connsiteY3" fmla="*/ 49448 h 66013"/>
                <a:gd name="connsiteX4" fmla="*/ 40387 w 96772"/>
                <a:gd name="connsiteY4" fmla="*/ 65167 h 66013"/>
                <a:gd name="connsiteX0" fmla="*/ 40368 w 91771"/>
                <a:gd name="connsiteY0" fmla="*/ 65167 h 65778"/>
                <a:gd name="connsiteX1" fmla="*/ 751 w 91771"/>
                <a:gd name="connsiteY1" fmla="*/ 27535 h 65778"/>
                <a:gd name="connsiteX2" fmla="*/ 75948 w 91771"/>
                <a:gd name="connsiteY2" fmla="*/ 1153 h 65778"/>
                <a:gd name="connsiteX3" fmla="*/ 89677 w 91771"/>
                <a:gd name="connsiteY3" fmla="*/ 47258 h 65778"/>
                <a:gd name="connsiteX4" fmla="*/ 40368 w 91771"/>
                <a:gd name="connsiteY4" fmla="*/ 65167 h 6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1" h="65778">
                  <a:moveTo>
                    <a:pt x="40368" y="65167"/>
                  </a:moveTo>
                  <a:cubicBezTo>
                    <a:pt x="25547" y="61880"/>
                    <a:pt x="-5179" y="38204"/>
                    <a:pt x="751" y="27535"/>
                  </a:cubicBezTo>
                  <a:cubicBezTo>
                    <a:pt x="6681" y="16866"/>
                    <a:pt x="63606" y="-5286"/>
                    <a:pt x="75948" y="1153"/>
                  </a:cubicBezTo>
                  <a:cubicBezTo>
                    <a:pt x="88290" y="7592"/>
                    <a:pt x="95607" y="36589"/>
                    <a:pt x="89677" y="47258"/>
                  </a:cubicBezTo>
                  <a:cubicBezTo>
                    <a:pt x="83747" y="57927"/>
                    <a:pt x="55189" y="68454"/>
                    <a:pt x="40368" y="6516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6" name="Forme libre : forme 1015">
              <a:extLst>
                <a:ext uri="{FF2B5EF4-FFF2-40B4-BE49-F238E27FC236}">
                  <a16:creationId xmlns:a16="http://schemas.microsoft.com/office/drawing/2014/main" id="{D66E1E54-E063-4413-976F-FA19F4170791}"/>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7" name="Forme libre : forme 1016">
              <a:extLst>
                <a:ext uri="{FF2B5EF4-FFF2-40B4-BE49-F238E27FC236}">
                  <a16:creationId xmlns:a16="http://schemas.microsoft.com/office/drawing/2014/main" id="{E5303744-2379-46A1-9AFA-308571707E4F}"/>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018" name="Forme libre : forme 1017">
            <a:extLst>
              <a:ext uri="{FF2B5EF4-FFF2-40B4-BE49-F238E27FC236}">
                <a16:creationId xmlns:a16="http://schemas.microsoft.com/office/drawing/2014/main" id="{2F799F68-EEED-4285-A7BE-62F5DB27CD05}"/>
              </a:ext>
            </a:extLst>
          </p:cNvPr>
          <p:cNvSpPr/>
          <p:nvPr>
            <p:custDataLst>
              <p:tags r:id="rId663"/>
            </p:custDataLst>
          </p:nvPr>
        </p:nvSpPr>
        <p:spPr>
          <a:xfrm rot="20247305">
            <a:off x="6697320" y="4458898"/>
            <a:ext cx="109909" cy="10118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216 w 66142"/>
              <a:gd name="connsiteY0" fmla="*/ 73824 h 78404"/>
              <a:gd name="connsiteX1" fmla="*/ 2337 w 66142"/>
              <a:gd name="connsiteY1" fmla="*/ 12650 h 78404"/>
              <a:gd name="connsiteX2" fmla="*/ 57072 w 66142"/>
              <a:gd name="connsiteY2" fmla="*/ 2991 h 78404"/>
              <a:gd name="connsiteX3" fmla="*/ 61861 w 66142"/>
              <a:gd name="connsiteY3" fmla="*/ 65695 h 78404"/>
              <a:gd name="connsiteX4" fmla="*/ 15216 w 66142"/>
              <a:gd name="connsiteY4" fmla="*/ 73824 h 78404"/>
              <a:gd name="connsiteX0" fmla="*/ 16722 w 84211"/>
              <a:gd name="connsiteY0" fmla="*/ 68977 h 73167"/>
              <a:gd name="connsiteX1" fmla="*/ 3843 w 84211"/>
              <a:gd name="connsiteY1" fmla="*/ 7803 h 73167"/>
              <a:gd name="connsiteX2" fmla="*/ 80121 w 84211"/>
              <a:gd name="connsiteY2" fmla="*/ 5038 h 73167"/>
              <a:gd name="connsiteX3" fmla="*/ 63367 w 84211"/>
              <a:gd name="connsiteY3" fmla="*/ 60848 h 73167"/>
              <a:gd name="connsiteX4" fmla="*/ 16722 w 84211"/>
              <a:gd name="connsiteY4" fmla="*/ 68977 h 7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1" h="73167">
                <a:moveTo>
                  <a:pt x="16722" y="68977"/>
                </a:moveTo>
                <a:cubicBezTo>
                  <a:pt x="6801" y="60136"/>
                  <a:pt x="-6724" y="18460"/>
                  <a:pt x="3843" y="7803"/>
                </a:cubicBezTo>
                <a:cubicBezTo>
                  <a:pt x="14410" y="-2854"/>
                  <a:pt x="67779" y="-1401"/>
                  <a:pt x="80121" y="5038"/>
                </a:cubicBezTo>
                <a:cubicBezTo>
                  <a:pt x="92463" y="11477"/>
                  <a:pt x="73934" y="50191"/>
                  <a:pt x="63367" y="60848"/>
                </a:cubicBezTo>
                <a:cubicBezTo>
                  <a:pt x="52800" y="71505"/>
                  <a:pt x="26643" y="77818"/>
                  <a:pt x="16722" y="6897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9" name="Forme libre : forme 1018">
            <a:extLst>
              <a:ext uri="{FF2B5EF4-FFF2-40B4-BE49-F238E27FC236}">
                <a16:creationId xmlns:a16="http://schemas.microsoft.com/office/drawing/2014/main" id="{D0330DEB-2CA8-458E-AACD-8F18054E5245}"/>
              </a:ext>
            </a:extLst>
          </p:cNvPr>
          <p:cNvSpPr/>
          <p:nvPr>
            <p:custDataLst>
              <p:tags r:id="rId664"/>
            </p:custDataLst>
          </p:nvPr>
        </p:nvSpPr>
        <p:spPr>
          <a:xfrm rot="6741763">
            <a:off x="6456594" y="4763208"/>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0" name="Forme libre : forme 1019">
            <a:extLst>
              <a:ext uri="{FF2B5EF4-FFF2-40B4-BE49-F238E27FC236}">
                <a16:creationId xmlns:a16="http://schemas.microsoft.com/office/drawing/2014/main" id="{4D510290-930C-4475-8D61-8C9AFC629BA7}"/>
              </a:ext>
            </a:extLst>
          </p:cNvPr>
          <p:cNvSpPr/>
          <p:nvPr>
            <p:custDataLst>
              <p:tags r:id="rId665"/>
            </p:custDataLst>
          </p:nvPr>
        </p:nvSpPr>
        <p:spPr>
          <a:xfrm rot="16818571">
            <a:off x="6953226" y="4671218"/>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1" name="Forme libre : forme 1020">
            <a:extLst>
              <a:ext uri="{FF2B5EF4-FFF2-40B4-BE49-F238E27FC236}">
                <a16:creationId xmlns:a16="http://schemas.microsoft.com/office/drawing/2014/main" id="{04CEB12F-429C-4090-9724-9A52DE6D9EBA}"/>
              </a:ext>
            </a:extLst>
          </p:cNvPr>
          <p:cNvSpPr/>
          <p:nvPr>
            <p:custDataLst>
              <p:tags r:id="rId666"/>
            </p:custDataLst>
          </p:nvPr>
        </p:nvSpPr>
        <p:spPr>
          <a:xfrm rot="1605444">
            <a:off x="6590594" y="4907614"/>
            <a:ext cx="91801" cy="951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0381 w 76306"/>
              <a:gd name="connsiteY0" fmla="*/ 73829 h 77358"/>
              <a:gd name="connsiteX1" fmla="*/ 4270 w 76306"/>
              <a:gd name="connsiteY1" fmla="*/ 12630 h 77358"/>
              <a:gd name="connsiteX2" fmla="*/ 52237 w 76306"/>
              <a:gd name="connsiteY2" fmla="*/ 2996 h 77358"/>
              <a:gd name="connsiteX3" fmla="*/ 75241 w 76306"/>
              <a:gd name="connsiteY3" fmla="*/ 62423 h 77358"/>
              <a:gd name="connsiteX4" fmla="*/ 10381 w 76306"/>
              <a:gd name="connsiteY4" fmla="*/ 73829 h 77358"/>
              <a:gd name="connsiteX0" fmla="*/ 10095 w 70337"/>
              <a:gd name="connsiteY0" fmla="*/ 73829 h 76075"/>
              <a:gd name="connsiteX1" fmla="*/ 3984 w 70337"/>
              <a:gd name="connsiteY1" fmla="*/ 12630 h 76075"/>
              <a:gd name="connsiteX2" fmla="*/ 51951 w 70337"/>
              <a:gd name="connsiteY2" fmla="*/ 2996 h 76075"/>
              <a:gd name="connsiteX3" fmla="*/ 68846 w 70337"/>
              <a:gd name="connsiteY3" fmla="*/ 56796 h 76075"/>
              <a:gd name="connsiteX4" fmla="*/ 10095 w 70337"/>
              <a:gd name="connsiteY4" fmla="*/ 73829 h 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7" h="76075">
                <a:moveTo>
                  <a:pt x="10095" y="73829"/>
                </a:moveTo>
                <a:cubicBezTo>
                  <a:pt x="-715" y="66468"/>
                  <a:pt x="-2992" y="24435"/>
                  <a:pt x="3984" y="12630"/>
                </a:cubicBezTo>
                <a:cubicBezTo>
                  <a:pt x="10960" y="824"/>
                  <a:pt x="39609" y="-3443"/>
                  <a:pt x="51951" y="2996"/>
                </a:cubicBezTo>
                <a:cubicBezTo>
                  <a:pt x="64293" y="9435"/>
                  <a:pt x="74212" y="44454"/>
                  <a:pt x="68846" y="56796"/>
                </a:cubicBezTo>
                <a:cubicBezTo>
                  <a:pt x="63480" y="69138"/>
                  <a:pt x="20905" y="81190"/>
                  <a:pt x="10095" y="7382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2" name="Forme libre : forme 1021">
            <a:extLst>
              <a:ext uri="{FF2B5EF4-FFF2-40B4-BE49-F238E27FC236}">
                <a16:creationId xmlns:a16="http://schemas.microsoft.com/office/drawing/2014/main" id="{019C2881-FBF1-4583-837C-B760C13ABAD0}"/>
              </a:ext>
            </a:extLst>
          </p:cNvPr>
          <p:cNvSpPr/>
          <p:nvPr>
            <p:custDataLst>
              <p:tags r:id="rId667"/>
            </p:custDataLst>
          </p:nvPr>
        </p:nvSpPr>
        <p:spPr>
          <a:xfrm rot="1191431">
            <a:off x="6671710" y="4925345"/>
            <a:ext cx="91801" cy="951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0381 w 76306"/>
              <a:gd name="connsiteY0" fmla="*/ 73829 h 77358"/>
              <a:gd name="connsiteX1" fmla="*/ 4270 w 76306"/>
              <a:gd name="connsiteY1" fmla="*/ 12630 h 77358"/>
              <a:gd name="connsiteX2" fmla="*/ 52237 w 76306"/>
              <a:gd name="connsiteY2" fmla="*/ 2996 h 77358"/>
              <a:gd name="connsiteX3" fmla="*/ 75241 w 76306"/>
              <a:gd name="connsiteY3" fmla="*/ 62423 h 77358"/>
              <a:gd name="connsiteX4" fmla="*/ 10381 w 76306"/>
              <a:gd name="connsiteY4" fmla="*/ 73829 h 77358"/>
              <a:gd name="connsiteX0" fmla="*/ 10095 w 70337"/>
              <a:gd name="connsiteY0" fmla="*/ 73829 h 76075"/>
              <a:gd name="connsiteX1" fmla="*/ 3984 w 70337"/>
              <a:gd name="connsiteY1" fmla="*/ 12630 h 76075"/>
              <a:gd name="connsiteX2" fmla="*/ 51951 w 70337"/>
              <a:gd name="connsiteY2" fmla="*/ 2996 h 76075"/>
              <a:gd name="connsiteX3" fmla="*/ 68846 w 70337"/>
              <a:gd name="connsiteY3" fmla="*/ 56796 h 76075"/>
              <a:gd name="connsiteX4" fmla="*/ 10095 w 70337"/>
              <a:gd name="connsiteY4" fmla="*/ 73829 h 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7" h="76075">
                <a:moveTo>
                  <a:pt x="10095" y="73829"/>
                </a:moveTo>
                <a:cubicBezTo>
                  <a:pt x="-715" y="66468"/>
                  <a:pt x="-2992" y="24435"/>
                  <a:pt x="3984" y="12630"/>
                </a:cubicBezTo>
                <a:cubicBezTo>
                  <a:pt x="10960" y="824"/>
                  <a:pt x="39609" y="-3443"/>
                  <a:pt x="51951" y="2996"/>
                </a:cubicBezTo>
                <a:cubicBezTo>
                  <a:pt x="64293" y="9435"/>
                  <a:pt x="74212" y="44454"/>
                  <a:pt x="68846" y="56796"/>
                </a:cubicBezTo>
                <a:cubicBezTo>
                  <a:pt x="63480" y="69138"/>
                  <a:pt x="20905" y="81190"/>
                  <a:pt x="10095" y="7382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3" name="Forme libre : forme 1022">
            <a:extLst>
              <a:ext uri="{FF2B5EF4-FFF2-40B4-BE49-F238E27FC236}">
                <a16:creationId xmlns:a16="http://schemas.microsoft.com/office/drawing/2014/main" id="{8F769A23-C41B-4411-9DC4-31DDECCB056F}"/>
              </a:ext>
            </a:extLst>
          </p:cNvPr>
          <p:cNvSpPr/>
          <p:nvPr>
            <p:custDataLst>
              <p:tags r:id="rId668"/>
            </p:custDataLst>
          </p:nvPr>
        </p:nvSpPr>
        <p:spPr>
          <a:xfrm rot="198775">
            <a:off x="6759459" y="4930111"/>
            <a:ext cx="91801" cy="951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0381 w 76306"/>
              <a:gd name="connsiteY0" fmla="*/ 73829 h 77358"/>
              <a:gd name="connsiteX1" fmla="*/ 4270 w 76306"/>
              <a:gd name="connsiteY1" fmla="*/ 12630 h 77358"/>
              <a:gd name="connsiteX2" fmla="*/ 52237 w 76306"/>
              <a:gd name="connsiteY2" fmla="*/ 2996 h 77358"/>
              <a:gd name="connsiteX3" fmla="*/ 75241 w 76306"/>
              <a:gd name="connsiteY3" fmla="*/ 62423 h 77358"/>
              <a:gd name="connsiteX4" fmla="*/ 10381 w 76306"/>
              <a:gd name="connsiteY4" fmla="*/ 73829 h 77358"/>
              <a:gd name="connsiteX0" fmla="*/ 10095 w 70337"/>
              <a:gd name="connsiteY0" fmla="*/ 73829 h 76075"/>
              <a:gd name="connsiteX1" fmla="*/ 3984 w 70337"/>
              <a:gd name="connsiteY1" fmla="*/ 12630 h 76075"/>
              <a:gd name="connsiteX2" fmla="*/ 51951 w 70337"/>
              <a:gd name="connsiteY2" fmla="*/ 2996 h 76075"/>
              <a:gd name="connsiteX3" fmla="*/ 68846 w 70337"/>
              <a:gd name="connsiteY3" fmla="*/ 56796 h 76075"/>
              <a:gd name="connsiteX4" fmla="*/ 10095 w 70337"/>
              <a:gd name="connsiteY4" fmla="*/ 73829 h 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7" h="76075">
                <a:moveTo>
                  <a:pt x="10095" y="73829"/>
                </a:moveTo>
                <a:cubicBezTo>
                  <a:pt x="-715" y="66468"/>
                  <a:pt x="-2992" y="24435"/>
                  <a:pt x="3984" y="12630"/>
                </a:cubicBezTo>
                <a:cubicBezTo>
                  <a:pt x="10960" y="824"/>
                  <a:pt x="39609" y="-3443"/>
                  <a:pt x="51951" y="2996"/>
                </a:cubicBezTo>
                <a:cubicBezTo>
                  <a:pt x="64293" y="9435"/>
                  <a:pt x="74212" y="44454"/>
                  <a:pt x="68846" y="56796"/>
                </a:cubicBezTo>
                <a:cubicBezTo>
                  <a:pt x="63480" y="69138"/>
                  <a:pt x="20905" y="81190"/>
                  <a:pt x="10095" y="7382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4" name="Forme libre : forme 1023">
            <a:extLst>
              <a:ext uri="{FF2B5EF4-FFF2-40B4-BE49-F238E27FC236}">
                <a16:creationId xmlns:a16="http://schemas.microsoft.com/office/drawing/2014/main" id="{BD881487-A8F9-4DC6-83CF-F28BD16DDF58}"/>
              </a:ext>
            </a:extLst>
          </p:cNvPr>
          <p:cNvSpPr/>
          <p:nvPr>
            <p:custDataLst>
              <p:tags r:id="rId669"/>
            </p:custDataLst>
          </p:nvPr>
        </p:nvSpPr>
        <p:spPr>
          <a:xfrm rot="20655555">
            <a:off x="6840754" y="4896495"/>
            <a:ext cx="91801" cy="9517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0381 w 76306"/>
              <a:gd name="connsiteY0" fmla="*/ 73829 h 77358"/>
              <a:gd name="connsiteX1" fmla="*/ 4270 w 76306"/>
              <a:gd name="connsiteY1" fmla="*/ 12630 h 77358"/>
              <a:gd name="connsiteX2" fmla="*/ 52237 w 76306"/>
              <a:gd name="connsiteY2" fmla="*/ 2996 h 77358"/>
              <a:gd name="connsiteX3" fmla="*/ 75241 w 76306"/>
              <a:gd name="connsiteY3" fmla="*/ 62423 h 77358"/>
              <a:gd name="connsiteX4" fmla="*/ 10381 w 76306"/>
              <a:gd name="connsiteY4" fmla="*/ 73829 h 77358"/>
              <a:gd name="connsiteX0" fmla="*/ 10095 w 70337"/>
              <a:gd name="connsiteY0" fmla="*/ 73829 h 76075"/>
              <a:gd name="connsiteX1" fmla="*/ 3984 w 70337"/>
              <a:gd name="connsiteY1" fmla="*/ 12630 h 76075"/>
              <a:gd name="connsiteX2" fmla="*/ 51951 w 70337"/>
              <a:gd name="connsiteY2" fmla="*/ 2996 h 76075"/>
              <a:gd name="connsiteX3" fmla="*/ 68846 w 70337"/>
              <a:gd name="connsiteY3" fmla="*/ 56796 h 76075"/>
              <a:gd name="connsiteX4" fmla="*/ 10095 w 70337"/>
              <a:gd name="connsiteY4" fmla="*/ 73829 h 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7" h="76075">
                <a:moveTo>
                  <a:pt x="10095" y="73829"/>
                </a:moveTo>
                <a:cubicBezTo>
                  <a:pt x="-715" y="66468"/>
                  <a:pt x="-2992" y="24435"/>
                  <a:pt x="3984" y="12630"/>
                </a:cubicBezTo>
                <a:cubicBezTo>
                  <a:pt x="10960" y="824"/>
                  <a:pt x="39609" y="-3443"/>
                  <a:pt x="51951" y="2996"/>
                </a:cubicBezTo>
                <a:cubicBezTo>
                  <a:pt x="64293" y="9435"/>
                  <a:pt x="74212" y="44454"/>
                  <a:pt x="68846" y="56796"/>
                </a:cubicBezTo>
                <a:cubicBezTo>
                  <a:pt x="63480" y="69138"/>
                  <a:pt x="20905" y="81190"/>
                  <a:pt x="10095" y="7382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5" name="Forme libre : forme 1024">
            <a:extLst>
              <a:ext uri="{FF2B5EF4-FFF2-40B4-BE49-F238E27FC236}">
                <a16:creationId xmlns:a16="http://schemas.microsoft.com/office/drawing/2014/main" id="{2D22C69F-97F3-4AB2-A2EF-3B9785D7BC02}"/>
              </a:ext>
            </a:extLst>
          </p:cNvPr>
          <p:cNvSpPr/>
          <p:nvPr>
            <p:custDataLst>
              <p:tags r:id="rId670"/>
            </p:custDataLst>
          </p:nvPr>
        </p:nvSpPr>
        <p:spPr>
          <a:xfrm rot="3678043">
            <a:off x="6480930" y="4839354"/>
            <a:ext cx="84506" cy="9655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0381 w 76306"/>
              <a:gd name="connsiteY0" fmla="*/ 73829 h 77358"/>
              <a:gd name="connsiteX1" fmla="*/ 4270 w 76306"/>
              <a:gd name="connsiteY1" fmla="*/ 12630 h 77358"/>
              <a:gd name="connsiteX2" fmla="*/ 52237 w 76306"/>
              <a:gd name="connsiteY2" fmla="*/ 2996 h 77358"/>
              <a:gd name="connsiteX3" fmla="*/ 75241 w 76306"/>
              <a:gd name="connsiteY3" fmla="*/ 62423 h 77358"/>
              <a:gd name="connsiteX4" fmla="*/ 10381 w 76306"/>
              <a:gd name="connsiteY4" fmla="*/ 73829 h 77358"/>
              <a:gd name="connsiteX0" fmla="*/ 10095 w 70337"/>
              <a:gd name="connsiteY0" fmla="*/ 73829 h 76075"/>
              <a:gd name="connsiteX1" fmla="*/ 3984 w 70337"/>
              <a:gd name="connsiteY1" fmla="*/ 12630 h 76075"/>
              <a:gd name="connsiteX2" fmla="*/ 51951 w 70337"/>
              <a:gd name="connsiteY2" fmla="*/ 2996 h 76075"/>
              <a:gd name="connsiteX3" fmla="*/ 68846 w 70337"/>
              <a:gd name="connsiteY3" fmla="*/ 56796 h 76075"/>
              <a:gd name="connsiteX4" fmla="*/ 10095 w 70337"/>
              <a:gd name="connsiteY4" fmla="*/ 73829 h 76075"/>
              <a:gd name="connsiteX0" fmla="*/ 4531 w 82015"/>
              <a:gd name="connsiteY0" fmla="*/ 73935 h 76116"/>
              <a:gd name="connsiteX1" fmla="*/ 13999 w 82015"/>
              <a:gd name="connsiteY1" fmla="*/ 12634 h 76116"/>
              <a:gd name="connsiteX2" fmla="*/ 61966 w 82015"/>
              <a:gd name="connsiteY2" fmla="*/ 3000 h 76116"/>
              <a:gd name="connsiteX3" fmla="*/ 78861 w 82015"/>
              <a:gd name="connsiteY3" fmla="*/ 56800 h 76116"/>
              <a:gd name="connsiteX4" fmla="*/ 4531 w 82015"/>
              <a:gd name="connsiteY4" fmla="*/ 73935 h 76116"/>
              <a:gd name="connsiteX0" fmla="*/ 3416 w 69902"/>
              <a:gd name="connsiteY0" fmla="*/ 73935 h 78504"/>
              <a:gd name="connsiteX1" fmla="*/ 12884 w 69902"/>
              <a:gd name="connsiteY1" fmla="*/ 12634 h 78504"/>
              <a:gd name="connsiteX2" fmla="*/ 60851 w 69902"/>
              <a:gd name="connsiteY2" fmla="*/ 3000 h 78504"/>
              <a:gd name="connsiteX3" fmla="*/ 62516 w 69902"/>
              <a:gd name="connsiteY3" fmla="*/ 66098 h 78504"/>
              <a:gd name="connsiteX4" fmla="*/ 3416 w 69902"/>
              <a:gd name="connsiteY4" fmla="*/ 73935 h 78504"/>
              <a:gd name="connsiteX0" fmla="*/ 3060 w 64748"/>
              <a:gd name="connsiteY0" fmla="*/ 72676 h 77180"/>
              <a:gd name="connsiteX1" fmla="*/ 12528 w 64748"/>
              <a:gd name="connsiteY1" fmla="*/ 11375 h 77180"/>
              <a:gd name="connsiteX2" fmla="*/ 47570 w 64748"/>
              <a:gd name="connsiteY2" fmla="*/ 3358 h 77180"/>
              <a:gd name="connsiteX3" fmla="*/ 62160 w 64748"/>
              <a:gd name="connsiteY3" fmla="*/ 64839 h 77180"/>
              <a:gd name="connsiteX4" fmla="*/ 3060 w 64748"/>
              <a:gd name="connsiteY4" fmla="*/ 72676 h 77180"/>
              <a:gd name="connsiteX0" fmla="*/ 3060 w 64748"/>
              <a:gd name="connsiteY0" fmla="*/ 72676 h 77180"/>
              <a:gd name="connsiteX1" fmla="*/ 12528 w 64748"/>
              <a:gd name="connsiteY1" fmla="*/ 11375 h 77180"/>
              <a:gd name="connsiteX2" fmla="*/ 47570 w 64748"/>
              <a:gd name="connsiteY2" fmla="*/ 3358 h 77180"/>
              <a:gd name="connsiteX3" fmla="*/ 62160 w 64748"/>
              <a:gd name="connsiteY3" fmla="*/ 64839 h 77180"/>
              <a:gd name="connsiteX4" fmla="*/ 3060 w 64748"/>
              <a:gd name="connsiteY4" fmla="*/ 72676 h 7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8" h="77180">
                <a:moveTo>
                  <a:pt x="3060" y="72676"/>
                </a:moveTo>
                <a:cubicBezTo>
                  <a:pt x="-5212" y="63765"/>
                  <a:pt x="5110" y="22928"/>
                  <a:pt x="12528" y="11375"/>
                </a:cubicBezTo>
                <a:cubicBezTo>
                  <a:pt x="19946" y="-178"/>
                  <a:pt x="35228" y="-3081"/>
                  <a:pt x="47570" y="3358"/>
                </a:cubicBezTo>
                <a:cubicBezTo>
                  <a:pt x="59912" y="9797"/>
                  <a:pt x="69578" y="53286"/>
                  <a:pt x="62160" y="64839"/>
                </a:cubicBezTo>
                <a:cubicBezTo>
                  <a:pt x="54742" y="76392"/>
                  <a:pt x="11332" y="81587"/>
                  <a:pt x="3060" y="7267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6" name="Forme libre : forme 1025">
            <a:extLst>
              <a:ext uri="{FF2B5EF4-FFF2-40B4-BE49-F238E27FC236}">
                <a16:creationId xmlns:a16="http://schemas.microsoft.com/office/drawing/2014/main" id="{6761FA4D-BBD8-49BE-9F73-CE91C0C3C00F}"/>
              </a:ext>
            </a:extLst>
          </p:cNvPr>
          <p:cNvSpPr/>
          <p:nvPr>
            <p:custDataLst>
              <p:tags r:id="rId671"/>
            </p:custDataLst>
          </p:nvPr>
        </p:nvSpPr>
        <p:spPr>
          <a:xfrm rot="1716811">
            <a:off x="6534562" y="4889163"/>
            <a:ext cx="84506" cy="9655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0381 w 76306"/>
              <a:gd name="connsiteY0" fmla="*/ 73829 h 77358"/>
              <a:gd name="connsiteX1" fmla="*/ 4270 w 76306"/>
              <a:gd name="connsiteY1" fmla="*/ 12630 h 77358"/>
              <a:gd name="connsiteX2" fmla="*/ 52237 w 76306"/>
              <a:gd name="connsiteY2" fmla="*/ 2996 h 77358"/>
              <a:gd name="connsiteX3" fmla="*/ 75241 w 76306"/>
              <a:gd name="connsiteY3" fmla="*/ 62423 h 77358"/>
              <a:gd name="connsiteX4" fmla="*/ 10381 w 76306"/>
              <a:gd name="connsiteY4" fmla="*/ 73829 h 77358"/>
              <a:gd name="connsiteX0" fmla="*/ 10095 w 70337"/>
              <a:gd name="connsiteY0" fmla="*/ 73829 h 76075"/>
              <a:gd name="connsiteX1" fmla="*/ 3984 w 70337"/>
              <a:gd name="connsiteY1" fmla="*/ 12630 h 76075"/>
              <a:gd name="connsiteX2" fmla="*/ 51951 w 70337"/>
              <a:gd name="connsiteY2" fmla="*/ 2996 h 76075"/>
              <a:gd name="connsiteX3" fmla="*/ 68846 w 70337"/>
              <a:gd name="connsiteY3" fmla="*/ 56796 h 76075"/>
              <a:gd name="connsiteX4" fmla="*/ 10095 w 70337"/>
              <a:gd name="connsiteY4" fmla="*/ 73829 h 76075"/>
              <a:gd name="connsiteX0" fmla="*/ 4531 w 82015"/>
              <a:gd name="connsiteY0" fmla="*/ 73935 h 76116"/>
              <a:gd name="connsiteX1" fmla="*/ 13999 w 82015"/>
              <a:gd name="connsiteY1" fmla="*/ 12634 h 76116"/>
              <a:gd name="connsiteX2" fmla="*/ 61966 w 82015"/>
              <a:gd name="connsiteY2" fmla="*/ 3000 h 76116"/>
              <a:gd name="connsiteX3" fmla="*/ 78861 w 82015"/>
              <a:gd name="connsiteY3" fmla="*/ 56800 h 76116"/>
              <a:gd name="connsiteX4" fmla="*/ 4531 w 82015"/>
              <a:gd name="connsiteY4" fmla="*/ 73935 h 76116"/>
              <a:gd name="connsiteX0" fmla="*/ 3416 w 69902"/>
              <a:gd name="connsiteY0" fmla="*/ 73935 h 78504"/>
              <a:gd name="connsiteX1" fmla="*/ 12884 w 69902"/>
              <a:gd name="connsiteY1" fmla="*/ 12634 h 78504"/>
              <a:gd name="connsiteX2" fmla="*/ 60851 w 69902"/>
              <a:gd name="connsiteY2" fmla="*/ 3000 h 78504"/>
              <a:gd name="connsiteX3" fmla="*/ 62516 w 69902"/>
              <a:gd name="connsiteY3" fmla="*/ 66098 h 78504"/>
              <a:gd name="connsiteX4" fmla="*/ 3416 w 69902"/>
              <a:gd name="connsiteY4" fmla="*/ 73935 h 78504"/>
              <a:gd name="connsiteX0" fmla="*/ 3060 w 64748"/>
              <a:gd name="connsiteY0" fmla="*/ 72676 h 77180"/>
              <a:gd name="connsiteX1" fmla="*/ 12528 w 64748"/>
              <a:gd name="connsiteY1" fmla="*/ 11375 h 77180"/>
              <a:gd name="connsiteX2" fmla="*/ 47570 w 64748"/>
              <a:gd name="connsiteY2" fmla="*/ 3358 h 77180"/>
              <a:gd name="connsiteX3" fmla="*/ 62160 w 64748"/>
              <a:gd name="connsiteY3" fmla="*/ 64839 h 77180"/>
              <a:gd name="connsiteX4" fmla="*/ 3060 w 64748"/>
              <a:gd name="connsiteY4" fmla="*/ 72676 h 77180"/>
              <a:gd name="connsiteX0" fmla="*/ 3060 w 64748"/>
              <a:gd name="connsiteY0" fmla="*/ 72676 h 77180"/>
              <a:gd name="connsiteX1" fmla="*/ 12528 w 64748"/>
              <a:gd name="connsiteY1" fmla="*/ 11375 h 77180"/>
              <a:gd name="connsiteX2" fmla="*/ 47570 w 64748"/>
              <a:gd name="connsiteY2" fmla="*/ 3358 h 77180"/>
              <a:gd name="connsiteX3" fmla="*/ 62160 w 64748"/>
              <a:gd name="connsiteY3" fmla="*/ 64839 h 77180"/>
              <a:gd name="connsiteX4" fmla="*/ 3060 w 64748"/>
              <a:gd name="connsiteY4" fmla="*/ 72676 h 7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8" h="77180">
                <a:moveTo>
                  <a:pt x="3060" y="72676"/>
                </a:moveTo>
                <a:cubicBezTo>
                  <a:pt x="-5212" y="63765"/>
                  <a:pt x="5110" y="22928"/>
                  <a:pt x="12528" y="11375"/>
                </a:cubicBezTo>
                <a:cubicBezTo>
                  <a:pt x="19946" y="-178"/>
                  <a:pt x="35228" y="-3081"/>
                  <a:pt x="47570" y="3358"/>
                </a:cubicBezTo>
                <a:cubicBezTo>
                  <a:pt x="59912" y="9797"/>
                  <a:pt x="69578" y="53286"/>
                  <a:pt x="62160" y="64839"/>
                </a:cubicBezTo>
                <a:cubicBezTo>
                  <a:pt x="54742" y="76392"/>
                  <a:pt x="11332" y="81587"/>
                  <a:pt x="3060" y="7267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7" name="Ellipse 1006">
            <a:extLst>
              <a:ext uri="{FF2B5EF4-FFF2-40B4-BE49-F238E27FC236}">
                <a16:creationId xmlns:a16="http://schemas.microsoft.com/office/drawing/2014/main" id="{135C9582-33E7-425C-A812-25A125EF6B74}"/>
              </a:ext>
            </a:extLst>
          </p:cNvPr>
          <p:cNvSpPr/>
          <p:nvPr>
            <p:custDataLst>
              <p:tags r:id="rId672"/>
            </p:custDataLst>
          </p:nvPr>
        </p:nvSpPr>
        <p:spPr>
          <a:xfrm>
            <a:off x="6731227" y="450007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7" name="Ellipse 1026">
            <a:extLst>
              <a:ext uri="{FF2B5EF4-FFF2-40B4-BE49-F238E27FC236}">
                <a16:creationId xmlns:a16="http://schemas.microsoft.com/office/drawing/2014/main" id="{C85237FB-6326-4B4D-AF1A-30290370B5AF}"/>
              </a:ext>
            </a:extLst>
          </p:cNvPr>
          <p:cNvSpPr/>
          <p:nvPr>
            <p:custDataLst>
              <p:tags r:id="rId673"/>
            </p:custDataLst>
          </p:nvPr>
        </p:nvSpPr>
        <p:spPr>
          <a:xfrm>
            <a:off x="6816033" y="450108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8" name="Ellipse 1027">
            <a:extLst>
              <a:ext uri="{FF2B5EF4-FFF2-40B4-BE49-F238E27FC236}">
                <a16:creationId xmlns:a16="http://schemas.microsoft.com/office/drawing/2014/main" id="{2DE7059A-A48C-483F-98F6-049BE2F01877}"/>
              </a:ext>
            </a:extLst>
          </p:cNvPr>
          <p:cNvSpPr/>
          <p:nvPr>
            <p:custDataLst>
              <p:tags r:id="rId674"/>
            </p:custDataLst>
          </p:nvPr>
        </p:nvSpPr>
        <p:spPr>
          <a:xfrm>
            <a:off x="6880245" y="45507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9" name="Ellipse 1028">
            <a:extLst>
              <a:ext uri="{FF2B5EF4-FFF2-40B4-BE49-F238E27FC236}">
                <a16:creationId xmlns:a16="http://schemas.microsoft.com/office/drawing/2014/main" id="{E0B60D63-7F79-4EE7-A3AE-3D1E9C50F13F}"/>
              </a:ext>
            </a:extLst>
          </p:cNvPr>
          <p:cNvSpPr/>
          <p:nvPr>
            <p:custDataLst>
              <p:tags r:id="rId675"/>
            </p:custDataLst>
          </p:nvPr>
        </p:nvSpPr>
        <p:spPr>
          <a:xfrm>
            <a:off x="6944017" y="462397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0" name="Ellipse 1029">
            <a:extLst>
              <a:ext uri="{FF2B5EF4-FFF2-40B4-BE49-F238E27FC236}">
                <a16:creationId xmlns:a16="http://schemas.microsoft.com/office/drawing/2014/main" id="{F3355845-9EC6-43EB-A68F-67D186050106}"/>
              </a:ext>
            </a:extLst>
          </p:cNvPr>
          <p:cNvSpPr/>
          <p:nvPr>
            <p:custDataLst>
              <p:tags r:id="rId676"/>
            </p:custDataLst>
          </p:nvPr>
        </p:nvSpPr>
        <p:spPr>
          <a:xfrm>
            <a:off x="6971053" y="470171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1" name="Ellipse 1030">
            <a:extLst>
              <a:ext uri="{FF2B5EF4-FFF2-40B4-BE49-F238E27FC236}">
                <a16:creationId xmlns:a16="http://schemas.microsoft.com/office/drawing/2014/main" id="{47201183-FF64-4BDE-AEAC-0FDE900C9886}"/>
              </a:ext>
            </a:extLst>
          </p:cNvPr>
          <p:cNvSpPr/>
          <p:nvPr>
            <p:custDataLst>
              <p:tags r:id="rId677"/>
            </p:custDataLst>
          </p:nvPr>
        </p:nvSpPr>
        <p:spPr>
          <a:xfrm>
            <a:off x="6947911" y="477541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2" name="Ellipse 1031">
            <a:extLst>
              <a:ext uri="{FF2B5EF4-FFF2-40B4-BE49-F238E27FC236}">
                <a16:creationId xmlns:a16="http://schemas.microsoft.com/office/drawing/2014/main" id="{A0429ECD-CA21-4EBD-9CE9-52A45BD3441D}"/>
              </a:ext>
            </a:extLst>
          </p:cNvPr>
          <p:cNvSpPr/>
          <p:nvPr>
            <p:custDataLst>
              <p:tags r:id="rId678"/>
            </p:custDataLst>
          </p:nvPr>
        </p:nvSpPr>
        <p:spPr>
          <a:xfrm>
            <a:off x="6905097" y="48496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3" name="Ellipse 1032">
            <a:extLst>
              <a:ext uri="{FF2B5EF4-FFF2-40B4-BE49-F238E27FC236}">
                <a16:creationId xmlns:a16="http://schemas.microsoft.com/office/drawing/2014/main" id="{AA53A293-509A-4D18-BCF6-5DC9A66E2D58}"/>
              </a:ext>
            </a:extLst>
          </p:cNvPr>
          <p:cNvSpPr/>
          <p:nvPr>
            <p:custDataLst>
              <p:tags r:id="rId679"/>
            </p:custDataLst>
          </p:nvPr>
        </p:nvSpPr>
        <p:spPr>
          <a:xfrm>
            <a:off x="6856145" y="490496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4" name="Ellipse 1033">
            <a:extLst>
              <a:ext uri="{FF2B5EF4-FFF2-40B4-BE49-F238E27FC236}">
                <a16:creationId xmlns:a16="http://schemas.microsoft.com/office/drawing/2014/main" id="{E9D4DD1F-A333-4D29-BA38-4CE2FAC685DF}"/>
              </a:ext>
            </a:extLst>
          </p:cNvPr>
          <p:cNvSpPr/>
          <p:nvPr>
            <p:custDataLst>
              <p:tags r:id="rId680"/>
            </p:custDataLst>
          </p:nvPr>
        </p:nvSpPr>
        <p:spPr>
          <a:xfrm>
            <a:off x="6779605" y="493725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5" name="Ellipse 1034">
            <a:extLst>
              <a:ext uri="{FF2B5EF4-FFF2-40B4-BE49-F238E27FC236}">
                <a16:creationId xmlns:a16="http://schemas.microsoft.com/office/drawing/2014/main" id="{96512688-F438-43CA-AA0E-ABC0DD24BC19}"/>
              </a:ext>
            </a:extLst>
          </p:cNvPr>
          <p:cNvSpPr/>
          <p:nvPr>
            <p:custDataLst>
              <p:tags r:id="rId681"/>
            </p:custDataLst>
          </p:nvPr>
        </p:nvSpPr>
        <p:spPr>
          <a:xfrm>
            <a:off x="6699347" y="493567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6" name="Ellipse 1035">
            <a:extLst>
              <a:ext uri="{FF2B5EF4-FFF2-40B4-BE49-F238E27FC236}">
                <a16:creationId xmlns:a16="http://schemas.microsoft.com/office/drawing/2014/main" id="{F8F63BC9-F94E-4CB4-88EE-3B71DB4AC02F}"/>
              </a:ext>
            </a:extLst>
          </p:cNvPr>
          <p:cNvSpPr/>
          <p:nvPr>
            <p:custDataLst>
              <p:tags r:id="rId682"/>
            </p:custDataLst>
          </p:nvPr>
        </p:nvSpPr>
        <p:spPr>
          <a:xfrm>
            <a:off x="6622690" y="492068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7" name="Ellipse 1036">
            <a:extLst>
              <a:ext uri="{FF2B5EF4-FFF2-40B4-BE49-F238E27FC236}">
                <a16:creationId xmlns:a16="http://schemas.microsoft.com/office/drawing/2014/main" id="{712C1D50-520A-47CF-AC07-4548A0114AD5}"/>
              </a:ext>
            </a:extLst>
          </p:cNvPr>
          <p:cNvSpPr/>
          <p:nvPr>
            <p:custDataLst>
              <p:tags r:id="rId683"/>
            </p:custDataLst>
          </p:nvPr>
        </p:nvSpPr>
        <p:spPr>
          <a:xfrm>
            <a:off x="6557570" y="490421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8" name="Ellipse 1037">
            <a:extLst>
              <a:ext uri="{FF2B5EF4-FFF2-40B4-BE49-F238E27FC236}">
                <a16:creationId xmlns:a16="http://schemas.microsoft.com/office/drawing/2014/main" id="{E634A532-CD32-48E3-8A3A-BD541B151FE4}"/>
              </a:ext>
            </a:extLst>
          </p:cNvPr>
          <p:cNvSpPr/>
          <p:nvPr>
            <p:custDataLst>
              <p:tags r:id="rId684"/>
            </p:custDataLst>
          </p:nvPr>
        </p:nvSpPr>
        <p:spPr>
          <a:xfrm>
            <a:off x="6512732" y="486263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9" name="Ellipse 1038">
            <a:extLst>
              <a:ext uri="{FF2B5EF4-FFF2-40B4-BE49-F238E27FC236}">
                <a16:creationId xmlns:a16="http://schemas.microsoft.com/office/drawing/2014/main" id="{7967CAB4-FE71-43FD-B841-A2AF1FD31519}"/>
              </a:ext>
            </a:extLst>
          </p:cNvPr>
          <p:cNvSpPr/>
          <p:nvPr>
            <p:custDataLst>
              <p:tags r:id="rId685"/>
            </p:custDataLst>
          </p:nvPr>
        </p:nvSpPr>
        <p:spPr>
          <a:xfrm>
            <a:off x="6499797" y="478455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0" name="Ellipse 1039">
            <a:extLst>
              <a:ext uri="{FF2B5EF4-FFF2-40B4-BE49-F238E27FC236}">
                <a16:creationId xmlns:a16="http://schemas.microsoft.com/office/drawing/2014/main" id="{CC07F68F-44CC-43A0-83AA-BC535B5B440C}"/>
              </a:ext>
            </a:extLst>
          </p:cNvPr>
          <p:cNvSpPr/>
          <p:nvPr>
            <p:custDataLst>
              <p:tags r:id="rId686"/>
            </p:custDataLst>
          </p:nvPr>
        </p:nvSpPr>
        <p:spPr>
          <a:xfrm>
            <a:off x="6536417" y="47016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1" name="Ellipse 1040">
            <a:extLst>
              <a:ext uri="{FF2B5EF4-FFF2-40B4-BE49-F238E27FC236}">
                <a16:creationId xmlns:a16="http://schemas.microsoft.com/office/drawing/2014/main" id="{89037933-C319-44E0-A18B-F177C6040347}"/>
              </a:ext>
            </a:extLst>
          </p:cNvPr>
          <p:cNvSpPr/>
          <p:nvPr>
            <p:custDataLst>
              <p:tags r:id="rId687"/>
            </p:custDataLst>
          </p:nvPr>
        </p:nvSpPr>
        <p:spPr>
          <a:xfrm>
            <a:off x="6590775" y="461700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2" name="Ellipse 1041">
            <a:extLst>
              <a:ext uri="{FF2B5EF4-FFF2-40B4-BE49-F238E27FC236}">
                <a16:creationId xmlns:a16="http://schemas.microsoft.com/office/drawing/2014/main" id="{59AC77D6-A022-4CE2-B1A6-0A532C77F033}"/>
              </a:ext>
            </a:extLst>
          </p:cNvPr>
          <p:cNvSpPr/>
          <p:nvPr>
            <p:custDataLst>
              <p:tags r:id="rId688"/>
            </p:custDataLst>
          </p:nvPr>
        </p:nvSpPr>
        <p:spPr>
          <a:xfrm>
            <a:off x="6640563" y="454352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3" name="Ellipse 1042">
            <a:extLst>
              <a:ext uri="{FF2B5EF4-FFF2-40B4-BE49-F238E27FC236}">
                <a16:creationId xmlns:a16="http://schemas.microsoft.com/office/drawing/2014/main" id="{2D3D5E7B-730F-44F2-8014-816CAE9B3931}"/>
              </a:ext>
            </a:extLst>
          </p:cNvPr>
          <p:cNvSpPr/>
          <p:nvPr>
            <p:custDataLst>
              <p:tags r:id="rId689"/>
            </p:custDataLst>
          </p:nvPr>
        </p:nvSpPr>
        <p:spPr>
          <a:xfrm>
            <a:off x="7180247" y="309224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4" name="Ellipse 1043">
            <a:extLst>
              <a:ext uri="{FF2B5EF4-FFF2-40B4-BE49-F238E27FC236}">
                <a16:creationId xmlns:a16="http://schemas.microsoft.com/office/drawing/2014/main" id="{7E78C1EC-B6CA-48CE-8C92-85577DCC150B}"/>
              </a:ext>
            </a:extLst>
          </p:cNvPr>
          <p:cNvSpPr/>
          <p:nvPr>
            <p:custDataLst>
              <p:tags r:id="rId690"/>
            </p:custDataLst>
          </p:nvPr>
        </p:nvSpPr>
        <p:spPr>
          <a:xfrm>
            <a:off x="7137265" y="318410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5" name="Ellipse 1044">
            <a:extLst>
              <a:ext uri="{FF2B5EF4-FFF2-40B4-BE49-F238E27FC236}">
                <a16:creationId xmlns:a16="http://schemas.microsoft.com/office/drawing/2014/main" id="{B998CE42-4B98-4349-B2A6-BAB021FB5577}"/>
              </a:ext>
            </a:extLst>
          </p:cNvPr>
          <p:cNvSpPr/>
          <p:nvPr>
            <p:custDataLst>
              <p:tags r:id="rId691"/>
            </p:custDataLst>
          </p:nvPr>
        </p:nvSpPr>
        <p:spPr>
          <a:xfrm>
            <a:off x="7323994" y="298427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6" name="Ellipse 1045">
            <a:extLst>
              <a:ext uri="{FF2B5EF4-FFF2-40B4-BE49-F238E27FC236}">
                <a16:creationId xmlns:a16="http://schemas.microsoft.com/office/drawing/2014/main" id="{25ABA484-3921-413C-BC66-20647E7FC095}"/>
              </a:ext>
            </a:extLst>
          </p:cNvPr>
          <p:cNvSpPr/>
          <p:nvPr>
            <p:custDataLst>
              <p:tags r:id="rId692"/>
            </p:custDataLst>
          </p:nvPr>
        </p:nvSpPr>
        <p:spPr>
          <a:xfrm>
            <a:off x="7229877" y="301887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7" name="Ellipse 1046">
            <a:extLst>
              <a:ext uri="{FF2B5EF4-FFF2-40B4-BE49-F238E27FC236}">
                <a16:creationId xmlns:a16="http://schemas.microsoft.com/office/drawing/2014/main" id="{76ED6905-ED9B-45BA-A314-17044D6E7BA0}"/>
              </a:ext>
            </a:extLst>
          </p:cNvPr>
          <p:cNvSpPr/>
          <p:nvPr>
            <p:custDataLst>
              <p:tags r:id="rId693"/>
            </p:custDataLst>
          </p:nvPr>
        </p:nvSpPr>
        <p:spPr>
          <a:xfrm>
            <a:off x="7423297" y="297315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8" name="Ellipse 1047">
            <a:extLst>
              <a:ext uri="{FF2B5EF4-FFF2-40B4-BE49-F238E27FC236}">
                <a16:creationId xmlns:a16="http://schemas.microsoft.com/office/drawing/2014/main" id="{736AA27A-4F76-44A1-BBBD-A852A9F22B83}"/>
              </a:ext>
            </a:extLst>
          </p:cNvPr>
          <p:cNvSpPr/>
          <p:nvPr>
            <p:custDataLst>
              <p:tags r:id="rId694"/>
            </p:custDataLst>
          </p:nvPr>
        </p:nvSpPr>
        <p:spPr>
          <a:xfrm>
            <a:off x="7518826" y="29796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9" name="Ellipse 1048">
            <a:extLst>
              <a:ext uri="{FF2B5EF4-FFF2-40B4-BE49-F238E27FC236}">
                <a16:creationId xmlns:a16="http://schemas.microsoft.com/office/drawing/2014/main" id="{7C4AD36E-8F11-4337-9C55-7F273A500B64}"/>
              </a:ext>
            </a:extLst>
          </p:cNvPr>
          <p:cNvSpPr/>
          <p:nvPr>
            <p:custDataLst>
              <p:tags r:id="rId695"/>
            </p:custDataLst>
          </p:nvPr>
        </p:nvSpPr>
        <p:spPr>
          <a:xfrm>
            <a:off x="7692674" y="31105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0" name="Ellipse 1049">
            <a:extLst>
              <a:ext uri="{FF2B5EF4-FFF2-40B4-BE49-F238E27FC236}">
                <a16:creationId xmlns:a16="http://schemas.microsoft.com/office/drawing/2014/main" id="{D7848D74-81D6-450D-B524-524CD5A1AE96}"/>
              </a:ext>
            </a:extLst>
          </p:cNvPr>
          <p:cNvSpPr/>
          <p:nvPr>
            <p:custDataLst>
              <p:tags r:id="rId696"/>
            </p:custDataLst>
          </p:nvPr>
        </p:nvSpPr>
        <p:spPr>
          <a:xfrm>
            <a:off x="7624321" y="303301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1" name="Ellipse 1050">
            <a:extLst>
              <a:ext uri="{FF2B5EF4-FFF2-40B4-BE49-F238E27FC236}">
                <a16:creationId xmlns:a16="http://schemas.microsoft.com/office/drawing/2014/main" id="{A78D648C-EFB4-4E96-895B-119F01E66EC3}"/>
              </a:ext>
            </a:extLst>
          </p:cNvPr>
          <p:cNvSpPr/>
          <p:nvPr>
            <p:custDataLst>
              <p:tags r:id="rId697"/>
            </p:custDataLst>
          </p:nvPr>
        </p:nvSpPr>
        <p:spPr>
          <a:xfrm>
            <a:off x="7632197" y="337655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2" name="Ellipse 1051">
            <a:extLst>
              <a:ext uri="{FF2B5EF4-FFF2-40B4-BE49-F238E27FC236}">
                <a16:creationId xmlns:a16="http://schemas.microsoft.com/office/drawing/2014/main" id="{A343E2C3-47C6-40BB-936A-E1570D042123}"/>
              </a:ext>
            </a:extLst>
          </p:cNvPr>
          <p:cNvSpPr/>
          <p:nvPr>
            <p:custDataLst>
              <p:tags r:id="rId698"/>
            </p:custDataLst>
          </p:nvPr>
        </p:nvSpPr>
        <p:spPr>
          <a:xfrm>
            <a:off x="7681264" y="329730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3" name="Ellipse 1052">
            <a:extLst>
              <a:ext uri="{FF2B5EF4-FFF2-40B4-BE49-F238E27FC236}">
                <a16:creationId xmlns:a16="http://schemas.microsoft.com/office/drawing/2014/main" id="{F9797022-9A8D-402A-AE39-44BF152314A6}"/>
              </a:ext>
            </a:extLst>
          </p:cNvPr>
          <p:cNvSpPr/>
          <p:nvPr>
            <p:custDataLst>
              <p:tags r:id="rId699"/>
            </p:custDataLst>
          </p:nvPr>
        </p:nvSpPr>
        <p:spPr>
          <a:xfrm>
            <a:off x="7695110" y="320334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54" name="Groupe 1053">
            <a:extLst>
              <a:ext uri="{FF2B5EF4-FFF2-40B4-BE49-F238E27FC236}">
                <a16:creationId xmlns:a16="http://schemas.microsoft.com/office/drawing/2014/main" id="{1928D85B-06CD-4634-A4E2-E381385FF23D}"/>
              </a:ext>
            </a:extLst>
          </p:cNvPr>
          <p:cNvGrpSpPr/>
          <p:nvPr>
            <p:custDataLst>
              <p:tags r:id="rId700"/>
            </p:custDataLst>
          </p:nvPr>
        </p:nvGrpSpPr>
        <p:grpSpPr>
          <a:xfrm rot="257495">
            <a:off x="8105560" y="4131963"/>
            <a:ext cx="294891" cy="107317"/>
            <a:chOff x="10751242" y="4735815"/>
            <a:chExt cx="294891" cy="107317"/>
          </a:xfrm>
        </p:grpSpPr>
        <p:sp>
          <p:nvSpPr>
            <p:cNvPr id="1055" name="Forme libre : forme 1054">
              <a:extLst>
                <a:ext uri="{FF2B5EF4-FFF2-40B4-BE49-F238E27FC236}">
                  <a16:creationId xmlns:a16="http://schemas.microsoft.com/office/drawing/2014/main" id="{7943C178-2B14-450A-98D1-537421923838}"/>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6" name="Forme libre : forme 1055">
              <a:extLst>
                <a:ext uri="{FF2B5EF4-FFF2-40B4-BE49-F238E27FC236}">
                  <a16:creationId xmlns:a16="http://schemas.microsoft.com/office/drawing/2014/main" id="{EFA40CFD-DF97-4847-8B11-A1FE0C167CA5}"/>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7" name="Forme libre : forme 1056">
              <a:extLst>
                <a:ext uri="{FF2B5EF4-FFF2-40B4-BE49-F238E27FC236}">
                  <a16:creationId xmlns:a16="http://schemas.microsoft.com/office/drawing/2014/main" id="{EF7F2983-538A-4701-9A8A-41097F3F27CF}"/>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058" name="Groupe 1057">
            <a:extLst>
              <a:ext uri="{FF2B5EF4-FFF2-40B4-BE49-F238E27FC236}">
                <a16:creationId xmlns:a16="http://schemas.microsoft.com/office/drawing/2014/main" id="{F40E2A9B-395A-43FF-AB8B-53DA29F7E2FE}"/>
              </a:ext>
            </a:extLst>
          </p:cNvPr>
          <p:cNvGrpSpPr/>
          <p:nvPr>
            <p:custDataLst>
              <p:tags r:id="rId701"/>
            </p:custDataLst>
          </p:nvPr>
        </p:nvGrpSpPr>
        <p:grpSpPr>
          <a:xfrm rot="2729534">
            <a:off x="8274791" y="3413973"/>
            <a:ext cx="294891" cy="107317"/>
            <a:chOff x="10751242" y="4735815"/>
            <a:chExt cx="294891" cy="107317"/>
          </a:xfrm>
        </p:grpSpPr>
        <p:sp>
          <p:nvSpPr>
            <p:cNvPr id="1059" name="Forme libre : forme 1058">
              <a:extLst>
                <a:ext uri="{FF2B5EF4-FFF2-40B4-BE49-F238E27FC236}">
                  <a16:creationId xmlns:a16="http://schemas.microsoft.com/office/drawing/2014/main" id="{33540AC2-4435-4F0E-8F3D-29F39AB96ED7}"/>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0" name="Forme libre : forme 1059">
              <a:extLst>
                <a:ext uri="{FF2B5EF4-FFF2-40B4-BE49-F238E27FC236}">
                  <a16:creationId xmlns:a16="http://schemas.microsoft.com/office/drawing/2014/main" id="{0F868FB0-2191-4F94-9864-9E1200A50CA0}"/>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1" name="Forme libre : forme 1060">
              <a:extLst>
                <a:ext uri="{FF2B5EF4-FFF2-40B4-BE49-F238E27FC236}">
                  <a16:creationId xmlns:a16="http://schemas.microsoft.com/office/drawing/2014/main" id="{22A9B3C0-A0CE-49AC-B039-3375F25FE8F3}"/>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062" name="Forme libre : forme 1061">
            <a:extLst>
              <a:ext uri="{FF2B5EF4-FFF2-40B4-BE49-F238E27FC236}">
                <a16:creationId xmlns:a16="http://schemas.microsoft.com/office/drawing/2014/main" id="{7F07DC95-61A6-4771-B5E8-18BEDE4AD8B4}"/>
              </a:ext>
            </a:extLst>
          </p:cNvPr>
          <p:cNvSpPr/>
          <p:nvPr>
            <p:custDataLst>
              <p:tags r:id="rId702"/>
            </p:custDataLst>
          </p:nvPr>
        </p:nvSpPr>
        <p:spPr>
          <a:xfrm rot="4098658">
            <a:off x="8499611" y="3550421"/>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3" name="Forme libre : forme 1062">
            <a:extLst>
              <a:ext uri="{FF2B5EF4-FFF2-40B4-BE49-F238E27FC236}">
                <a16:creationId xmlns:a16="http://schemas.microsoft.com/office/drawing/2014/main" id="{B7FE5F3C-4CD0-4348-B942-3DAA3EF43253}"/>
              </a:ext>
            </a:extLst>
          </p:cNvPr>
          <p:cNvSpPr/>
          <p:nvPr>
            <p:custDataLst>
              <p:tags r:id="rId703"/>
            </p:custDataLst>
          </p:nvPr>
        </p:nvSpPr>
        <p:spPr>
          <a:xfrm rot="21393304">
            <a:off x="8561207" y="3706297"/>
            <a:ext cx="98970" cy="8943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58 w 74475"/>
              <a:gd name="connsiteY0" fmla="*/ 73824 h 78114"/>
              <a:gd name="connsiteX1" fmla="*/ 2579 w 74475"/>
              <a:gd name="connsiteY1" fmla="*/ 12650 h 78114"/>
              <a:gd name="connsiteX2" fmla="*/ 57314 w 74475"/>
              <a:gd name="connsiteY2" fmla="*/ 2991 h 78114"/>
              <a:gd name="connsiteX3" fmla="*/ 72843 w 74475"/>
              <a:gd name="connsiteY3" fmla="*/ 64871 h 78114"/>
              <a:gd name="connsiteX4" fmla="*/ 15458 w 74475"/>
              <a:gd name="connsiteY4" fmla="*/ 73824 h 78114"/>
              <a:gd name="connsiteX0" fmla="*/ 15988 w 75005"/>
              <a:gd name="connsiteY0" fmla="*/ 72464 h 76041"/>
              <a:gd name="connsiteX1" fmla="*/ 2496 w 75005"/>
              <a:gd name="connsiteY1" fmla="*/ 20915 h 76041"/>
              <a:gd name="connsiteX2" fmla="*/ 57844 w 75005"/>
              <a:gd name="connsiteY2" fmla="*/ 1631 h 76041"/>
              <a:gd name="connsiteX3" fmla="*/ 73373 w 75005"/>
              <a:gd name="connsiteY3" fmla="*/ 63511 h 76041"/>
              <a:gd name="connsiteX4" fmla="*/ 15988 w 75005"/>
              <a:gd name="connsiteY4" fmla="*/ 72464 h 76041"/>
              <a:gd name="connsiteX0" fmla="*/ 16034 w 75830"/>
              <a:gd name="connsiteY0" fmla="*/ 61633 h 64667"/>
              <a:gd name="connsiteX1" fmla="*/ 2542 w 75830"/>
              <a:gd name="connsiteY1" fmla="*/ 10084 h 64667"/>
              <a:gd name="connsiteX2" fmla="*/ 58558 w 75830"/>
              <a:gd name="connsiteY2" fmla="*/ 3258 h 64667"/>
              <a:gd name="connsiteX3" fmla="*/ 73419 w 75830"/>
              <a:gd name="connsiteY3" fmla="*/ 52680 h 64667"/>
              <a:gd name="connsiteX4" fmla="*/ 16034 w 75830"/>
              <a:gd name="connsiteY4" fmla="*/ 61633 h 64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0" h="64667">
                <a:moveTo>
                  <a:pt x="16034" y="61633"/>
                </a:moveTo>
                <a:cubicBezTo>
                  <a:pt x="4221" y="54534"/>
                  <a:pt x="-4545" y="19813"/>
                  <a:pt x="2542" y="10084"/>
                </a:cubicBezTo>
                <a:cubicBezTo>
                  <a:pt x="9629" y="355"/>
                  <a:pt x="46216" y="-3181"/>
                  <a:pt x="58558" y="3258"/>
                </a:cubicBezTo>
                <a:cubicBezTo>
                  <a:pt x="70900" y="9697"/>
                  <a:pt x="80506" y="42951"/>
                  <a:pt x="73419" y="52680"/>
                </a:cubicBezTo>
                <a:cubicBezTo>
                  <a:pt x="66332" y="62409"/>
                  <a:pt x="27847" y="68732"/>
                  <a:pt x="16034" y="6163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4" name="Forme libre : forme 1063">
            <a:extLst>
              <a:ext uri="{FF2B5EF4-FFF2-40B4-BE49-F238E27FC236}">
                <a16:creationId xmlns:a16="http://schemas.microsoft.com/office/drawing/2014/main" id="{938C3F86-87D3-4437-A8FC-6808C309033C}"/>
              </a:ext>
            </a:extLst>
          </p:cNvPr>
          <p:cNvSpPr/>
          <p:nvPr>
            <p:custDataLst>
              <p:tags r:id="rId704"/>
            </p:custDataLst>
          </p:nvPr>
        </p:nvSpPr>
        <p:spPr>
          <a:xfrm rot="21393304">
            <a:off x="8541240" y="3626906"/>
            <a:ext cx="94319" cy="8604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58 w 74475"/>
              <a:gd name="connsiteY0" fmla="*/ 73824 h 78114"/>
              <a:gd name="connsiteX1" fmla="*/ 2579 w 74475"/>
              <a:gd name="connsiteY1" fmla="*/ 12650 h 78114"/>
              <a:gd name="connsiteX2" fmla="*/ 57314 w 74475"/>
              <a:gd name="connsiteY2" fmla="*/ 2991 h 78114"/>
              <a:gd name="connsiteX3" fmla="*/ 72843 w 74475"/>
              <a:gd name="connsiteY3" fmla="*/ 64871 h 78114"/>
              <a:gd name="connsiteX4" fmla="*/ 15458 w 74475"/>
              <a:gd name="connsiteY4" fmla="*/ 73824 h 78114"/>
              <a:gd name="connsiteX0" fmla="*/ 15988 w 75005"/>
              <a:gd name="connsiteY0" fmla="*/ 72464 h 76041"/>
              <a:gd name="connsiteX1" fmla="*/ 2496 w 75005"/>
              <a:gd name="connsiteY1" fmla="*/ 20915 h 76041"/>
              <a:gd name="connsiteX2" fmla="*/ 57844 w 75005"/>
              <a:gd name="connsiteY2" fmla="*/ 1631 h 76041"/>
              <a:gd name="connsiteX3" fmla="*/ 73373 w 75005"/>
              <a:gd name="connsiteY3" fmla="*/ 63511 h 76041"/>
              <a:gd name="connsiteX4" fmla="*/ 15988 w 75005"/>
              <a:gd name="connsiteY4" fmla="*/ 72464 h 76041"/>
              <a:gd name="connsiteX0" fmla="*/ 16034 w 75830"/>
              <a:gd name="connsiteY0" fmla="*/ 61633 h 64667"/>
              <a:gd name="connsiteX1" fmla="*/ 2542 w 75830"/>
              <a:gd name="connsiteY1" fmla="*/ 10084 h 64667"/>
              <a:gd name="connsiteX2" fmla="*/ 58558 w 75830"/>
              <a:gd name="connsiteY2" fmla="*/ 3258 h 64667"/>
              <a:gd name="connsiteX3" fmla="*/ 73419 w 75830"/>
              <a:gd name="connsiteY3" fmla="*/ 52680 h 64667"/>
              <a:gd name="connsiteX4" fmla="*/ 16034 w 75830"/>
              <a:gd name="connsiteY4" fmla="*/ 61633 h 64667"/>
              <a:gd name="connsiteX0" fmla="*/ 15565 w 74283"/>
              <a:gd name="connsiteY0" fmla="*/ 68976 h 72297"/>
              <a:gd name="connsiteX1" fmla="*/ 2073 w 74283"/>
              <a:gd name="connsiteY1" fmla="*/ 17427 h 72297"/>
              <a:gd name="connsiteX2" fmla="*/ 51330 w 74283"/>
              <a:gd name="connsiteY2" fmla="*/ 1937 h 72297"/>
              <a:gd name="connsiteX3" fmla="*/ 72950 w 74283"/>
              <a:gd name="connsiteY3" fmla="*/ 60023 h 72297"/>
              <a:gd name="connsiteX4" fmla="*/ 15565 w 74283"/>
              <a:gd name="connsiteY4" fmla="*/ 68976 h 72297"/>
              <a:gd name="connsiteX0" fmla="*/ 16027 w 74745"/>
              <a:gd name="connsiteY0" fmla="*/ 68339 h 71050"/>
              <a:gd name="connsiteX1" fmla="*/ 2009 w 74745"/>
              <a:gd name="connsiteY1" fmla="*/ 25040 h 71050"/>
              <a:gd name="connsiteX2" fmla="*/ 51792 w 74745"/>
              <a:gd name="connsiteY2" fmla="*/ 1300 h 71050"/>
              <a:gd name="connsiteX3" fmla="*/ 73412 w 74745"/>
              <a:gd name="connsiteY3" fmla="*/ 59386 h 71050"/>
              <a:gd name="connsiteX4" fmla="*/ 16027 w 74745"/>
              <a:gd name="connsiteY4" fmla="*/ 68339 h 71050"/>
              <a:gd name="connsiteX0" fmla="*/ 15978 w 72399"/>
              <a:gd name="connsiteY0" fmla="*/ 68339 h 69514"/>
              <a:gd name="connsiteX1" fmla="*/ 1960 w 72399"/>
              <a:gd name="connsiteY1" fmla="*/ 25040 h 69514"/>
              <a:gd name="connsiteX2" fmla="*/ 51743 w 72399"/>
              <a:gd name="connsiteY2" fmla="*/ 1300 h 69514"/>
              <a:gd name="connsiteX3" fmla="*/ 70888 w 72399"/>
              <a:gd name="connsiteY3" fmla="*/ 52345 h 69514"/>
              <a:gd name="connsiteX4" fmla="*/ 15978 w 72399"/>
              <a:gd name="connsiteY4" fmla="*/ 68339 h 69514"/>
              <a:gd name="connsiteX0" fmla="*/ 16403 w 72266"/>
              <a:gd name="connsiteY0" fmla="*/ 60023 h 62218"/>
              <a:gd name="connsiteX1" fmla="*/ 1858 w 72266"/>
              <a:gd name="connsiteY1" fmla="*/ 24974 h 62218"/>
              <a:gd name="connsiteX2" fmla="*/ 51641 w 72266"/>
              <a:gd name="connsiteY2" fmla="*/ 1234 h 62218"/>
              <a:gd name="connsiteX3" fmla="*/ 70786 w 72266"/>
              <a:gd name="connsiteY3" fmla="*/ 52279 h 62218"/>
              <a:gd name="connsiteX4" fmla="*/ 16403 w 72266"/>
              <a:gd name="connsiteY4" fmla="*/ 60023 h 6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66" h="62218">
                <a:moveTo>
                  <a:pt x="16403" y="60023"/>
                </a:moveTo>
                <a:cubicBezTo>
                  <a:pt x="4915" y="55472"/>
                  <a:pt x="-4015" y="34772"/>
                  <a:pt x="1858" y="24974"/>
                </a:cubicBezTo>
                <a:cubicBezTo>
                  <a:pt x="7731" y="15176"/>
                  <a:pt x="39299" y="-5205"/>
                  <a:pt x="51641" y="1234"/>
                </a:cubicBezTo>
                <a:cubicBezTo>
                  <a:pt x="63983" y="7673"/>
                  <a:pt x="76659" y="42481"/>
                  <a:pt x="70786" y="52279"/>
                </a:cubicBezTo>
                <a:cubicBezTo>
                  <a:pt x="64913" y="62077"/>
                  <a:pt x="27891" y="64574"/>
                  <a:pt x="16403" y="6002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5" name="Forme libre : forme 1064">
            <a:extLst>
              <a:ext uri="{FF2B5EF4-FFF2-40B4-BE49-F238E27FC236}">
                <a16:creationId xmlns:a16="http://schemas.microsoft.com/office/drawing/2014/main" id="{8F177DCE-5A77-4EE4-A469-978F2B29EE89}"/>
              </a:ext>
            </a:extLst>
          </p:cNvPr>
          <p:cNvSpPr/>
          <p:nvPr>
            <p:custDataLst>
              <p:tags r:id="rId705"/>
            </p:custDataLst>
          </p:nvPr>
        </p:nvSpPr>
        <p:spPr>
          <a:xfrm rot="21393304">
            <a:off x="8401974" y="4132346"/>
            <a:ext cx="98970" cy="8943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58 w 74475"/>
              <a:gd name="connsiteY0" fmla="*/ 73824 h 78114"/>
              <a:gd name="connsiteX1" fmla="*/ 2579 w 74475"/>
              <a:gd name="connsiteY1" fmla="*/ 12650 h 78114"/>
              <a:gd name="connsiteX2" fmla="*/ 57314 w 74475"/>
              <a:gd name="connsiteY2" fmla="*/ 2991 h 78114"/>
              <a:gd name="connsiteX3" fmla="*/ 72843 w 74475"/>
              <a:gd name="connsiteY3" fmla="*/ 64871 h 78114"/>
              <a:gd name="connsiteX4" fmla="*/ 15458 w 74475"/>
              <a:gd name="connsiteY4" fmla="*/ 73824 h 78114"/>
              <a:gd name="connsiteX0" fmla="*/ 15988 w 75005"/>
              <a:gd name="connsiteY0" fmla="*/ 72464 h 76041"/>
              <a:gd name="connsiteX1" fmla="*/ 2496 w 75005"/>
              <a:gd name="connsiteY1" fmla="*/ 20915 h 76041"/>
              <a:gd name="connsiteX2" fmla="*/ 57844 w 75005"/>
              <a:gd name="connsiteY2" fmla="*/ 1631 h 76041"/>
              <a:gd name="connsiteX3" fmla="*/ 73373 w 75005"/>
              <a:gd name="connsiteY3" fmla="*/ 63511 h 76041"/>
              <a:gd name="connsiteX4" fmla="*/ 15988 w 75005"/>
              <a:gd name="connsiteY4" fmla="*/ 72464 h 76041"/>
              <a:gd name="connsiteX0" fmla="*/ 16034 w 75830"/>
              <a:gd name="connsiteY0" fmla="*/ 61633 h 64667"/>
              <a:gd name="connsiteX1" fmla="*/ 2542 w 75830"/>
              <a:gd name="connsiteY1" fmla="*/ 10084 h 64667"/>
              <a:gd name="connsiteX2" fmla="*/ 58558 w 75830"/>
              <a:gd name="connsiteY2" fmla="*/ 3258 h 64667"/>
              <a:gd name="connsiteX3" fmla="*/ 73419 w 75830"/>
              <a:gd name="connsiteY3" fmla="*/ 52680 h 64667"/>
              <a:gd name="connsiteX4" fmla="*/ 16034 w 75830"/>
              <a:gd name="connsiteY4" fmla="*/ 61633 h 64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0" h="64667">
                <a:moveTo>
                  <a:pt x="16034" y="61633"/>
                </a:moveTo>
                <a:cubicBezTo>
                  <a:pt x="4221" y="54534"/>
                  <a:pt x="-4545" y="19813"/>
                  <a:pt x="2542" y="10084"/>
                </a:cubicBezTo>
                <a:cubicBezTo>
                  <a:pt x="9629" y="355"/>
                  <a:pt x="46216" y="-3181"/>
                  <a:pt x="58558" y="3258"/>
                </a:cubicBezTo>
                <a:cubicBezTo>
                  <a:pt x="70900" y="9697"/>
                  <a:pt x="80506" y="42951"/>
                  <a:pt x="73419" y="52680"/>
                </a:cubicBezTo>
                <a:cubicBezTo>
                  <a:pt x="66332" y="62409"/>
                  <a:pt x="27847" y="68732"/>
                  <a:pt x="16034" y="6163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6" name="Forme libre : forme 1065">
            <a:extLst>
              <a:ext uri="{FF2B5EF4-FFF2-40B4-BE49-F238E27FC236}">
                <a16:creationId xmlns:a16="http://schemas.microsoft.com/office/drawing/2014/main" id="{71CA7314-8FF0-4076-B474-B0E256E1F5D1}"/>
              </a:ext>
            </a:extLst>
          </p:cNvPr>
          <p:cNvSpPr/>
          <p:nvPr>
            <p:custDataLst>
              <p:tags r:id="rId706"/>
            </p:custDataLst>
          </p:nvPr>
        </p:nvSpPr>
        <p:spPr>
          <a:xfrm rot="20320889">
            <a:off x="8484004" y="4096032"/>
            <a:ext cx="86211" cy="8488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58 w 74475"/>
              <a:gd name="connsiteY0" fmla="*/ 73824 h 78114"/>
              <a:gd name="connsiteX1" fmla="*/ 2579 w 74475"/>
              <a:gd name="connsiteY1" fmla="*/ 12650 h 78114"/>
              <a:gd name="connsiteX2" fmla="*/ 57314 w 74475"/>
              <a:gd name="connsiteY2" fmla="*/ 2991 h 78114"/>
              <a:gd name="connsiteX3" fmla="*/ 72843 w 74475"/>
              <a:gd name="connsiteY3" fmla="*/ 64871 h 78114"/>
              <a:gd name="connsiteX4" fmla="*/ 15458 w 74475"/>
              <a:gd name="connsiteY4" fmla="*/ 73824 h 78114"/>
              <a:gd name="connsiteX0" fmla="*/ 15988 w 75005"/>
              <a:gd name="connsiteY0" fmla="*/ 72464 h 76041"/>
              <a:gd name="connsiteX1" fmla="*/ 2496 w 75005"/>
              <a:gd name="connsiteY1" fmla="*/ 20915 h 76041"/>
              <a:gd name="connsiteX2" fmla="*/ 57844 w 75005"/>
              <a:gd name="connsiteY2" fmla="*/ 1631 h 76041"/>
              <a:gd name="connsiteX3" fmla="*/ 73373 w 75005"/>
              <a:gd name="connsiteY3" fmla="*/ 63511 h 76041"/>
              <a:gd name="connsiteX4" fmla="*/ 15988 w 75005"/>
              <a:gd name="connsiteY4" fmla="*/ 72464 h 76041"/>
              <a:gd name="connsiteX0" fmla="*/ 16034 w 75830"/>
              <a:gd name="connsiteY0" fmla="*/ 61633 h 64667"/>
              <a:gd name="connsiteX1" fmla="*/ 2542 w 75830"/>
              <a:gd name="connsiteY1" fmla="*/ 10084 h 64667"/>
              <a:gd name="connsiteX2" fmla="*/ 58558 w 75830"/>
              <a:gd name="connsiteY2" fmla="*/ 3258 h 64667"/>
              <a:gd name="connsiteX3" fmla="*/ 73419 w 75830"/>
              <a:gd name="connsiteY3" fmla="*/ 52680 h 64667"/>
              <a:gd name="connsiteX4" fmla="*/ 16034 w 75830"/>
              <a:gd name="connsiteY4" fmla="*/ 61633 h 64667"/>
              <a:gd name="connsiteX0" fmla="*/ 16236 w 76032"/>
              <a:gd name="connsiteY0" fmla="*/ 60714 h 63430"/>
              <a:gd name="connsiteX1" fmla="*/ 2512 w 76032"/>
              <a:gd name="connsiteY1" fmla="*/ 13516 h 63430"/>
              <a:gd name="connsiteX2" fmla="*/ 58760 w 76032"/>
              <a:gd name="connsiteY2" fmla="*/ 2339 h 63430"/>
              <a:gd name="connsiteX3" fmla="*/ 73621 w 76032"/>
              <a:gd name="connsiteY3" fmla="*/ 51761 h 63430"/>
              <a:gd name="connsiteX4" fmla="*/ 16236 w 76032"/>
              <a:gd name="connsiteY4" fmla="*/ 60714 h 63430"/>
              <a:gd name="connsiteX0" fmla="*/ 15745 w 74424"/>
              <a:gd name="connsiteY0" fmla="*/ 65704 h 68598"/>
              <a:gd name="connsiteX1" fmla="*/ 2021 w 74424"/>
              <a:gd name="connsiteY1" fmla="*/ 18506 h 68598"/>
              <a:gd name="connsiteX2" fmla="*/ 51173 w 74424"/>
              <a:gd name="connsiteY2" fmla="*/ 1758 h 68598"/>
              <a:gd name="connsiteX3" fmla="*/ 73130 w 74424"/>
              <a:gd name="connsiteY3" fmla="*/ 56751 h 68598"/>
              <a:gd name="connsiteX4" fmla="*/ 15745 w 74424"/>
              <a:gd name="connsiteY4" fmla="*/ 65704 h 68598"/>
              <a:gd name="connsiteX0" fmla="*/ 10636 w 77054"/>
              <a:gd name="connsiteY0" fmla="*/ 64468 h 67619"/>
              <a:gd name="connsiteX1" fmla="*/ 4241 w 77054"/>
              <a:gd name="connsiteY1" fmla="*/ 18490 h 67619"/>
              <a:gd name="connsiteX2" fmla="*/ 53393 w 77054"/>
              <a:gd name="connsiteY2" fmla="*/ 1742 h 67619"/>
              <a:gd name="connsiteX3" fmla="*/ 75350 w 77054"/>
              <a:gd name="connsiteY3" fmla="*/ 56735 h 67619"/>
              <a:gd name="connsiteX4" fmla="*/ 10636 w 77054"/>
              <a:gd name="connsiteY4" fmla="*/ 64468 h 67619"/>
              <a:gd name="connsiteX0" fmla="*/ 10213 w 68224"/>
              <a:gd name="connsiteY0" fmla="*/ 64468 h 66626"/>
              <a:gd name="connsiteX1" fmla="*/ 3818 w 68224"/>
              <a:gd name="connsiteY1" fmla="*/ 18490 h 66626"/>
              <a:gd name="connsiteX2" fmla="*/ 52970 w 68224"/>
              <a:gd name="connsiteY2" fmla="*/ 1742 h 66626"/>
              <a:gd name="connsiteX3" fmla="*/ 65409 w 68224"/>
              <a:gd name="connsiteY3" fmla="*/ 53229 h 66626"/>
              <a:gd name="connsiteX4" fmla="*/ 10213 w 68224"/>
              <a:gd name="connsiteY4" fmla="*/ 64468 h 66626"/>
              <a:gd name="connsiteX0" fmla="*/ 9579 w 66054"/>
              <a:gd name="connsiteY0" fmla="*/ 59356 h 61381"/>
              <a:gd name="connsiteX1" fmla="*/ 3184 w 66054"/>
              <a:gd name="connsiteY1" fmla="*/ 13378 h 61381"/>
              <a:gd name="connsiteX2" fmla="*/ 43713 w 66054"/>
              <a:gd name="connsiteY2" fmla="*/ 2327 h 61381"/>
              <a:gd name="connsiteX3" fmla="*/ 64775 w 66054"/>
              <a:gd name="connsiteY3" fmla="*/ 48117 h 61381"/>
              <a:gd name="connsiteX4" fmla="*/ 9579 w 66054"/>
              <a:gd name="connsiteY4" fmla="*/ 59356 h 6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4" h="61381">
                <a:moveTo>
                  <a:pt x="9579" y="59356"/>
                </a:moveTo>
                <a:cubicBezTo>
                  <a:pt x="-686" y="53566"/>
                  <a:pt x="-2505" y="22883"/>
                  <a:pt x="3184" y="13378"/>
                </a:cubicBezTo>
                <a:cubicBezTo>
                  <a:pt x="8873" y="3873"/>
                  <a:pt x="31371" y="-4112"/>
                  <a:pt x="43713" y="2327"/>
                </a:cubicBezTo>
                <a:cubicBezTo>
                  <a:pt x="56055" y="8766"/>
                  <a:pt x="70464" y="38612"/>
                  <a:pt x="64775" y="48117"/>
                </a:cubicBezTo>
                <a:cubicBezTo>
                  <a:pt x="59086" y="57622"/>
                  <a:pt x="19844" y="65146"/>
                  <a:pt x="9579" y="5935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7" name="Forme libre : forme 1066">
            <a:extLst>
              <a:ext uri="{FF2B5EF4-FFF2-40B4-BE49-F238E27FC236}">
                <a16:creationId xmlns:a16="http://schemas.microsoft.com/office/drawing/2014/main" id="{662BA56D-E517-4B67-9825-5031502CFFC7}"/>
              </a:ext>
            </a:extLst>
          </p:cNvPr>
          <p:cNvSpPr/>
          <p:nvPr>
            <p:custDataLst>
              <p:tags r:id="rId707"/>
            </p:custDataLst>
          </p:nvPr>
        </p:nvSpPr>
        <p:spPr>
          <a:xfrm rot="19456034">
            <a:off x="8537372" y="4040513"/>
            <a:ext cx="86211" cy="8488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58 w 74475"/>
              <a:gd name="connsiteY0" fmla="*/ 73824 h 78114"/>
              <a:gd name="connsiteX1" fmla="*/ 2579 w 74475"/>
              <a:gd name="connsiteY1" fmla="*/ 12650 h 78114"/>
              <a:gd name="connsiteX2" fmla="*/ 57314 w 74475"/>
              <a:gd name="connsiteY2" fmla="*/ 2991 h 78114"/>
              <a:gd name="connsiteX3" fmla="*/ 72843 w 74475"/>
              <a:gd name="connsiteY3" fmla="*/ 64871 h 78114"/>
              <a:gd name="connsiteX4" fmla="*/ 15458 w 74475"/>
              <a:gd name="connsiteY4" fmla="*/ 73824 h 78114"/>
              <a:gd name="connsiteX0" fmla="*/ 15988 w 75005"/>
              <a:gd name="connsiteY0" fmla="*/ 72464 h 76041"/>
              <a:gd name="connsiteX1" fmla="*/ 2496 w 75005"/>
              <a:gd name="connsiteY1" fmla="*/ 20915 h 76041"/>
              <a:gd name="connsiteX2" fmla="*/ 57844 w 75005"/>
              <a:gd name="connsiteY2" fmla="*/ 1631 h 76041"/>
              <a:gd name="connsiteX3" fmla="*/ 73373 w 75005"/>
              <a:gd name="connsiteY3" fmla="*/ 63511 h 76041"/>
              <a:gd name="connsiteX4" fmla="*/ 15988 w 75005"/>
              <a:gd name="connsiteY4" fmla="*/ 72464 h 76041"/>
              <a:gd name="connsiteX0" fmla="*/ 16034 w 75830"/>
              <a:gd name="connsiteY0" fmla="*/ 61633 h 64667"/>
              <a:gd name="connsiteX1" fmla="*/ 2542 w 75830"/>
              <a:gd name="connsiteY1" fmla="*/ 10084 h 64667"/>
              <a:gd name="connsiteX2" fmla="*/ 58558 w 75830"/>
              <a:gd name="connsiteY2" fmla="*/ 3258 h 64667"/>
              <a:gd name="connsiteX3" fmla="*/ 73419 w 75830"/>
              <a:gd name="connsiteY3" fmla="*/ 52680 h 64667"/>
              <a:gd name="connsiteX4" fmla="*/ 16034 w 75830"/>
              <a:gd name="connsiteY4" fmla="*/ 61633 h 64667"/>
              <a:gd name="connsiteX0" fmla="*/ 16236 w 76032"/>
              <a:gd name="connsiteY0" fmla="*/ 60714 h 63430"/>
              <a:gd name="connsiteX1" fmla="*/ 2512 w 76032"/>
              <a:gd name="connsiteY1" fmla="*/ 13516 h 63430"/>
              <a:gd name="connsiteX2" fmla="*/ 58760 w 76032"/>
              <a:gd name="connsiteY2" fmla="*/ 2339 h 63430"/>
              <a:gd name="connsiteX3" fmla="*/ 73621 w 76032"/>
              <a:gd name="connsiteY3" fmla="*/ 51761 h 63430"/>
              <a:gd name="connsiteX4" fmla="*/ 16236 w 76032"/>
              <a:gd name="connsiteY4" fmla="*/ 60714 h 63430"/>
              <a:gd name="connsiteX0" fmla="*/ 15745 w 74424"/>
              <a:gd name="connsiteY0" fmla="*/ 65704 h 68598"/>
              <a:gd name="connsiteX1" fmla="*/ 2021 w 74424"/>
              <a:gd name="connsiteY1" fmla="*/ 18506 h 68598"/>
              <a:gd name="connsiteX2" fmla="*/ 51173 w 74424"/>
              <a:gd name="connsiteY2" fmla="*/ 1758 h 68598"/>
              <a:gd name="connsiteX3" fmla="*/ 73130 w 74424"/>
              <a:gd name="connsiteY3" fmla="*/ 56751 h 68598"/>
              <a:gd name="connsiteX4" fmla="*/ 15745 w 74424"/>
              <a:gd name="connsiteY4" fmla="*/ 65704 h 68598"/>
              <a:gd name="connsiteX0" fmla="*/ 10636 w 77054"/>
              <a:gd name="connsiteY0" fmla="*/ 64468 h 67619"/>
              <a:gd name="connsiteX1" fmla="*/ 4241 w 77054"/>
              <a:gd name="connsiteY1" fmla="*/ 18490 h 67619"/>
              <a:gd name="connsiteX2" fmla="*/ 53393 w 77054"/>
              <a:gd name="connsiteY2" fmla="*/ 1742 h 67619"/>
              <a:gd name="connsiteX3" fmla="*/ 75350 w 77054"/>
              <a:gd name="connsiteY3" fmla="*/ 56735 h 67619"/>
              <a:gd name="connsiteX4" fmla="*/ 10636 w 77054"/>
              <a:gd name="connsiteY4" fmla="*/ 64468 h 67619"/>
              <a:gd name="connsiteX0" fmla="*/ 10213 w 68224"/>
              <a:gd name="connsiteY0" fmla="*/ 64468 h 66626"/>
              <a:gd name="connsiteX1" fmla="*/ 3818 w 68224"/>
              <a:gd name="connsiteY1" fmla="*/ 18490 h 66626"/>
              <a:gd name="connsiteX2" fmla="*/ 52970 w 68224"/>
              <a:gd name="connsiteY2" fmla="*/ 1742 h 66626"/>
              <a:gd name="connsiteX3" fmla="*/ 65409 w 68224"/>
              <a:gd name="connsiteY3" fmla="*/ 53229 h 66626"/>
              <a:gd name="connsiteX4" fmla="*/ 10213 w 68224"/>
              <a:gd name="connsiteY4" fmla="*/ 64468 h 66626"/>
              <a:gd name="connsiteX0" fmla="*/ 9579 w 66054"/>
              <a:gd name="connsiteY0" fmla="*/ 59356 h 61381"/>
              <a:gd name="connsiteX1" fmla="*/ 3184 w 66054"/>
              <a:gd name="connsiteY1" fmla="*/ 13378 h 61381"/>
              <a:gd name="connsiteX2" fmla="*/ 43713 w 66054"/>
              <a:gd name="connsiteY2" fmla="*/ 2327 h 61381"/>
              <a:gd name="connsiteX3" fmla="*/ 64775 w 66054"/>
              <a:gd name="connsiteY3" fmla="*/ 48117 h 61381"/>
              <a:gd name="connsiteX4" fmla="*/ 9579 w 66054"/>
              <a:gd name="connsiteY4" fmla="*/ 59356 h 6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4" h="61381">
                <a:moveTo>
                  <a:pt x="9579" y="59356"/>
                </a:moveTo>
                <a:cubicBezTo>
                  <a:pt x="-686" y="53566"/>
                  <a:pt x="-2505" y="22883"/>
                  <a:pt x="3184" y="13378"/>
                </a:cubicBezTo>
                <a:cubicBezTo>
                  <a:pt x="8873" y="3873"/>
                  <a:pt x="31371" y="-4112"/>
                  <a:pt x="43713" y="2327"/>
                </a:cubicBezTo>
                <a:cubicBezTo>
                  <a:pt x="56055" y="8766"/>
                  <a:pt x="70464" y="38612"/>
                  <a:pt x="64775" y="48117"/>
                </a:cubicBezTo>
                <a:cubicBezTo>
                  <a:pt x="59086" y="57622"/>
                  <a:pt x="19844" y="65146"/>
                  <a:pt x="9579" y="5935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8" name="Forme libre : forme 1067">
            <a:extLst>
              <a:ext uri="{FF2B5EF4-FFF2-40B4-BE49-F238E27FC236}">
                <a16:creationId xmlns:a16="http://schemas.microsoft.com/office/drawing/2014/main" id="{7206F046-C032-480E-8F17-47D531B84DE5}"/>
              </a:ext>
            </a:extLst>
          </p:cNvPr>
          <p:cNvSpPr/>
          <p:nvPr>
            <p:custDataLst>
              <p:tags r:id="rId708"/>
            </p:custDataLst>
          </p:nvPr>
        </p:nvSpPr>
        <p:spPr>
          <a:xfrm rot="17241472">
            <a:off x="7903298" y="3597112"/>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9" name="Forme libre : forme 1068">
            <a:extLst>
              <a:ext uri="{FF2B5EF4-FFF2-40B4-BE49-F238E27FC236}">
                <a16:creationId xmlns:a16="http://schemas.microsoft.com/office/drawing/2014/main" id="{C0CB3769-DD6E-462D-B96D-2C03A5595460}"/>
              </a:ext>
            </a:extLst>
          </p:cNvPr>
          <p:cNvSpPr/>
          <p:nvPr>
            <p:custDataLst>
              <p:tags r:id="rId709"/>
            </p:custDataLst>
          </p:nvPr>
        </p:nvSpPr>
        <p:spPr>
          <a:xfrm rot="17754176">
            <a:off x="7921723" y="3505404"/>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0" name="Forme libre : forme 1069">
            <a:extLst>
              <a:ext uri="{FF2B5EF4-FFF2-40B4-BE49-F238E27FC236}">
                <a16:creationId xmlns:a16="http://schemas.microsoft.com/office/drawing/2014/main" id="{B4570496-E08D-4155-BD4B-FBA47C3B3640}"/>
              </a:ext>
            </a:extLst>
          </p:cNvPr>
          <p:cNvSpPr/>
          <p:nvPr>
            <p:custDataLst>
              <p:tags r:id="rId710"/>
            </p:custDataLst>
          </p:nvPr>
        </p:nvSpPr>
        <p:spPr>
          <a:xfrm rot="18619935">
            <a:off x="7958875" y="3409030"/>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1" name="Forme libre : forme 1070">
            <a:extLst>
              <a:ext uri="{FF2B5EF4-FFF2-40B4-BE49-F238E27FC236}">
                <a16:creationId xmlns:a16="http://schemas.microsoft.com/office/drawing/2014/main" id="{F4591D01-0460-4ADB-9E51-6FD65638D820}"/>
              </a:ext>
            </a:extLst>
          </p:cNvPr>
          <p:cNvSpPr/>
          <p:nvPr>
            <p:custDataLst>
              <p:tags r:id="rId711"/>
            </p:custDataLst>
          </p:nvPr>
        </p:nvSpPr>
        <p:spPr>
          <a:xfrm rot="1418048">
            <a:off x="8236104" y="3310171"/>
            <a:ext cx="92425" cy="9556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61 w 74581"/>
              <a:gd name="connsiteY0" fmla="*/ 73824 h 80648"/>
              <a:gd name="connsiteX1" fmla="*/ 2582 w 74581"/>
              <a:gd name="connsiteY1" fmla="*/ 12650 h 80648"/>
              <a:gd name="connsiteX2" fmla="*/ 57317 w 74581"/>
              <a:gd name="connsiteY2" fmla="*/ 2991 h 80648"/>
              <a:gd name="connsiteX3" fmla="*/ 72961 w 74581"/>
              <a:gd name="connsiteY3" fmla="*/ 70848 h 80648"/>
              <a:gd name="connsiteX4" fmla="*/ 15461 w 74581"/>
              <a:gd name="connsiteY4" fmla="*/ 73824 h 80648"/>
              <a:gd name="connsiteX0" fmla="*/ 16909 w 85698"/>
              <a:gd name="connsiteY0" fmla="*/ 66169 h 72121"/>
              <a:gd name="connsiteX1" fmla="*/ 4030 w 85698"/>
              <a:gd name="connsiteY1" fmla="*/ 4995 h 72121"/>
              <a:gd name="connsiteX2" fmla="*/ 78992 w 85698"/>
              <a:gd name="connsiteY2" fmla="*/ 8033 h 72121"/>
              <a:gd name="connsiteX3" fmla="*/ 74409 w 85698"/>
              <a:gd name="connsiteY3" fmla="*/ 63193 h 72121"/>
              <a:gd name="connsiteX4" fmla="*/ 16909 w 85698"/>
              <a:gd name="connsiteY4" fmla="*/ 66169 h 72121"/>
              <a:gd name="connsiteX0" fmla="*/ 5430 w 74219"/>
              <a:gd name="connsiteY0" fmla="*/ 64832 h 70640"/>
              <a:gd name="connsiteX1" fmla="*/ 9434 w 74219"/>
              <a:gd name="connsiteY1" fmla="*/ 5707 h 70640"/>
              <a:gd name="connsiteX2" fmla="*/ 67513 w 74219"/>
              <a:gd name="connsiteY2" fmla="*/ 6696 h 70640"/>
              <a:gd name="connsiteX3" fmla="*/ 62930 w 74219"/>
              <a:gd name="connsiteY3" fmla="*/ 61856 h 70640"/>
              <a:gd name="connsiteX4" fmla="*/ 5430 w 74219"/>
              <a:gd name="connsiteY4" fmla="*/ 64832 h 70640"/>
              <a:gd name="connsiteX0" fmla="*/ 7615 w 70815"/>
              <a:gd name="connsiteY0" fmla="*/ 62468 h 69101"/>
              <a:gd name="connsiteX1" fmla="*/ 6270 w 70815"/>
              <a:gd name="connsiteY1" fmla="*/ 5552 h 69101"/>
              <a:gd name="connsiteX2" fmla="*/ 64349 w 70815"/>
              <a:gd name="connsiteY2" fmla="*/ 6541 h 69101"/>
              <a:gd name="connsiteX3" fmla="*/ 59766 w 70815"/>
              <a:gd name="connsiteY3" fmla="*/ 61701 h 69101"/>
              <a:gd name="connsiteX4" fmla="*/ 7615 w 70815"/>
              <a:gd name="connsiteY4" fmla="*/ 62468 h 6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5" h="69101">
                <a:moveTo>
                  <a:pt x="7615" y="62468"/>
                </a:moveTo>
                <a:cubicBezTo>
                  <a:pt x="-1301" y="53110"/>
                  <a:pt x="-3186" y="14873"/>
                  <a:pt x="6270" y="5552"/>
                </a:cubicBezTo>
                <a:cubicBezTo>
                  <a:pt x="15726" y="-3769"/>
                  <a:pt x="52007" y="102"/>
                  <a:pt x="64349" y="6541"/>
                </a:cubicBezTo>
                <a:cubicBezTo>
                  <a:pt x="76691" y="12980"/>
                  <a:pt x="69222" y="52380"/>
                  <a:pt x="59766" y="61701"/>
                </a:cubicBezTo>
                <a:cubicBezTo>
                  <a:pt x="50310" y="71022"/>
                  <a:pt x="16531" y="71826"/>
                  <a:pt x="7615" y="6246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2" name="Forme libre : forme 1071">
            <a:extLst>
              <a:ext uri="{FF2B5EF4-FFF2-40B4-BE49-F238E27FC236}">
                <a16:creationId xmlns:a16="http://schemas.microsoft.com/office/drawing/2014/main" id="{D8FF2E2C-2A10-48DA-A09D-27CB68A6E3DC}"/>
              </a:ext>
            </a:extLst>
          </p:cNvPr>
          <p:cNvSpPr/>
          <p:nvPr>
            <p:custDataLst>
              <p:tags r:id="rId712"/>
            </p:custDataLst>
          </p:nvPr>
        </p:nvSpPr>
        <p:spPr>
          <a:xfrm rot="1418048">
            <a:off x="8146329" y="3278874"/>
            <a:ext cx="103338" cy="10294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61 w 74581"/>
              <a:gd name="connsiteY0" fmla="*/ 73824 h 80648"/>
              <a:gd name="connsiteX1" fmla="*/ 2582 w 74581"/>
              <a:gd name="connsiteY1" fmla="*/ 12650 h 80648"/>
              <a:gd name="connsiteX2" fmla="*/ 57317 w 74581"/>
              <a:gd name="connsiteY2" fmla="*/ 2991 h 80648"/>
              <a:gd name="connsiteX3" fmla="*/ 72961 w 74581"/>
              <a:gd name="connsiteY3" fmla="*/ 70848 h 80648"/>
              <a:gd name="connsiteX4" fmla="*/ 15461 w 74581"/>
              <a:gd name="connsiteY4" fmla="*/ 73824 h 80648"/>
              <a:gd name="connsiteX0" fmla="*/ 16909 w 85698"/>
              <a:gd name="connsiteY0" fmla="*/ 66169 h 72121"/>
              <a:gd name="connsiteX1" fmla="*/ 4030 w 85698"/>
              <a:gd name="connsiteY1" fmla="*/ 4995 h 72121"/>
              <a:gd name="connsiteX2" fmla="*/ 78992 w 85698"/>
              <a:gd name="connsiteY2" fmla="*/ 8033 h 72121"/>
              <a:gd name="connsiteX3" fmla="*/ 74409 w 85698"/>
              <a:gd name="connsiteY3" fmla="*/ 63193 h 72121"/>
              <a:gd name="connsiteX4" fmla="*/ 16909 w 85698"/>
              <a:gd name="connsiteY4" fmla="*/ 66169 h 72121"/>
              <a:gd name="connsiteX0" fmla="*/ 5430 w 74219"/>
              <a:gd name="connsiteY0" fmla="*/ 64832 h 70640"/>
              <a:gd name="connsiteX1" fmla="*/ 9434 w 74219"/>
              <a:gd name="connsiteY1" fmla="*/ 5707 h 70640"/>
              <a:gd name="connsiteX2" fmla="*/ 67513 w 74219"/>
              <a:gd name="connsiteY2" fmla="*/ 6696 h 70640"/>
              <a:gd name="connsiteX3" fmla="*/ 62930 w 74219"/>
              <a:gd name="connsiteY3" fmla="*/ 61856 h 70640"/>
              <a:gd name="connsiteX4" fmla="*/ 5430 w 74219"/>
              <a:gd name="connsiteY4" fmla="*/ 64832 h 70640"/>
              <a:gd name="connsiteX0" fmla="*/ 7615 w 70815"/>
              <a:gd name="connsiteY0" fmla="*/ 62468 h 69101"/>
              <a:gd name="connsiteX1" fmla="*/ 6270 w 70815"/>
              <a:gd name="connsiteY1" fmla="*/ 5552 h 69101"/>
              <a:gd name="connsiteX2" fmla="*/ 64349 w 70815"/>
              <a:gd name="connsiteY2" fmla="*/ 6541 h 69101"/>
              <a:gd name="connsiteX3" fmla="*/ 59766 w 70815"/>
              <a:gd name="connsiteY3" fmla="*/ 61701 h 69101"/>
              <a:gd name="connsiteX4" fmla="*/ 7615 w 70815"/>
              <a:gd name="connsiteY4" fmla="*/ 62468 h 69101"/>
              <a:gd name="connsiteX0" fmla="*/ 10692 w 68399"/>
              <a:gd name="connsiteY0" fmla="*/ 74628 h 78284"/>
              <a:gd name="connsiteX1" fmla="*/ 4080 w 68399"/>
              <a:gd name="connsiteY1" fmla="*/ 6354 h 78284"/>
              <a:gd name="connsiteX2" fmla="*/ 62159 w 68399"/>
              <a:gd name="connsiteY2" fmla="*/ 7343 h 78284"/>
              <a:gd name="connsiteX3" fmla="*/ 57576 w 68399"/>
              <a:gd name="connsiteY3" fmla="*/ 62503 h 78284"/>
              <a:gd name="connsiteX4" fmla="*/ 10692 w 68399"/>
              <a:gd name="connsiteY4" fmla="*/ 74628 h 78284"/>
              <a:gd name="connsiteX0" fmla="*/ 18774 w 76481"/>
              <a:gd name="connsiteY0" fmla="*/ 71201 h 74356"/>
              <a:gd name="connsiteX1" fmla="*/ 2635 w 76481"/>
              <a:gd name="connsiteY1" fmla="*/ 9869 h 74356"/>
              <a:gd name="connsiteX2" fmla="*/ 70241 w 76481"/>
              <a:gd name="connsiteY2" fmla="*/ 3916 h 74356"/>
              <a:gd name="connsiteX3" fmla="*/ 65658 w 76481"/>
              <a:gd name="connsiteY3" fmla="*/ 59076 h 74356"/>
              <a:gd name="connsiteX4" fmla="*/ 18774 w 76481"/>
              <a:gd name="connsiteY4" fmla="*/ 71201 h 74356"/>
              <a:gd name="connsiteX0" fmla="*/ 18897 w 79176"/>
              <a:gd name="connsiteY0" fmla="*/ 71201 h 74436"/>
              <a:gd name="connsiteX1" fmla="*/ 2758 w 79176"/>
              <a:gd name="connsiteY1" fmla="*/ 9869 h 74436"/>
              <a:gd name="connsiteX2" fmla="*/ 70364 w 79176"/>
              <a:gd name="connsiteY2" fmla="*/ 3916 h 74436"/>
              <a:gd name="connsiteX3" fmla="*/ 72299 w 79176"/>
              <a:gd name="connsiteY3" fmla="*/ 59392 h 74436"/>
              <a:gd name="connsiteX4" fmla="*/ 18897 w 79176"/>
              <a:gd name="connsiteY4" fmla="*/ 71201 h 7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6" h="74436">
                <a:moveTo>
                  <a:pt x="18897" y="71201"/>
                </a:moveTo>
                <a:cubicBezTo>
                  <a:pt x="7307" y="62947"/>
                  <a:pt x="-5820" y="21083"/>
                  <a:pt x="2758" y="9869"/>
                </a:cubicBezTo>
                <a:cubicBezTo>
                  <a:pt x="11336" y="-1345"/>
                  <a:pt x="58022" y="-2523"/>
                  <a:pt x="70364" y="3916"/>
                </a:cubicBezTo>
                <a:cubicBezTo>
                  <a:pt x="82706" y="10355"/>
                  <a:pt x="80877" y="48178"/>
                  <a:pt x="72299" y="59392"/>
                </a:cubicBezTo>
                <a:cubicBezTo>
                  <a:pt x="63721" y="70606"/>
                  <a:pt x="30487" y="79455"/>
                  <a:pt x="18897" y="7120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3" name="Forme libre : forme 1072">
            <a:extLst>
              <a:ext uri="{FF2B5EF4-FFF2-40B4-BE49-F238E27FC236}">
                <a16:creationId xmlns:a16="http://schemas.microsoft.com/office/drawing/2014/main" id="{A52216CB-BC84-4FEB-B2B9-D169B740F865}"/>
              </a:ext>
            </a:extLst>
          </p:cNvPr>
          <p:cNvSpPr/>
          <p:nvPr>
            <p:custDataLst>
              <p:tags r:id="rId713"/>
            </p:custDataLst>
          </p:nvPr>
        </p:nvSpPr>
        <p:spPr>
          <a:xfrm>
            <a:off x="8054758" y="3282324"/>
            <a:ext cx="103338" cy="10294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61 w 74581"/>
              <a:gd name="connsiteY0" fmla="*/ 73824 h 80648"/>
              <a:gd name="connsiteX1" fmla="*/ 2582 w 74581"/>
              <a:gd name="connsiteY1" fmla="*/ 12650 h 80648"/>
              <a:gd name="connsiteX2" fmla="*/ 57317 w 74581"/>
              <a:gd name="connsiteY2" fmla="*/ 2991 h 80648"/>
              <a:gd name="connsiteX3" fmla="*/ 72961 w 74581"/>
              <a:gd name="connsiteY3" fmla="*/ 70848 h 80648"/>
              <a:gd name="connsiteX4" fmla="*/ 15461 w 74581"/>
              <a:gd name="connsiteY4" fmla="*/ 73824 h 80648"/>
              <a:gd name="connsiteX0" fmla="*/ 16909 w 85698"/>
              <a:gd name="connsiteY0" fmla="*/ 66169 h 72121"/>
              <a:gd name="connsiteX1" fmla="*/ 4030 w 85698"/>
              <a:gd name="connsiteY1" fmla="*/ 4995 h 72121"/>
              <a:gd name="connsiteX2" fmla="*/ 78992 w 85698"/>
              <a:gd name="connsiteY2" fmla="*/ 8033 h 72121"/>
              <a:gd name="connsiteX3" fmla="*/ 74409 w 85698"/>
              <a:gd name="connsiteY3" fmla="*/ 63193 h 72121"/>
              <a:gd name="connsiteX4" fmla="*/ 16909 w 85698"/>
              <a:gd name="connsiteY4" fmla="*/ 66169 h 72121"/>
              <a:gd name="connsiteX0" fmla="*/ 5430 w 74219"/>
              <a:gd name="connsiteY0" fmla="*/ 64832 h 70640"/>
              <a:gd name="connsiteX1" fmla="*/ 9434 w 74219"/>
              <a:gd name="connsiteY1" fmla="*/ 5707 h 70640"/>
              <a:gd name="connsiteX2" fmla="*/ 67513 w 74219"/>
              <a:gd name="connsiteY2" fmla="*/ 6696 h 70640"/>
              <a:gd name="connsiteX3" fmla="*/ 62930 w 74219"/>
              <a:gd name="connsiteY3" fmla="*/ 61856 h 70640"/>
              <a:gd name="connsiteX4" fmla="*/ 5430 w 74219"/>
              <a:gd name="connsiteY4" fmla="*/ 64832 h 70640"/>
              <a:gd name="connsiteX0" fmla="*/ 7615 w 70815"/>
              <a:gd name="connsiteY0" fmla="*/ 62468 h 69101"/>
              <a:gd name="connsiteX1" fmla="*/ 6270 w 70815"/>
              <a:gd name="connsiteY1" fmla="*/ 5552 h 69101"/>
              <a:gd name="connsiteX2" fmla="*/ 64349 w 70815"/>
              <a:gd name="connsiteY2" fmla="*/ 6541 h 69101"/>
              <a:gd name="connsiteX3" fmla="*/ 59766 w 70815"/>
              <a:gd name="connsiteY3" fmla="*/ 61701 h 69101"/>
              <a:gd name="connsiteX4" fmla="*/ 7615 w 70815"/>
              <a:gd name="connsiteY4" fmla="*/ 62468 h 69101"/>
              <a:gd name="connsiteX0" fmla="*/ 10692 w 68399"/>
              <a:gd name="connsiteY0" fmla="*/ 74628 h 78284"/>
              <a:gd name="connsiteX1" fmla="*/ 4080 w 68399"/>
              <a:gd name="connsiteY1" fmla="*/ 6354 h 78284"/>
              <a:gd name="connsiteX2" fmla="*/ 62159 w 68399"/>
              <a:gd name="connsiteY2" fmla="*/ 7343 h 78284"/>
              <a:gd name="connsiteX3" fmla="*/ 57576 w 68399"/>
              <a:gd name="connsiteY3" fmla="*/ 62503 h 78284"/>
              <a:gd name="connsiteX4" fmla="*/ 10692 w 68399"/>
              <a:gd name="connsiteY4" fmla="*/ 74628 h 78284"/>
              <a:gd name="connsiteX0" fmla="*/ 18774 w 76481"/>
              <a:gd name="connsiteY0" fmla="*/ 71201 h 74356"/>
              <a:gd name="connsiteX1" fmla="*/ 2635 w 76481"/>
              <a:gd name="connsiteY1" fmla="*/ 9869 h 74356"/>
              <a:gd name="connsiteX2" fmla="*/ 70241 w 76481"/>
              <a:gd name="connsiteY2" fmla="*/ 3916 h 74356"/>
              <a:gd name="connsiteX3" fmla="*/ 65658 w 76481"/>
              <a:gd name="connsiteY3" fmla="*/ 59076 h 74356"/>
              <a:gd name="connsiteX4" fmla="*/ 18774 w 76481"/>
              <a:gd name="connsiteY4" fmla="*/ 71201 h 74356"/>
              <a:gd name="connsiteX0" fmla="*/ 18897 w 79176"/>
              <a:gd name="connsiteY0" fmla="*/ 71201 h 74436"/>
              <a:gd name="connsiteX1" fmla="*/ 2758 w 79176"/>
              <a:gd name="connsiteY1" fmla="*/ 9869 h 74436"/>
              <a:gd name="connsiteX2" fmla="*/ 70364 w 79176"/>
              <a:gd name="connsiteY2" fmla="*/ 3916 h 74436"/>
              <a:gd name="connsiteX3" fmla="*/ 72299 w 79176"/>
              <a:gd name="connsiteY3" fmla="*/ 59392 h 74436"/>
              <a:gd name="connsiteX4" fmla="*/ 18897 w 79176"/>
              <a:gd name="connsiteY4" fmla="*/ 71201 h 7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76" h="74436">
                <a:moveTo>
                  <a:pt x="18897" y="71201"/>
                </a:moveTo>
                <a:cubicBezTo>
                  <a:pt x="7307" y="62947"/>
                  <a:pt x="-5820" y="21083"/>
                  <a:pt x="2758" y="9869"/>
                </a:cubicBezTo>
                <a:cubicBezTo>
                  <a:pt x="11336" y="-1345"/>
                  <a:pt x="58022" y="-2523"/>
                  <a:pt x="70364" y="3916"/>
                </a:cubicBezTo>
                <a:cubicBezTo>
                  <a:pt x="82706" y="10355"/>
                  <a:pt x="80877" y="48178"/>
                  <a:pt x="72299" y="59392"/>
                </a:cubicBezTo>
                <a:cubicBezTo>
                  <a:pt x="63721" y="70606"/>
                  <a:pt x="30487" y="79455"/>
                  <a:pt x="18897" y="7120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4" name="Forme libre : forme 1073">
            <a:extLst>
              <a:ext uri="{FF2B5EF4-FFF2-40B4-BE49-F238E27FC236}">
                <a16:creationId xmlns:a16="http://schemas.microsoft.com/office/drawing/2014/main" id="{4D2D6310-C4B8-4E50-87F1-E32BD4DE5F60}"/>
              </a:ext>
            </a:extLst>
          </p:cNvPr>
          <p:cNvSpPr/>
          <p:nvPr>
            <p:custDataLst>
              <p:tags r:id="rId714"/>
            </p:custDataLst>
          </p:nvPr>
        </p:nvSpPr>
        <p:spPr>
          <a:xfrm rot="19225687">
            <a:off x="7990079" y="3325130"/>
            <a:ext cx="99533" cy="10553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61 w 74581"/>
              <a:gd name="connsiteY0" fmla="*/ 73824 h 80648"/>
              <a:gd name="connsiteX1" fmla="*/ 2582 w 74581"/>
              <a:gd name="connsiteY1" fmla="*/ 12650 h 80648"/>
              <a:gd name="connsiteX2" fmla="*/ 57317 w 74581"/>
              <a:gd name="connsiteY2" fmla="*/ 2991 h 80648"/>
              <a:gd name="connsiteX3" fmla="*/ 72961 w 74581"/>
              <a:gd name="connsiteY3" fmla="*/ 70848 h 80648"/>
              <a:gd name="connsiteX4" fmla="*/ 15461 w 74581"/>
              <a:gd name="connsiteY4" fmla="*/ 73824 h 80648"/>
              <a:gd name="connsiteX0" fmla="*/ 16909 w 85698"/>
              <a:gd name="connsiteY0" fmla="*/ 66169 h 72121"/>
              <a:gd name="connsiteX1" fmla="*/ 4030 w 85698"/>
              <a:gd name="connsiteY1" fmla="*/ 4995 h 72121"/>
              <a:gd name="connsiteX2" fmla="*/ 78992 w 85698"/>
              <a:gd name="connsiteY2" fmla="*/ 8033 h 72121"/>
              <a:gd name="connsiteX3" fmla="*/ 74409 w 85698"/>
              <a:gd name="connsiteY3" fmla="*/ 63193 h 72121"/>
              <a:gd name="connsiteX4" fmla="*/ 16909 w 85698"/>
              <a:gd name="connsiteY4" fmla="*/ 66169 h 72121"/>
              <a:gd name="connsiteX0" fmla="*/ 5430 w 74219"/>
              <a:gd name="connsiteY0" fmla="*/ 64832 h 70640"/>
              <a:gd name="connsiteX1" fmla="*/ 9434 w 74219"/>
              <a:gd name="connsiteY1" fmla="*/ 5707 h 70640"/>
              <a:gd name="connsiteX2" fmla="*/ 67513 w 74219"/>
              <a:gd name="connsiteY2" fmla="*/ 6696 h 70640"/>
              <a:gd name="connsiteX3" fmla="*/ 62930 w 74219"/>
              <a:gd name="connsiteY3" fmla="*/ 61856 h 70640"/>
              <a:gd name="connsiteX4" fmla="*/ 5430 w 74219"/>
              <a:gd name="connsiteY4" fmla="*/ 64832 h 70640"/>
              <a:gd name="connsiteX0" fmla="*/ 7615 w 70815"/>
              <a:gd name="connsiteY0" fmla="*/ 62468 h 69101"/>
              <a:gd name="connsiteX1" fmla="*/ 6270 w 70815"/>
              <a:gd name="connsiteY1" fmla="*/ 5552 h 69101"/>
              <a:gd name="connsiteX2" fmla="*/ 64349 w 70815"/>
              <a:gd name="connsiteY2" fmla="*/ 6541 h 69101"/>
              <a:gd name="connsiteX3" fmla="*/ 59766 w 70815"/>
              <a:gd name="connsiteY3" fmla="*/ 61701 h 69101"/>
              <a:gd name="connsiteX4" fmla="*/ 7615 w 70815"/>
              <a:gd name="connsiteY4" fmla="*/ 62468 h 69101"/>
              <a:gd name="connsiteX0" fmla="*/ 10692 w 68399"/>
              <a:gd name="connsiteY0" fmla="*/ 74628 h 78284"/>
              <a:gd name="connsiteX1" fmla="*/ 4080 w 68399"/>
              <a:gd name="connsiteY1" fmla="*/ 6354 h 78284"/>
              <a:gd name="connsiteX2" fmla="*/ 62159 w 68399"/>
              <a:gd name="connsiteY2" fmla="*/ 7343 h 78284"/>
              <a:gd name="connsiteX3" fmla="*/ 57576 w 68399"/>
              <a:gd name="connsiteY3" fmla="*/ 62503 h 78284"/>
              <a:gd name="connsiteX4" fmla="*/ 10692 w 68399"/>
              <a:gd name="connsiteY4" fmla="*/ 74628 h 78284"/>
              <a:gd name="connsiteX0" fmla="*/ 18774 w 76481"/>
              <a:gd name="connsiteY0" fmla="*/ 71201 h 74356"/>
              <a:gd name="connsiteX1" fmla="*/ 2635 w 76481"/>
              <a:gd name="connsiteY1" fmla="*/ 9869 h 74356"/>
              <a:gd name="connsiteX2" fmla="*/ 70241 w 76481"/>
              <a:gd name="connsiteY2" fmla="*/ 3916 h 74356"/>
              <a:gd name="connsiteX3" fmla="*/ 65658 w 76481"/>
              <a:gd name="connsiteY3" fmla="*/ 59076 h 74356"/>
              <a:gd name="connsiteX4" fmla="*/ 18774 w 76481"/>
              <a:gd name="connsiteY4" fmla="*/ 71201 h 74356"/>
              <a:gd name="connsiteX0" fmla="*/ 18897 w 79176"/>
              <a:gd name="connsiteY0" fmla="*/ 71201 h 74436"/>
              <a:gd name="connsiteX1" fmla="*/ 2758 w 79176"/>
              <a:gd name="connsiteY1" fmla="*/ 9869 h 74436"/>
              <a:gd name="connsiteX2" fmla="*/ 70364 w 79176"/>
              <a:gd name="connsiteY2" fmla="*/ 3916 h 74436"/>
              <a:gd name="connsiteX3" fmla="*/ 72299 w 79176"/>
              <a:gd name="connsiteY3" fmla="*/ 59392 h 74436"/>
              <a:gd name="connsiteX4" fmla="*/ 18897 w 79176"/>
              <a:gd name="connsiteY4" fmla="*/ 71201 h 74436"/>
              <a:gd name="connsiteX0" fmla="*/ 25542 w 77510"/>
              <a:gd name="connsiteY0" fmla="*/ 66371 h 70501"/>
              <a:gd name="connsiteX1" fmla="*/ 1574 w 77510"/>
              <a:gd name="connsiteY1" fmla="*/ 9655 h 70501"/>
              <a:gd name="connsiteX2" fmla="*/ 69180 w 77510"/>
              <a:gd name="connsiteY2" fmla="*/ 3702 h 70501"/>
              <a:gd name="connsiteX3" fmla="*/ 71115 w 77510"/>
              <a:gd name="connsiteY3" fmla="*/ 59178 h 70501"/>
              <a:gd name="connsiteX4" fmla="*/ 25542 w 77510"/>
              <a:gd name="connsiteY4" fmla="*/ 66371 h 70501"/>
              <a:gd name="connsiteX0" fmla="*/ 26009 w 77977"/>
              <a:gd name="connsiteY0" fmla="*/ 64047 h 67016"/>
              <a:gd name="connsiteX1" fmla="*/ 1548 w 77977"/>
              <a:gd name="connsiteY1" fmla="*/ 23029 h 67016"/>
              <a:gd name="connsiteX2" fmla="*/ 69647 w 77977"/>
              <a:gd name="connsiteY2" fmla="*/ 1378 h 67016"/>
              <a:gd name="connsiteX3" fmla="*/ 71582 w 77977"/>
              <a:gd name="connsiteY3" fmla="*/ 56854 h 67016"/>
              <a:gd name="connsiteX4" fmla="*/ 26009 w 77977"/>
              <a:gd name="connsiteY4" fmla="*/ 64047 h 67016"/>
              <a:gd name="connsiteX0" fmla="*/ 21995 w 73962"/>
              <a:gd name="connsiteY0" fmla="*/ 64909 h 68557"/>
              <a:gd name="connsiteX1" fmla="*/ 1792 w 73962"/>
              <a:gd name="connsiteY1" fmla="*/ 14703 h 68557"/>
              <a:gd name="connsiteX2" fmla="*/ 65633 w 73962"/>
              <a:gd name="connsiteY2" fmla="*/ 2240 h 68557"/>
              <a:gd name="connsiteX3" fmla="*/ 67568 w 73962"/>
              <a:gd name="connsiteY3" fmla="*/ 57716 h 68557"/>
              <a:gd name="connsiteX4" fmla="*/ 21995 w 73962"/>
              <a:gd name="connsiteY4" fmla="*/ 64909 h 68557"/>
              <a:gd name="connsiteX0" fmla="*/ 22191 w 76261"/>
              <a:gd name="connsiteY0" fmla="*/ 72324 h 76309"/>
              <a:gd name="connsiteX1" fmla="*/ 1988 w 76261"/>
              <a:gd name="connsiteY1" fmla="*/ 22118 h 76309"/>
              <a:gd name="connsiteX2" fmla="*/ 69158 w 76261"/>
              <a:gd name="connsiteY2" fmla="*/ 1530 h 76309"/>
              <a:gd name="connsiteX3" fmla="*/ 67764 w 76261"/>
              <a:gd name="connsiteY3" fmla="*/ 65131 h 76309"/>
              <a:gd name="connsiteX4" fmla="*/ 22191 w 76261"/>
              <a:gd name="connsiteY4" fmla="*/ 72324 h 7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 h="76309">
                <a:moveTo>
                  <a:pt x="22191" y="72324"/>
                </a:moveTo>
                <a:cubicBezTo>
                  <a:pt x="11228" y="65155"/>
                  <a:pt x="-5840" y="33917"/>
                  <a:pt x="1988" y="22118"/>
                </a:cubicBezTo>
                <a:cubicBezTo>
                  <a:pt x="9816" y="10319"/>
                  <a:pt x="56816" y="-4909"/>
                  <a:pt x="69158" y="1530"/>
                </a:cubicBezTo>
                <a:cubicBezTo>
                  <a:pt x="81500" y="7969"/>
                  <a:pt x="75592" y="53332"/>
                  <a:pt x="67764" y="65131"/>
                </a:cubicBezTo>
                <a:cubicBezTo>
                  <a:pt x="59936" y="76930"/>
                  <a:pt x="33154" y="79493"/>
                  <a:pt x="22191" y="723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75" name="Groupe 1074">
            <a:extLst>
              <a:ext uri="{FF2B5EF4-FFF2-40B4-BE49-F238E27FC236}">
                <a16:creationId xmlns:a16="http://schemas.microsoft.com/office/drawing/2014/main" id="{45773695-17BD-46F8-8C89-37C60EB99F32}"/>
              </a:ext>
            </a:extLst>
          </p:cNvPr>
          <p:cNvGrpSpPr/>
          <p:nvPr>
            <p:custDataLst>
              <p:tags r:id="rId715"/>
            </p:custDataLst>
          </p:nvPr>
        </p:nvGrpSpPr>
        <p:grpSpPr>
          <a:xfrm rot="14696548">
            <a:off x="7878239" y="4036408"/>
            <a:ext cx="288021" cy="125380"/>
            <a:chOff x="10765743" y="4729697"/>
            <a:chExt cx="288021" cy="125380"/>
          </a:xfrm>
        </p:grpSpPr>
        <p:sp>
          <p:nvSpPr>
            <p:cNvPr id="1076" name="Forme libre : forme 1075">
              <a:extLst>
                <a:ext uri="{FF2B5EF4-FFF2-40B4-BE49-F238E27FC236}">
                  <a16:creationId xmlns:a16="http://schemas.microsoft.com/office/drawing/2014/main" id="{2B80DE99-BBFB-491F-9005-D0E683F9464D}"/>
                </a:ext>
              </a:extLst>
            </p:cNvPr>
            <p:cNvSpPr/>
            <p:nvPr/>
          </p:nvSpPr>
          <p:spPr>
            <a:xfrm rot="355779">
              <a:off x="10950302" y="4729697"/>
              <a:ext cx="103462" cy="9110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6548 w 83364"/>
                <a:gd name="connsiteY0" fmla="*/ 73698 h 75098"/>
                <a:gd name="connsiteX1" fmla="*/ 3669 w 83364"/>
                <a:gd name="connsiteY1" fmla="*/ 12524 h 75098"/>
                <a:gd name="connsiteX2" fmla="*/ 72250 w 83364"/>
                <a:gd name="connsiteY2" fmla="*/ 3023 h 75098"/>
                <a:gd name="connsiteX3" fmla="*/ 77723 w 83364"/>
                <a:gd name="connsiteY3" fmla="*/ 51160 h 75098"/>
                <a:gd name="connsiteX4" fmla="*/ 16548 w 83364"/>
                <a:gd name="connsiteY4" fmla="*/ 73698 h 75098"/>
                <a:gd name="connsiteX0" fmla="*/ 16989 w 83173"/>
                <a:gd name="connsiteY0" fmla="*/ 63365 h 65553"/>
                <a:gd name="connsiteX1" fmla="*/ 3520 w 83173"/>
                <a:gd name="connsiteY1" fmla="*/ 12203 h 65553"/>
                <a:gd name="connsiteX2" fmla="*/ 72101 w 83173"/>
                <a:gd name="connsiteY2" fmla="*/ 2702 h 65553"/>
                <a:gd name="connsiteX3" fmla="*/ 77574 w 83173"/>
                <a:gd name="connsiteY3" fmla="*/ 50839 h 65553"/>
                <a:gd name="connsiteX4" fmla="*/ 16989 w 83173"/>
                <a:gd name="connsiteY4" fmla="*/ 63365 h 65553"/>
                <a:gd name="connsiteX0" fmla="*/ 8858 w 75042"/>
                <a:gd name="connsiteY0" fmla="*/ 66201 h 68955"/>
                <a:gd name="connsiteX1" fmla="*/ 6110 w 75042"/>
                <a:gd name="connsiteY1" fmla="*/ 6884 h 68955"/>
                <a:gd name="connsiteX2" fmla="*/ 63970 w 75042"/>
                <a:gd name="connsiteY2" fmla="*/ 5538 h 68955"/>
                <a:gd name="connsiteX3" fmla="*/ 69443 w 75042"/>
                <a:gd name="connsiteY3" fmla="*/ 53675 h 68955"/>
                <a:gd name="connsiteX4" fmla="*/ 8858 w 75042"/>
                <a:gd name="connsiteY4" fmla="*/ 66201 h 68955"/>
                <a:gd name="connsiteX0" fmla="*/ 13879 w 80063"/>
                <a:gd name="connsiteY0" fmla="*/ 65206 h 67814"/>
                <a:gd name="connsiteX1" fmla="*/ 4180 w 80063"/>
                <a:gd name="connsiteY1" fmla="*/ 7987 h 67814"/>
                <a:gd name="connsiteX2" fmla="*/ 68991 w 80063"/>
                <a:gd name="connsiteY2" fmla="*/ 4543 h 67814"/>
                <a:gd name="connsiteX3" fmla="*/ 74464 w 80063"/>
                <a:gd name="connsiteY3" fmla="*/ 52680 h 67814"/>
                <a:gd name="connsiteX4" fmla="*/ 13879 w 80063"/>
                <a:gd name="connsiteY4" fmla="*/ 65206 h 67814"/>
                <a:gd name="connsiteX0" fmla="*/ 26683 w 76054"/>
                <a:gd name="connsiteY0" fmla="*/ 64476 h 67175"/>
                <a:gd name="connsiteX1" fmla="*/ 1281 w 76054"/>
                <a:gd name="connsiteY1" fmla="*/ 7949 h 67175"/>
                <a:gd name="connsiteX2" fmla="*/ 66092 w 76054"/>
                <a:gd name="connsiteY2" fmla="*/ 4505 h 67175"/>
                <a:gd name="connsiteX3" fmla="*/ 71565 w 76054"/>
                <a:gd name="connsiteY3" fmla="*/ 52642 h 67175"/>
                <a:gd name="connsiteX4" fmla="*/ 26683 w 76054"/>
                <a:gd name="connsiteY4" fmla="*/ 64476 h 67175"/>
                <a:gd name="connsiteX0" fmla="*/ 18072 w 78229"/>
                <a:gd name="connsiteY0" fmla="*/ 57926 h 61790"/>
                <a:gd name="connsiteX1" fmla="*/ 2746 w 78229"/>
                <a:gd name="connsiteY1" fmla="*/ 7613 h 61790"/>
                <a:gd name="connsiteX2" fmla="*/ 67557 w 78229"/>
                <a:gd name="connsiteY2" fmla="*/ 4169 h 61790"/>
                <a:gd name="connsiteX3" fmla="*/ 73030 w 78229"/>
                <a:gd name="connsiteY3" fmla="*/ 52306 h 61790"/>
                <a:gd name="connsiteX4" fmla="*/ 18072 w 78229"/>
                <a:gd name="connsiteY4" fmla="*/ 57926 h 61790"/>
                <a:gd name="connsiteX0" fmla="*/ 17892 w 76975"/>
                <a:gd name="connsiteY0" fmla="*/ 65542 h 69826"/>
                <a:gd name="connsiteX1" fmla="*/ 2566 w 76975"/>
                <a:gd name="connsiteY1" fmla="*/ 15229 h 69826"/>
                <a:gd name="connsiteX2" fmla="*/ 64731 w 76975"/>
                <a:gd name="connsiteY2" fmla="*/ 2170 h 69826"/>
                <a:gd name="connsiteX3" fmla="*/ 72850 w 76975"/>
                <a:gd name="connsiteY3" fmla="*/ 59922 h 69826"/>
                <a:gd name="connsiteX4" fmla="*/ 17892 w 76975"/>
                <a:gd name="connsiteY4" fmla="*/ 65542 h 69826"/>
                <a:gd name="connsiteX0" fmla="*/ 18203 w 79272"/>
                <a:gd name="connsiteY0" fmla="*/ 61792 h 65878"/>
                <a:gd name="connsiteX1" fmla="*/ 2877 w 79272"/>
                <a:gd name="connsiteY1" fmla="*/ 11479 h 65878"/>
                <a:gd name="connsiteX2" fmla="*/ 69602 w 79272"/>
                <a:gd name="connsiteY2" fmla="*/ 2829 h 65878"/>
                <a:gd name="connsiteX3" fmla="*/ 73161 w 79272"/>
                <a:gd name="connsiteY3" fmla="*/ 56172 h 65878"/>
                <a:gd name="connsiteX4" fmla="*/ 18203 w 79272"/>
                <a:gd name="connsiteY4" fmla="*/ 61792 h 6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72" h="65878">
                  <a:moveTo>
                    <a:pt x="18203" y="61792"/>
                  </a:moveTo>
                  <a:cubicBezTo>
                    <a:pt x="6489" y="54343"/>
                    <a:pt x="-5690" y="21306"/>
                    <a:pt x="2877" y="11479"/>
                  </a:cubicBezTo>
                  <a:cubicBezTo>
                    <a:pt x="11444" y="1652"/>
                    <a:pt x="57260" y="-3610"/>
                    <a:pt x="69602" y="2829"/>
                  </a:cubicBezTo>
                  <a:cubicBezTo>
                    <a:pt x="81944" y="9268"/>
                    <a:pt x="81728" y="46345"/>
                    <a:pt x="73161" y="56172"/>
                  </a:cubicBezTo>
                  <a:cubicBezTo>
                    <a:pt x="64595" y="65999"/>
                    <a:pt x="29917" y="69241"/>
                    <a:pt x="18203" y="6179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7" name="Forme libre : forme 1076">
              <a:extLst>
                <a:ext uri="{FF2B5EF4-FFF2-40B4-BE49-F238E27FC236}">
                  <a16:creationId xmlns:a16="http://schemas.microsoft.com/office/drawing/2014/main" id="{D8D2539B-6E3E-4C6D-A1FD-75189F17C40B}"/>
                </a:ext>
              </a:extLst>
            </p:cNvPr>
            <p:cNvSpPr/>
            <p:nvPr/>
          </p:nvSpPr>
          <p:spPr>
            <a:xfrm rot="355779">
              <a:off x="10852554" y="4729876"/>
              <a:ext cx="109472" cy="10252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6552 w 85466"/>
                <a:gd name="connsiteY0" fmla="*/ 74084 h 77525"/>
                <a:gd name="connsiteX1" fmla="*/ 3673 w 85466"/>
                <a:gd name="connsiteY1" fmla="*/ 12910 h 77525"/>
                <a:gd name="connsiteX2" fmla="*/ 70875 w 85466"/>
                <a:gd name="connsiteY2" fmla="*/ 2927 h 77525"/>
                <a:gd name="connsiteX3" fmla="*/ 81412 w 85466"/>
                <a:gd name="connsiteY3" fmla="*/ 62678 h 77525"/>
                <a:gd name="connsiteX4" fmla="*/ 16552 w 85466"/>
                <a:gd name="connsiteY4" fmla="*/ 74084 h 77525"/>
                <a:gd name="connsiteX0" fmla="*/ 16635 w 87838"/>
                <a:gd name="connsiteY0" fmla="*/ 74084 h 75806"/>
                <a:gd name="connsiteX1" fmla="*/ 3756 w 87838"/>
                <a:gd name="connsiteY1" fmla="*/ 12910 h 75806"/>
                <a:gd name="connsiteX2" fmla="*/ 70958 w 87838"/>
                <a:gd name="connsiteY2" fmla="*/ 2927 h 75806"/>
                <a:gd name="connsiteX3" fmla="*/ 84364 w 87838"/>
                <a:gd name="connsiteY3" fmla="*/ 54045 h 75806"/>
                <a:gd name="connsiteX4" fmla="*/ 16635 w 87838"/>
                <a:gd name="connsiteY4" fmla="*/ 74084 h 75806"/>
                <a:gd name="connsiteX0" fmla="*/ 34904 w 83324"/>
                <a:gd name="connsiteY0" fmla="*/ 70385 h 72387"/>
                <a:gd name="connsiteX1" fmla="*/ 750 w 83324"/>
                <a:gd name="connsiteY1" fmla="*/ 12795 h 72387"/>
                <a:gd name="connsiteX2" fmla="*/ 67952 w 83324"/>
                <a:gd name="connsiteY2" fmla="*/ 2812 h 72387"/>
                <a:gd name="connsiteX3" fmla="*/ 81358 w 83324"/>
                <a:gd name="connsiteY3" fmla="*/ 53930 h 72387"/>
                <a:gd name="connsiteX4" fmla="*/ 34904 w 83324"/>
                <a:gd name="connsiteY4" fmla="*/ 70385 h 72387"/>
                <a:gd name="connsiteX0" fmla="*/ 34979 w 83876"/>
                <a:gd name="connsiteY0" fmla="*/ 79762 h 81951"/>
                <a:gd name="connsiteX1" fmla="*/ 825 w 83876"/>
                <a:gd name="connsiteY1" fmla="*/ 22172 h 81951"/>
                <a:gd name="connsiteX2" fmla="*/ 69996 w 83876"/>
                <a:gd name="connsiteY2" fmla="*/ 1620 h 81951"/>
                <a:gd name="connsiteX3" fmla="*/ 81433 w 83876"/>
                <a:gd name="connsiteY3" fmla="*/ 63307 h 81951"/>
                <a:gd name="connsiteX4" fmla="*/ 34979 w 83876"/>
                <a:gd name="connsiteY4" fmla="*/ 79762 h 8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76" h="81951">
                  <a:moveTo>
                    <a:pt x="34979" y="79762"/>
                  </a:moveTo>
                  <a:cubicBezTo>
                    <a:pt x="21544" y="72906"/>
                    <a:pt x="-5011" y="35196"/>
                    <a:pt x="825" y="22172"/>
                  </a:cubicBezTo>
                  <a:cubicBezTo>
                    <a:pt x="6661" y="9148"/>
                    <a:pt x="57654" y="-4819"/>
                    <a:pt x="69996" y="1620"/>
                  </a:cubicBezTo>
                  <a:cubicBezTo>
                    <a:pt x="82338" y="8059"/>
                    <a:pt x="87269" y="50283"/>
                    <a:pt x="81433" y="63307"/>
                  </a:cubicBezTo>
                  <a:cubicBezTo>
                    <a:pt x="75597" y="76331"/>
                    <a:pt x="48414" y="86618"/>
                    <a:pt x="34979" y="7976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8" name="Forme libre : forme 1077">
              <a:extLst>
                <a:ext uri="{FF2B5EF4-FFF2-40B4-BE49-F238E27FC236}">
                  <a16:creationId xmlns:a16="http://schemas.microsoft.com/office/drawing/2014/main" id="{1FA381FD-447E-4F9A-9D02-1C22CC3EFA4D}"/>
                </a:ext>
              </a:extLst>
            </p:cNvPr>
            <p:cNvSpPr/>
            <p:nvPr/>
          </p:nvSpPr>
          <p:spPr>
            <a:xfrm rot="355779">
              <a:off x="10765743" y="4752421"/>
              <a:ext cx="124510" cy="10265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6464 w 107323"/>
                <a:gd name="connsiteY0" fmla="*/ 73824 h 75189"/>
                <a:gd name="connsiteX1" fmla="*/ 3585 w 107323"/>
                <a:gd name="connsiteY1" fmla="*/ 12650 h 75189"/>
                <a:gd name="connsiteX2" fmla="*/ 58320 w 107323"/>
                <a:gd name="connsiteY2" fmla="*/ 2991 h 75189"/>
                <a:gd name="connsiteX3" fmla="*/ 106848 w 107323"/>
                <a:gd name="connsiteY3" fmla="*/ 50700 h 75189"/>
                <a:gd name="connsiteX4" fmla="*/ 16464 w 107323"/>
                <a:gd name="connsiteY4" fmla="*/ 73824 h 75189"/>
                <a:gd name="connsiteX0" fmla="*/ 17290 w 109125"/>
                <a:gd name="connsiteY0" fmla="*/ 78605 h 79993"/>
                <a:gd name="connsiteX1" fmla="*/ 4411 w 109125"/>
                <a:gd name="connsiteY1" fmla="*/ 17431 h 79993"/>
                <a:gd name="connsiteX2" fmla="*/ 70290 w 109125"/>
                <a:gd name="connsiteY2" fmla="*/ 2136 h 79993"/>
                <a:gd name="connsiteX3" fmla="*/ 107674 w 109125"/>
                <a:gd name="connsiteY3" fmla="*/ 55481 h 79993"/>
                <a:gd name="connsiteX4" fmla="*/ 17290 w 109125"/>
                <a:gd name="connsiteY4" fmla="*/ 78605 h 79993"/>
                <a:gd name="connsiteX0" fmla="*/ 62219 w 103280"/>
                <a:gd name="connsiteY0" fmla="*/ 83666 h 84837"/>
                <a:gd name="connsiteX1" fmla="*/ 7 w 103280"/>
                <a:gd name="connsiteY1" fmla="*/ 17535 h 84837"/>
                <a:gd name="connsiteX2" fmla="*/ 65886 w 103280"/>
                <a:gd name="connsiteY2" fmla="*/ 2240 h 84837"/>
                <a:gd name="connsiteX3" fmla="*/ 103270 w 103280"/>
                <a:gd name="connsiteY3" fmla="*/ 55585 h 84837"/>
                <a:gd name="connsiteX4" fmla="*/ 62219 w 103280"/>
                <a:gd name="connsiteY4" fmla="*/ 83666 h 84837"/>
                <a:gd name="connsiteX0" fmla="*/ 54337 w 95398"/>
                <a:gd name="connsiteY0" fmla="*/ 82055 h 82058"/>
                <a:gd name="connsiteX1" fmla="*/ 8 w 95398"/>
                <a:gd name="connsiteY1" fmla="*/ 52623 h 82058"/>
                <a:gd name="connsiteX2" fmla="*/ 58004 w 95398"/>
                <a:gd name="connsiteY2" fmla="*/ 629 h 82058"/>
                <a:gd name="connsiteX3" fmla="*/ 95388 w 95398"/>
                <a:gd name="connsiteY3" fmla="*/ 53974 h 82058"/>
                <a:gd name="connsiteX4" fmla="*/ 54337 w 95398"/>
                <a:gd name="connsiteY4" fmla="*/ 82055 h 8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8" h="82058">
                  <a:moveTo>
                    <a:pt x="54337" y="82055"/>
                  </a:moveTo>
                  <a:cubicBezTo>
                    <a:pt x="38440" y="81830"/>
                    <a:pt x="-603" y="66194"/>
                    <a:pt x="8" y="52623"/>
                  </a:cubicBezTo>
                  <a:cubicBezTo>
                    <a:pt x="619" y="39052"/>
                    <a:pt x="45662" y="-5810"/>
                    <a:pt x="58004" y="629"/>
                  </a:cubicBezTo>
                  <a:cubicBezTo>
                    <a:pt x="70346" y="7068"/>
                    <a:pt x="95999" y="40403"/>
                    <a:pt x="95388" y="53974"/>
                  </a:cubicBezTo>
                  <a:cubicBezTo>
                    <a:pt x="94777" y="67545"/>
                    <a:pt x="70234" y="82280"/>
                    <a:pt x="54337" y="8205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079" name="Ellipse 1078">
            <a:extLst>
              <a:ext uri="{FF2B5EF4-FFF2-40B4-BE49-F238E27FC236}">
                <a16:creationId xmlns:a16="http://schemas.microsoft.com/office/drawing/2014/main" id="{2C08845A-7A44-4897-AE1B-B7262A3A56DF}"/>
              </a:ext>
            </a:extLst>
          </p:cNvPr>
          <p:cNvSpPr/>
          <p:nvPr>
            <p:custDataLst>
              <p:tags r:id="rId716"/>
            </p:custDataLst>
          </p:nvPr>
        </p:nvSpPr>
        <p:spPr>
          <a:xfrm>
            <a:off x="7644490" y="429546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0" name="Ellipse 1079">
            <a:extLst>
              <a:ext uri="{FF2B5EF4-FFF2-40B4-BE49-F238E27FC236}">
                <a16:creationId xmlns:a16="http://schemas.microsoft.com/office/drawing/2014/main" id="{7620FDB3-BD60-40E6-B0DD-15573F9A1058}"/>
              </a:ext>
            </a:extLst>
          </p:cNvPr>
          <p:cNvSpPr/>
          <p:nvPr>
            <p:custDataLst>
              <p:tags r:id="rId717"/>
            </p:custDataLst>
          </p:nvPr>
        </p:nvSpPr>
        <p:spPr>
          <a:xfrm>
            <a:off x="7712574" y="432767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1" name="Ellipse 1080">
            <a:extLst>
              <a:ext uri="{FF2B5EF4-FFF2-40B4-BE49-F238E27FC236}">
                <a16:creationId xmlns:a16="http://schemas.microsoft.com/office/drawing/2014/main" id="{7FE38CEB-D00C-425B-9B74-8348250A1E18}"/>
              </a:ext>
            </a:extLst>
          </p:cNvPr>
          <p:cNvSpPr/>
          <p:nvPr>
            <p:custDataLst>
              <p:tags r:id="rId718"/>
            </p:custDataLst>
          </p:nvPr>
        </p:nvSpPr>
        <p:spPr>
          <a:xfrm>
            <a:off x="7800752" y="432428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2" name="Ellipse 1081">
            <a:extLst>
              <a:ext uri="{FF2B5EF4-FFF2-40B4-BE49-F238E27FC236}">
                <a16:creationId xmlns:a16="http://schemas.microsoft.com/office/drawing/2014/main" id="{BE792F57-561C-4DFA-A39E-FF03306AF13C}"/>
              </a:ext>
            </a:extLst>
          </p:cNvPr>
          <p:cNvSpPr/>
          <p:nvPr>
            <p:custDataLst>
              <p:tags r:id="rId719"/>
            </p:custDataLst>
          </p:nvPr>
        </p:nvSpPr>
        <p:spPr>
          <a:xfrm>
            <a:off x="7888097" y="433326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3" name="Ellipse 1082">
            <a:extLst>
              <a:ext uri="{FF2B5EF4-FFF2-40B4-BE49-F238E27FC236}">
                <a16:creationId xmlns:a16="http://schemas.microsoft.com/office/drawing/2014/main" id="{6935D277-DC32-4144-938D-17C011DD5952}"/>
              </a:ext>
            </a:extLst>
          </p:cNvPr>
          <p:cNvSpPr/>
          <p:nvPr>
            <p:custDataLst>
              <p:tags r:id="rId720"/>
            </p:custDataLst>
          </p:nvPr>
        </p:nvSpPr>
        <p:spPr>
          <a:xfrm>
            <a:off x="7976629" y="435106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4" name="Ellipse 1083">
            <a:extLst>
              <a:ext uri="{FF2B5EF4-FFF2-40B4-BE49-F238E27FC236}">
                <a16:creationId xmlns:a16="http://schemas.microsoft.com/office/drawing/2014/main" id="{44809E19-5F60-4817-BCB0-E9CC2B858A9E}"/>
              </a:ext>
            </a:extLst>
          </p:cNvPr>
          <p:cNvSpPr/>
          <p:nvPr>
            <p:custDataLst>
              <p:tags r:id="rId721"/>
            </p:custDataLst>
          </p:nvPr>
        </p:nvSpPr>
        <p:spPr>
          <a:xfrm>
            <a:off x="8060708" y="43569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5" name="Ellipse 1084">
            <a:extLst>
              <a:ext uri="{FF2B5EF4-FFF2-40B4-BE49-F238E27FC236}">
                <a16:creationId xmlns:a16="http://schemas.microsoft.com/office/drawing/2014/main" id="{012AD673-A458-480C-8029-DF396876A37C}"/>
              </a:ext>
            </a:extLst>
          </p:cNvPr>
          <p:cNvSpPr/>
          <p:nvPr>
            <p:custDataLst>
              <p:tags r:id="rId722"/>
            </p:custDataLst>
          </p:nvPr>
        </p:nvSpPr>
        <p:spPr>
          <a:xfrm>
            <a:off x="8129831" y="414289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6" name="Ellipse 1085">
            <a:extLst>
              <a:ext uri="{FF2B5EF4-FFF2-40B4-BE49-F238E27FC236}">
                <a16:creationId xmlns:a16="http://schemas.microsoft.com/office/drawing/2014/main" id="{A28F2627-531C-403A-8411-CD300F9F9A86}"/>
              </a:ext>
            </a:extLst>
          </p:cNvPr>
          <p:cNvSpPr/>
          <p:nvPr>
            <p:custDataLst>
              <p:tags r:id="rId723"/>
            </p:custDataLst>
          </p:nvPr>
        </p:nvSpPr>
        <p:spPr>
          <a:xfrm>
            <a:off x="8224780" y="413978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7" name="Ellipse 1086">
            <a:extLst>
              <a:ext uri="{FF2B5EF4-FFF2-40B4-BE49-F238E27FC236}">
                <a16:creationId xmlns:a16="http://schemas.microsoft.com/office/drawing/2014/main" id="{B1AF25CD-761B-4FD6-805E-11BBA9FCCD72}"/>
              </a:ext>
            </a:extLst>
          </p:cNvPr>
          <p:cNvSpPr/>
          <p:nvPr>
            <p:custDataLst>
              <p:tags r:id="rId724"/>
            </p:custDataLst>
          </p:nvPr>
        </p:nvSpPr>
        <p:spPr>
          <a:xfrm>
            <a:off x="8319604" y="414627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8" name="Ellipse 1087">
            <a:extLst>
              <a:ext uri="{FF2B5EF4-FFF2-40B4-BE49-F238E27FC236}">
                <a16:creationId xmlns:a16="http://schemas.microsoft.com/office/drawing/2014/main" id="{5B187089-2D24-4D89-A7FB-8E69F5937151}"/>
              </a:ext>
            </a:extLst>
          </p:cNvPr>
          <p:cNvSpPr/>
          <p:nvPr>
            <p:custDataLst>
              <p:tags r:id="rId725"/>
            </p:custDataLst>
          </p:nvPr>
        </p:nvSpPr>
        <p:spPr>
          <a:xfrm>
            <a:off x="8425332" y="414032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9" name="Ellipse 1088">
            <a:extLst>
              <a:ext uri="{FF2B5EF4-FFF2-40B4-BE49-F238E27FC236}">
                <a16:creationId xmlns:a16="http://schemas.microsoft.com/office/drawing/2014/main" id="{B2B7218A-471F-411B-A0D2-8708B59AE363}"/>
              </a:ext>
            </a:extLst>
          </p:cNvPr>
          <p:cNvSpPr/>
          <p:nvPr>
            <p:custDataLst>
              <p:tags r:id="rId726"/>
            </p:custDataLst>
          </p:nvPr>
        </p:nvSpPr>
        <p:spPr>
          <a:xfrm>
            <a:off x="8494200" y="41105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0" name="Ellipse 1089">
            <a:extLst>
              <a:ext uri="{FF2B5EF4-FFF2-40B4-BE49-F238E27FC236}">
                <a16:creationId xmlns:a16="http://schemas.microsoft.com/office/drawing/2014/main" id="{17281CA9-472E-40B0-890C-7F20D00D43E6}"/>
              </a:ext>
            </a:extLst>
          </p:cNvPr>
          <p:cNvSpPr/>
          <p:nvPr>
            <p:custDataLst>
              <p:tags r:id="rId727"/>
            </p:custDataLst>
          </p:nvPr>
        </p:nvSpPr>
        <p:spPr>
          <a:xfrm>
            <a:off x="8548763" y="405887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1" name="Ellipse 1090">
            <a:extLst>
              <a:ext uri="{FF2B5EF4-FFF2-40B4-BE49-F238E27FC236}">
                <a16:creationId xmlns:a16="http://schemas.microsoft.com/office/drawing/2014/main" id="{B87FFA67-204B-438A-A3B3-C751974E0883}"/>
              </a:ext>
            </a:extLst>
          </p:cNvPr>
          <p:cNvSpPr/>
          <p:nvPr>
            <p:custDataLst>
              <p:tags r:id="rId728"/>
            </p:custDataLst>
          </p:nvPr>
        </p:nvSpPr>
        <p:spPr>
          <a:xfrm>
            <a:off x="8568429" y="398680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2" name="Ellipse 1091">
            <a:extLst>
              <a:ext uri="{FF2B5EF4-FFF2-40B4-BE49-F238E27FC236}">
                <a16:creationId xmlns:a16="http://schemas.microsoft.com/office/drawing/2014/main" id="{DA4C5129-2317-480B-A381-2ADC91A238B0}"/>
              </a:ext>
            </a:extLst>
          </p:cNvPr>
          <p:cNvSpPr/>
          <p:nvPr>
            <p:custDataLst>
              <p:tags r:id="rId729"/>
            </p:custDataLst>
          </p:nvPr>
        </p:nvSpPr>
        <p:spPr>
          <a:xfrm>
            <a:off x="8574691" y="39041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3" name="Ellipse 1092">
            <a:extLst>
              <a:ext uri="{FF2B5EF4-FFF2-40B4-BE49-F238E27FC236}">
                <a16:creationId xmlns:a16="http://schemas.microsoft.com/office/drawing/2014/main" id="{7606B9CA-DFAC-445E-BF48-930923068ABE}"/>
              </a:ext>
            </a:extLst>
          </p:cNvPr>
          <p:cNvSpPr/>
          <p:nvPr>
            <p:custDataLst>
              <p:tags r:id="rId730"/>
            </p:custDataLst>
          </p:nvPr>
        </p:nvSpPr>
        <p:spPr>
          <a:xfrm>
            <a:off x="8583854" y="381406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4" name="Ellipse 1093">
            <a:extLst>
              <a:ext uri="{FF2B5EF4-FFF2-40B4-BE49-F238E27FC236}">
                <a16:creationId xmlns:a16="http://schemas.microsoft.com/office/drawing/2014/main" id="{FAE9A496-BA35-468E-BC43-BD805290F9A3}"/>
              </a:ext>
            </a:extLst>
          </p:cNvPr>
          <p:cNvSpPr/>
          <p:nvPr>
            <p:custDataLst>
              <p:tags r:id="rId731"/>
            </p:custDataLst>
          </p:nvPr>
        </p:nvSpPr>
        <p:spPr>
          <a:xfrm>
            <a:off x="8568429" y="373136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5" name="Ellipse 1094">
            <a:extLst>
              <a:ext uri="{FF2B5EF4-FFF2-40B4-BE49-F238E27FC236}">
                <a16:creationId xmlns:a16="http://schemas.microsoft.com/office/drawing/2014/main" id="{8842670E-EBFD-4193-B4E4-EE4A734C2FDE}"/>
              </a:ext>
            </a:extLst>
          </p:cNvPr>
          <p:cNvSpPr/>
          <p:nvPr>
            <p:custDataLst>
              <p:tags r:id="rId732"/>
            </p:custDataLst>
          </p:nvPr>
        </p:nvSpPr>
        <p:spPr>
          <a:xfrm>
            <a:off x="8549555" y="365296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6" name="Ellipse 1095">
            <a:extLst>
              <a:ext uri="{FF2B5EF4-FFF2-40B4-BE49-F238E27FC236}">
                <a16:creationId xmlns:a16="http://schemas.microsoft.com/office/drawing/2014/main" id="{C3B838E4-3C8F-48A3-B141-9DCB4317A3AA}"/>
              </a:ext>
            </a:extLst>
          </p:cNvPr>
          <p:cNvSpPr/>
          <p:nvPr>
            <p:custDataLst>
              <p:tags r:id="rId733"/>
            </p:custDataLst>
          </p:nvPr>
        </p:nvSpPr>
        <p:spPr>
          <a:xfrm>
            <a:off x="8048038" y="411901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7" name="Ellipse 1096">
            <a:extLst>
              <a:ext uri="{FF2B5EF4-FFF2-40B4-BE49-F238E27FC236}">
                <a16:creationId xmlns:a16="http://schemas.microsoft.com/office/drawing/2014/main" id="{C100D6D9-6D79-4176-B806-1E4A8A75A397}"/>
              </a:ext>
            </a:extLst>
          </p:cNvPr>
          <p:cNvSpPr/>
          <p:nvPr>
            <p:custDataLst>
              <p:tags r:id="rId734"/>
            </p:custDataLst>
          </p:nvPr>
        </p:nvSpPr>
        <p:spPr>
          <a:xfrm>
            <a:off x="7999541" y="406949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8" name="Ellipse 1097">
            <a:extLst>
              <a:ext uri="{FF2B5EF4-FFF2-40B4-BE49-F238E27FC236}">
                <a16:creationId xmlns:a16="http://schemas.microsoft.com/office/drawing/2014/main" id="{112B2BC1-E393-4930-AF4E-6FB79F5EA500}"/>
              </a:ext>
            </a:extLst>
          </p:cNvPr>
          <p:cNvSpPr/>
          <p:nvPr>
            <p:custDataLst>
              <p:tags r:id="rId735"/>
            </p:custDataLst>
          </p:nvPr>
        </p:nvSpPr>
        <p:spPr>
          <a:xfrm>
            <a:off x="7948102" y="398757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9" name="Ellipse 1098">
            <a:extLst>
              <a:ext uri="{FF2B5EF4-FFF2-40B4-BE49-F238E27FC236}">
                <a16:creationId xmlns:a16="http://schemas.microsoft.com/office/drawing/2014/main" id="{624ACB15-44D8-4DF5-B25E-8D54CA1BD66D}"/>
              </a:ext>
            </a:extLst>
          </p:cNvPr>
          <p:cNvSpPr/>
          <p:nvPr>
            <p:custDataLst>
              <p:tags r:id="rId736"/>
            </p:custDataLst>
          </p:nvPr>
        </p:nvSpPr>
        <p:spPr>
          <a:xfrm>
            <a:off x="7939160" y="390543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0" name="Ellipse 1099">
            <a:extLst>
              <a:ext uri="{FF2B5EF4-FFF2-40B4-BE49-F238E27FC236}">
                <a16:creationId xmlns:a16="http://schemas.microsoft.com/office/drawing/2014/main" id="{AEEEA14E-2B66-407E-87CB-D35873CC293C}"/>
              </a:ext>
            </a:extLst>
          </p:cNvPr>
          <p:cNvSpPr/>
          <p:nvPr>
            <p:custDataLst>
              <p:tags r:id="rId737"/>
            </p:custDataLst>
          </p:nvPr>
        </p:nvSpPr>
        <p:spPr>
          <a:xfrm>
            <a:off x="7933816" y="381148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1" name="Ellipse 1100">
            <a:extLst>
              <a:ext uri="{FF2B5EF4-FFF2-40B4-BE49-F238E27FC236}">
                <a16:creationId xmlns:a16="http://schemas.microsoft.com/office/drawing/2014/main" id="{F8249181-141E-47C1-BD1B-AD2151EB9C94}"/>
              </a:ext>
            </a:extLst>
          </p:cNvPr>
          <p:cNvSpPr/>
          <p:nvPr>
            <p:custDataLst>
              <p:tags r:id="rId738"/>
            </p:custDataLst>
          </p:nvPr>
        </p:nvSpPr>
        <p:spPr>
          <a:xfrm>
            <a:off x="7940874" y="37279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2" name="Ellipse 1101">
            <a:extLst>
              <a:ext uri="{FF2B5EF4-FFF2-40B4-BE49-F238E27FC236}">
                <a16:creationId xmlns:a16="http://schemas.microsoft.com/office/drawing/2014/main" id="{CAD39CEB-E7B3-4877-98B1-455F3A8E5EB9}"/>
              </a:ext>
            </a:extLst>
          </p:cNvPr>
          <p:cNvSpPr/>
          <p:nvPr>
            <p:custDataLst>
              <p:tags r:id="rId739"/>
            </p:custDataLst>
          </p:nvPr>
        </p:nvSpPr>
        <p:spPr>
          <a:xfrm>
            <a:off x="7935530" y="363399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3" name="Ellipse 1102">
            <a:extLst>
              <a:ext uri="{FF2B5EF4-FFF2-40B4-BE49-F238E27FC236}">
                <a16:creationId xmlns:a16="http://schemas.microsoft.com/office/drawing/2014/main" id="{8B8D6D09-AC6B-45D0-A60C-7E611FA7A4F5}"/>
              </a:ext>
            </a:extLst>
          </p:cNvPr>
          <p:cNvSpPr/>
          <p:nvPr>
            <p:custDataLst>
              <p:tags r:id="rId740"/>
            </p:custDataLst>
          </p:nvPr>
        </p:nvSpPr>
        <p:spPr>
          <a:xfrm>
            <a:off x="7965091" y="353470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4" name="Ellipse 1103">
            <a:extLst>
              <a:ext uri="{FF2B5EF4-FFF2-40B4-BE49-F238E27FC236}">
                <a16:creationId xmlns:a16="http://schemas.microsoft.com/office/drawing/2014/main" id="{EA80E5DD-0281-4409-B8CD-A778B4166908}"/>
              </a:ext>
            </a:extLst>
          </p:cNvPr>
          <p:cNvSpPr/>
          <p:nvPr>
            <p:custDataLst>
              <p:tags r:id="rId741"/>
            </p:custDataLst>
          </p:nvPr>
        </p:nvSpPr>
        <p:spPr>
          <a:xfrm>
            <a:off x="8002629" y="34420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5" name="Ellipse 1104">
            <a:extLst>
              <a:ext uri="{FF2B5EF4-FFF2-40B4-BE49-F238E27FC236}">
                <a16:creationId xmlns:a16="http://schemas.microsoft.com/office/drawing/2014/main" id="{C902F4F0-D8E0-4F32-932D-3401271F8CAA}"/>
              </a:ext>
            </a:extLst>
          </p:cNvPr>
          <p:cNvSpPr/>
          <p:nvPr>
            <p:custDataLst>
              <p:tags r:id="rId742"/>
            </p:custDataLst>
          </p:nvPr>
        </p:nvSpPr>
        <p:spPr>
          <a:xfrm>
            <a:off x="8033558" y="335782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6" name="Ellipse 1105">
            <a:extLst>
              <a:ext uri="{FF2B5EF4-FFF2-40B4-BE49-F238E27FC236}">
                <a16:creationId xmlns:a16="http://schemas.microsoft.com/office/drawing/2014/main" id="{7FCCF758-DA82-460E-B7DE-65F13E4B224B}"/>
              </a:ext>
            </a:extLst>
          </p:cNvPr>
          <p:cNvSpPr/>
          <p:nvPr>
            <p:custDataLst>
              <p:tags r:id="rId743"/>
            </p:custDataLst>
          </p:nvPr>
        </p:nvSpPr>
        <p:spPr>
          <a:xfrm>
            <a:off x="8090735" y="332016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7" name="Ellipse 1106">
            <a:extLst>
              <a:ext uri="{FF2B5EF4-FFF2-40B4-BE49-F238E27FC236}">
                <a16:creationId xmlns:a16="http://schemas.microsoft.com/office/drawing/2014/main" id="{7128BF3D-2BA2-4F87-930A-A59DB69BDCB2}"/>
              </a:ext>
            </a:extLst>
          </p:cNvPr>
          <p:cNvSpPr/>
          <p:nvPr>
            <p:custDataLst>
              <p:tags r:id="rId744"/>
            </p:custDataLst>
          </p:nvPr>
        </p:nvSpPr>
        <p:spPr>
          <a:xfrm>
            <a:off x="8256779" y="335341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8" name="Ellipse 1107">
            <a:extLst>
              <a:ext uri="{FF2B5EF4-FFF2-40B4-BE49-F238E27FC236}">
                <a16:creationId xmlns:a16="http://schemas.microsoft.com/office/drawing/2014/main" id="{55DAA132-EA2E-480D-81B0-C7487E37A73D}"/>
              </a:ext>
            </a:extLst>
          </p:cNvPr>
          <p:cNvSpPr/>
          <p:nvPr>
            <p:custDataLst>
              <p:tags r:id="rId745"/>
            </p:custDataLst>
          </p:nvPr>
        </p:nvSpPr>
        <p:spPr>
          <a:xfrm>
            <a:off x="8175849" y="332856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9" name="Ellipse 1108">
            <a:extLst>
              <a:ext uri="{FF2B5EF4-FFF2-40B4-BE49-F238E27FC236}">
                <a16:creationId xmlns:a16="http://schemas.microsoft.com/office/drawing/2014/main" id="{F87F04B0-254C-46E2-A6A7-7A5439FF0C8B}"/>
              </a:ext>
            </a:extLst>
          </p:cNvPr>
          <p:cNvSpPr/>
          <p:nvPr>
            <p:custDataLst>
              <p:tags r:id="rId746"/>
            </p:custDataLst>
          </p:nvPr>
        </p:nvSpPr>
        <p:spPr>
          <a:xfrm>
            <a:off x="8319604" y="339739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0" name="Ellipse 1109">
            <a:extLst>
              <a:ext uri="{FF2B5EF4-FFF2-40B4-BE49-F238E27FC236}">
                <a16:creationId xmlns:a16="http://schemas.microsoft.com/office/drawing/2014/main" id="{B74CC0C4-6A4D-49EF-AD78-217FE7061A4A}"/>
              </a:ext>
            </a:extLst>
          </p:cNvPr>
          <p:cNvSpPr/>
          <p:nvPr>
            <p:custDataLst>
              <p:tags r:id="rId747"/>
            </p:custDataLst>
          </p:nvPr>
        </p:nvSpPr>
        <p:spPr>
          <a:xfrm>
            <a:off x="8391902" y="34602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1" name="Ellipse 1110">
            <a:extLst>
              <a:ext uri="{FF2B5EF4-FFF2-40B4-BE49-F238E27FC236}">
                <a16:creationId xmlns:a16="http://schemas.microsoft.com/office/drawing/2014/main" id="{23271463-DF07-4E05-B90C-10F3BBA24D01}"/>
              </a:ext>
            </a:extLst>
          </p:cNvPr>
          <p:cNvSpPr/>
          <p:nvPr>
            <p:custDataLst>
              <p:tags r:id="rId748"/>
            </p:custDataLst>
          </p:nvPr>
        </p:nvSpPr>
        <p:spPr>
          <a:xfrm>
            <a:off x="8457823" y="353164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2" name="Ellipse 1111">
            <a:extLst>
              <a:ext uri="{FF2B5EF4-FFF2-40B4-BE49-F238E27FC236}">
                <a16:creationId xmlns:a16="http://schemas.microsoft.com/office/drawing/2014/main" id="{B96DA54A-FAD5-46A4-A916-4A1D075E3F54}"/>
              </a:ext>
            </a:extLst>
          </p:cNvPr>
          <p:cNvSpPr/>
          <p:nvPr>
            <p:custDataLst>
              <p:tags r:id="rId749"/>
            </p:custDataLst>
          </p:nvPr>
        </p:nvSpPr>
        <p:spPr>
          <a:xfrm>
            <a:off x="8512505" y="358402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3" name="Ellipse 1112">
            <a:extLst>
              <a:ext uri="{FF2B5EF4-FFF2-40B4-BE49-F238E27FC236}">
                <a16:creationId xmlns:a16="http://schemas.microsoft.com/office/drawing/2014/main" id="{02911B44-44D4-4D66-A573-52673F1453C5}"/>
              </a:ext>
            </a:extLst>
          </p:cNvPr>
          <p:cNvSpPr/>
          <p:nvPr>
            <p:custDataLst>
              <p:tags r:id="rId750"/>
            </p:custDataLst>
          </p:nvPr>
        </p:nvSpPr>
        <p:spPr>
          <a:xfrm>
            <a:off x="8120164" y="440837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4" name="Ellipse 1113">
            <a:extLst>
              <a:ext uri="{FF2B5EF4-FFF2-40B4-BE49-F238E27FC236}">
                <a16:creationId xmlns:a16="http://schemas.microsoft.com/office/drawing/2014/main" id="{AD7E9CB2-0147-4734-997B-25E2E0BA72CE}"/>
              </a:ext>
            </a:extLst>
          </p:cNvPr>
          <p:cNvSpPr/>
          <p:nvPr>
            <p:custDataLst>
              <p:tags r:id="rId751"/>
            </p:custDataLst>
          </p:nvPr>
        </p:nvSpPr>
        <p:spPr>
          <a:xfrm>
            <a:off x="8143568" y="447429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5" name="Ellipse 1114">
            <a:extLst>
              <a:ext uri="{FF2B5EF4-FFF2-40B4-BE49-F238E27FC236}">
                <a16:creationId xmlns:a16="http://schemas.microsoft.com/office/drawing/2014/main" id="{608BE7E2-7162-4F49-A07F-98DAD3DC08B0}"/>
              </a:ext>
            </a:extLst>
          </p:cNvPr>
          <p:cNvSpPr/>
          <p:nvPr>
            <p:custDataLst>
              <p:tags r:id="rId752"/>
            </p:custDataLst>
          </p:nvPr>
        </p:nvSpPr>
        <p:spPr>
          <a:xfrm>
            <a:off x="8173173" y="456436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6" name="Ellipse 1115">
            <a:extLst>
              <a:ext uri="{FF2B5EF4-FFF2-40B4-BE49-F238E27FC236}">
                <a16:creationId xmlns:a16="http://schemas.microsoft.com/office/drawing/2014/main" id="{9B8D574E-4766-4488-8F66-8C6F3A08BEB1}"/>
              </a:ext>
            </a:extLst>
          </p:cNvPr>
          <p:cNvSpPr/>
          <p:nvPr>
            <p:custDataLst>
              <p:tags r:id="rId753"/>
            </p:custDataLst>
          </p:nvPr>
        </p:nvSpPr>
        <p:spPr>
          <a:xfrm>
            <a:off x="8182961" y="466396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7" name="Ellipse 1116">
            <a:extLst>
              <a:ext uri="{FF2B5EF4-FFF2-40B4-BE49-F238E27FC236}">
                <a16:creationId xmlns:a16="http://schemas.microsoft.com/office/drawing/2014/main" id="{5DEAF5BF-CA2D-453F-B4CC-2B5C02ECDA54}"/>
              </a:ext>
            </a:extLst>
          </p:cNvPr>
          <p:cNvSpPr/>
          <p:nvPr>
            <p:custDataLst>
              <p:tags r:id="rId754"/>
            </p:custDataLst>
          </p:nvPr>
        </p:nvSpPr>
        <p:spPr>
          <a:xfrm>
            <a:off x="8169233" y="476468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8" name="Ellipse 1117">
            <a:extLst>
              <a:ext uri="{FF2B5EF4-FFF2-40B4-BE49-F238E27FC236}">
                <a16:creationId xmlns:a16="http://schemas.microsoft.com/office/drawing/2014/main" id="{1BFE019D-C27E-4E3D-8551-D0D8AAB543EA}"/>
              </a:ext>
            </a:extLst>
          </p:cNvPr>
          <p:cNvSpPr/>
          <p:nvPr>
            <p:custDataLst>
              <p:tags r:id="rId755"/>
            </p:custDataLst>
          </p:nvPr>
        </p:nvSpPr>
        <p:spPr>
          <a:xfrm>
            <a:off x="8151470" y="486131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9" name="Ellipse 1118">
            <a:extLst>
              <a:ext uri="{FF2B5EF4-FFF2-40B4-BE49-F238E27FC236}">
                <a16:creationId xmlns:a16="http://schemas.microsoft.com/office/drawing/2014/main" id="{F8436647-AB4C-4874-BF5C-C640D923F066}"/>
              </a:ext>
            </a:extLst>
          </p:cNvPr>
          <p:cNvSpPr/>
          <p:nvPr>
            <p:custDataLst>
              <p:tags r:id="rId756"/>
            </p:custDataLst>
          </p:nvPr>
        </p:nvSpPr>
        <p:spPr>
          <a:xfrm>
            <a:off x="8137742" y="496203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0" name="Ellipse 1119">
            <a:extLst>
              <a:ext uri="{FF2B5EF4-FFF2-40B4-BE49-F238E27FC236}">
                <a16:creationId xmlns:a16="http://schemas.microsoft.com/office/drawing/2014/main" id="{4C4270F1-5B2F-451E-A225-C06ED6854796}"/>
              </a:ext>
            </a:extLst>
          </p:cNvPr>
          <p:cNvSpPr/>
          <p:nvPr>
            <p:custDataLst>
              <p:tags r:id="rId757"/>
            </p:custDataLst>
          </p:nvPr>
        </p:nvSpPr>
        <p:spPr>
          <a:xfrm>
            <a:off x="8137586" y="504764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1" name="Ellipse 1120">
            <a:extLst>
              <a:ext uri="{FF2B5EF4-FFF2-40B4-BE49-F238E27FC236}">
                <a16:creationId xmlns:a16="http://schemas.microsoft.com/office/drawing/2014/main" id="{FFA89C35-3F9B-4BCD-8FA1-D0D3C4CB5E42}"/>
              </a:ext>
            </a:extLst>
          </p:cNvPr>
          <p:cNvSpPr/>
          <p:nvPr>
            <p:custDataLst>
              <p:tags r:id="rId758"/>
            </p:custDataLst>
          </p:nvPr>
        </p:nvSpPr>
        <p:spPr>
          <a:xfrm>
            <a:off x="8123858" y="514835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2" name="Ellipse 1121">
            <a:extLst>
              <a:ext uri="{FF2B5EF4-FFF2-40B4-BE49-F238E27FC236}">
                <a16:creationId xmlns:a16="http://schemas.microsoft.com/office/drawing/2014/main" id="{32254100-0370-447D-9EDE-AEADC61EEE9D}"/>
              </a:ext>
            </a:extLst>
          </p:cNvPr>
          <p:cNvSpPr/>
          <p:nvPr>
            <p:custDataLst>
              <p:tags r:id="rId759"/>
            </p:custDataLst>
          </p:nvPr>
        </p:nvSpPr>
        <p:spPr>
          <a:xfrm>
            <a:off x="8116223" y="52439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3" name="Ellipse 1122">
            <a:extLst>
              <a:ext uri="{FF2B5EF4-FFF2-40B4-BE49-F238E27FC236}">
                <a16:creationId xmlns:a16="http://schemas.microsoft.com/office/drawing/2014/main" id="{6E4C8D90-DEFC-41E4-833A-3223BE434D6F}"/>
              </a:ext>
            </a:extLst>
          </p:cNvPr>
          <p:cNvSpPr/>
          <p:nvPr>
            <p:custDataLst>
              <p:tags r:id="rId760"/>
            </p:custDataLst>
          </p:nvPr>
        </p:nvSpPr>
        <p:spPr>
          <a:xfrm>
            <a:off x="8102495" y="534468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4" name="Ellipse 1123">
            <a:extLst>
              <a:ext uri="{FF2B5EF4-FFF2-40B4-BE49-F238E27FC236}">
                <a16:creationId xmlns:a16="http://schemas.microsoft.com/office/drawing/2014/main" id="{7CC8AA65-2FFD-496D-9DB8-C584B234E81F}"/>
              </a:ext>
            </a:extLst>
          </p:cNvPr>
          <p:cNvSpPr/>
          <p:nvPr>
            <p:custDataLst>
              <p:tags r:id="rId761"/>
            </p:custDataLst>
          </p:nvPr>
        </p:nvSpPr>
        <p:spPr>
          <a:xfrm>
            <a:off x="8094827" y="542723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5" name="Ellipse 1124">
            <a:extLst>
              <a:ext uri="{FF2B5EF4-FFF2-40B4-BE49-F238E27FC236}">
                <a16:creationId xmlns:a16="http://schemas.microsoft.com/office/drawing/2014/main" id="{B86869C4-9469-4D61-9A37-6D069F77E124}"/>
              </a:ext>
            </a:extLst>
          </p:cNvPr>
          <p:cNvSpPr/>
          <p:nvPr>
            <p:custDataLst>
              <p:tags r:id="rId762"/>
            </p:custDataLst>
          </p:nvPr>
        </p:nvSpPr>
        <p:spPr>
          <a:xfrm>
            <a:off x="8084112" y="550368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6" name="Ellipse 1125">
            <a:extLst>
              <a:ext uri="{FF2B5EF4-FFF2-40B4-BE49-F238E27FC236}">
                <a16:creationId xmlns:a16="http://schemas.microsoft.com/office/drawing/2014/main" id="{378D793C-0B66-4DEA-B43D-B14A21D320A9}"/>
              </a:ext>
            </a:extLst>
          </p:cNvPr>
          <p:cNvSpPr/>
          <p:nvPr>
            <p:custDataLst>
              <p:tags r:id="rId763"/>
            </p:custDataLst>
          </p:nvPr>
        </p:nvSpPr>
        <p:spPr>
          <a:xfrm>
            <a:off x="8075640" y="557807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7" name="Ellipse 1126">
            <a:extLst>
              <a:ext uri="{FF2B5EF4-FFF2-40B4-BE49-F238E27FC236}">
                <a16:creationId xmlns:a16="http://schemas.microsoft.com/office/drawing/2014/main" id="{B416CB7D-7B03-4B74-B9B7-31FB5A829CFD}"/>
              </a:ext>
            </a:extLst>
          </p:cNvPr>
          <p:cNvSpPr/>
          <p:nvPr>
            <p:custDataLst>
              <p:tags r:id="rId764"/>
            </p:custDataLst>
          </p:nvPr>
        </p:nvSpPr>
        <p:spPr>
          <a:xfrm>
            <a:off x="8111566" y="565140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8" name="Ellipse 1127">
            <a:extLst>
              <a:ext uri="{FF2B5EF4-FFF2-40B4-BE49-F238E27FC236}">
                <a16:creationId xmlns:a16="http://schemas.microsoft.com/office/drawing/2014/main" id="{A9B6D000-BDB3-4B45-9DA3-52BC044C9917}"/>
              </a:ext>
            </a:extLst>
          </p:cNvPr>
          <p:cNvSpPr/>
          <p:nvPr>
            <p:custDataLst>
              <p:tags r:id="rId765"/>
            </p:custDataLst>
          </p:nvPr>
        </p:nvSpPr>
        <p:spPr>
          <a:xfrm>
            <a:off x="8187636" y="564742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9" name="Ellipse 1128">
            <a:extLst>
              <a:ext uri="{FF2B5EF4-FFF2-40B4-BE49-F238E27FC236}">
                <a16:creationId xmlns:a16="http://schemas.microsoft.com/office/drawing/2014/main" id="{EED7074C-C401-4510-9556-B813775333C2}"/>
              </a:ext>
            </a:extLst>
          </p:cNvPr>
          <p:cNvSpPr/>
          <p:nvPr>
            <p:custDataLst>
              <p:tags r:id="rId766"/>
            </p:custDataLst>
          </p:nvPr>
        </p:nvSpPr>
        <p:spPr>
          <a:xfrm>
            <a:off x="8253006" y="56167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0" name="Ellipse 1129">
            <a:extLst>
              <a:ext uri="{FF2B5EF4-FFF2-40B4-BE49-F238E27FC236}">
                <a16:creationId xmlns:a16="http://schemas.microsoft.com/office/drawing/2014/main" id="{9DDE8C2C-52FE-4FDF-A1D2-E34FD9792A15}"/>
              </a:ext>
            </a:extLst>
          </p:cNvPr>
          <p:cNvSpPr/>
          <p:nvPr>
            <p:custDataLst>
              <p:tags r:id="rId767"/>
            </p:custDataLst>
          </p:nvPr>
        </p:nvSpPr>
        <p:spPr>
          <a:xfrm>
            <a:off x="8322996" y="555570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1" name="Ellipse 1130">
            <a:extLst>
              <a:ext uri="{FF2B5EF4-FFF2-40B4-BE49-F238E27FC236}">
                <a16:creationId xmlns:a16="http://schemas.microsoft.com/office/drawing/2014/main" id="{A9C76971-A06C-421E-ABCD-1596C746CEF3}"/>
              </a:ext>
            </a:extLst>
          </p:cNvPr>
          <p:cNvSpPr/>
          <p:nvPr>
            <p:custDataLst>
              <p:tags r:id="rId768"/>
            </p:custDataLst>
          </p:nvPr>
        </p:nvSpPr>
        <p:spPr>
          <a:xfrm>
            <a:off x="8380894" y="54903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2" name="Ellipse 1131">
            <a:extLst>
              <a:ext uri="{FF2B5EF4-FFF2-40B4-BE49-F238E27FC236}">
                <a16:creationId xmlns:a16="http://schemas.microsoft.com/office/drawing/2014/main" id="{55409785-D74A-4D1D-B229-B2E4AFF4BBDA}"/>
              </a:ext>
            </a:extLst>
          </p:cNvPr>
          <p:cNvSpPr/>
          <p:nvPr>
            <p:custDataLst>
              <p:tags r:id="rId769"/>
            </p:custDataLst>
          </p:nvPr>
        </p:nvSpPr>
        <p:spPr>
          <a:xfrm>
            <a:off x="8441939" y="542665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3" name="Ellipse 1132">
            <a:extLst>
              <a:ext uri="{FF2B5EF4-FFF2-40B4-BE49-F238E27FC236}">
                <a16:creationId xmlns:a16="http://schemas.microsoft.com/office/drawing/2014/main" id="{2CF6C1CE-60CC-4065-9BE7-479833524E10}"/>
              </a:ext>
            </a:extLst>
          </p:cNvPr>
          <p:cNvSpPr/>
          <p:nvPr>
            <p:custDataLst>
              <p:tags r:id="rId770"/>
            </p:custDataLst>
          </p:nvPr>
        </p:nvSpPr>
        <p:spPr>
          <a:xfrm>
            <a:off x="8480682" y="534123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4" name="Ellipse 1133">
            <a:extLst>
              <a:ext uri="{FF2B5EF4-FFF2-40B4-BE49-F238E27FC236}">
                <a16:creationId xmlns:a16="http://schemas.microsoft.com/office/drawing/2014/main" id="{DAF04DC5-51D1-4F22-B450-E3BB82BC8C13}"/>
              </a:ext>
            </a:extLst>
          </p:cNvPr>
          <p:cNvSpPr/>
          <p:nvPr>
            <p:custDataLst>
              <p:tags r:id="rId771"/>
            </p:custDataLst>
          </p:nvPr>
        </p:nvSpPr>
        <p:spPr>
          <a:xfrm>
            <a:off x="8487824" y="526103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5" name="Ellipse 1134">
            <a:extLst>
              <a:ext uri="{FF2B5EF4-FFF2-40B4-BE49-F238E27FC236}">
                <a16:creationId xmlns:a16="http://schemas.microsoft.com/office/drawing/2014/main" id="{4C42F997-8FEC-4B01-ADFC-F041F9BB5FE0}"/>
              </a:ext>
            </a:extLst>
          </p:cNvPr>
          <p:cNvSpPr/>
          <p:nvPr>
            <p:custDataLst>
              <p:tags r:id="rId772"/>
            </p:custDataLst>
          </p:nvPr>
        </p:nvSpPr>
        <p:spPr>
          <a:xfrm>
            <a:off x="8484754" y="516023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6" name="Ellipse 1135">
            <a:extLst>
              <a:ext uri="{FF2B5EF4-FFF2-40B4-BE49-F238E27FC236}">
                <a16:creationId xmlns:a16="http://schemas.microsoft.com/office/drawing/2014/main" id="{816F2B5D-9754-4D4A-8288-8B222A8033C7}"/>
              </a:ext>
            </a:extLst>
          </p:cNvPr>
          <p:cNvSpPr/>
          <p:nvPr>
            <p:custDataLst>
              <p:tags r:id="rId773"/>
            </p:custDataLst>
          </p:nvPr>
        </p:nvSpPr>
        <p:spPr>
          <a:xfrm>
            <a:off x="8477916" y="506503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7" name="Ellipse 1136">
            <a:extLst>
              <a:ext uri="{FF2B5EF4-FFF2-40B4-BE49-F238E27FC236}">
                <a16:creationId xmlns:a16="http://schemas.microsoft.com/office/drawing/2014/main" id="{4B44D379-BEF7-4398-BC13-F8176AFDDB0D}"/>
              </a:ext>
            </a:extLst>
          </p:cNvPr>
          <p:cNvSpPr/>
          <p:nvPr>
            <p:custDataLst>
              <p:tags r:id="rId774"/>
            </p:custDataLst>
          </p:nvPr>
        </p:nvSpPr>
        <p:spPr>
          <a:xfrm>
            <a:off x="8477915" y="497347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8" name="Ellipse 1137">
            <a:extLst>
              <a:ext uri="{FF2B5EF4-FFF2-40B4-BE49-F238E27FC236}">
                <a16:creationId xmlns:a16="http://schemas.microsoft.com/office/drawing/2014/main" id="{CF4B1EEE-F0C8-4E01-85A3-CAAD1FA3C1C8}"/>
              </a:ext>
            </a:extLst>
          </p:cNvPr>
          <p:cNvSpPr/>
          <p:nvPr>
            <p:custDataLst>
              <p:tags r:id="rId775"/>
            </p:custDataLst>
          </p:nvPr>
        </p:nvSpPr>
        <p:spPr>
          <a:xfrm>
            <a:off x="8546725" y="484679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9" name="Ellipse 1138">
            <a:extLst>
              <a:ext uri="{FF2B5EF4-FFF2-40B4-BE49-F238E27FC236}">
                <a16:creationId xmlns:a16="http://schemas.microsoft.com/office/drawing/2014/main" id="{72D35A8C-D4D2-4761-81C2-BCD06CCA77F9}"/>
              </a:ext>
            </a:extLst>
          </p:cNvPr>
          <p:cNvSpPr/>
          <p:nvPr>
            <p:custDataLst>
              <p:tags r:id="rId776"/>
            </p:custDataLst>
          </p:nvPr>
        </p:nvSpPr>
        <p:spPr>
          <a:xfrm>
            <a:off x="8497839" y="489685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0" name="Ellipse 1139">
            <a:extLst>
              <a:ext uri="{FF2B5EF4-FFF2-40B4-BE49-F238E27FC236}">
                <a16:creationId xmlns:a16="http://schemas.microsoft.com/office/drawing/2014/main" id="{D1293DFA-E061-4416-817A-82A9E1AC3922}"/>
              </a:ext>
            </a:extLst>
          </p:cNvPr>
          <p:cNvSpPr/>
          <p:nvPr>
            <p:custDataLst>
              <p:tags r:id="rId777"/>
            </p:custDataLst>
          </p:nvPr>
        </p:nvSpPr>
        <p:spPr>
          <a:xfrm>
            <a:off x="8689034" y="479353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1" name="Ellipse 1140">
            <a:extLst>
              <a:ext uri="{FF2B5EF4-FFF2-40B4-BE49-F238E27FC236}">
                <a16:creationId xmlns:a16="http://schemas.microsoft.com/office/drawing/2014/main" id="{E0294755-8749-4066-986F-27744D9C693E}"/>
              </a:ext>
            </a:extLst>
          </p:cNvPr>
          <p:cNvSpPr/>
          <p:nvPr>
            <p:custDataLst>
              <p:tags r:id="rId778"/>
            </p:custDataLst>
          </p:nvPr>
        </p:nvSpPr>
        <p:spPr>
          <a:xfrm>
            <a:off x="8616238" y="48107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2" name="Ellipse 1141">
            <a:extLst>
              <a:ext uri="{FF2B5EF4-FFF2-40B4-BE49-F238E27FC236}">
                <a16:creationId xmlns:a16="http://schemas.microsoft.com/office/drawing/2014/main" id="{4864267F-8EBD-45DE-A08A-3118A7836054}"/>
              </a:ext>
            </a:extLst>
          </p:cNvPr>
          <p:cNvSpPr/>
          <p:nvPr>
            <p:custDataLst>
              <p:tags r:id="rId779"/>
            </p:custDataLst>
          </p:nvPr>
        </p:nvSpPr>
        <p:spPr>
          <a:xfrm>
            <a:off x="8817571" y="48608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3" name="Ellipse 1142">
            <a:extLst>
              <a:ext uri="{FF2B5EF4-FFF2-40B4-BE49-F238E27FC236}">
                <a16:creationId xmlns:a16="http://schemas.microsoft.com/office/drawing/2014/main" id="{065A4DF5-58C4-4351-A80D-A6A737B9B65A}"/>
              </a:ext>
            </a:extLst>
          </p:cNvPr>
          <p:cNvSpPr/>
          <p:nvPr>
            <p:custDataLst>
              <p:tags r:id="rId780"/>
            </p:custDataLst>
          </p:nvPr>
        </p:nvSpPr>
        <p:spPr>
          <a:xfrm>
            <a:off x="8759490" y="481235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4" name="Ellipse 1143">
            <a:extLst>
              <a:ext uri="{FF2B5EF4-FFF2-40B4-BE49-F238E27FC236}">
                <a16:creationId xmlns:a16="http://schemas.microsoft.com/office/drawing/2014/main" id="{3E2EEB30-1DC2-490B-85D3-AB9658DABA53}"/>
              </a:ext>
            </a:extLst>
          </p:cNvPr>
          <p:cNvSpPr/>
          <p:nvPr>
            <p:custDataLst>
              <p:tags r:id="rId781"/>
            </p:custDataLst>
          </p:nvPr>
        </p:nvSpPr>
        <p:spPr>
          <a:xfrm>
            <a:off x="8855113" y="49342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5" name="Ellipse 1144">
            <a:extLst>
              <a:ext uri="{FF2B5EF4-FFF2-40B4-BE49-F238E27FC236}">
                <a16:creationId xmlns:a16="http://schemas.microsoft.com/office/drawing/2014/main" id="{DC2BAAB4-C098-470D-9AE1-708078D46AE6}"/>
              </a:ext>
            </a:extLst>
          </p:cNvPr>
          <p:cNvSpPr/>
          <p:nvPr>
            <p:custDataLst>
              <p:tags r:id="rId782"/>
            </p:custDataLst>
          </p:nvPr>
        </p:nvSpPr>
        <p:spPr>
          <a:xfrm>
            <a:off x="8863167" y="502191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6" name="Ellipse 1145">
            <a:extLst>
              <a:ext uri="{FF2B5EF4-FFF2-40B4-BE49-F238E27FC236}">
                <a16:creationId xmlns:a16="http://schemas.microsoft.com/office/drawing/2014/main" id="{6CDD29AF-687A-4044-B946-9EDC1FCD141F}"/>
              </a:ext>
            </a:extLst>
          </p:cNvPr>
          <p:cNvSpPr/>
          <p:nvPr>
            <p:custDataLst>
              <p:tags r:id="rId783"/>
            </p:custDataLst>
          </p:nvPr>
        </p:nvSpPr>
        <p:spPr>
          <a:xfrm>
            <a:off x="8863167" y="512215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7" name="Ellipse 1146">
            <a:extLst>
              <a:ext uri="{FF2B5EF4-FFF2-40B4-BE49-F238E27FC236}">
                <a16:creationId xmlns:a16="http://schemas.microsoft.com/office/drawing/2014/main" id="{4D00E5DB-1988-4091-8D77-EE9CBA52090A}"/>
              </a:ext>
            </a:extLst>
          </p:cNvPr>
          <p:cNvSpPr/>
          <p:nvPr>
            <p:custDataLst>
              <p:tags r:id="rId784"/>
            </p:custDataLst>
          </p:nvPr>
        </p:nvSpPr>
        <p:spPr>
          <a:xfrm>
            <a:off x="8859437" y="51957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8" name="Ellipse 1147">
            <a:extLst>
              <a:ext uri="{FF2B5EF4-FFF2-40B4-BE49-F238E27FC236}">
                <a16:creationId xmlns:a16="http://schemas.microsoft.com/office/drawing/2014/main" id="{D0133C63-CD00-42A7-8093-3CB992580A1B}"/>
              </a:ext>
            </a:extLst>
          </p:cNvPr>
          <p:cNvSpPr/>
          <p:nvPr>
            <p:custDataLst>
              <p:tags r:id="rId785"/>
            </p:custDataLst>
          </p:nvPr>
        </p:nvSpPr>
        <p:spPr>
          <a:xfrm>
            <a:off x="8869384" y="528345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9" name="Ellipse 1148">
            <a:extLst>
              <a:ext uri="{FF2B5EF4-FFF2-40B4-BE49-F238E27FC236}">
                <a16:creationId xmlns:a16="http://schemas.microsoft.com/office/drawing/2014/main" id="{69E58544-8846-444A-B2C9-F8C383DB0ADE}"/>
              </a:ext>
            </a:extLst>
          </p:cNvPr>
          <p:cNvSpPr/>
          <p:nvPr>
            <p:custDataLst>
              <p:tags r:id="rId786"/>
            </p:custDataLst>
          </p:nvPr>
        </p:nvSpPr>
        <p:spPr>
          <a:xfrm>
            <a:off x="8873962" y="53578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0" name="Ellipse 1149">
            <a:extLst>
              <a:ext uri="{FF2B5EF4-FFF2-40B4-BE49-F238E27FC236}">
                <a16:creationId xmlns:a16="http://schemas.microsoft.com/office/drawing/2014/main" id="{4F454CFF-9297-41A9-A706-EA05F58C4550}"/>
              </a:ext>
            </a:extLst>
          </p:cNvPr>
          <p:cNvSpPr/>
          <p:nvPr>
            <p:custDataLst>
              <p:tags r:id="rId787"/>
            </p:custDataLst>
          </p:nvPr>
        </p:nvSpPr>
        <p:spPr>
          <a:xfrm>
            <a:off x="8889558" y="544483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1" name="Ellipse 1150">
            <a:extLst>
              <a:ext uri="{FF2B5EF4-FFF2-40B4-BE49-F238E27FC236}">
                <a16:creationId xmlns:a16="http://schemas.microsoft.com/office/drawing/2014/main" id="{CD1BAAD4-4CE6-4EB2-B7B3-AFA74B825AF8}"/>
              </a:ext>
            </a:extLst>
          </p:cNvPr>
          <p:cNvSpPr/>
          <p:nvPr>
            <p:custDataLst>
              <p:tags r:id="rId788"/>
            </p:custDataLst>
          </p:nvPr>
        </p:nvSpPr>
        <p:spPr>
          <a:xfrm>
            <a:off x="8962440" y="54567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2" name="Ellipse 1151">
            <a:extLst>
              <a:ext uri="{FF2B5EF4-FFF2-40B4-BE49-F238E27FC236}">
                <a16:creationId xmlns:a16="http://schemas.microsoft.com/office/drawing/2014/main" id="{C37B2385-572E-4341-A2D3-1EE7AAE163AF}"/>
              </a:ext>
            </a:extLst>
          </p:cNvPr>
          <p:cNvSpPr/>
          <p:nvPr>
            <p:custDataLst>
              <p:tags r:id="rId789"/>
            </p:custDataLst>
          </p:nvPr>
        </p:nvSpPr>
        <p:spPr>
          <a:xfrm>
            <a:off x="9034092" y="541514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3" name="Ellipse 1152">
            <a:extLst>
              <a:ext uri="{FF2B5EF4-FFF2-40B4-BE49-F238E27FC236}">
                <a16:creationId xmlns:a16="http://schemas.microsoft.com/office/drawing/2014/main" id="{8F886E72-3B1B-4FB1-91C0-FDD2D657889F}"/>
              </a:ext>
            </a:extLst>
          </p:cNvPr>
          <p:cNvSpPr/>
          <p:nvPr>
            <p:custDataLst>
              <p:tags r:id="rId790"/>
            </p:custDataLst>
          </p:nvPr>
        </p:nvSpPr>
        <p:spPr>
          <a:xfrm>
            <a:off x="9085346" y="537312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4" name="Ellipse 1153">
            <a:extLst>
              <a:ext uri="{FF2B5EF4-FFF2-40B4-BE49-F238E27FC236}">
                <a16:creationId xmlns:a16="http://schemas.microsoft.com/office/drawing/2014/main" id="{6F52235A-EF22-4482-841D-052921F7364C}"/>
              </a:ext>
            </a:extLst>
          </p:cNvPr>
          <p:cNvSpPr/>
          <p:nvPr>
            <p:custDataLst>
              <p:tags r:id="rId791"/>
            </p:custDataLst>
          </p:nvPr>
        </p:nvSpPr>
        <p:spPr>
          <a:xfrm>
            <a:off x="9159429" y="530631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5" name="Ellipse 1154">
            <a:extLst>
              <a:ext uri="{FF2B5EF4-FFF2-40B4-BE49-F238E27FC236}">
                <a16:creationId xmlns:a16="http://schemas.microsoft.com/office/drawing/2014/main" id="{EB8AB2F5-6B20-4B9D-86E3-D3B19FBD869F}"/>
              </a:ext>
            </a:extLst>
          </p:cNvPr>
          <p:cNvSpPr/>
          <p:nvPr>
            <p:custDataLst>
              <p:tags r:id="rId792"/>
            </p:custDataLst>
          </p:nvPr>
        </p:nvSpPr>
        <p:spPr>
          <a:xfrm>
            <a:off x="9219500" y="522870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6" name="Ellipse 1155">
            <a:extLst>
              <a:ext uri="{FF2B5EF4-FFF2-40B4-BE49-F238E27FC236}">
                <a16:creationId xmlns:a16="http://schemas.microsoft.com/office/drawing/2014/main" id="{41C999CE-E5A3-42BA-A352-43428109C233}"/>
              </a:ext>
            </a:extLst>
          </p:cNvPr>
          <p:cNvSpPr/>
          <p:nvPr>
            <p:custDataLst>
              <p:tags r:id="rId793"/>
            </p:custDataLst>
          </p:nvPr>
        </p:nvSpPr>
        <p:spPr>
          <a:xfrm>
            <a:off x="9293583" y="516189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7" name="Ellipse 1156">
            <a:extLst>
              <a:ext uri="{FF2B5EF4-FFF2-40B4-BE49-F238E27FC236}">
                <a16:creationId xmlns:a16="http://schemas.microsoft.com/office/drawing/2014/main" id="{F7DAD45D-1BF5-4975-807E-485F3289D18C}"/>
              </a:ext>
            </a:extLst>
          </p:cNvPr>
          <p:cNvSpPr/>
          <p:nvPr>
            <p:custDataLst>
              <p:tags r:id="rId794"/>
            </p:custDataLst>
          </p:nvPr>
        </p:nvSpPr>
        <p:spPr>
          <a:xfrm>
            <a:off x="9340758" y="507734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8" name="Ellipse 1157">
            <a:extLst>
              <a:ext uri="{FF2B5EF4-FFF2-40B4-BE49-F238E27FC236}">
                <a16:creationId xmlns:a16="http://schemas.microsoft.com/office/drawing/2014/main" id="{F3ADAFA4-DC6E-4072-A3E1-9C3A7C6A80B5}"/>
              </a:ext>
            </a:extLst>
          </p:cNvPr>
          <p:cNvSpPr/>
          <p:nvPr>
            <p:custDataLst>
              <p:tags r:id="rId795"/>
            </p:custDataLst>
          </p:nvPr>
        </p:nvSpPr>
        <p:spPr>
          <a:xfrm>
            <a:off x="9376934" y="499608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9" name="Ellipse 1158">
            <a:extLst>
              <a:ext uri="{FF2B5EF4-FFF2-40B4-BE49-F238E27FC236}">
                <a16:creationId xmlns:a16="http://schemas.microsoft.com/office/drawing/2014/main" id="{26F542D0-E942-40E8-9FE5-D66710152B88}"/>
              </a:ext>
            </a:extLst>
          </p:cNvPr>
          <p:cNvSpPr/>
          <p:nvPr>
            <p:custDataLst>
              <p:tags r:id="rId796"/>
            </p:custDataLst>
          </p:nvPr>
        </p:nvSpPr>
        <p:spPr>
          <a:xfrm>
            <a:off x="9380634" y="489884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0" name="Ellipse 1159">
            <a:extLst>
              <a:ext uri="{FF2B5EF4-FFF2-40B4-BE49-F238E27FC236}">
                <a16:creationId xmlns:a16="http://schemas.microsoft.com/office/drawing/2014/main" id="{C3EAAFF1-8B4F-4195-B1A9-4F04C6153481}"/>
              </a:ext>
            </a:extLst>
          </p:cNvPr>
          <p:cNvSpPr/>
          <p:nvPr>
            <p:custDataLst>
              <p:tags r:id="rId797"/>
            </p:custDataLst>
          </p:nvPr>
        </p:nvSpPr>
        <p:spPr>
          <a:xfrm>
            <a:off x="9300379" y="463180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1" name="Ellipse 1160">
            <a:extLst>
              <a:ext uri="{FF2B5EF4-FFF2-40B4-BE49-F238E27FC236}">
                <a16:creationId xmlns:a16="http://schemas.microsoft.com/office/drawing/2014/main" id="{2C7187DA-B150-450D-A35B-23B85A4828D3}"/>
              </a:ext>
            </a:extLst>
          </p:cNvPr>
          <p:cNvSpPr/>
          <p:nvPr>
            <p:custDataLst>
              <p:tags r:id="rId798"/>
            </p:custDataLst>
          </p:nvPr>
        </p:nvSpPr>
        <p:spPr>
          <a:xfrm>
            <a:off x="9394213" y="482093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2" name="Ellipse 1161">
            <a:extLst>
              <a:ext uri="{FF2B5EF4-FFF2-40B4-BE49-F238E27FC236}">
                <a16:creationId xmlns:a16="http://schemas.microsoft.com/office/drawing/2014/main" id="{E7AD0493-AB7F-4445-A90A-1A1355CD420A}"/>
              </a:ext>
            </a:extLst>
          </p:cNvPr>
          <p:cNvSpPr/>
          <p:nvPr>
            <p:custDataLst>
              <p:tags r:id="rId799"/>
            </p:custDataLst>
          </p:nvPr>
        </p:nvSpPr>
        <p:spPr>
          <a:xfrm>
            <a:off x="9371353" y="472013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3" name="Ellipse 1162">
            <a:extLst>
              <a:ext uri="{FF2B5EF4-FFF2-40B4-BE49-F238E27FC236}">
                <a16:creationId xmlns:a16="http://schemas.microsoft.com/office/drawing/2014/main" id="{0A4FC196-618C-4075-8D24-4F43ECA606E1}"/>
              </a:ext>
            </a:extLst>
          </p:cNvPr>
          <p:cNvSpPr/>
          <p:nvPr>
            <p:custDataLst>
              <p:tags r:id="rId800"/>
            </p:custDataLst>
          </p:nvPr>
        </p:nvSpPr>
        <p:spPr>
          <a:xfrm>
            <a:off x="9167549" y="448524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4" name="Ellipse 1163">
            <a:extLst>
              <a:ext uri="{FF2B5EF4-FFF2-40B4-BE49-F238E27FC236}">
                <a16:creationId xmlns:a16="http://schemas.microsoft.com/office/drawing/2014/main" id="{2E56466C-913F-4490-9226-DF0E374424AE}"/>
              </a:ext>
            </a:extLst>
          </p:cNvPr>
          <p:cNvSpPr/>
          <p:nvPr>
            <p:custDataLst>
              <p:tags r:id="rId801"/>
            </p:custDataLst>
          </p:nvPr>
        </p:nvSpPr>
        <p:spPr>
          <a:xfrm>
            <a:off x="9250529" y="456318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5" name="Ellipse 1164">
            <a:extLst>
              <a:ext uri="{FF2B5EF4-FFF2-40B4-BE49-F238E27FC236}">
                <a16:creationId xmlns:a16="http://schemas.microsoft.com/office/drawing/2014/main" id="{56C3513B-06FD-43F6-83FD-9B01AE19BDAB}"/>
              </a:ext>
            </a:extLst>
          </p:cNvPr>
          <p:cNvSpPr/>
          <p:nvPr>
            <p:custDataLst>
              <p:tags r:id="rId802"/>
            </p:custDataLst>
          </p:nvPr>
        </p:nvSpPr>
        <p:spPr>
          <a:xfrm>
            <a:off x="9114052" y="441142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6" name="Ellipse 1165">
            <a:extLst>
              <a:ext uri="{FF2B5EF4-FFF2-40B4-BE49-F238E27FC236}">
                <a16:creationId xmlns:a16="http://schemas.microsoft.com/office/drawing/2014/main" id="{D65A2531-EA5A-49A3-B32F-4AB1A14BCDBB}"/>
              </a:ext>
            </a:extLst>
          </p:cNvPr>
          <p:cNvSpPr/>
          <p:nvPr>
            <p:custDataLst>
              <p:tags r:id="rId803"/>
            </p:custDataLst>
          </p:nvPr>
        </p:nvSpPr>
        <p:spPr>
          <a:xfrm>
            <a:off x="9042260" y="433478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167" name="Groupe 1166">
            <a:extLst>
              <a:ext uri="{FF2B5EF4-FFF2-40B4-BE49-F238E27FC236}">
                <a16:creationId xmlns:a16="http://schemas.microsoft.com/office/drawing/2014/main" id="{4891370F-238D-4BCF-90DC-52B1889E5354}"/>
              </a:ext>
            </a:extLst>
          </p:cNvPr>
          <p:cNvGrpSpPr/>
          <p:nvPr>
            <p:custDataLst>
              <p:tags r:id="rId804"/>
            </p:custDataLst>
          </p:nvPr>
        </p:nvGrpSpPr>
        <p:grpSpPr>
          <a:xfrm rot="8416812">
            <a:off x="8931661" y="4022084"/>
            <a:ext cx="297121" cy="104076"/>
            <a:chOff x="10749012" y="4735815"/>
            <a:chExt cx="297121" cy="104076"/>
          </a:xfrm>
        </p:grpSpPr>
        <p:sp>
          <p:nvSpPr>
            <p:cNvPr id="1168" name="Forme libre : forme 1167">
              <a:extLst>
                <a:ext uri="{FF2B5EF4-FFF2-40B4-BE49-F238E27FC236}">
                  <a16:creationId xmlns:a16="http://schemas.microsoft.com/office/drawing/2014/main" id="{BD95B50A-4837-4E75-8919-FC9BE37EE0D9}"/>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9" name="Forme libre : forme 1168">
              <a:extLst>
                <a:ext uri="{FF2B5EF4-FFF2-40B4-BE49-F238E27FC236}">
                  <a16:creationId xmlns:a16="http://schemas.microsoft.com/office/drawing/2014/main" id="{17B1A1E2-C6C2-405C-AF0E-6A2BEA583ED6}"/>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0" name="Forme libre : forme 1169">
              <a:extLst>
                <a:ext uri="{FF2B5EF4-FFF2-40B4-BE49-F238E27FC236}">
                  <a16:creationId xmlns:a16="http://schemas.microsoft.com/office/drawing/2014/main" id="{24525D48-DE65-4CE1-B4B1-18AA268091D2}"/>
                </a:ext>
              </a:extLst>
            </p:cNvPr>
            <p:cNvSpPr/>
            <p:nvPr/>
          </p:nvSpPr>
          <p:spPr>
            <a:xfrm rot="355779">
              <a:off x="10749012" y="4740766"/>
              <a:ext cx="112672" cy="9865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6339 w 84453"/>
                <a:gd name="connsiteY0" fmla="*/ 73435 h 76852"/>
                <a:gd name="connsiteX1" fmla="*/ 3460 w 84453"/>
                <a:gd name="connsiteY1" fmla="*/ 12261 h 76852"/>
                <a:gd name="connsiteX2" fmla="*/ 67729 w 84453"/>
                <a:gd name="connsiteY2" fmla="*/ 3093 h 76852"/>
                <a:gd name="connsiteX3" fmla="*/ 81199 w 84453"/>
                <a:gd name="connsiteY3" fmla="*/ 62029 h 76852"/>
                <a:gd name="connsiteX4" fmla="*/ 16339 w 84453"/>
                <a:gd name="connsiteY4" fmla="*/ 73435 h 76852"/>
                <a:gd name="connsiteX0" fmla="*/ 15197 w 83311"/>
                <a:gd name="connsiteY0" fmla="*/ 78695 h 82941"/>
                <a:gd name="connsiteX1" fmla="*/ 3699 w 83311"/>
                <a:gd name="connsiteY1" fmla="*/ 6156 h 82941"/>
                <a:gd name="connsiteX2" fmla="*/ 66587 w 83311"/>
                <a:gd name="connsiteY2" fmla="*/ 8353 h 82941"/>
                <a:gd name="connsiteX3" fmla="*/ 80057 w 83311"/>
                <a:gd name="connsiteY3" fmla="*/ 67289 h 82941"/>
                <a:gd name="connsiteX4" fmla="*/ 15197 w 83311"/>
                <a:gd name="connsiteY4" fmla="*/ 78695 h 82941"/>
                <a:gd name="connsiteX0" fmla="*/ 10926 w 86329"/>
                <a:gd name="connsiteY0" fmla="*/ 73601 h 78860"/>
                <a:gd name="connsiteX1" fmla="*/ 6230 w 86329"/>
                <a:gd name="connsiteY1" fmla="*/ 5811 h 78860"/>
                <a:gd name="connsiteX2" fmla="*/ 69118 w 86329"/>
                <a:gd name="connsiteY2" fmla="*/ 8008 h 78860"/>
                <a:gd name="connsiteX3" fmla="*/ 82588 w 86329"/>
                <a:gd name="connsiteY3" fmla="*/ 66944 h 78860"/>
                <a:gd name="connsiteX4" fmla="*/ 10926 w 86329"/>
                <a:gd name="connsiteY4" fmla="*/ 73601 h 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9" h="78860">
                  <a:moveTo>
                    <a:pt x="10926" y="73601"/>
                  </a:moveTo>
                  <a:cubicBezTo>
                    <a:pt x="-1800" y="63412"/>
                    <a:pt x="-3469" y="16743"/>
                    <a:pt x="6230" y="5811"/>
                  </a:cubicBezTo>
                  <a:cubicBezTo>
                    <a:pt x="15929" y="-5121"/>
                    <a:pt x="56776" y="1569"/>
                    <a:pt x="69118" y="8008"/>
                  </a:cubicBezTo>
                  <a:cubicBezTo>
                    <a:pt x="81460" y="14447"/>
                    <a:pt x="92287" y="56012"/>
                    <a:pt x="82588" y="66944"/>
                  </a:cubicBezTo>
                  <a:cubicBezTo>
                    <a:pt x="72889" y="77876"/>
                    <a:pt x="23652" y="83790"/>
                    <a:pt x="10926" y="7360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171" name="Forme libre : forme 1170">
            <a:extLst>
              <a:ext uri="{FF2B5EF4-FFF2-40B4-BE49-F238E27FC236}">
                <a16:creationId xmlns:a16="http://schemas.microsoft.com/office/drawing/2014/main" id="{6F8D1CED-0DD3-4BF2-A67E-151C17836D4F}"/>
              </a:ext>
            </a:extLst>
          </p:cNvPr>
          <p:cNvSpPr/>
          <p:nvPr>
            <p:custDataLst>
              <p:tags r:id="rId805"/>
            </p:custDataLst>
          </p:nvPr>
        </p:nvSpPr>
        <p:spPr>
          <a:xfrm rot="8772591">
            <a:off x="8951964" y="4244607"/>
            <a:ext cx="103219" cy="10431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6334 w 81980"/>
              <a:gd name="connsiteY0" fmla="*/ 68989 h 70327"/>
              <a:gd name="connsiteX1" fmla="*/ 3455 w 81980"/>
              <a:gd name="connsiteY1" fmla="*/ 7815 h 70327"/>
              <a:gd name="connsiteX2" fmla="*/ 69074 w 81980"/>
              <a:gd name="connsiteY2" fmla="*/ 5030 h 70327"/>
              <a:gd name="connsiteX3" fmla="*/ 77509 w 81980"/>
              <a:gd name="connsiteY3" fmla="*/ 46451 h 70327"/>
              <a:gd name="connsiteX4" fmla="*/ 16334 w 81980"/>
              <a:gd name="connsiteY4" fmla="*/ 68989 h 70327"/>
              <a:gd name="connsiteX0" fmla="*/ 4919 w 70565"/>
              <a:gd name="connsiteY0" fmla="*/ 68976 h 70313"/>
              <a:gd name="connsiteX1" fmla="*/ 9746 w 70565"/>
              <a:gd name="connsiteY1" fmla="*/ 7831 h 70313"/>
              <a:gd name="connsiteX2" fmla="*/ 57659 w 70565"/>
              <a:gd name="connsiteY2" fmla="*/ 5017 h 70313"/>
              <a:gd name="connsiteX3" fmla="*/ 66094 w 70565"/>
              <a:gd name="connsiteY3" fmla="*/ 46438 h 70313"/>
              <a:gd name="connsiteX4" fmla="*/ 4919 w 70565"/>
              <a:gd name="connsiteY4" fmla="*/ 68976 h 70313"/>
              <a:gd name="connsiteX0" fmla="*/ 4283 w 64898"/>
              <a:gd name="connsiteY0" fmla="*/ 68976 h 79024"/>
              <a:gd name="connsiteX1" fmla="*/ 9110 w 64898"/>
              <a:gd name="connsiteY1" fmla="*/ 7831 h 79024"/>
              <a:gd name="connsiteX2" fmla="*/ 57023 w 64898"/>
              <a:gd name="connsiteY2" fmla="*/ 5017 h 79024"/>
              <a:gd name="connsiteX3" fmla="*/ 56784 w 64898"/>
              <a:gd name="connsiteY3" fmla="*/ 72560 h 79024"/>
              <a:gd name="connsiteX4" fmla="*/ 4283 w 64898"/>
              <a:gd name="connsiteY4" fmla="*/ 68976 h 79024"/>
              <a:gd name="connsiteX0" fmla="*/ 3734 w 66727"/>
              <a:gd name="connsiteY0" fmla="*/ 57643 h 74973"/>
              <a:gd name="connsiteX1" fmla="*/ 10811 w 66727"/>
              <a:gd name="connsiteY1" fmla="*/ 7213 h 74973"/>
              <a:gd name="connsiteX2" fmla="*/ 58724 w 66727"/>
              <a:gd name="connsiteY2" fmla="*/ 4399 h 74973"/>
              <a:gd name="connsiteX3" fmla="*/ 58485 w 66727"/>
              <a:gd name="connsiteY3" fmla="*/ 71942 h 74973"/>
              <a:gd name="connsiteX4" fmla="*/ 3734 w 66727"/>
              <a:gd name="connsiteY4" fmla="*/ 57643 h 74973"/>
              <a:gd name="connsiteX0" fmla="*/ 4338 w 72036"/>
              <a:gd name="connsiteY0" fmla="*/ 57643 h 79599"/>
              <a:gd name="connsiteX1" fmla="*/ 11415 w 72036"/>
              <a:gd name="connsiteY1" fmla="*/ 7213 h 79599"/>
              <a:gd name="connsiteX2" fmla="*/ 59328 w 72036"/>
              <a:gd name="connsiteY2" fmla="*/ 4399 h 79599"/>
              <a:gd name="connsiteX3" fmla="*/ 67252 w 72036"/>
              <a:gd name="connsiteY3" fmla="*/ 77096 h 79599"/>
              <a:gd name="connsiteX4" fmla="*/ 4338 w 72036"/>
              <a:gd name="connsiteY4" fmla="*/ 57643 h 79599"/>
              <a:gd name="connsiteX0" fmla="*/ 4813 w 79085"/>
              <a:gd name="connsiteY0" fmla="*/ 53957 h 75430"/>
              <a:gd name="connsiteX1" fmla="*/ 11890 w 79085"/>
              <a:gd name="connsiteY1" fmla="*/ 3527 h 75430"/>
              <a:gd name="connsiteX2" fmla="*/ 72047 w 79085"/>
              <a:gd name="connsiteY2" fmla="*/ 8446 h 75430"/>
              <a:gd name="connsiteX3" fmla="*/ 67727 w 79085"/>
              <a:gd name="connsiteY3" fmla="*/ 73410 h 75430"/>
              <a:gd name="connsiteX4" fmla="*/ 4813 w 79085"/>
              <a:gd name="connsiteY4" fmla="*/ 53957 h 7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5" h="75430">
                <a:moveTo>
                  <a:pt x="4813" y="53957"/>
                </a:moveTo>
                <a:cubicBezTo>
                  <a:pt x="-4493" y="42310"/>
                  <a:pt x="684" y="11112"/>
                  <a:pt x="11890" y="3527"/>
                </a:cubicBezTo>
                <a:cubicBezTo>
                  <a:pt x="23096" y="-4058"/>
                  <a:pt x="59705" y="2007"/>
                  <a:pt x="72047" y="8446"/>
                </a:cubicBezTo>
                <a:cubicBezTo>
                  <a:pt x="84389" y="14885"/>
                  <a:pt x="78933" y="65825"/>
                  <a:pt x="67727" y="73410"/>
                </a:cubicBezTo>
                <a:cubicBezTo>
                  <a:pt x="56521" y="80995"/>
                  <a:pt x="14119" y="65604"/>
                  <a:pt x="4813" y="5395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2" name="Forme libre : forme 1171">
            <a:extLst>
              <a:ext uri="{FF2B5EF4-FFF2-40B4-BE49-F238E27FC236}">
                <a16:creationId xmlns:a16="http://schemas.microsoft.com/office/drawing/2014/main" id="{A69D3B66-1467-4816-8FF9-724B46117455}"/>
              </a:ext>
            </a:extLst>
          </p:cNvPr>
          <p:cNvSpPr/>
          <p:nvPr>
            <p:custDataLst>
              <p:tags r:id="rId806"/>
            </p:custDataLst>
          </p:nvPr>
        </p:nvSpPr>
        <p:spPr>
          <a:xfrm rot="8772591">
            <a:off x="8928173" y="4158515"/>
            <a:ext cx="103382" cy="11659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749 w 85136"/>
              <a:gd name="connsiteY0" fmla="*/ 73824 h 73993"/>
              <a:gd name="connsiteX1" fmla="*/ 2870 w 85136"/>
              <a:gd name="connsiteY1" fmla="*/ 12650 h 73993"/>
              <a:gd name="connsiteX2" fmla="*/ 57605 w 85136"/>
              <a:gd name="connsiteY2" fmla="*/ 2991 h 73993"/>
              <a:gd name="connsiteX3" fmla="*/ 84228 w 85136"/>
              <a:gd name="connsiteY3" fmla="*/ 29874 h 73993"/>
              <a:gd name="connsiteX4" fmla="*/ 15749 w 85136"/>
              <a:gd name="connsiteY4" fmla="*/ 73824 h 73993"/>
              <a:gd name="connsiteX0" fmla="*/ 13648 w 82194"/>
              <a:gd name="connsiteY0" fmla="*/ 78590 h 78760"/>
              <a:gd name="connsiteX1" fmla="*/ 769 w 82194"/>
              <a:gd name="connsiteY1" fmla="*/ 17416 h 78760"/>
              <a:gd name="connsiteX2" fmla="*/ 26004 w 82194"/>
              <a:gd name="connsiteY2" fmla="*/ 2138 h 78760"/>
              <a:gd name="connsiteX3" fmla="*/ 82127 w 82194"/>
              <a:gd name="connsiteY3" fmla="*/ 34640 h 78760"/>
              <a:gd name="connsiteX4" fmla="*/ 13648 w 82194"/>
              <a:gd name="connsiteY4" fmla="*/ 78590 h 78760"/>
              <a:gd name="connsiteX0" fmla="*/ 47895 w 82261"/>
              <a:gd name="connsiteY0" fmla="*/ 85649 h 85796"/>
              <a:gd name="connsiteX1" fmla="*/ 524 w 82261"/>
              <a:gd name="connsiteY1" fmla="*/ 17563 h 85796"/>
              <a:gd name="connsiteX2" fmla="*/ 25759 w 82261"/>
              <a:gd name="connsiteY2" fmla="*/ 2285 h 85796"/>
              <a:gd name="connsiteX3" fmla="*/ 81882 w 82261"/>
              <a:gd name="connsiteY3" fmla="*/ 34787 h 85796"/>
              <a:gd name="connsiteX4" fmla="*/ 47895 w 82261"/>
              <a:gd name="connsiteY4" fmla="*/ 85649 h 85796"/>
              <a:gd name="connsiteX0" fmla="*/ 44852 w 79211"/>
              <a:gd name="connsiteY0" fmla="*/ 84301 h 84307"/>
              <a:gd name="connsiteX1" fmla="*/ 621 w 79211"/>
              <a:gd name="connsiteY1" fmla="*/ 36786 h 84307"/>
              <a:gd name="connsiteX2" fmla="*/ 22716 w 79211"/>
              <a:gd name="connsiteY2" fmla="*/ 937 h 84307"/>
              <a:gd name="connsiteX3" fmla="*/ 78839 w 79211"/>
              <a:gd name="connsiteY3" fmla="*/ 33439 h 84307"/>
              <a:gd name="connsiteX4" fmla="*/ 44852 w 79211"/>
              <a:gd name="connsiteY4" fmla="*/ 84301 h 8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11" h="84307">
                <a:moveTo>
                  <a:pt x="44852" y="84301"/>
                </a:moveTo>
                <a:cubicBezTo>
                  <a:pt x="31816" y="84859"/>
                  <a:pt x="4310" y="50680"/>
                  <a:pt x="621" y="36786"/>
                </a:cubicBezTo>
                <a:cubicBezTo>
                  <a:pt x="-3068" y="22892"/>
                  <a:pt x="10374" y="-5502"/>
                  <a:pt x="22716" y="937"/>
                </a:cubicBezTo>
                <a:cubicBezTo>
                  <a:pt x="35058" y="7376"/>
                  <a:pt x="75150" y="19545"/>
                  <a:pt x="78839" y="33439"/>
                </a:cubicBezTo>
                <a:cubicBezTo>
                  <a:pt x="82528" y="47333"/>
                  <a:pt x="57888" y="83743"/>
                  <a:pt x="44852" y="8430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173" name="Groupe 1172">
            <a:extLst>
              <a:ext uri="{FF2B5EF4-FFF2-40B4-BE49-F238E27FC236}">
                <a16:creationId xmlns:a16="http://schemas.microsoft.com/office/drawing/2014/main" id="{9B46EE36-214A-41FD-BBB6-5E87936C7B20}"/>
              </a:ext>
            </a:extLst>
          </p:cNvPr>
          <p:cNvGrpSpPr/>
          <p:nvPr>
            <p:custDataLst>
              <p:tags r:id="rId807"/>
            </p:custDataLst>
          </p:nvPr>
        </p:nvGrpSpPr>
        <p:grpSpPr>
          <a:xfrm rot="2500303">
            <a:off x="9460154" y="3895794"/>
            <a:ext cx="306148" cy="125326"/>
            <a:chOff x="10746684" y="4722560"/>
            <a:chExt cx="306148" cy="125326"/>
          </a:xfrm>
        </p:grpSpPr>
        <p:sp>
          <p:nvSpPr>
            <p:cNvPr id="1174" name="Forme libre : forme 1173">
              <a:extLst>
                <a:ext uri="{FF2B5EF4-FFF2-40B4-BE49-F238E27FC236}">
                  <a16:creationId xmlns:a16="http://schemas.microsoft.com/office/drawing/2014/main" id="{B7A291BC-96C8-4A96-BC3B-BAA26234C9E5}"/>
                </a:ext>
              </a:extLst>
            </p:cNvPr>
            <p:cNvSpPr/>
            <p:nvPr/>
          </p:nvSpPr>
          <p:spPr>
            <a:xfrm rot="355779">
              <a:off x="10945587" y="4748198"/>
              <a:ext cx="107245" cy="9968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496 w 75889"/>
                <a:gd name="connsiteY0" fmla="*/ 73824 h 91187"/>
                <a:gd name="connsiteX1" fmla="*/ 2617 w 75889"/>
                <a:gd name="connsiteY1" fmla="*/ 12650 h 91187"/>
                <a:gd name="connsiteX2" fmla="*/ 57352 w 75889"/>
                <a:gd name="connsiteY2" fmla="*/ 2991 h 91187"/>
                <a:gd name="connsiteX3" fmla="*/ 74414 w 75889"/>
                <a:gd name="connsiteY3" fmla="*/ 86075 h 91187"/>
                <a:gd name="connsiteX4" fmla="*/ 15496 w 75889"/>
                <a:gd name="connsiteY4" fmla="*/ 73824 h 91187"/>
                <a:gd name="connsiteX0" fmla="*/ 17198 w 88959"/>
                <a:gd name="connsiteY0" fmla="*/ 63530 h 79007"/>
                <a:gd name="connsiteX1" fmla="*/ 4319 w 88959"/>
                <a:gd name="connsiteY1" fmla="*/ 2356 h 79007"/>
                <a:gd name="connsiteX2" fmla="*/ 82738 w 88959"/>
                <a:gd name="connsiteY2" fmla="*/ 15332 h 79007"/>
                <a:gd name="connsiteX3" fmla="*/ 76116 w 88959"/>
                <a:gd name="connsiteY3" fmla="*/ 75781 h 79007"/>
                <a:gd name="connsiteX4" fmla="*/ 17198 w 88959"/>
                <a:gd name="connsiteY4" fmla="*/ 63530 h 79007"/>
                <a:gd name="connsiteX0" fmla="*/ 8402 w 80163"/>
                <a:gd name="connsiteY0" fmla="*/ 54606 h 69788"/>
                <a:gd name="connsiteX1" fmla="*/ 7365 w 80163"/>
                <a:gd name="connsiteY1" fmla="*/ 4750 h 69788"/>
                <a:gd name="connsiteX2" fmla="*/ 73942 w 80163"/>
                <a:gd name="connsiteY2" fmla="*/ 6408 h 69788"/>
                <a:gd name="connsiteX3" fmla="*/ 67320 w 80163"/>
                <a:gd name="connsiteY3" fmla="*/ 66857 h 69788"/>
                <a:gd name="connsiteX4" fmla="*/ 8402 w 80163"/>
                <a:gd name="connsiteY4" fmla="*/ 54606 h 69788"/>
                <a:gd name="connsiteX0" fmla="*/ 4920 w 87093"/>
                <a:gd name="connsiteY0" fmla="*/ 38689 h 66695"/>
                <a:gd name="connsiteX1" fmla="*/ 13869 w 87093"/>
                <a:gd name="connsiteY1" fmla="*/ 3715 h 66695"/>
                <a:gd name="connsiteX2" fmla="*/ 80446 w 87093"/>
                <a:gd name="connsiteY2" fmla="*/ 5373 h 66695"/>
                <a:gd name="connsiteX3" fmla="*/ 73824 w 87093"/>
                <a:gd name="connsiteY3" fmla="*/ 65822 h 66695"/>
                <a:gd name="connsiteX4" fmla="*/ 4920 w 87093"/>
                <a:gd name="connsiteY4" fmla="*/ 38689 h 66695"/>
                <a:gd name="connsiteX0" fmla="*/ 3097 w 81469"/>
                <a:gd name="connsiteY0" fmla="*/ 38689 h 60322"/>
                <a:gd name="connsiteX1" fmla="*/ 12046 w 81469"/>
                <a:gd name="connsiteY1" fmla="*/ 3715 h 60322"/>
                <a:gd name="connsiteX2" fmla="*/ 78623 w 81469"/>
                <a:gd name="connsiteY2" fmla="*/ 5373 h 60322"/>
                <a:gd name="connsiteX3" fmla="*/ 47351 w 81469"/>
                <a:gd name="connsiteY3" fmla="*/ 59224 h 60322"/>
                <a:gd name="connsiteX4" fmla="*/ 3097 w 81469"/>
                <a:gd name="connsiteY4" fmla="*/ 38689 h 60322"/>
                <a:gd name="connsiteX0" fmla="*/ 3798 w 82170"/>
                <a:gd name="connsiteY0" fmla="*/ 50325 h 72084"/>
                <a:gd name="connsiteX1" fmla="*/ 10908 w 82170"/>
                <a:gd name="connsiteY1" fmla="*/ 1215 h 72084"/>
                <a:gd name="connsiteX2" fmla="*/ 79324 w 82170"/>
                <a:gd name="connsiteY2" fmla="*/ 17009 h 72084"/>
                <a:gd name="connsiteX3" fmla="*/ 48052 w 82170"/>
                <a:gd name="connsiteY3" fmla="*/ 70860 h 72084"/>
                <a:gd name="connsiteX4" fmla="*/ 3798 w 82170"/>
                <a:gd name="connsiteY4" fmla="*/ 50325 h 7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70" h="72084">
                  <a:moveTo>
                    <a:pt x="3798" y="50325"/>
                  </a:moveTo>
                  <a:cubicBezTo>
                    <a:pt x="-2393" y="38718"/>
                    <a:pt x="-1680" y="6768"/>
                    <a:pt x="10908" y="1215"/>
                  </a:cubicBezTo>
                  <a:cubicBezTo>
                    <a:pt x="23496" y="-4338"/>
                    <a:pt x="66982" y="10570"/>
                    <a:pt x="79324" y="17009"/>
                  </a:cubicBezTo>
                  <a:cubicBezTo>
                    <a:pt x="91666" y="23448"/>
                    <a:pt x="60640" y="65307"/>
                    <a:pt x="48052" y="70860"/>
                  </a:cubicBezTo>
                  <a:cubicBezTo>
                    <a:pt x="35464" y="76413"/>
                    <a:pt x="9989" y="61933"/>
                    <a:pt x="3798" y="5032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5" name="Forme libre : forme 1174">
              <a:extLst>
                <a:ext uri="{FF2B5EF4-FFF2-40B4-BE49-F238E27FC236}">
                  <a16:creationId xmlns:a16="http://schemas.microsoft.com/office/drawing/2014/main" id="{4B56192E-7B11-4307-B30C-69312B48F5D4}"/>
                </a:ext>
              </a:extLst>
            </p:cNvPr>
            <p:cNvSpPr/>
            <p:nvPr/>
          </p:nvSpPr>
          <p:spPr>
            <a:xfrm rot="355779">
              <a:off x="10844283" y="4722560"/>
              <a:ext cx="111339" cy="9547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649 w 82090"/>
                <a:gd name="connsiteY0" fmla="*/ 73823 h 77254"/>
                <a:gd name="connsiteX1" fmla="*/ 2770 w 82090"/>
                <a:gd name="connsiteY1" fmla="*/ 12650 h 77254"/>
                <a:gd name="connsiteX2" fmla="*/ 57505 w 82090"/>
                <a:gd name="connsiteY2" fmla="*/ 2991 h 77254"/>
                <a:gd name="connsiteX3" fmla="*/ 80509 w 82090"/>
                <a:gd name="connsiteY3" fmla="*/ 62418 h 77254"/>
                <a:gd name="connsiteX4" fmla="*/ 15649 w 82090"/>
                <a:gd name="connsiteY4" fmla="*/ 73823 h 77254"/>
                <a:gd name="connsiteX0" fmla="*/ 15506 w 76891"/>
                <a:gd name="connsiteY0" fmla="*/ 73823 h 79468"/>
                <a:gd name="connsiteX1" fmla="*/ 2627 w 76891"/>
                <a:gd name="connsiteY1" fmla="*/ 12650 h 79468"/>
                <a:gd name="connsiteX2" fmla="*/ 57362 w 76891"/>
                <a:gd name="connsiteY2" fmla="*/ 2991 h 79468"/>
                <a:gd name="connsiteX3" fmla="*/ 74847 w 76891"/>
                <a:gd name="connsiteY3" fmla="*/ 68725 h 79468"/>
                <a:gd name="connsiteX4" fmla="*/ 15506 w 76891"/>
                <a:gd name="connsiteY4" fmla="*/ 73823 h 79468"/>
                <a:gd name="connsiteX0" fmla="*/ 16849 w 85307"/>
                <a:gd name="connsiteY0" fmla="*/ 70866 h 76319"/>
                <a:gd name="connsiteX1" fmla="*/ 3970 w 85307"/>
                <a:gd name="connsiteY1" fmla="*/ 9693 h 76319"/>
                <a:gd name="connsiteX2" fmla="*/ 77416 w 85307"/>
                <a:gd name="connsiteY2" fmla="*/ 3982 h 76319"/>
                <a:gd name="connsiteX3" fmla="*/ 76190 w 85307"/>
                <a:gd name="connsiteY3" fmla="*/ 65768 h 76319"/>
                <a:gd name="connsiteX4" fmla="*/ 16849 w 85307"/>
                <a:gd name="connsiteY4" fmla="*/ 70866 h 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7" h="76319">
                  <a:moveTo>
                    <a:pt x="16849" y="70866"/>
                  </a:moveTo>
                  <a:cubicBezTo>
                    <a:pt x="4812" y="61520"/>
                    <a:pt x="-6124" y="20840"/>
                    <a:pt x="3970" y="9693"/>
                  </a:cubicBezTo>
                  <a:cubicBezTo>
                    <a:pt x="14064" y="-1454"/>
                    <a:pt x="65074" y="-2457"/>
                    <a:pt x="77416" y="3982"/>
                  </a:cubicBezTo>
                  <a:cubicBezTo>
                    <a:pt x="89758" y="10421"/>
                    <a:pt x="86284" y="54621"/>
                    <a:pt x="76190" y="65768"/>
                  </a:cubicBezTo>
                  <a:cubicBezTo>
                    <a:pt x="66096" y="76915"/>
                    <a:pt x="28886" y="80212"/>
                    <a:pt x="16849" y="7086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6" name="Forme libre : forme 1175">
              <a:extLst>
                <a:ext uri="{FF2B5EF4-FFF2-40B4-BE49-F238E27FC236}">
                  <a16:creationId xmlns:a16="http://schemas.microsoft.com/office/drawing/2014/main" id="{DD68F354-7EBE-4AB9-9EF8-1C62E575F4E1}"/>
                </a:ext>
              </a:extLst>
            </p:cNvPr>
            <p:cNvSpPr/>
            <p:nvPr/>
          </p:nvSpPr>
          <p:spPr>
            <a:xfrm rot="355779">
              <a:off x="10746684" y="4739410"/>
              <a:ext cx="111360" cy="108337"/>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34338 w 78599"/>
                <a:gd name="connsiteY0" fmla="*/ 80295 h 82892"/>
                <a:gd name="connsiteX1" fmla="*/ 331 w 78599"/>
                <a:gd name="connsiteY1" fmla="*/ 12871 h 82892"/>
                <a:gd name="connsiteX2" fmla="*/ 55066 w 78599"/>
                <a:gd name="connsiteY2" fmla="*/ 3212 h 82892"/>
                <a:gd name="connsiteX3" fmla="*/ 78070 w 78599"/>
                <a:gd name="connsiteY3" fmla="*/ 62639 h 82892"/>
                <a:gd name="connsiteX4" fmla="*/ 34338 w 78599"/>
                <a:gd name="connsiteY4" fmla="*/ 80295 h 82892"/>
                <a:gd name="connsiteX0" fmla="*/ 40173 w 84434"/>
                <a:gd name="connsiteY0" fmla="*/ 78040 h 79089"/>
                <a:gd name="connsiteX1" fmla="*/ 279 w 84434"/>
                <a:gd name="connsiteY1" fmla="*/ 35072 h 79089"/>
                <a:gd name="connsiteX2" fmla="*/ 60901 w 84434"/>
                <a:gd name="connsiteY2" fmla="*/ 957 h 79089"/>
                <a:gd name="connsiteX3" fmla="*/ 83905 w 84434"/>
                <a:gd name="connsiteY3" fmla="*/ 60384 h 79089"/>
                <a:gd name="connsiteX4" fmla="*/ 40173 w 84434"/>
                <a:gd name="connsiteY4" fmla="*/ 78040 h 79089"/>
                <a:gd name="connsiteX0" fmla="*/ 40353 w 85323"/>
                <a:gd name="connsiteY0" fmla="*/ 85453 h 86599"/>
                <a:gd name="connsiteX1" fmla="*/ 459 w 85323"/>
                <a:gd name="connsiteY1" fmla="*/ 42485 h 86599"/>
                <a:gd name="connsiteX2" fmla="*/ 67703 w 85323"/>
                <a:gd name="connsiteY2" fmla="*/ 802 h 86599"/>
                <a:gd name="connsiteX3" fmla="*/ 84085 w 85323"/>
                <a:gd name="connsiteY3" fmla="*/ 67797 h 86599"/>
                <a:gd name="connsiteX4" fmla="*/ 40353 w 85323"/>
                <a:gd name="connsiteY4" fmla="*/ 85453 h 8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23" h="86599">
                  <a:moveTo>
                    <a:pt x="40353" y="85453"/>
                  </a:moveTo>
                  <a:cubicBezTo>
                    <a:pt x="26415" y="81234"/>
                    <a:pt x="-4099" y="56593"/>
                    <a:pt x="459" y="42485"/>
                  </a:cubicBezTo>
                  <a:cubicBezTo>
                    <a:pt x="5017" y="28377"/>
                    <a:pt x="55361" y="-5637"/>
                    <a:pt x="67703" y="802"/>
                  </a:cubicBezTo>
                  <a:cubicBezTo>
                    <a:pt x="80045" y="7241"/>
                    <a:pt x="88643" y="53689"/>
                    <a:pt x="84085" y="67797"/>
                  </a:cubicBezTo>
                  <a:cubicBezTo>
                    <a:pt x="79527" y="81905"/>
                    <a:pt x="54291" y="89672"/>
                    <a:pt x="40353" y="8545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177" name="Forme libre : forme 1176">
            <a:extLst>
              <a:ext uri="{FF2B5EF4-FFF2-40B4-BE49-F238E27FC236}">
                <a16:creationId xmlns:a16="http://schemas.microsoft.com/office/drawing/2014/main" id="{2082C330-8FF0-48EB-9CBD-6B65291ABFF4}"/>
              </a:ext>
            </a:extLst>
          </p:cNvPr>
          <p:cNvSpPr/>
          <p:nvPr>
            <p:custDataLst>
              <p:tags r:id="rId808"/>
            </p:custDataLst>
          </p:nvPr>
        </p:nvSpPr>
        <p:spPr>
          <a:xfrm rot="16383962">
            <a:off x="9647097" y="4081028"/>
            <a:ext cx="127928" cy="10717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577 w 78671"/>
              <a:gd name="connsiteY0" fmla="*/ 69413 h 70757"/>
              <a:gd name="connsiteX1" fmla="*/ 2698 w 78671"/>
              <a:gd name="connsiteY1" fmla="*/ 8239 h 70757"/>
              <a:gd name="connsiteX2" fmla="*/ 57783 w 78671"/>
              <a:gd name="connsiteY2" fmla="*/ 4751 h 70757"/>
              <a:gd name="connsiteX3" fmla="*/ 76752 w 78671"/>
              <a:gd name="connsiteY3" fmla="*/ 46875 h 70757"/>
              <a:gd name="connsiteX4" fmla="*/ 15577 w 78671"/>
              <a:gd name="connsiteY4" fmla="*/ 69413 h 70757"/>
              <a:gd name="connsiteX0" fmla="*/ 15581 w 78833"/>
              <a:gd name="connsiteY0" fmla="*/ 69413 h 71136"/>
              <a:gd name="connsiteX1" fmla="*/ 2702 w 78833"/>
              <a:gd name="connsiteY1" fmla="*/ 8239 h 71136"/>
              <a:gd name="connsiteX2" fmla="*/ 57787 w 78833"/>
              <a:gd name="connsiteY2" fmla="*/ 4751 h 71136"/>
              <a:gd name="connsiteX3" fmla="*/ 76931 w 78833"/>
              <a:gd name="connsiteY3" fmla="*/ 49961 h 71136"/>
              <a:gd name="connsiteX4" fmla="*/ 15581 w 78833"/>
              <a:gd name="connsiteY4" fmla="*/ 69413 h 71136"/>
              <a:gd name="connsiteX0" fmla="*/ 31595 w 94847"/>
              <a:gd name="connsiteY0" fmla="*/ 66592 h 67655"/>
              <a:gd name="connsiteX1" fmla="*/ 1349 w 94847"/>
              <a:gd name="connsiteY1" fmla="*/ 17126 h 67655"/>
              <a:gd name="connsiteX2" fmla="*/ 73801 w 94847"/>
              <a:gd name="connsiteY2" fmla="*/ 1930 h 67655"/>
              <a:gd name="connsiteX3" fmla="*/ 92945 w 94847"/>
              <a:gd name="connsiteY3" fmla="*/ 47140 h 67655"/>
              <a:gd name="connsiteX4" fmla="*/ 31595 w 94847"/>
              <a:gd name="connsiteY4" fmla="*/ 66592 h 67655"/>
              <a:gd name="connsiteX0" fmla="*/ 19674 w 98018"/>
              <a:gd name="connsiteY0" fmla="*/ 76774 h 77500"/>
              <a:gd name="connsiteX1" fmla="*/ 3615 w 98018"/>
              <a:gd name="connsiteY1" fmla="*/ 17309 h 77500"/>
              <a:gd name="connsiteX2" fmla="*/ 76067 w 98018"/>
              <a:gd name="connsiteY2" fmla="*/ 2113 h 77500"/>
              <a:gd name="connsiteX3" fmla="*/ 95211 w 98018"/>
              <a:gd name="connsiteY3" fmla="*/ 47323 h 77500"/>
              <a:gd name="connsiteX4" fmla="*/ 19674 w 98018"/>
              <a:gd name="connsiteY4" fmla="*/ 76774 h 7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8" h="77500">
                <a:moveTo>
                  <a:pt x="19674" y="76774"/>
                </a:moveTo>
                <a:cubicBezTo>
                  <a:pt x="4408" y="71772"/>
                  <a:pt x="-5784" y="29752"/>
                  <a:pt x="3615" y="17309"/>
                </a:cubicBezTo>
                <a:cubicBezTo>
                  <a:pt x="13014" y="4866"/>
                  <a:pt x="63725" y="-4326"/>
                  <a:pt x="76067" y="2113"/>
                </a:cubicBezTo>
                <a:cubicBezTo>
                  <a:pt x="88409" y="8552"/>
                  <a:pt x="104610" y="34880"/>
                  <a:pt x="95211" y="47323"/>
                </a:cubicBezTo>
                <a:cubicBezTo>
                  <a:pt x="85812" y="59766"/>
                  <a:pt x="34940" y="81776"/>
                  <a:pt x="19674" y="7677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8" name="Ellipse 1177">
            <a:extLst>
              <a:ext uri="{FF2B5EF4-FFF2-40B4-BE49-F238E27FC236}">
                <a16:creationId xmlns:a16="http://schemas.microsoft.com/office/drawing/2014/main" id="{593DBAB5-E852-44E7-BE29-785B426AD0F3}"/>
              </a:ext>
            </a:extLst>
          </p:cNvPr>
          <p:cNvSpPr/>
          <p:nvPr>
            <p:custDataLst>
              <p:tags r:id="rId809"/>
            </p:custDataLst>
          </p:nvPr>
        </p:nvSpPr>
        <p:spPr>
          <a:xfrm>
            <a:off x="8993268" y="427527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9" name="Ellipse 1178">
            <a:extLst>
              <a:ext uri="{FF2B5EF4-FFF2-40B4-BE49-F238E27FC236}">
                <a16:creationId xmlns:a16="http://schemas.microsoft.com/office/drawing/2014/main" id="{56231C8B-2323-4B08-8E25-DA291153ADE3}"/>
              </a:ext>
            </a:extLst>
          </p:cNvPr>
          <p:cNvSpPr/>
          <p:nvPr>
            <p:custDataLst>
              <p:tags r:id="rId810"/>
            </p:custDataLst>
          </p:nvPr>
        </p:nvSpPr>
        <p:spPr>
          <a:xfrm>
            <a:off x="9854016" y="515230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1" name="Ellipse 1180">
            <a:extLst>
              <a:ext uri="{FF2B5EF4-FFF2-40B4-BE49-F238E27FC236}">
                <a16:creationId xmlns:a16="http://schemas.microsoft.com/office/drawing/2014/main" id="{34F18FCB-3DA5-432C-88EC-B4CD90868C03}"/>
              </a:ext>
            </a:extLst>
          </p:cNvPr>
          <p:cNvSpPr/>
          <p:nvPr>
            <p:custDataLst>
              <p:tags r:id="rId811"/>
            </p:custDataLst>
          </p:nvPr>
        </p:nvSpPr>
        <p:spPr>
          <a:xfrm>
            <a:off x="11101191" y="502478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2" name="Ellipse 1181">
            <a:extLst>
              <a:ext uri="{FF2B5EF4-FFF2-40B4-BE49-F238E27FC236}">
                <a16:creationId xmlns:a16="http://schemas.microsoft.com/office/drawing/2014/main" id="{E3E15EAE-6EEB-46AF-BBD6-D3CBD3D73E13}"/>
              </a:ext>
            </a:extLst>
          </p:cNvPr>
          <p:cNvSpPr/>
          <p:nvPr>
            <p:custDataLst>
              <p:tags r:id="rId812"/>
            </p:custDataLst>
          </p:nvPr>
        </p:nvSpPr>
        <p:spPr>
          <a:xfrm>
            <a:off x="9801578" y="507284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3" name="Ellipse 1182">
            <a:extLst>
              <a:ext uri="{FF2B5EF4-FFF2-40B4-BE49-F238E27FC236}">
                <a16:creationId xmlns:a16="http://schemas.microsoft.com/office/drawing/2014/main" id="{F9FCD3B8-9A3D-4686-884C-0AB4C1F73AFA}"/>
              </a:ext>
            </a:extLst>
          </p:cNvPr>
          <p:cNvSpPr/>
          <p:nvPr>
            <p:custDataLst>
              <p:tags r:id="rId813"/>
            </p:custDataLst>
          </p:nvPr>
        </p:nvSpPr>
        <p:spPr>
          <a:xfrm>
            <a:off x="8970408" y="41939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4" name="Ellipse 1183">
            <a:extLst>
              <a:ext uri="{FF2B5EF4-FFF2-40B4-BE49-F238E27FC236}">
                <a16:creationId xmlns:a16="http://schemas.microsoft.com/office/drawing/2014/main" id="{BB5B1962-CA78-469F-BD82-82C12086B1BE}"/>
              </a:ext>
            </a:extLst>
          </p:cNvPr>
          <p:cNvSpPr/>
          <p:nvPr>
            <p:custDataLst>
              <p:tags r:id="rId814"/>
            </p:custDataLst>
          </p:nvPr>
        </p:nvSpPr>
        <p:spPr>
          <a:xfrm>
            <a:off x="9695332" y="420498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6" name="Ellipse 1185">
            <a:extLst>
              <a:ext uri="{FF2B5EF4-FFF2-40B4-BE49-F238E27FC236}">
                <a16:creationId xmlns:a16="http://schemas.microsoft.com/office/drawing/2014/main" id="{6D10FE5E-4CDF-4C0A-943E-F297C15E60E5}"/>
              </a:ext>
            </a:extLst>
          </p:cNvPr>
          <p:cNvSpPr/>
          <p:nvPr>
            <p:custDataLst>
              <p:tags r:id="rId815"/>
            </p:custDataLst>
          </p:nvPr>
        </p:nvSpPr>
        <p:spPr>
          <a:xfrm>
            <a:off x="10922260" y="532649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7" name="Ellipse 1186">
            <a:extLst>
              <a:ext uri="{FF2B5EF4-FFF2-40B4-BE49-F238E27FC236}">
                <a16:creationId xmlns:a16="http://schemas.microsoft.com/office/drawing/2014/main" id="{F79CAAB2-FCDB-484F-AD1B-AE35210D6721}"/>
              </a:ext>
            </a:extLst>
          </p:cNvPr>
          <p:cNvSpPr/>
          <p:nvPr>
            <p:custDataLst>
              <p:tags r:id="rId816"/>
            </p:custDataLst>
          </p:nvPr>
        </p:nvSpPr>
        <p:spPr>
          <a:xfrm>
            <a:off x="9000070" y="412341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8" name="Ellipse 1187">
            <a:extLst>
              <a:ext uri="{FF2B5EF4-FFF2-40B4-BE49-F238E27FC236}">
                <a16:creationId xmlns:a16="http://schemas.microsoft.com/office/drawing/2014/main" id="{7CB875AF-D0BF-452C-898D-56A71CEB6569}"/>
              </a:ext>
            </a:extLst>
          </p:cNvPr>
          <p:cNvSpPr/>
          <p:nvPr>
            <p:custDataLst>
              <p:tags r:id="rId817"/>
            </p:custDataLst>
          </p:nvPr>
        </p:nvSpPr>
        <p:spPr>
          <a:xfrm>
            <a:off x="9139291" y="399518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1" name="Ellipse 1190">
            <a:extLst>
              <a:ext uri="{FF2B5EF4-FFF2-40B4-BE49-F238E27FC236}">
                <a16:creationId xmlns:a16="http://schemas.microsoft.com/office/drawing/2014/main" id="{756F112C-3FB6-4F00-B9FA-F1388E6F4AFA}"/>
              </a:ext>
            </a:extLst>
          </p:cNvPr>
          <p:cNvSpPr/>
          <p:nvPr>
            <p:custDataLst>
              <p:tags r:id="rId818"/>
            </p:custDataLst>
          </p:nvPr>
        </p:nvSpPr>
        <p:spPr>
          <a:xfrm>
            <a:off x="9063688" y="406754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2" name="Ellipse 1191">
            <a:extLst>
              <a:ext uri="{FF2B5EF4-FFF2-40B4-BE49-F238E27FC236}">
                <a16:creationId xmlns:a16="http://schemas.microsoft.com/office/drawing/2014/main" id="{7B17F6AE-9179-477C-82A4-958751BF837F}"/>
              </a:ext>
            </a:extLst>
          </p:cNvPr>
          <p:cNvSpPr/>
          <p:nvPr>
            <p:custDataLst>
              <p:tags r:id="rId819"/>
            </p:custDataLst>
          </p:nvPr>
        </p:nvSpPr>
        <p:spPr>
          <a:xfrm>
            <a:off x="9778719" y="498519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5" name="Ellipse 1194">
            <a:extLst>
              <a:ext uri="{FF2B5EF4-FFF2-40B4-BE49-F238E27FC236}">
                <a16:creationId xmlns:a16="http://schemas.microsoft.com/office/drawing/2014/main" id="{24D6CC8A-5774-48FB-9DD6-A507B56820BD}"/>
              </a:ext>
            </a:extLst>
          </p:cNvPr>
          <p:cNvSpPr/>
          <p:nvPr>
            <p:custDataLst>
              <p:tags r:id="rId820"/>
            </p:custDataLst>
          </p:nvPr>
        </p:nvSpPr>
        <p:spPr>
          <a:xfrm>
            <a:off x="9762070" y="488541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6" name="Ellipse 1195">
            <a:extLst>
              <a:ext uri="{FF2B5EF4-FFF2-40B4-BE49-F238E27FC236}">
                <a16:creationId xmlns:a16="http://schemas.microsoft.com/office/drawing/2014/main" id="{FD81E866-1788-499E-92EE-221A403EE442}"/>
              </a:ext>
            </a:extLst>
          </p:cNvPr>
          <p:cNvSpPr/>
          <p:nvPr>
            <p:custDataLst>
              <p:tags r:id="rId821"/>
            </p:custDataLst>
          </p:nvPr>
        </p:nvSpPr>
        <p:spPr>
          <a:xfrm>
            <a:off x="9919564" y="519897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7" name="Ellipse 1196">
            <a:extLst>
              <a:ext uri="{FF2B5EF4-FFF2-40B4-BE49-F238E27FC236}">
                <a16:creationId xmlns:a16="http://schemas.microsoft.com/office/drawing/2014/main" id="{C5DAE164-65B0-4683-881B-868FE5E84084}"/>
              </a:ext>
            </a:extLst>
          </p:cNvPr>
          <p:cNvSpPr/>
          <p:nvPr>
            <p:custDataLst>
              <p:tags r:id="rId822"/>
            </p:custDataLst>
          </p:nvPr>
        </p:nvSpPr>
        <p:spPr>
          <a:xfrm>
            <a:off x="10063692" y="532309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8" name="Ellipse 1197">
            <a:extLst>
              <a:ext uri="{FF2B5EF4-FFF2-40B4-BE49-F238E27FC236}">
                <a16:creationId xmlns:a16="http://schemas.microsoft.com/office/drawing/2014/main" id="{EFE925B5-94D5-4D11-B753-0F1E65F43662}"/>
              </a:ext>
            </a:extLst>
          </p:cNvPr>
          <p:cNvSpPr/>
          <p:nvPr>
            <p:custDataLst>
              <p:tags r:id="rId823"/>
            </p:custDataLst>
          </p:nvPr>
        </p:nvSpPr>
        <p:spPr>
          <a:xfrm>
            <a:off x="10146400" y="537312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9" name="Ellipse 1198">
            <a:extLst>
              <a:ext uri="{FF2B5EF4-FFF2-40B4-BE49-F238E27FC236}">
                <a16:creationId xmlns:a16="http://schemas.microsoft.com/office/drawing/2014/main" id="{8D3EBC4D-7CBC-4647-A6AD-6B099B95B1C3}"/>
              </a:ext>
            </a:extLst>
          </p:cNvPr>
          <p:cNvSpPr/>
          <p:nvPr>
            <p:custDataLst>
              <p:tags r:id="rId824"/>
            </p:custDataLst>
          </p:nvPr>
        </p:nvSpPr>
        <p:spPr>
          <a:xfrm>
            <a:off x="10355658" y="532004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0" name="Ellipse 1199">
            <a:extLst>
              <a:ext uri="{FF2B5EF4-FFF2-40B4-BE49-F238E27FC236}">
                <a16:creationId xmlns:a16="http://schemas.microsoft.com/office/drawing/2014/main" id="{2EC0B006-F425-4A45-A89C-952C05DEB240}"/>
              </a:ext>
            </a:extLst>
          </p:cNvPr>
          <p:cNvSpPr/>
          <p:nvPr>
            <p:custDataLst>
              <p:tags r:id="rId825"/>
            </p:custDataLst>
          </p:nvPr>
        </p:nvSpPr>
        <p:spPr>
          <a:xfrm>
            <a:off x="4171548" y="27996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1" name="Ellipse 1200">
            <a:extLst>
              <a:ext uri="{FF2B5EF4-FFF2-40B4-BE49-F238E27FC236}">
                <a16:creationId xmlns:a16="http://schemas.microsoft.com/office/drawing/2014/main" id="{4BF7D4FE-6E00-45E4-8BB1-B1504BC68D7F}"/>
              </a:ext>
            </a:extLst>
          </p:cNvPr>
          <p:cNvSpPr/>
          <p:nvPr>
            <p:custDataLst>
              <p:tags r:id="rId826"/>
            </p:custDataLst>
          </p:nvPr>
        </p:nvSpPr>
        <p:spPr>
          <a:xfrm>
            <a:off x="10836512" y="606888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2" name="Ellipse 1201">
            <a:extLst>
              <a:ext uri="{FF2B5EF4-FFF2-40B4-BE49-F238E27FC236}">
                <a16:creationId xmlns:a16="http://schemas.microsoft.com/office/drawing/2014/main" id="{3C2CF22B-2425-4FD7-9B60-8B2DA4F59146}"/>
              </a:ext>
            </a:extLst>
          </p:cNvPr>
          <p:cNvSpPr/>
          <p:nvPr>
            <p:custDataLst>
              <p:tags r:id="rId827"/>
            </p:custDataLst>
          </p:nvPr>
        </p:nvSpPr>
        <p:spPr>
          <a:xfrm>
            <a:off x="10828870" y="595221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3" name="Ellipse 1202">
            <a:extLst>
              <a:ext uri="{FF2B5EF4-FFF2-40B4-BE49-F238E27FC236}">
                <a16:creationId xmlns:a16="http://schemas.microsoft.com/office/drawing/2014/main" id="{6A4FD522-A2A0-4CEC-8DD5-264223FA0C6C}"/>
              </a:ext>
            </a:extLst>
          </p:cNvPr>
          <p:cNvSpPr/>
          <p:nvPr>
            <p:custDataLst>
              <p:tags r:id="rId828"/>
            </p:custDataLst>
          </p:nvPr>
        </p:nvSpPr>
        <p:spPr>
          <a:xfrm>
            <a:off x="10897886" y="61541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4" name="Ellipse 1203">
            <a:extLst>
              <a:ext uri="{FF2B5EF4-FFF2-40B4-BE49-F238E27FC236}">
                <a16:creationId xmlns:a16="http://schemas.microsoft.com/office/drawing/2014/main" id="{9B01C04F-7DAE-4268-A700-175CC668B05C}"/>
              </a:ext>
            </a:extLst>
          </p:cNvPr>
          <p:cNvSpPr/>
          <p:nvPr>
            <p:custDataLst>
              <p:tags r:id="rId829"/>
            </p:custDataLst>
          </p:nvPr>
        </p:nvSpPr>
        <p:spPr>
          <a:xfrm>
            <a:off x="11380404" y="578914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5" name="Ellipse 1204">
            <a:extLst>
              <a:ext uri="{FF2B5EF4-FFF2-40B4-BE49-F238E27FC236}">
                <a16:creationId xmlns:a16="http://schemas.microsoft.com/office/drawing/2014/main" id="{0ED97F6B-E4E2-4083-AD0F-4F2B4FF9A737}"/>
              </a:ext>
            </a:extLst>
          </p:cNvPr>
          <p:cNvSpPr/>
          <p:nvPr>
            <p:custDataLst>
              <p:tags r:id="rId830"/>
            </p:custDataLst>
          </p:nvPr>
        </p:nvSpPr>
        <p:spPr>
          <a:xfrm>
            <a:off x="11352885" y="589879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6" name="Ellipse 1205">
            <a:extLst>
              <a:ext uri="{FF2B5EF4-FFF2-40B4-BE49-F238E27FC236}">
                <a16:creationId xmlns:a16="http://schemas.microsoft.com/office/drawing/2014/main" id="{8C5ADCDE-1E27-4BFD-A0AC-2EBE6B7DD111}"/>
              </a:ext>
            </a:extLst>
          </p:cNvPr>
          <p:cNvSpPr/>
          <p:nvPr>
            <p:custDataLst>
              <p:tags r:id="rId831"/>
            </p:custDataLst>
          </p:nvPr>
        </p:nvSpPr>
        <p:spPr>
          <a:xfrm>
            <a:off x="11115592" y="61665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7" name="Ellipse 1206">
            <a:extLst>
              <a:ext uri="{FF2B5EF4-FFF2-40B4-BE49-F238E27FC236}">
                <a16:creationId xmlns:a16="http://schemas.microsoft.com/office/drawing/2014/main" id="{4E4DD9E1-2C24-4731-9A65-5973A8BA5B66}"/>
              </a:ext>
            </a:extLst>
          </p:cNvPr>
          <p:cNvSpPr/>
          <p:nvPr>
            <p:custDataLst>
              <p:tags r:id="rId832"/>
            </p:custDataLst>
          </p:nvPr>
        </p:nvSpPr>
        <p:spPr>
          <a:xfrm>
            <a:off x="11194808" y="613803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8" name="Ellipse 1207">
            <a:extLst>
              <a:ext uri="{FF2B5EF4-FFF2-40B4-BE49-F238E27FC236}">
                <a16:creationId xmlns:a16="http://schemas.microsoft.com/office/drawing/2014/main" id="{C8071406-1EB7-4F8B-9532-045A378735AA}"/>
              </a:ext>
            </a:extLst>
          </p:cNvPr>
          <p:cNvSpPr/>
          <p:nvPr>
            <p:custDataLst>
              <p:tags r:id="rId833"/>
            </p:custDataLst>
          </p:nvPr>
        </p:nvSpPr>
        <p:spPr>
          <a:xfrm>
            <a:off x="11336948" y="599440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9" name="Ellipse 1208">
            <a:extLst>
              <a:ext uri="{FF2B5EF4-FFF2-40B4-BE49-F238E27FC236}">
                <a16:creationId xmlns:a16="http://schemas.microsoft.com/office/drawing/2014/main" id="{DDBFA762-BE30-497C-BE23-BA262C03B0A7}"/>
              </a:ext>
            </a:extLst>
          </p:cNvPr>
          <p:cNvSpPr/>
          <p:nvPr>
            <p:custDataLst>
              <p:tags r:id="rId834"/>
            </p:custDataLst>
          </p:nvPr>
        </p:nvSpPr>
        <p:spPr>
          <a:xfrm>
            <a:off x="11281838" y="608932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0" name="Ellipse 1209">
            <a:extLst>
              <a:ext uri="{FF2B5EF4-FFF2-40B4-BE49-F238E27FC236}">
                <a16:creationId xmlns:a16="http://schemas.microsoft.com/office/drawing/2014/main" id="{8A977649-AB20-40F2-9393-4E42AE706AC9}"/>
              </a:ext>
            </a:extLst>
          </p:cNvPr>
          <p:cNvSpPr/>
          <p:nvPr>
            <p:custDataLst>
              <p:tags r:id="rId835"/>
            </p:custDataLst>
          </p:nvPr>
        </p:nvSpPr>
        <p:spPr>
          <a:xfrm>
            <a:off x="11006459" y="619829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1" name="Ellipse 1210">
            <a:extLst>
              <a:ext uri="{FF2B5EF4-FFF2-40B4-BE49-F238E27FC236}">
                <a16:creationId xmlns:a16="http://schemas.microsoft.com/office/drawing/2014/main" id="{0FEB23C9-84AE-43CF-80F1-13506B138A54}"/>
              </a:ext>
            </a:extLst>
          </p:cNvPr>
          <p:cNvSpPr/>
          <p:nvPr>
            <p:custDataLst>
              <p:tags r:id="rId836"/>
            </p:custDataLst>
          </p:nvPr>
        </p:nvSpPr>
        <p:spPr>
          <a:xfrm>
            <a:off x="9235857" y="39507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2" name="Ellipse 1211">
            <a:extLst>
              <a:ext uri="{FF2B5EF4-FFF2-40B4-BE49-F238E27FC236}">
                <a16:creationId xmlns:a16="http://schemas.microsoft.com/office/drawing/2014/main" id="{271FFB99-D7D2-482A-B11F-D78A40976003}"/>
              </a:ext>
            </a:extLst>
          </p:cNvPr>
          <p:cNvSpPr/>
          <p:nvPr>
            <p:custDataLst>
              <p:tags r:id="rId837"/>
            </p:custDataLst>
          </p:nvPr>
        </p:nvSpPr>
        <p:spPr>
          <a:xfrm>
            <a:off x="9693924" y="430638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4" name="Ellipse 1213">
            <a:extLst>
              <a:ext uri="{FF2B5EF4-FFF2-40B4-BE49-F238E27FC236}">
                <a16:creationId xmlns:a16="http://schemas.microsoft.com/office/drawing/2014/main" id="{085F1F14-428E-42B8-9467-A490218FE186}"/>
              </a:ext>
            </a:extLst>
          </p:cNvPr>
          <p:cNvSpPr/>
          <p:nvPr>
            <p:custDataLst>
              <p:tags r:id="rId838"/>
            </p:custDataLst>
          </p:nvPr>
        </p:nvSpPr>
        <p:spPr>
          <a:xfrm>
            <a:off x="9730258" y="46050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5" name="Ellipse 1214">
            <a:extLst>
              <a:ext uri="{FF2B5EF4-FFF2-40B4-BE49-F238E27FC236}">
                <a16:creationId xmlns:a16="http://schemas.microsoft.com/office/drawing/2014/main" id="{6D918974-F55B-43A8-A572-CFCE96FB406F}"/>
              </a:ext>
            </a:extLst>
          </p:cNvPr>
          <p:cNvSpPr/>
          <p:nvPr>
            <p:custDataLst>
              <p:tags r:id="rId839"/>
            </p:custDataLst>
          </p:nvPr>
        </p:nvSpPr>
        <p:spPr>
          <a:xfrm>
            <a:off x="9745103" y="479797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6" name="Ellipse 1215">
            <a:extLst>
              <a:ext uri="{FF2B5EF4-FFF2-40B4-BE49-F238E27FC236}">
                <a16:creationId xmlns:a16="http://schemas.microsoft.com/office/drawing/2014/main" id="{73168A5D-6DC2-441E-8525-964670C5B3E5}"/>
              </a:ext>
            </a:extLst>
          </p:cNvPr>
          <p:cNvSpPr/>
          <p:nvPr>
            <p:custDataLst>
              <p:tags r:id="rId840"/>
            </p:custDataLst>
          </p:nvPr>
        </p:nvSpPr>
        <p:spPr>
          <a:xfrm>
            <a:off x="11036318" y="519574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7" name="Ellipse 1216">
            <a:extLst>
              <a:ext uri="{FF2B5EF4-FFF2-40B4-BE49-F238E27FC236}">
                <a16:creationId xmlns:a16="http://schemas.microsoft.com/office/drawing/2014/main" id="{34599F67-F0DE-4CC0-BF6A-87259E188C08}"/>
              </a:ext>
            </a:extLst>
          </p:cNvPr>
          <p:cNvSpPr/>
          <p:nvPr>
            <p:custDataLst>
              <p:tags r:id="rId841"/>
            </p:custDataLst>
          </p:nvPr>
        </p:nvSpPr>
        <p:spPr>
          <a:xfrm>
            <a:off x="10401478" y="512801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8" name="Ellipse 1217">
            <a:extLst>
              <a:ext uri="{FF2B5EF4-FFF2-40B4-BE49-F238E27FC236}">
                <a16:creationId xmlns:a16="http://schemas.microsoft.com/office/drawing/2014/main" id="{81C0A3D4-F81F-4F4E-A8C9-097BA33246CB}"/>
              </a:ext>
            </a:extLst>
          </p:cNvPr>
          <p:cNvSpPr/>
          <p:nvPr>
            <p:custDataLst>
              <p:tags r:id="rId842"/>
            </p:custDataLst>
          </p:nvPr>
        </p:nvSpPr>
        <p:spPr>
          <a:xfrm>
            <a:off x="10385104" y="522320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9" name="Ellipse 1218">
            <a:extLst>
              <a:ext uri="{FF2B5EF4-FFF2-40B4-BE49-F238E27FC236}">
                <a16:creationId xmlns:a16="http://schemas.microsoft.com/office/drawing/2014/main" id="{B3EEE317-E4D7-4DD5-991E-FA8BADEED070}"/>
              </a:ext>
            </a:extLst>
          </p:cNvPr>
          <p:cNvSpPr/>
          <p:nvPr>
            <p:custDataLst>
              <p:tags r:id="rId843"/>
            </p:custDataLst>
          </p:nvPr>
        </p:nvSpPr>
        <p:spPr>
          <a:xfrm>
            <a:off x="9309625" y="39041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0" name="Ellipse 1219">
            <a:extLst>
              <a:ext uri="{FF2B5EF4-FFF2-40B4-BE49-F238E27FC236}">
                <a16:creationId xmlns:a16="http://schemas.microsoft.com/office/drawing/2014/main" id="{C3A54DA7-ADE1-471B-B53B-26C472D8142B}"/>
              </a:ext>
            </a:extLst>
          </p:cNvPr>
          <p:cNvSpPr/>
          <p:nvPr>
            <p:custDataLst>
              <p:tags r:id="rId844"/>
            </p:custDataLst>
          </p:nvPr>
        </p:nvSpPr>
        <p:spPr>
          <a:xfrm>
            <a:off x="9670559" y="413001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1" name="Ellipse 1220">
            <a:extLst>
              <a:ext uri="{FF2B5EF4-FFF2-40B4-BE49-F238E27FC236}">
                <a16:creationId xmlns:a16="http://schemas.microsoft.com/office/drawing/2014/main" id="{6C409B4F-36B0-4990-830C-12650E0083D3}"/>
              </a:ext>
            </a:extLst>
          </p:cNvPr>
          <p:cNvSpPr/>
          <p:nvPr>
            <p:custDataLst>
              <p:tags r:id="rId845"/>
            </p:custDataLst>
          </p:nvPr>
        </p:nvSpPr>
        <p:spPr>
          <a:xfrm>
            <a:off x="9714672" y="441229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2" name="Ellipse 1221">
            <a:extLst>
              <a:ext uri="{FF2B5EF4-FFF2-40B4-BE49-F238E27FC236}">
                <a16:creationId xmlns:a16="http://schemas.microsoft.com/office/drawing/2014/main" id="{BAB6F8F3-00FB-4E8D-AB0A-74ED760C4E58}"/>
              </a:ext>
            </a:extLst>
          </p:cNvPr>
          <p:cNvSpPr/>
          <p:nvPr>
            <p:custDataLst>
              <p:tags r:id="rId846"/>
            </p:custDataLst>
          </p:nvPr>
        </p:nvSpPr>
        <p:spPr>
          <a:xfrm>
            <a:off x="9728854" y="47001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3" name="Ellipse 1222">
            <a:extLst>
              <a:ext uri="{FF2B5EF4-FFF2-40B4-BE49-F238E27FC236}">
                <a16:creationId xmlns:a16="http://schemas.microsoft.com/office/drawing/2014/main" id="{6D5F7C47-93D5-4192-8EDC-6DC999184ABF}"/>
              </a:ext>
            </a:extLst>
          </p:cNvPr>
          <p:cNvSpPr/>
          <p:nvPr>
            <p:custDataLst>
              <p:tags r:id="rId847"/>
            </p:custDataLst>
          </p:nvPr>
        </p:nvSpPr>
        <p:spPr>
          <a:xfrm>
            <a:off x="9411551" y="389222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4" name="Ellipse 1223">
            <a:extLst>
              <a:ext uri="{FF2B5EF4-FFF2-40B4-BE49-F238E27FC236}">
                <a16:creationId xmlns:a16="http://schemas.microsoft.com/office/drawing/2014/main" id="{888B83B7-4FC1-41E8-B984-360457128099}"/>
              </a:ext>
            </a:extLst>
          </p:cNvPr>
          <p:cNvSpPr/>
          <p:nvPr>
            <p:custDataLst>
              <p:tags r:id="rId848"/>
            </p:custDataLst>
          </p:nvPr>
        </p:nvSpPr>
        <p:spPr>
          <a:xfrm>
            <a:off x="9644868" y="401665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5" name="Ellipse 1224">
            <a:extLst>
              <a:ext uri="{FF2B5EF4-FFF2-40B4-BE49-F238E27FC236}">
                <a16:creationId xmlns:a16="http://schemas.microsoft.com/office/drawing/2014/main" id="{AB0196AB-9FE7-4A84-A1E5-CD27C33210CD}"/>
              </a:ext>
            </a:extLst>
          </p:cNvPr>
          <p:cNvSpPr/>
          <p:nvPr>
            <p:custDataLst>
              <p:tags r:id="rId849"/>
            </p:custDataLst>
          </p:nvPr>
        </p:nvSpPr>
        <p:spPr>
          <a:xfrm>
            <a:off x="9717556" y="450485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6" name="Ellipse 1225">
            <a:extLst>
              <a:ext uri="{FF2B5EF4-FFF2-40B4-BE49-F238E27FC236}">
                <a16:creationId xmlns:a16="http://schemas.microsoft.com/office/drawing/2014/main" id="{FD4D856D-BD92-496D-8844-86AAF5C6F87D}"/>
              </a:ext>
            </a:extLst>
          </p:cNvPr>
          <p:cNvSpPr/>
          <p:nvPr>
            <p:custDataLst>
              <p:tags r:id="rId850"/>
            </p:custDataLst>
          </p:nvPr>
        </p:nvSpPr>
        <p:spPr>
          <a:xfrm>
            <a:off x="9512704" y="390071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7" name="Ellipse 1226">
            <a:extLst>
              <a:ext uri="{FF2B5EF4-FFF2-40B4-BE49-F238E27FC236}">
                <a16:creationId xmlns:a16="http://schemas.microsoft.com/office/drawing/2014/main" id="{8D52596A-FFEE-4848-B666-3137A85FE1AB}"/>
              </a:ext>
            </a:extLst>
          </p:cNvPr>
          <p:cNvSpPr/>
          <p:nvPr>
            <p:custDataLst>
              <p:tags r:id="rId851"/>
            </p:custDataLst>
          </p:nvPr>
        </p:nvSpPr>
        <p:spPr>
          <a:xfrm>
            <a:off x="9586810" y="393624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8" name="Ellipse 1227">
            <a:extLst>
              <a:ext uri="{FF2B5EF4-FFF2-40B4-BE49-F238E27FC236}">
                <a16:creationId xmlns:a16="http://schemas.microsoft.com/office/drawing/2014/main" id="{245FA52F-C344-4428-9279-C7401D111DA1}"/>
              </a:ext>
            </a:extLst>
          </p:cNvPr>
          <p:cNvSpPr/>
          <p:nvPr>
            <p:custDataLst>
              <p:tags r:id="rId852"/>
            </p:custDataLst>
          </p:nvPr>
        </p:nvSpPr>
        <p:spPr>
          <a:xfrm>
            <a:off x="9980952" y="525736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9" name="Ellipse 1228">
            <a:extLst>
              <a:ext uri="{FF2B5EF4-FFF2-40B4-BE49-F238E27FC236}">
                <a16:creationId xmlns:a16="http://schemas.microsoft.com/office/drawing/2014/main" id="{CC093FD3-791D-42C5-A5CB-AF12349EF10A}"/>
              </a:ext>
            </a:extLst>
          </p:cNvPr>
          <p:cNvSpPr/>
          <p:nvPr>
            <p:custDataLst>
              <p:tags r:id="rId853"/>
            </p:custDataLst>
          </p:nvPr>
        </p:nvSpPr>
        <p:spPr>
          <a:xfrm>
            <a:off x="10987588" y="52506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0" name="Ellipse 1229">
            <a:extLst>
              <a:ext uri="{FF2B5EF4-FFF2-40B4-BE49-F238E27FC236}">
                <a16:creationId xmlns:a16="http://schemas.microsoft.com/office/drawing/2014/main" id="{6C695DA4-ADF2-4AED-8217-49F061B5D106}"/>
              </a:ext>
            </a:extLst>
          </p:cNvPr>
          <p:cNvSpPr/>
          <p:nvPr>
            <p:custDataLst>
              <p:tags r:id="rId854"/>
            </p:custDataLst>
          </p:nvPr>
        </p:nvSpPr>
        <p:spPr>
          <a:xfrm>
            <a:off x="10242728" y="54163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1" name="Ellipse 1230">
            <a:extLst>
              <a:ext uri="{FF2B5EF4-FFF2-40B4-BE49-F238E27FC236}">
                <a16:creationId xmlns:a16="http://schemas.microsoft.com/office/drawing/2014/main" id="{8C61C4C7-94DD-4FEE-A383-3351FD162581}"/>
              </a:ext>
            </a:extLst>
          </p:cNvPr>
          <p:cNvSpPr/>
          <p:nvPr>
            <p:custDataLst>
              <p:tags r:id="rId855"/>
            </p:custDataLst>
          </p:nvPr>
        </p:nvSpPr>
        <p:spPr>
          <a:xfrm>
            <a:off x="10328256" y="539541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2" name="Ellipse 1231">
            <a:extLst>
              <a:ext uri="{FF2B5EF4-FFF2-40B4-BE49-F238E27FC236}">
                <a16:creationId xmlns:a16="http://schemas.microsoft.com/office/drawing/2014/main" id="{1851F5E7-2BCE-4148-9908-4B4A98AACE53}"/>
              </a:ext>
            </a:extLst>
          </p:cNvPr>
          <p:cNvSpPr/>
          <p:nvPr>
            <p:custDataLst>
              <p:tags r:id="rId856"/>
            </p:custDataLst>
          </p:nvPr>
        </p:nvSpPr>
        <p:spPr>
          <a:xfrm>
            <a:off x="10845835" y="562347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3" name="Ellipse 1232">
            <a:extLst>
              <a:ext uri="{FF2B5EF4-FFF2-40B4-BE49-F238E27FC236}">
                <a16:creationId xmlns:a16="http://schemas.microsoft.com/office/drawing/2014/main" id="{C7C2F9C5-25BF-47C2-86B8-45F247F32034}"/>
              </a:ext>
            </a:extLst>
          </p:cNvPr>
          <p:cNvSpPr/>
          <p:nvPr>
            <p:custDataLst>
              <p:tags r:id="rId857"/>
            </p:custDataLst>
          </p:nvPr>
        </p:nvSpPr>
        <p:spPr>
          <a:xfrm>
            <a:off x="10828763" y="572574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4" name="Ellipse 1233">
            <a:extLst>
              <a:ext uri="{FF2B5EF4-FFF2-40B4-BE49-F238E27FC236}">
                <a16:creationId xmlns:a16="http://schemas.microsoft.com/office/drawing/2014/main" id="{FC2E6EF2-F242-4026-881C-1F867A8506BE}"/>
              </a:ext>
            </a:extLst>
          </p:cNvPr>
          <p:cNvSpPr/>
          <p:nvPr>
            <p:custDataLst>
              <p:tags r:id="rId858"/>
            </p:custDataLst>
          </p:nvPr>
        </p:nvSpPr>
        <p:spPr>
          <a:xfrm>
            <a:off x="10836511" y="584093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5" name="Ellipse 1234">
            <a:extLst>
              <a:ext uri="{FF2B5EF4-FFF2-40B4-BE49-F238E27FC236}">
                <a16:creationId xmlns:a16="http://schemas.microsoft.com/office/drawing/2014/main" id="{58D060A5-C776-49C6-84E8-ABAF0D4B9838}"/>
              </a:ext>
            </a:extLst>
          </p:cNvPr>
          <p:cNvSpPr/>
          <p:nvPr>
            <p:custDataLst>
              <p:tags r:id="rId859"/>
            </p:custDataLst>
          </p:nvPr>
        </p:nvSpPr>
        <p:spPr>
          <a:xfrm>
            <a:off x="10427895" y="503488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6" name="Ellipse 1235">
            <a:extLst>
              <a:ext uri="{FF2B5EF4-FFF2-40B4-BE49-F238E27FC236}">
                <a16:creationId xmlns:a16="http://schemas.microsoft.com/office/drawing/2014/main" id="{7464828A-C125-428E-998D-C946B0A86E50}"/>
              </a:ext>
            </a:extLst>
          </p:cNvPr>
          <p:cNvSpPr/>
          <p:nvPr>
            <p:custDataLst>
              <p:tags r:id="rId860"/>
            </p:custDataLst>
          </p:nvPr>
        </p:nvSpPr>
        <p:spPr>
          <a:xfrm>
            <a:off x="11078974" y="511758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7" name="Ellipse 1236">
            <a:extLst>
              <a:ext uri="{FF2B5EF4-FFF2-40B4-BE49-F238E27FC236}">
                <a16:creationId xmlns:a16="http://schemas.microsoft.com/office/drawing/2014/main" id="{60304924-DB27-4C3E-9481-A4D0377C7730}"/>
              </a:ext>
            </a:extLst>
          </p:cNvPr>
          <p:cNvSpPr/>
          <p:nvPr>
            <p:custDataLst>
              <p:tags r:id="rId861"/>
            </p:custDataLst>
          </p:nvPr>
        </p:nvSpPr>
        <p:spPr>
          <a:xfrm>
            <a:off x="11092733" y="492809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8" name="Ellipse 1237">
            <a:extLst>
              <a:ext uri="{FF2B5EF4-FFF2-40B4-BE49-F238E27FC236}">
                <a16:creationId xmlns:a16="http://schemas.microsoft.com/office/drawing/2014/main" id="{FFE9F2CC-C09B-4680-83B0-FD0EBEFD4A40}"/>
              </a:ext>
            </a:extLst>
          </p:cNvPr>
          <p:cNvSpPr/>
          <p:nvPr>
            <p:custDataLst>
              <p:tags r:id="rId862"/>
            </p:custDataLst>
          </p:nvPr>
        </p:nvSpPr>
        <p:spPr>
          <a:xfrm>
            <a:off x="10863767" y="551109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9" name="Ellipse 1238">
            <a:extLst>
              <a:ext uri="{FF2B5EF4-FFF2-40B4-BE49-F238E27FC236}">
                <a16:creationId xmlns:a16="http://schemas.microsoft.com/office/drawing/2014/main" id="{D5C43A3A-2701-4B15-993B-D3B126E53C91}"/>
              </a:ext>
            </a:extLst>
          </p:cNvPr>
          <p:cNvSpPr/>
          <p:nvPr>
            <p:custDataLst>
              <p:tags r:id="rId863"/>
            </p:custDataLst>
          </p:nvPr>
        </p:nvSpPr>
        <p:spPr>
          <a:xfrm>
            <a:off x="10883535" y="543151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40" name="Groupe 1239">
            <a:extLst>
              <a:ext uri="{FF2B5EF4-FFF2-40B4-BE49-F238E27FC236}">
                <a16:creationId xmlns:a16="http://schemas.microsoft.com/office/drawing/2014/main" id="{3CC62A71-1287-4873-AA0E-8C9F7A539792}"/>
              </a:ext>
            </a:extLst>
          </p:cNvPr>
          <p:cNvGrpSpPr/>
          <p:nvPr>
            <p:custDataLst>
              <p:tags r:id="rId864"/>
            </p:custDataLst>
          </p:nvPr>
        </p:nvGrpSpPr>
        <p:grpSpPr>
          <a:xfrm rot="10963977">
            <a:off x="10499119" y="4699537"/>
            <a:ext cx="278971" cy="153757"/>
            <a:chOff x="10751242" y="4689375"/>
            <a:chExt cx="278971" cy="153757"/>
          </a:xfrm>
        </p:grpSpPr>
        <p:sp>
          <p:nvSpPr>
            <p:cNvPr id="1241" name="Forme libre : forme 1240">
              <a:extLst>
                <a:ext uri="{FF2B5EF4-FFF2-40B4-BE49-F238E27FC236}">
                  <a16:creationId xmlns:a16="http://schemas.microsoft.com/office/drawing/2014/main" id="{CF1E8E6E-CD7C-4F6A-882A-B80ACED2B99F}"/>
                </a:ext>
              </a:extLst>
            </p:cNvPr>
            <p:cNvSpPr/>
            <p:nvPr/>
          </p:nvSpPr>
          <p:spPr>
            <a:xfrm rot="355779">
              <a:off x="10924045" y="4689375"/>
              <a:ext cx="106168" cy="11775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1466 w 76860"/>
                <a:gd name="connsiteY0" fmla="*/ 77602 h 78837"/>
                <a:gd name="connsiteX1" fmla="*/ 1375 w 76860"/>
                <a:gd name="connsiteY1" fmla="*/ 12777 h 78837"/>
                <a:gd name="connsiteX2" fmla="*/ 56110 w 76860"/>
                <a:gd name="connsiteY2" fmla="*/ 3118 h 78837"/>
                <a:gd name="connsiteX3" fmla="*/ 75429 w 76860"/>
                <a:gd name="connsiteY3" fmla="*/ 51413 h 78837"/>
                <a:gd name="connsiteX4" fmla="*/ 21466 w 76860"/>
                <a:gd name="connsiteY4" fmla="*/ 77602 h 78837"/>
                <a:gd name="connsiteX0" fmla="*/ 21462 w 76531"/>
                <a:gd name="connsiteY0" fmla="*/ 77602 h 78024"/>
                <a:gd name="connsiteX1" fmla="*/ 1371 w 76531"/>
                <a:gd name="connsiteY1" fmla="*/ 12777 h 78024"/>
                <a:gd name="connsiteX2" fmla="*/ 56106 w 76531"/>
                <a:gd name="connsiteY2" fmla="*/ 3118 h 78024"/>
                <a:gd name="connsiteX3" fmla="*/ 75072 w 76531"/>
                <a:gd name="connsiteY3" fmla="*/ 38962 h 78024"/>
                <a:gd name="connsiteX4" fmla="*/ 21462 w 76531"/>
                <a:gd name="connsiteY4" fmla="*/ 77602 h 78024"/>
                <a:gd name="connsiteX0" fmla="*/ 20463 w 74223"/>
                <a:gd name="connsiteY0" fmla="*/ 85952 h 86395"/>
                <a:gd name="connsiteX1" fmla="*/ 372 w 74223"/>
                <a:gd name="connsiteY1" fmla="*/ 21127 h 86395"/>
                <a:gd name="connsiteX2" fmla="*/ 35334 w 74223"/>
                <a:gd name="connsiteY2" fmla="*/ 1811 h 86395"/>
                <a:gd name="connsiteX3" fmla="*/ 74073 w 74223"/>
                <a:gd name="connsiteY3" fmla="*/ 47312 h 86395"/>
                <a:gd name="connsiteX4" fmla="*/ 20463 w 74223"/>
                <a:gd name="connsiteY4" fmla="*/ 85952 h 86395"/>
                <a:gd name="connsiteX0" fmla="*/ 27585 w 81345"/>
                <a:gd name="connsiteY0" fmla="*/ 85077 h 85145"/>
                <a:gd name="connsiteX1" fmla="*/ 251 w 81345"/>
                <a:gd name="connsiteY1" fmla="*/ 36920 h 85145"/>
                <a:gd name="connsiteX2" fmla="*/ 42456 w 81345"/>
                <a:gd name="connsiteY2" fmla="*/ 936 h 85145"/>
                <a:gd name="connsiteX3" fmla="*/ 81195 w 81345"/>
                <a:gd name="connsiteY3" fmla="*/ 46437 h 85145"/>
                <a:gd name="connsiteX4" fmla="*/ 27585 w 81345"/>
                <a:gd name="connsiteY4" fmla="*/ 85077 h 8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5" h="85145">
                  <a:moveTo>
                    <a:pt x="27585" y="85077"/>
                  </a:moveTo>
                  <a:cubicBezTo>
                    <a:pt x="14094" y="83491"/>
                    <a:pt x="-2228" y="50944"/>
                    <a:pt x="251" y="36920"/>
                  </a:cubicBezTo>
                  <a:cubicBezTo>
                    <a:pt x="2730" y="22896"/>
                    <a:pt x="30114" y="-5503"/>
                    <a:pt x="42456" y="936"/>
                  </a:cubicBezTo>
                  <a:cubicBezTo>
                    <a:pt x="54798" y="7375"/>
                    <a:pt x="83674" y="32414"/>
                    <a:pt x="81195" y="46437"/>
                  </a:cubicBezTo>
                  <a:cubicBezTo>
                    <a:pt x="78717" y="60461"/>
                    <a:pt x="41076" y="86663"/>
                    <a:pt x="27585" y="8507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2" name="Forme libre : forme 1241">
              <a:extLst>
                <a:ext uri="{FF2B5EF4-FFF2-40B4-BE49-F238E27FC236}">
                  <a16:creationId xmlns:a16="http://schemas.microsoft.com/office/drawing/2014/main" id="{C5FAE2E7-5983-4B97-B414-A421B8CCCACD}"/>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3" name="Forme libre : forme 1242">
              <a:extLst>
                <a:ext uri="{FF2B5EF4-FFF2-40B4-BE49-F238E27FC236}">
                  <a16:creationId xmlns:a16="http://schemas.microsoft.com/office/drawing/2014/main" id="{6B529B3A-12FC-4F01-89FA-B8489493F6D6}"/>
                </a:ext>
              </a:extLst>
            </p:cNvPr>
            <p:cNvSpPr/>
            <p:nvPr/>
          </p:nvSpPr>
          <p:spPr>
            <a:xfrm rot="355779">
              <a:off x="10751242" y="4746363"/>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44" name="Forme libre : forme 1243">
            <a:extLst>
              <a:ext uri="{FF2B5EF4-FFF2-40B4-BE49-F238E27FC236}">
                <a16:creationId xmlns:a16="http://schemas.microsoft.com/office/drawing/2014/main" id="{FBFF43E0-2BAA-430D-9C2E-7DA50191A2B5}"/>
              </a:ext>
            </a:extLst>
          </p:cNvPr>
          <p:cNvSpPr/>
          <p:nvPr>
            <p:custDataLst>
              <p:tags r:id="rId865"/>
            </p:custDataLst>
          </p:nvPr>
        </p:nvSpPr>
        <p:spPr>
          <a:xfrm rot="9674298">
            <a:off x="10435569" y="4808009"/>
            <a:ext cx="106168" cy="11775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1466 w 76860"/>
              <a:gd name="connsiteY0" fmla="*/ 77602 h 78837"/>
              <a:gd name="connsiteX1" fmla="*/ 1375 w 76860"/>
              <a:gd name="connsiteY1" fmla="*/ 12777 h 78837"/>
              <a:gd name="connsiteX2" fmla="*/ 56110 w 76860"/>
              <a:gd name="connsiteY2" fmla="*/ 3118 h 78837"/>
              <a:gd name="connsiteX3" fmla="*/ 75429 w 76860"/>
              <a:gd name="connsiteY3" fmla="*/ 51413 h 78837"/>
              <a:gd name="connsiteX4" fmla="*/ 21466 w 76860"/>
              <a:gd name="connsiteY4" fmla="*/ 77602 h 78837"/>
              <a:gd name="connsiteX0" fmla="*/ 21462 w 76531"/>
              <a:gd name="connsiteY0" fmla="*/ 77602 h 78024"/>
              <a:gd name="connsiteX1" fmla="*/ 1371 w 76531"/>
              <a:gd name="connsiteY1" fmla="*/ 12777 h 78024"/>
              <a:gd name="connsiteX2" fmla="*/ 56106 w 76531"/>
              <a:gd name="connsiteY2" fmla="*/ 3118 h 78024"/>
              <a:gd name="connsiteX3" fmla="*/ 75072 w 76531"/>
              <a:gd name="connsiteY3" fmla="*/ 38962 h 78024"/>
              <a:gd name="connsiteX4" fmla="*/ 21462 w 76531"/>
              <a:gd name="connsiteY4" fmla="*/ 77602 h 78024"/>
              <a:gd name="connsiteX0" fmla="*/ 20463 w 74223"/>
              <a:gd name="connsiteY0" fmla="*/ 85952 h 86395"/>
              <a:gd name="connsiteX1" fmla="*/ 372 w 74223"/>
              <a:gd name="connsiteY1" fmla="*/ 21127 h 86395"/>
              <a:gd name="connsiteX2" fmla="*/ 35334 w 74223"/>
              <a:gd name="connsiteY2" fmla="*/ 1811 h 86395"/>
              <a:gd name="connsiteX3" fmla="*/ 74073 w 74223"/>
              <a:gd name="connsiteY3" fmla="*/ 47312 h 86395"/>
              <a:gd name="connsiteX4" fmla="*/ 20463 w 74223"/>
              <a:gd name="connsiteY4" fmla="*/ 85952 h 86395"/>
              <a:gd name="connsiteX0" fmla="*/ 27585 w 81345"/>
              <a:gd name="connsiteY0" fmla="*/ 85077 h 85145"/>
              <a:gd name="connsiteX1" fmla="*/ 251 w 81345"/>
              <a:gd name="connsiteY1" fmla="*/ 36920 h 85145"/>
              <a:gd name="connsiteX2" fmla="*/ 42456 w 81345"/>
              <a:gd name="connsiteY2" fmla="*/ 936 h 85145"/>
              <a:gd name="connsiteX3" fmla="*/ 81195 w 81345"/>
              <a:gd name="connsiteY3" fmla="*/ 46437 h 85145"/>
              <a:gd name="connsiteX4" fmla="*/ 27585 w 81345"/>
              <a:gd name="connsiteY4" fmla="*/ 85077 h 8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5" h="85145">
                <a:moveTo>
                  <a:pt x="27585" y="85077"/>
                </a:moveTo>
                <a:cubicBezTo>
                  <a:pt x="14094" y="83491"/>
                  <a:pt x="-2228" y="50944"/>
                  <a:pt x="251" y="36920"/>
                </a:cubicBezTo>
                <a:cubicBezTo>
                  <a:pt x="2730" y="22896"/>
                  <a:pt x="30114" y="-5503"/>
                  <a:pt x="42456" y="936"/>
                </a:cubicBezTo>
                <a:cubicBezTo>
                  <a:pt x="54798" y="7375"/>
                  <a:pt x="83674" y="32414"/>
                  <a:pt x="81195" y="46437"/>
                </a:cubicBezTo>
                <a:cubicBezTo>
                  <a:pt x="78717" y="60461"/>
                  <a:pt x="41076" y="86663"/>
                  <a:pt x="27585" y="8507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5" name="Forme libre : forme 1244">
            <a:extLst>
              <a:ext uri="{FF2B5EF4-FFF2-40B4-BE49-F238E27FC236}">
                <a16:creationId xmlns:a16="http://schemas.microsoft.com/office/drawing/2014/main" id="{8CE6465A-F43B-4B52-9138-5102178E8693}"/>
              </a:ext>
            </a:extLst>
          </p:cNvPr>
          <p:cNvSpPr/>
          <p:nvPr>
            <p:custDataLst>
              <p:tags r:id="rId866"/>
            </p:custDataLst>
          </p:nvPr>
        </p:nvSpPr>
        <p:spPr>
          <a:xfrm rot="9674298">
            <a:off x="10397981" y="4893605"/>
            <a:ext cx="113207" cy="12576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21466 w 76860"/>
              <a:gd name="connsiteY0" fmla="*/ 77602 h 78837"/>
              <a:gd name="connsiteX1" fmla="*/ 1375 w 76860"/>
              <a:gd name="connsiteY1" fmla="*/ 12777 h 78837"/>
              <a:gd name="connsiteX2" fmla="*/ 56110 w 76860"/>
              <a:gd name="connsiteY2" fmla="*/ 3118 h 78837"/>
              <a:gd name="connsiteX3" fmla="*/ 75429 w 76860"/>
              <a:gd name="connsiteY3" fmla="*/ 51413 h 78837"/>
              <a:gd name="connsiteX4" fmla="*/ 21466 w 76860"/>
              <a:gd name="connsiteY4" fmla="*/ 77602 h 78837"/>
              <a:gd name="connsiteX0" fmla="*/ 21462 w 76531"/>
              <a:gd name="connsiteY0" fmla="*/ 77602 h 78024"/>
              <a:gd name="connsiteX1" fmla="*/ 1371 w 76531"/>
              <a:gd name="connsiteY1" fmla="*/ 12777 h 78024"/>
              <a:gd name="connsiteX2" fmla="*/ 56106 w 76531"/>
              <a:gd name="connsiteY2" fmla="*/ 3118 h 78024"/>
              <a:gd name="connsiteX3" fmla="*/ 75072 w 76531"/>
              <a:gd name="connsiteY3" fmla="*/ 38962 h 78024"/>
              <a:gd name="connsiteX4" fmla="*/ 21462 w 76531"/>
              <a:gd name="connsiteY4" fmla="*/ 77602 h 78024"/>
              <a:gd name="connsiteX0" fmla="*/ 20463 w 74223"/>
              <a:gd name="connsiteY0" fmla="*/ 85952 h 86395"/>
              <a:gd name="connsiteX1" fmla="*/ 372 w 74223"/>
              <a:gd name="connsiteY1" fmla="*/ 21127 h 86395"/>
              <a:gd name="connsiteX2" fmla="*/ 35334 w 74223"/>
              <a:gd name="connsiteY2" fmla="*/ 1811 h 86395"/>
              <a:gd name="connsiteX3" fmla="*/ 74073 w 74223"/>
              <a:gd name="connsiteY3" fmla="*/ 47312 h 86395"/>
              <a:gd name="connsiteX4" fmla="*/ 20463 w 74223"/>
              <a:gd name="connsiteY4" fmla="*/ 85952 h 86395"/>
              <a:gd name="connsiteX0" fmla="*/ 27585 w 81345"/>
              <a:gd name="connsiteY0" fmla="*/ 85077 h 85145"/>
              <a:gd name="connsiteX1" fmla="*/ 251 w 81345"/>
              <a:gd name="connsiteY1" fmla="*/ 36920 h 85145"/>
              <a:gd name="connsiteX2" fmla="*/ 42456 w 81345"/>
              <a:gd name="connsiteY2" fmla="*/ 936 h 85145"/>
              <a:gd name="connsiteX3" fmla="*/ 81195 w 81345"/>
              <a:gd name="connsiteY3" fmla="*/ 46437 h 85145"/>
              <a:gd name="connsiteX4" fmla="*/ 27585 w 81345"/>
              <a:gd name="connsiteY4" fmla="*/ 85077 h 85145"/>
              <a:gd name="connsiteX0" fmla="*/ 27581 w 78869"/>
              <a:gd name="connsiteY0" fmla="*/ 85077 h 85110"/>
              <a:gd name="connsiteX1" fmla="*/ 247 w 78869"/>
              <a:gd name="connsiteY1" fmla="*/ 36920 h 85110"/>
              <a:gd name="connsiteX2" fmla="*/ 42452 w 78869"/>
              <a:gd name="connsiteY2" fmla="*/ 936 h 85110"/>
              <a:gd name="connsiteX3" fmla="*/ 78706 w 78869"/>
              <a:gd name="connsiteY3" fmla="*/ 29325 h 85110"/>
              <a:gd name="connsiteX4" fmla="*/ 27581 w 78869"/>
              <a:gd name="connsiteY4" fmla="*/ 85077 h 85110"/>
              <a:gd name="connsiteX0" fmla="*/ 27337 w 78464"/>
              <a:gd name="connsiteY0" fmla="*/ 90891 h 90924"/>
              <a:gd name="connsiteX1" fmla="*/ 3 w 78464"/>
              <a:gd name="connsiteY1" fmla="*/ 42734 h 90924"/>
              <a:gd name="connsiteX2" fmla="*/ 28786 w 78464"/>
              <a:gd name="connsiteY2" fmla="*/ 815 h 90924"/>
              <a:gd name="connsiteX3" fmla="*/ 78462 w 78464"/>
              <a:gd name="connsiteY3" fmla="*/ 35139 h 90924"/>
              <a:gd name="connsiteX4" fmla="*/ 27337 w 78464"/>
              <a:gd name="connsiteY4" fmla="*/ 90891 h 90924"/>
              <a:gd name="connsiteX0" fmla="*/ 35612 w 86738"/>
              <a:gd name="connsiteY0" fmla="*/ 90913 h 90937"/>
              <a:gd name="connsiteX1" fmla="*/ 2 w 86738"/>
              <a:gd name="connsiteY1" fmla="*/ 41735 h 90937"/>
              <a:gd name="connsiteX2" fmla="*/ 37061 w 86738"/>
              <a:gd name="connsiteY2" fmla="*/ 837 h 90937"/>
              <a:gd name="connsiteX3" fmla="*/ 86737 w 86738"/>
              <a:gd name="connsiteY3" fmla="*/ 35161 h 90937"/>
              <a:gd name="connsiteX4" fmla="*/ 35612 w 86738"/>
              <a:gd name="connsiteY4" fmla="*/ 90913 h 90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38" h="90937">
                <a:moveTo>
                  <a:pt x="35612" y="90913"/>
                </a:moveTo>
                <a:cubicBezTo>
                  <a:pt x="21156" y="92009"/>
                  <a:pt x="-239" y="56748"/>
                  <a:pt x="2" y="41735"/>
                </a:cubicBezTo>
                <a:cubicBezTo>
                  <a:pt x="243" y="26722"/>
                  <a:pt x="24719" y="-5602"/>
                  <a:pt x="37061" y="837"/>
                </a:cubicBezTo>
                <a:cubicBezTo>
                  <a:pt x="49403" y="7276"/>
                  <a:pt x="86978" y="20148"/>
                  <a:pt x="86737" y="35161"/>
                </a:cubicBezTo>
                <a:cubicBezTo>
                  <a:pt x="86496" y="50174"/>
                  <a:pt x="50068" y="89817"/>
                  <a:pt x="35612" y="90913"/>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46" name="Groupe 1245">
            <a:extLst>
              <a:ext uri="{FF2B5EF4-FFF2-40B4-BE49-F238E27FC236}">
                <a16:creationId xmlns:a16="http://schemas.microsoft.com/office/drawing/2014/main" id="{52E382E5-9E16-4D1A-B0CD-6CD4DADBDF76}"/>
              </a:ext>
            </a:extLst>
          </p:cNvPr>
          <p:cNvGrpSpPr/>
          <p:nvPr>
            <p:custDataLst>
              <p:tags r:id="rId867"/>
            </p:custDataLst>
          </p:nvPr>
        </p:nvGrpSpPr>
        <p:grpSpPr>
          <a:xfrm rot="12272915">
            <a:off x="10058696" y="4198454"/>
            <a:ext cx="289556" cy="127793"/>
            <a:chOff x="10756577" y="4712098"/>
            <a:chExt cx="289556" cy="127793"/>
          </a:xfrm>
        </p:grpSpPr>
        <p:sp>
          <p:nvSpPr>
            <p:cNvPr id="1247" name="Forme libre : forme 1246">
              <a:extLst>
                <a:ext uri="{FF2B5EF4-FFF2-40B4-BE49-F238E27FC236}">
                  <a16:creationId xmlns:a16="http://schemas.microsoft.com/office/drawing/2014/main" id="{361FC242-A1F5-430B-AE72-56EF806F0CDA}"/>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8" name="Forme libre : forme 1247">
              <a:extLst>
                <a:ext uri="{FF2B5EF4-FFF2-40B4-BE49-F238E27FC236}">
                  <a16:creationId xmlns:a16="http://schemas.microsoft.com/office/drawing/2014/main" id="{44E45559-26B2-43DF-B6D1-745711570726}"/>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9" name="Forme libre : forme 1248">
              <a:extLst>
                <a:ext uri="{FF2B5EF4-FFF2-40B4-BE49-F238E27FC236}">
                  <a16:creationId xmlns:a16="http://schemas.microsoft.com/office/drawing/2014/main" id="{F52318BC-9798-4CB1-80CA-3F33F595A4C3}"/>
                </a:ext>
              </a:extLst>
            </p:cNvPr>
            <p:cNvSpPr/>
            <p:nvPr/>
          </p:nvSpPr>
          <p:spPr>
            <a:xfrm rot="355779">
              <a:off x="10756577" y="4712098"/>
              <a:ext cx="102199" cy="10452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04" h="83552">
                  <a:moveTo>
                    <a:pt x="6984" y="72548"/>
                  </a:moveTo>
                  <a:cubicBezTo>
                    <a:pt x="-2335" y="60039"/>
                    <a:pt x="-2721" y="11994"/>
                    <a:pt x="8212" y="2713"/>
                  </a:cubicBezTo>
                  <a:cubicBezTo>
                    <a:pt x="19145" y="-6568"/>
                    <a:pt x="60238" y="10424"/>
                    <a:pt x="72580" y="16863"/>
                  </a:cubicBezTo>
                  <a:cubicBezTo>
                    <a:pt x="84922" y="23302"/>
                    <a:pt x="75061" y="68487"/>
                    <a:pt x="64128" y="77768"/>
                  </a:cubicBezTo>
                  <a:cubicBezTo>
                    <a:pt x="53195" y="87049"/>
                    <a:pt x="16303" y="85057"/>
                    <a:pt x="6984" y="7254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50" name="Forme libre : forme 1249">
            <a:extLst>
              <a:ext uri="{FF2B5EF4-FFF2-40B4-BE49-F238E27FC236}">
                <a16:creationId xmlns:a16="http://schemas.microsoft.com/office/drawing/2014/main" id="{8C7AA140-C6C7-43A6-AFF3-797419A63E7C}"/>
              </a:ext>
            </a:extLst>
          </p:cNvPr>
          <p:cNvSpPr/>
          <p:nvPr>
            <p:custDataLst>
              <p:tags r:id="rId868"/>
            </p:custDataLst>
          </p:nvPr>
        </p:nvSpPr>
        <p:spPr>
          <a:xfrm rot="12628694">
            <a:off x="10297308" y="4332996"/>
            <a:ext cx="104196" cy="102414"/>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2482 w 73802"/>
              <a:gd name="connsiteY0" fmla="*/ 74025 h 85113"/>
              <a:gd name="connsiteX1" fmla="*/ 16075 w 73802"/>
              <a:gd name="connsiteY1" fmla="*/ 2542 h 85113"/>
              <a:gd name="connsiteX2" fmla="*/ 68078 w 73802"/>
              <a:gd name="connsiteY2" fmla="*/ 18340 h 85113"/>
              <a:gd name="connsiteX3" fmla="*/ 59626 w 73802"/>
              <a:gd name="connsiteY3" fmla="*/ 79245 h 85113"/>
              <a:gd name="connsiteX4" fmla="*/ 2482 w 73802"/>
              <a:gd name="connsiteY4" fmla="*/ 74025 h 85113"/>
              <a:gd name="connsiteX0" fmla="*/ 1882 w 79834"/>
              <a:gd name="connsiteY0" fmla="*/ 65571 h 81864"/>
              <a:gd name="connsiteX1" fmla="*/ 21868 w 79834"/>
              <a:gd name="connsiteY1" fmla="*/ 2051 h 81864"/>
              <a:gd name="connsiteX2" fmla="*/ 73871 w 79834"/>
              <a:gd name="connsiteY2" fmla="*/ 17849 h 81864"/>
              <a:gd name="connsiteX3" fmla="*/ 65419 w 79834"/>
              <a:gd name="connsiteY3" fmla="*/ 78754 h 81864"/>
              <a:gd name="connsiteX4" fmla="*/ 1882 w 79834"/>
              <a:gd name="connsiteY4" fmla="*/ 65571 h 8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 h="81864">
                <a:moveTo>
                  <a:pt x="1882" y="65571"/>
                </a:moveTo>
                <a:cubicBezTo>
                  <a:pt x="-5377" y="52787"/>
                  <a:pt x="9870" y="10005"/>
                  <a:pt x="21868" y="2051"/>
                </a:cubicBezTo>
                <a:cubicBezTo>
                  <a:pt x="33866" y="-5903"/>
                  <a:pt x="61529" y="11410"/>
                  <a:pt x="73871" y="17849"/>
                </a:cubicBezTo>
                <a:cubicBezTo>
                  <a:pt x="86213" y="24288"/>
                  <a:pt x="77417" y="70800"/>
                  <a:pt x="65419" y="78754"/>
                </a:cubicBezTo>
                <a:cubicBezTo>
                  <a:pt x="53421" y="86708"/>
                  <a:pt x="9141" y="78355"/>
                  <a:pt x="1882" y="65571"/>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1" name="Forme libre : forme 1250">
            <a:extLst>
              <a:ext uri="{FF2B5EF4-FFF2-40B4-BE49-F238E27FC236}">
                <a16:creationId xmlns:a16="http://schemas.microsoft.com/office/drawing/2014/main" id="{A5987A85-1BBA-40EA-BEC4-C8C3C9D097AC}"/>
              </a:ext>
            </a:extLst>
          </p:cNvPr>
          <p:cNvSpPr/>
          <p:nvPr>
            <p:custDataLst>
              <p:tags r:id="rId869"/>
            </p:custDataLst>
          </p:nvPr>
        </p:nvSpPr>
        <p:spPr>
          <a:xfrm rot="12628694">
            <a:off x="10345830" y="4413211"/>
            <a:ext cx="107154" cy="91133"/>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2482 w 73802"/>
              <a:gd name="connsiteY0" fmla="*/ 74025 h 85113"/>
              <a:gd name="connsiteX1" fmla="*/ 16075 w 73802"/>
              <a:gd name="connsiteY1" fmla="*/ 2542 h 85113"/>
              <a:gd name="connsiteX2" fmla="*/ 68078 w 73802"/>
              <a:gd name="connsiteY2" fmla="*/ 18340 h 85113"/>
              <a:gd name="connsiteX3" fmla="*/ 59626 w 73802"/>
              <a:gd name="connsiteY3" fmla="*/ 79245 h 85113"/>
              <a:gd name="connsiteX4" fmla="*/ 2482 w 73802"/>
              <a:gd name="connsiteY4" fmla="*/ 74025 h 85113"/>
              <a:gd name="connsiteX0" fmla="*/ 1882 w 79834"/>
              <a:gd name="connsiteY0" fmla="*/ 65571 h 81864"/>
              <a:gd name="connsiteX1" fmla="*/ 21868 w 79834"/>
              <a:gd name="connsiteY1" fmla="*/ 2051 h 81864"/>
              <a:gd name="connsiteX2" fmla="*/ 73871 w 79834"/>
              <a:gd name="connsiteY2" fmla="*/ 17849 h 81864"/>
              <a:gd name="connsiteX3" fmla="*/ 65419 w 79834"/>
              <a:gd name="connsiteY3" fmla="*/ 78754 h 81864"/>
              <a:gd name="connsiteX4" fmla="*/ 1882 w 79834"/>
              <a:gd name="connsiteY4" fmla="*/ 65571 h 81864"/>
              <a:gd name="connsiteX0" fmla="*/ 986 w 76360"/>
              <a:gd name="connsiteY0" fmla="*/ 65571 h 78415"/>
              <a:gd name="connsiteX1" fmla="*/ 20972 w 76360"/>
              <a:gd name="connsiteY1" fmla="*/ 2051 h 78415"/>
              <a:gd name="connsiteX2" fmla="*/ 72975 w 76360"/>
              <a:gd name="connsiteY2" fmla="*/ 17849 h 78415"/>
              <a:gd name="connsiteX3" fmla="*/ 48836 w 76360"/>
              <a:gd name="connsiteY3" fmla="*/ 74515 h 78415"/>
              <a:gd name="connsiteX4" fmla="*/ 986 w 76360"/>
              <a:gd name="connsiteY4" fmla="*/ 65571 h 78415"/>
              <a:gd name="connsiteX0" fmla="*/ 915 w 76289"/>
              <a:gd name="connsiteY0" fmla="*/ 77162 h 90499"/>
              <a:gd name="connsiteX1" fmla="*/ 21562 w 76289"/>
              <a:gd name="connsiteY1" fmla="*/ 1346 h 90499"/>
              <a:gd name="connsiteX2" fmla="*/ 72904 w 76289"/>
              <a:gd name="connsiteY2" fmla="*/ 29440 h 90499"/>
              <a:gd name="connsiteX3" fmla="*/ 48765 w 76289"/>
              <a:gd name="connsiteY3" fmla="*/ 86106 h 90499"/>
              <a:gd name="connsiteX4" fmla="*/ 915 w 76289"/>
              <a:gd name="connsiteY4" fmla="*/ 77162 h 90499"/>
              <a:gd name="connsiteX0" fmla="*/ 630 w 85451"/>
              <a:gd name="connsiteY0" fmla="*/ 46106 h 85226"/>
              <a:gd name="connsiteX1" fmla="*/ 30580 w 85451"/>
              <a:gd name="connsiteY1" fmla="*/ 247 h 85226"/>
              <a:gd name="connsiteX2" fmla="*/ 81922 w 85451"/>
              <a:gd name="connsiteY2" fmla="*/ 28341 h 85226"/>
              <a:gd name="connsiteX3" fmla="*/ 57783 w 85451"/>
              <a:gd name="connsiteY3" fmla="*/ 85007 h 85226"/>
              <a:gd name="connsiteX4" fmla="*/ 630 w 85451"/>
              <a:gd name="connsiteY4" fmla="*/ 46106 h 85226"/>
              <a:gd name="connsiteX0" fmla="*/ 897 w 76697"/>
              <a:gd name="connsiteY0" fmla="*/ 58864 h 86268"/>
              <a:gd name="connsiteX1" fmla="*/ 21964 w 76697"/>
              <a:gd name="connsiteY1" fmla="*/ 625 h 86268"/>
              <a:gd name="connsiteX2" fmla="*/ 73306 w 76697"/>
              <a:gd name="connsiteY2" fmla="*/ 28719 h 86268"/>
              <a:gd name="connsiteX3" fmla="*/ 49167 w 76697"/>
              <a:gd name="connsiteY3" fmla="*/ 85385 h 86268"/>
              <a:gd name="connsiteX4" fmla="*/ 897 w 76697"/>
              <a:gd name="connsiteY4" fmla="*/ 58864 h 86268"/>
              <a:gd name="connsiteX0" fmla="*/ 75 w 75875"/>
              <a:gd name="connsiteY0" fmla="*/ 46015 h 73341"/>
              <a:gd name="connsiteX1" fmla="*/ 38160 w 75875"/>
              <a:gd name="connsiteY1" fmla="*/ 1107 h 73341"/>
              <a:gd name="connsiteX2" fmla="*/ 72484 w 75875"/>
              <a:gd name="connsiteY2" fmla="*/ 15870 h 73341"/>
              <a:gd name="connsiteX3" fmla="*/ 48345 w 75875"/>
              <a:gd name="connsiteY3" fmla="*/ 72536 h 73341"/>
              <a:gd name="connsiteX4" fmla="*/ 75 w 75875"/>
              <a:gd name="connsiteY4" fmla="*/ 46015 h 73341"/>
              <a:gd name="connsiteX0" fmla="*/ 63 w 82100"/>
              <a:gd name="connsiteY0" fmla="*/ 41638 h 72847"/>
              <a:gd name="connsiteX1" fmla="*/ 44290 w 82100"/>
              <a:gd name="connsiteY1" fmla="*/ 885 h 72847"/>
              <a:gd name="connsiteX2" fmla="*/ 78614 w 82100"/>
              <a:gd name="connsiteY2" fmla="*/ 15648 h 72847"/>
              <a:gd name="connsiteX3" fmla="*/ 54475 w 82100"/>
              <a:gd name="connsiteY3" fmla="*/ 72314 h 72847"/>
              <a:gd name="connsiteX4" fmla="*/ 63 w 82100"/>
              <a:gd name="connsiteY4" fmla="*/ 41638 h 7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00" h="72847">
                <a:moveTo>
                  <a:pt x="63" y="41638"/>
                </a:moveTo>
                <a:cubicBezTo>
                  <a:pt x="-1635" y="29733"/>
                  <a:pt x="31198" y="5217"/>
                  <a:pt x="44290" y="885"/>
                </a:cubicBezTo>
                <a:cubicBezTo>
                  <a:pt x="57382" y="-3447"/>
                  <a:pt x="66272" y="9209"/>
                  <a:pt x="78614" y="15648"/>
                </a:cubicBezTo>
                <a:cubicBezTo>
                  <a:pt x="90956" y="22087"/>
                  <a:pt x="67567" y="67982"/>
                  <a:pt x="54475" y="72314"/>
                </a:cubicBezTo>
                <a:cubicBezTo>
                  <a:pt x="41383" y="76646"/>
                  <a:pt x="1761" y="53543"/>
                  <a:pt x="63" y="4163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2" name="Forme libre : forme 1251">
            <a:extLst>
              <a:ext uri="{FF2B5EF4-FFF2-40B4-BE49-F238E27FC236}">
                <a16:creationId xmlns:a16="http://schemas.microsoft.com/office/drawing/2014/main" id="{B344802F-F260-46E3-B02B-4B4743A66569}"/>
              </a:ext>
            </a:extLst>
          </p:cNvPr>
          <p:cNvSpPr/>
          <p:nvPr>
            <p:custDataLst>
              <p:tags r:id="rId870"/>
            </p:custDataLst>
          </p:nvPr>
        </p:nvSpPr>
        <p:spPr>
          <a:xfrm rot="12628694">
            <a:off x="10376383" y="4482993"/>
            <a:ext cx="103650" cy="10369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2482 w 73802"/>
              <a:gd name="connsiteY0" fmla="*/ 74025 h 85113"/>
              <a:gd name="connsiteX1" fmla="*/ 16075 w 73802"/>
              <a:gd name="connsiteY1" fmla="*/ 2542 h 85113"/>
              <a:gd name="connsiteX2" fmla="*/ 68078 w 73802"/>
              <a:gd name="connsiteY2" fmla="*/ 18340 h 85113"/>
              <a:gd name="connsiteX3" fmla="*/ 59626 w 73802"/>
              <a:gd name="connsiteY3" fmla="*/ 79245 h 85113"/>
              <a:gd name="connsiteX4" fmla="*/ 2482 w 73802"/>
              <a:gd name="connsiteY4" fmla="*/ 74025 h 85113"/>
              <a:gd name="connsiteX0" fmla="*/ 1882 w 79834"/>
              <a:gd name="connsiteY0" fmla="*/ 65571 h 81864"/>
              <a:gd name="connsiteX1" fmla="*/ 21868 w 79834"/>
              <a:gd name="connsiteY1" fmla="*/ 2051 h 81864"/>
              <a:gd name="connsiteX2" fmla="*/ 73871 w 79834"/>
              <a:gd name="connsiteY2" fmla="*/ 17849 h 81864"/>
              <a:gd name="connsiteX3" fmla="*/ 65419 w 79834"/>
              <a:gd name="connsiteY3" fmla="*/ 78754 h 81864"/>
              <a:gd name="connsiteX4" fmla="*/ 1882 w 79834"/>
              <a:gd name="connsiteY4" fmla="*/ 65571 h 81864"/>
              <a:gd name="connsiteX0" fmla="*/ 986 w 76360"/>
              <a:gd name="connsiteY0" fmla="*/ 65571 h 78415"/>
              <a:gd name="connsiteX1" fmla="*/ 20972 w 76360"/>
              <a:gd name="connsiteY1" fmla="*/ 2051 h 78415"/>
              <a:gd name="connsiteX2" fmla="*/ 72975 w 76360"/>
              <a:gd name="connsiteY2" fmla="*/ 17849 h 78415"/>
              <a:gd name="connsiteX3" fmla="*/ 48836 w 76360"/>
              <a:gd name="connsiteY3" fmla="*/ 74515 h 78415"/>
              <a:gd name="connsiteX4" fmla="*/ 986 w 76360"/>
              <a:gd name="connsiteY4" fmla="*/ 65571 h 78415"/>
              <a:gd name="connsiteX0" fmla="*/ 915 w 76289"/>
              <a:gd name="connsiteY0" fmla="*/ 77162 h 90499"/>
              <a:gd name="connsiteX1" fmla="*/ 21562 w 76289"/>
              <a:gd name="connsiteY1" fmla="*/ 1346 h 90499"/>
              <a:gd name="connsiteX2" fmla="*/ 72904 w 76289"/>
              <a:gd name="connsiteY2" fmla="*/ 29440 h 90499"/>
              <a:gd name="connsiteX3" fmla="*/ 48765 w 76289"/>
              <a:gd name="connsiteY3" fmla="*/ 86106 h 90499"/>
              <a:gd name="connsiteX4" fmla="*/ 915 w 76289"/>
              <a:gd name="connsiteY4" fmla="*/ 77162 h 90499"/>
              <a:gd name="connsiteX0" fmla="*/ 630 w 85451"/>
              <a:gd name="connsiteY0" fmla="*/ 46106 h 85226"/>
              <a:gd name="connsiteX1" fmla="*/ 30580 w 85451"/>
              <a:gd name="connsiteY1" fmla="*/ 247 h 85226"/>
              <a:gd name="connsiteX2" fmla="*/ 81922 w 85451"/>
              <a:gd name="connsiteY2" fmla="*/ 28341 h 85226"/>
              <a:gd name="connsiteX3" fmla="*/ 57783 w 85451"/>
              <a:gd name="connsiteY3" fmla="*/ 85007 h 85226"/>
              <a:gd name="connsiteX4" fmla="*/ 630 w 85451"/>
              <a:gd name="connsiteY4" fmla="*/ 46106 h 85226"/>
              <a:gd name="connsiteX0" fmla="*/ 897 w 76697"/>
              <a:gd name="connsiteY0" fmla="*/ 58864 h 86268"/>
              <a:gd name="connsiteX1" fmla="*/ 21964 w 76697"/>
              <a:gd name="connsiteY1" fmla="*/ 625 h 86268"/>
              <a:gd name="connsiteX2" fmla="*/ 73306 w 76697"/>
              <a:gd name="connsiteY2" fmla="*/ 28719 h 86268"/>
              <a:gd name="connsiteX3" fmla="*/ 49167 w 76697"/>
              <a:gd name="connsiteY3" fmla="*/ 85385 h 86268"/>
              <a:gd name="connsiteX4" fmla="*/ 897 w 76697"/>
              <a:gd name="connsiteY4" fmla="*/ 58864 h 86268"/>
              <a:gd name="connsiteX0" fmla="*/ 75 w 75875"/>
              <a:gd name="connsiteY0" fmla="*/ 46015 h 73341"/>
              <a:gd name="connsiteX1" fmla="*/ 38160 w 75875"/>
              <a:gd name="connsiteY1" fmla="*/ 1107 h 73341"/>
              <a:gd name="connsiteX2" fmla="*/ 72484 w 75875"/>
              <a:gd name="connsiteY2" fmla="*/ 15870 h 73341"/>
              <a:gd name="connsiteX3" fmla="*/ 48345 w 75875"/>
              <a:gd name="connsiteY3" fmla="*/ 72536 h 73341"/>
              <a:gd name="connsiteX4" fmla="*/ 75 w 75875"/>
              <a:gd name="connsiteY4" fmla="*/ 46015 h 73341"/>
              <a:gd name="connsiteX0" fmla="*/ 63 w 82100"/>
              <a:gd name="connsiteY0" fmla="*/ 41638 h 72847"/>
              <a:gd name="connsiteX1" fmla="*/ 44290 w 82100"/>
              <a:gd name="connsiteY1" fmla="*/ 885 h 72847"/>
              <a:gd name="connsiteX2" fmla="*/ 78614 w 82100"/>
              <a:gd name="connsiteY2" fmla="*/ 15648 h 72847"/>
              <a:gd name="connsiteX3" fmla="*/ 54475 w 82100"/>
              <a:gd name="connsiteY3" fmla="*/ 72314 h 72847"/>
              <a:gd name="connsiteX4" fmla="*/ 63 w 82100"/>
              <a:gd name="connsiteY4" fmla="*/ 41638 h 72847"/>
              <a:gd name="connsiteX0" fmla="*/ 1 w 81291"/>
              <a:gd name="connsiteY0" fmla="*/ 41638 h 66743"/>
              <a:gd name="connsiteX1" fmla="*/ 44228 w 81291"/>
              <a:gd name="connsiteY1" fmla="*/ 885 h 66743"/>
              <a:gd name="connsiteX2" fmla="*/ 78552 w 81291"/>
              <a:gd name="connsiteY2" fmla="*/ 15648 h 66743"/>
              <a:gd name="connsiteX3" fmla="*/ 45199 w 81291"/>
              <a:gd name="connsiteY3" fmla="*/ 66081 h 66743"/>
              <a:gd name="connsiteX4" fmla="*/ 1 w 81291"/>
              <a:gd name="connsiteY4" fmla="*/ 41638 h 66743"/>
              <a:gd name="connsiteX0" fmla="*/ 1 w 81291"/>
              <a:gd name="connsiteY0" fmla="*/ 58752 h 83955"/>
              <a:gd name="connsiteX1" fmla="*/ 43810 w 81291"/>
              <a:gd name="connsiteY1" fmla="*/ 422 h 83955"/>
              <a:gd name="connsiteX2" fmla="*/ 78552 w 81291"/>
              <a:gd name="connsiteY2" fmla="*/ 32762 h 83955"/>
              <a:gd name="connsiteX3" fmla="*/ 45199 w 81291"/>
              <a:gd name="connsiteY3" fmla="*/ 83195 h 83955"/>
              <a:gd name="connsiteX4" fmla="*/ 1 w 81291"/>
              <a:gd name="connsiteY4" fmla="*/ 58752 h 83955"/>
              <a:gd name="connsiteX0" fmla="*/ 1 w 81840"/>
              <a:gd name="connsiteY0" fmla="*/ 58858 h 84172"/>
              <a:gd name="connsiteX1" fmla="*/ 43810 w 81840"/>
              <a:gd name="connsiteY1" fmla="*/ 528 h 84172"/>
              <a:gd name="connsiteX2" fmla="*/ 79132 w 81840"/>
              <a:gd name="connsiteY2" fmla="*/ 30530 h 84172"/>
              <a:gd name="connsiteX3" fmla="*/ 45199 w 81840"/>
              <a:gd name="connsiteY3" fmla="*/ 83301 h 84172"/>
              <a:gd name="connsiteX4" fmla="*/ 1 w 81840"/>
              <a:gd name="connsiteY4" fmla="*/ 58858 h 84172"/>
              <a:gd name="connsiteX0" fmla="*/ 2 w 79415"/>
              <a:gd name="connsiteY0" fmla="*/ 39085 h 82890"/>
              <a:gd name="connsiteX1" fmla="*/ 41408 w 79415"/>
              <a:gd name="connsiteY1" fmla="*/ 65 h 82890"/>
              <a:gd name="connsiteX2" fmla="*/ 76730 w 79415"/>
              <a:gd name="connsiteY2" fmla="*/ 30067 h 82890"/>
              <a:gd name="connsiteX3" fmla="*/ 42797 w 79415"/>
              <a:gd name="connsiteY3" fmla="*/ 82838 h 82890"/>
              <a:gd name="connsiteX4" fmla="*/ 2 w 79415"/>
              <a:gd name="connsiteY4" fmla="*/ 39085 h 8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15" h="82890">
                <a:moveTo>
                  <a:pt x="2" y="39085"/>
                </a:moveTo>
                <a:cubicBezTo>
                  <a:pt x="-229" y="25290"/>
                  <a:pt x="28620" y="1568"/>
                  <a:pt x="41408" y="65"/>
                </a:cubicBezTo>
                <a:cubicBezTo>
                  <a:pt x="54196" y="-1438"/>
                  <a:pt x="64388" y="23628"/>
                  <a:pt x="76730" y="30067"/>
                </a:cubicBezTo>
                <a:cubicBezTo>
                  <a:pt x="89072" y="36506"/>
                  <a:pt x="55585" y="81335"/>
                  <a:pt x="42797" y="82838"/>
                </a:cubicBezTo>
                <a:cubicBezTo>
                  <a:pt x="30009" y="84341"/>
                  <a:pt x="233" y="52880"/>
                  <a:pt x="2" y="3908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3" name="Forme libre : forme 1252">
            <a:extLst>
              <a:ext uri="{FF2B5EF4-FFF2-40B4-BE49-F238E27FC236}">
                <a16:creationId xmlns:a16="http://schemas.microsoft.com/office/drawing/2014/main" id="{CCF4C6B3-E0ED-4D35-9E51-97972AF22F5C}"/>
              </a:ext>
            </a:extLst>
          </p:cNvPr>
          <p:cNvSpPr/>
          <p:nvPr>
            <p:custDataLst>
              <p:tags r:id="rId871"/>
            </p:custDataLst>
          </p:nvPr>
        </p:nvSpPr>
        <p:spPr>
          <a:xfrm rot="12628694">
            <a:off x="10380550" y="4566134"/>
            <a:ext cx="113905" cy="11632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2482 w 73802"/>
              <a:gd name="connsiteY0" fmla="*/ 74025 h 85113"/>
              <a:gd name="connsiteX1" fmla="*/ 16075 w 73802"/>
              <a:gd name="connsiteY1" fmla="*/ 2542 h 85113"/>
              <a:gd name="connsiteX2" fmla="*/ 68078 w 73802"/>
              <a:gd name="connsiteY2" fmla="*/ 18340 h 85113"/>
              <a:gd name="connsiteX3" fmla="*/ 59626 w 73802"/>
              <a:gd name="connsiteY3" fmla="*/ 79245 h 85113"/>
              <a:gd name="connsiteX4" fmla="*/ 2482 w 73802"/>
              <a:gd name="connsiteY4" fmla="*/ 74025 h 85113"/>
              <a:gd name="connsiteX0" fmla="*/ 1882 w 79834"/>
              <a:gd name="connsiteY0" fmla="*/ 65571 h 81864"/>
              <a:gd name="connsiteX1" fmla="*/ 21868 w 79834"/>
              <a:gd name="connsiteY1" fmla="*/ 2051 h 81864"/>
              <a:gd name="connsiteX2" fmla="*/ 73871 w 79834"/>
              <a:gd name="connsiteY2" fmla="*/ 17849 h 81864"/>
              <a:gd name="connsiteX3" fmla="*/ 65419 w 79834"/>
              <a:gd name="connsiteY3" fmla="*/ 78754 h 81864"/>
              <a:gd name="connsiteX4" fmla="*/ 1882 w 79834"/>
              <a:gd name="connsiteY4" fmla="*/ 65571 h 81864"/>
              <a:gd name="connsiteX0" fmla="*/ 986 w 76360"/>
              <a:gd name="connsiteY0" fmla="*/ 65571 h 78415"/>
              <a:gd name="connsiteX1" fmla="*/ 20972 w 76360"/>
              <a:gd name="connsiteY1" fmla="*/ 2051 h 78415"/>
              <a:gd name="connsiteX2" fmla="*/ 72975 w 76360"/>
              <a:gd name="connsiteY2" fmla="*/ 17849 h 78415"/>
              <a:gd name="connsiteX3" fmla="*/ 48836 w 76360"/>
              <a:gd name="connsiteY3" fmla="*/ 74515 h 78415"/>
              <a:gd name="connsiteX4" fmla="*/ 986 w 76360"/>
              <a:gd name="connsiteY4" fmla="*/ 65571 h 78415"/>
              <a:gd name="connsiteX0" fmla="*/ 915 w 76289"/>
              <a:gd name="connsiteY0" fmla="*/ 77162 h 90499"/>
              <a:gd name="connsiteX1" fmla="*/ 21562 w 76289"/>
              <a:gd name="connsiteY1" fmla="*/ 1346 h 90499"/>
              <a:gd name="connsiteX2" fmla="*/ 72904 w 76289"/>
              <a:gd name="connsiteY2" fmla="*/ 29440 h 90499"/>
              <a:gd name="connsiteX3" fmla="*/ 48765 w 76289"/>
              <a:gd name="connsiteY3" fmla="*/ 86106 h 90499"/>
              <a:gd name="connsiteX4" fmla="*/ 915 w 76289"/>
              <a:gd name="connsiteY4" fmla="*/ 77162 h 90499"/>
              <a:gd name="connsiteX0" fmla="*/ 630 w 85451"/>
              <a:gd name="connsiteY0" fmla="*/ 46106 h 85226"/>
              <a:gd name="connsiteX1" fmla="*/ 30580 w 85451"/>
              <a:gd name="connsiteY1" fmla="*/ 247 h 85226"/>
              <a:gd name="connsiteX2" fmla="*/ 81922 w 85451"/>
              <a:gd name="connsiteY2" fmla="*/ 28341 h 85226"/>
              <a:gd name="connsiteX3" fmla="*/ 57783 w 85451"/>
              <a:gd name="connsiteY3" fmla="*/ 85007 h 85226"/>
              <a:gd name="connsiteX4" fmla="*/ 630 w 85451"/>
              <a:gd name="connsiteY4" fmla="*/ 46106 h 85226"/>
              <a:gd name="connsiteX0" fmla="*/ 897 w 76697"/>
              <a:gd name="connsiteY0" fmla="*/ 58864 h 86268"/>
              <a:gd name="connsiteX1" fmla="*/ 21964 w 76697"/>
              <a:gd name="connsiteY1" fmla="*/ 625 h 86268"/>
              <a:gd name="connsiteX2" fmla="*/ 73306 w 76697"/>
              <a:gd name="connsiteY2" fmla="*/ 28719 h 86268"/>
              <a:gd name="connsiteX3" fmla="*/ 49167 w 76697"/>
              <a:gd name="connsiteY3" fmla="*/ 85385 h 86268"/>
              <a:gd name="connsiteX4" fmla="*/ 897 w 76697"/>
              <a:gd name="connsiteY4" fmla="*/ 58864 h 86268"/>
              <a:gd name="connsiteX0" fmla="*/ 75 w 75875"/>
              <a:gd name="connsiteY0" fmla="*/ 46015 h 73341"/>
              <a:gd name="connsiteX1" fmla="*/ 38160 w 75875"/>
              <a:gd name="connsiteY1" fmla="*/ 1107 h 73341"/>
              <a:gd name="connsiteX2" fmla="*/ 72484 w 75875"/>
              <a:gd name="connsiteY2" fmla="*/ 15870 h 73341"/>
              <a:gd name="connsiteX3" fmla="*/ 48345 w 75875"/>
              <a:gd name="connsiteY3" fmla="*/ 72536 h 73341"/>
              <a:gd name="connsiteX4" fmla="*/ 75 w 75875"/>
              <a:gd name="connsiteY4" fmla="*/ 46015 h 73341"/>
              <a:gd name="connsiteX0" fmla="*/ 63 w 82100"/>
              <a:gd name="connsiteY0" fmla="*/ 41638 h 72847"/>
              <a:gd name="connsiteX1" fmla="*/ 44290 w 82100"/>
              <a:gd name="connsiteY1" fmla="*/ 885 h 72847"/>
              <a:gd name="connsiteX2" fmla="*/ 78614 w 82100"/>
              <a:gd name="connsiteY2" fmla="*/ 15648 h 72847"/>
              <a:gd name="connsiteX3" fmla="*/ 54475 w 82100"/>
              <a:gd name="connsiteY3" fmla="*/ 72314 h 72847"/>
              <a:gd name="connsiteX4" fmla="*/ 63 w 82100"/>
              <a:gd name="connsiteY4" fmla="*/ 41638 h 72847"/>
              <a:gd name="connsiteX0" fmla="*/ 1 w 81291"/>
              <a:gd name="connsiteY0" fmla="*/ 41638 h 66743"/>
              <a:gd name="connsiteX1" fmla="*/ 44228 w 81291"/>
              <a:gd name="connsiteY1" fmla="*/ 885 h 66743"/>
              <a:gd name="connsiteX2" fmla="*/ 78552 w 81291"/>
              <a:gd name="connsiteY2" fmla="*/ 15648 h 66743"/>
              <a:gd name="connsiteX3" fmla="*/ 45199 w 81291"/>
              <a:gd name="connsiteY3" fmla="*/ 66081 h 66743"/>
              <a:gd name="connsiteX4" fmla="*/ 1 w 81291"/>
              <a:gd name="connsiteY4" fmla="*/ 41638 h 66743"/>
              <a:gd name="connsiteX0" fmla="*/ 1 w 81291"/>
              <a:gd name="connsiteY0" fmla="*/ 58752 h 83955"/>
              <a:gd name="connsiteX1" fmla="*/ 43810 w 81291"/>
              <a:gd name="connsiteY1" fmla="*/ 422 h 83955"/>
              <a:gd name="connsiteX2" fmla="*/ 78552 w 81291"/>
              <a:gd name="connsiteY2" fmla="*/ 32762 h 83955"/>
              <a:gd name="connsiteX3" fmla="*/ 45199 w 81291"/>
              <a:gd name="connsiteY3" fmla="*/ 83195 h 83955"/>
              <a:gd name="connsiteX4" fmla="*/ 1 w 81291"/>
              <a:gd name="connsiteY4" fmla="*/ 58752 h 83955"/>
              <a:gd name="connsiteX0" fmla="*/ 1 w 81840"/>
              <a:gd name="connsiteY0" fmla="*/ 58858 h 84172"/>
              <a:gd name="connsiteX1" fmla="*/ 43810 w 81840"/>
              <a:gd name="connsiteY1" fmla="*/ 528 h 84172"/>
              <a:gd name="connsiteX2" fmla="*/ 79132 w 81840"/>
              <a:gd name="connsiteY2" fmla="*/ 30530 h 84172"/>
              <a:gd name="connsiteX3" fmla="*/ 45199 w 81840"/>
              <a:gd name="connsiteY3" fmla="*/ 83301 h 84172"/>
              <a:gd name="connsiteX4" fmla="*/ 1 w 81840"/>
              <a:gd name="connsiteY4" fmla="*/ 58858 h 84172"/>
              <a:gd name="connsiteX0" fmla="*/ 2 w 79415"/>
              <a:gd name="connsiteY0" fmla="*/ 39085 h 82890"/>
              <a:gd name="connsiteX1" fmla="*/ 41408 w 79415"/>
              <a:gd name="connsiteY1" fmla="*/ 65 h 82890"/>
              <a:gd name="connsiteX2" fmla="*/ 76730 w 79415"/>
              <a:gd name="connsiteY2" fmla="*/ 30067 h 82890"/>
              <a:gd name="connsiteX3" fmla="*/ 42797 w 79415"/>
              <a:gd name="connsiteY3" fmla="*/ 82838 h 82890"/>
              <a:gd name="connsiteX4" fmla="*/ 2 w 79415"/>
              <a:gd name="connsiteY4" fmla="*/ 39085 h 82890"/>
              <a:gd name="connsiteX0" fmla="*/ 2 w 87183"/>
              <a:gd name="connsiteY0" fmla="*/ 39071 h 82864"/>
              <a:gd name="connsiteX1" fmla="*/ 41408 w 87183"/>
              <a:gd name="connsiteY1" fmla="*/ 51 h 82864"/>
              <a:gd name="connsiteX2" fmla="*/ 84864 w 87183"/>
              <a:gd name="connsiteY2" fmla="*/ 31005 h 82864"/>
              <a:gd name="connsiteX3" fmla="*/ 42797 w 87183"/>
              <a:gd name="connsiteY3" fmla="*/ 82824 h 82864"/>
              <a:gd name="connsiteX4" fmla="*/ 2 w 87183"/>
              <a:gd name="connsiteY4" fmla="*/ 39071 h 82864"/>
              <a:gd name="connsiteX0" fmla="*/ 91 w 87272"/>
              <a:gd name="connsiteY0" fmla="*/ 49189 h 92986"/>
              <a:gd name="connsiteX1" fmla="*/ 54774 w 87272"/>
              <a:gd name="connsiteY1" fmla="*/ 36 h 92986"/>
              <a:gd name="connsiteX2" fmla="*/ 84953 w 87272"/>
              <a:gd name="connsiteY2" fmla="*/ 41123 h 92986"/>
              <a:gd name="connsiteX3" fmla="*/ 42886 w 87272"/>
              <a:gd name="connsiteY3" fmla="*/ 92942 h 92986"/>
              <a:gd name="connsiteX4" fmla="*/ 91 w 87272"/>
              <a:gd name="connsiteY4" fmla="*/ 49189 h 9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2" h="92986">
                <a:moveTo>
                  <a:pt x="91" y="49189"/>
                </a:moveTo>
                <a:cubicBezTo>
                  <a:pt x="2072" y="33705"/>
                  <a:pt x="40630" y="1380"/>
                  <a:pt x="54774" y="36"/>
                </a:cubicBezTo>
                <a:cubicBezTo>
                  <a:pt x="68918" y="-1308"/>
                  <a:pt x="72611" y="34684"/>
                  <a:pt x="84953" y="41123"/>
                </a:cubicBezTo>
                <a:cubicBezTo>
                  <a:pt x="97295" y="47562"/>
                  <a:pt x="57030" y="91598"/>
                  <a:pt x="42886" y="92942"/>
                </a:cubicBezTo>
                <a:cubicBezTo>
                  <a:pt x="28742" y="94286"/>
                  <a:pt x="-1890" y="64673"/>
                  <a:pt x="91" y="49189"/>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54" name="Groupe 1253">
            <a:extLst>
              <a:ext uri="{FF2B5EF4-FFF2-40B4-BE49-F238E27FC236}">
                <a16:creationId xmlns:a16="http://schemas.microsoft.com/office/drawing/2014/main" id="{176CBE01-0A55-4BA4-83A3-E93DA74FCBDF}"/>
              </a:ext>
            </a:extLst>
          </p:cNvPr>
          <p:cNvGrpSpPr/>
          <p:nvPr>
            <p:custDataLst>
              <p:tags r:id="rId872"/>
            </p:custDataLst>
          </p:nvPr>
        </p:nvGrpSpPr>
        <p:grpSpPr>
          <a:xfrm rot="253737">
            <a:off x="10052955" y="4785372"/>
            <a:ext cx="289556" cy="127793"/>
            <a:chOff x="10756577" y="4712098"/>
            <a:chExt cx="289556" cy="127793"/>
          </a:xfrm>
        </p:grpSpPr>
        <p:sp>
          <p:nvSpPr>
            <p:cNvPr id="1255" name="Forme libre : forme 1254">
              <a:extLst>
                <a:ext uri="{FF2B5EF4-FFF2-40B4-BE49-F238E27FC236}">
                  <a16:creationId xmlns:a16="http://schemas.microsoft.com/office/drawing/2014/main" id="{78C03E1A-2E3D-4556-A925-A9792B40C96B}"/>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6" name="Forme libre : forme 1255">
              <a:extLst>
                <a:ext uri="{FF2B5EF4-FFF2-40B4-BE49-F238E27FC236}">
                  <a16:creationId xmlns:a16="http://schemas.microsoft.com/office/drawing/2014/main" id="{B83D55BA-B3FA-4BD5-80D8-E4C8878D5062}"/>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7" name="Forme libre : forme 1256">
              <a:extLst>
                <a:ext uri="{FF2B5EF4-FFF2-40B4-BE49-F238E27FC236}">
                  <a16:creationId xmlns:a16="http://schemas.microsoft.com/office/drawing/2014/main" id="{1994A049-03CF-49B7-AFC6-EE1F02939DF7}"/>
                </a:ext>
              </a:extLst>
            </p:cNvPr>
            <p:cNvSpPr/>
            <p:nvPr/>
          </p:nvSpPr>
          <p:spPr>
            <a:xfrm rot="355779">
              <a:off x="10756577" y="4712098"/>
              <a:ext cx="102199" cy="10452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04" h="83552">
                  <a:moveTo>
                    <a:pt x="6984" y="72548"/>
                  </a:moveTo>
                  <a:cubicBezTo>
                    <a:pt x="-2335" y="60039"/>
                    <a:pt x="-2721" y="11994"/>
                    <a:pt x="8212" y="2713"/>
                  </a:cubicBezTo>
                  <a:cubicBezTo>
                    <a:pt x="19145" y="-6568"/>
                    <a:pt x="60238" y="10424"/>
                    <a:pt x="72580" y="16863"/>
                  </a:cubicBezTo>
                  <a:cubicBezTo>
                    <a:pt x="84922" y="23302"/>
                    <a:pt x="75061" y="68487"/>
                    <a:pt x="64128" y="77768"/>
                  </a:cubicBezTo>
                  <a:cubicBezTo>
                    <a:pt x="53195" y="87049"/>
                    <a:pt x="16303" y="85057"/>
                    <a:pt x="6984" y="7254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258" name="Groupe 1257">
            <a:extLst>
              <a:ext uri="{FF2B5EF4-FFF2-40B4-BE49-F238E27FC236}">
                <a16:creationId xmlns:a16="http://schemas.microsoft.com/office/drawing/2014/main" id="{2DA11B16-CFC2-40B8-AE5A-B0813B23CA63}"/>
              </a:ext>
            </a:extLst>
          </p:cNvPr>
          <p:cNvGrpSpPr/>
          <p:nvPr>
            <p:custDataLst>
              <p:tags r:id="rId873"/>
            </p:custDataLst>
          </p:nvPr>
        </p:nvGrpSpPr>
        <p:grpSpPr>
          <a:xfrm rot="3774517">
            <a:off x="9846531" y="4620473"/>
            <a:ext cx="289556" cy="127793"/>
            <a:chOff x="10756577" y="4712098"/>
            <a:chExt cx="289556" cy="127793"/>
          </a:xfrm>
        </p:grpSpPr>
        <p:sp>
          <p:nvSpPr>
            <p:cNvPr id="1259" name="Forme libre : forme 1258">
              <a:extLst>
                <a:ext uri="{FF2B5EF4-FFF2-40B4-BE49-F238E27FC236}">
                  <a16:creationId xmlns:a16="http://schemas.microsoft.com/office/drawing/2014/main" id="{13CB0E88-5D0B-4E9C-885A-C72F1106DEA5}"/>
                </a:ext>
              </a:extLst>
            </p:cNvPr>
            <p:cNvSpPr/>
            <p:nvPr/>
          </p:nvSpPr>
          <p:spPr>
            <a:xfrm rot="355779">
              <a:off x="10944310" y="4735815"/>
              <a:ext cx="101823" cy="10407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6" h="75257">
                  <a:moveTo>
                    <a:pt x="15552" y="73824"/>
                  </a:moveTo>
                  <a:cubicBezTo>
                    <a:pt x="3210" y="67385"/>
                    <a:pt x="-4303" y="24455"/>
                    <a:pt x="2673" y="12650"/>
                  </a:cubicBezTo>
                  <a:cubicBezTo>
                    <a:pt x="9649" y="844"/>
                    <a:pt x="45066" y="-3448"/>
                    <a:pt x="57408" y="2991"/>
                  </a:cubicBezTo>
                  <a:cubicBezTo>
                    <a:pt x="69750" y="9430"/>
                    <a:pt x="82093" y="38944"/>
                    <a:pt x="76727" y="51286"/>
                  </a:cubicBezTo>
                  <a:cubicBezTo>
                    <a:pt x="71361" y="63628"/>
                    <a:pt x="27894" y="80263"/>
                    <a:pt x="15552"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0" name="Forme libre : forme 1259">
              <a:extLst>
                <a:ext uri="{FF2B5EF4-FFF2-40B4-BE49-F238E27FC236}">
                  <a16:creationId xmlns:a16="http://schemas.microsoft.com/office/drawing/2014/main" id="{0065786A-738B-4AFE-80EF-27E1FA58A06A}"/>
                </a:ext>
              </a:extLst>
            </p:cNvPr>
            <p:cNvSpPr/>
            <p:nvPr/>
          </p:nvSpPr>
          <p:spPr>
            <a:xfrm rot="355779">
              <a:off x="10849103" y="4741322"/>
              <a:ext cx="106467" cy="96769"/>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4" h="77352">
                  <a:moveTo>
                    <a:pt x="15649" y="73824"/>
                  </a:moveTo>
                  <a:cubicBezTo>
                    <a:pt x="2693" y="65529"/>
                    <a:pt x="-4206" y="24455"/>
                    <a:pt x="2770" y="12650"/>
                  </a:cubicBezTo>
                  <a:cubicBezTo>
                    <a:pt x="9746" y="844"/>
                    <a:pt x="45163" y="-3448"/>
                    <a:pt x="57505" y="2991"/>
                  </a:cubicBezTo>
                  <a:cubicBezTo>
                    <a:pt x="69847" y="9430"/>
                    <a:pt x="85875" y="50076"/>
                    <a:pt x="80509" y="62418"/>
                  </a:cubicBezTo>
                  <a:cubicBezTo>
                    <a:pt x="75143" y="74760"/>
                    <a:pt x="28605" y="82119"/>
                    <a:pt x="15649" y="73824"/>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1" name="Forme libre : forme 1260">
              <a:extLst>
                <a:ext uri="{FF2B5EF4-FFF2-40B4-BE49-F238E27FC236}">
                  <a16:creationId xmlns:a16="http://schemas.microsoft.com/office/drawing/2014/main" id="{1E0C6E7F-44EF-40D8-9476-0B1A4319914E}"/>
                </a:ext>
              </a:extLst>
            </p:cNvPr>
            <p:cNvSpPr/>
            <p:nvPr/>
          </p:nvSpPr>
          <p:spPr>
            <a:xfrm rot="355779">
              <a:off x="10756577" y="4712098"/>
              <a:ext cx="102199" cy="10452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04" h="83552">
                  <a:moveTo>
                    <a:pt x="6984" y="72548"/>
                  </a:moveTo>
                  <a:cubicBezTo>
                    <a:pt x="-2335" y="60039"/>
                    <a:pt x="-2721" y="11994"/>
                    <a:pt x="8212" y="2713"/>
                  </a:cubicBezTo>
                  <a:cubicBezTo>
                    <a:pt x="19145" y="-6568"/>
                    <a:pt x="60238" y="10424"/>
                    <a:pt x="72580" y="16863"/>
                  </a:cubicBezTo>
                  <a:cubicBezTo>
                    <a:pt x="84922" y="23302"/>
                    <a:pt x="75061" y="68487"/>
                    <a:pt x="64128" y="77768"/>
                  </a:cubicBezTo>
                  <a:cubicBezTo>
                    <a:pt x="53195" y="87049"/>
                    <a:pt x="16303" y="85057"/>
                    <a:pt x="6984" y="7254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62" name="Forme libre : forme 1261">
            <a:extLst>
              <a:ext uri="{FF2B5EF4-FFF2-40B4-BE49-F238E27FC236}">
                <a16:creationId xmlns:a16="http://schemas.microsoft.com/office/drawing/2014/main" id="{7F9FFF4D-2729-4BC3-88CD-CE3B4DF9F996}"/>
              </a:ext>
            </a:extLst>
          </p:cNvPr>
          <p:cNvSpPr/>
          <p:nvPr>
            <p:custDataLst>
              <p:tags r:id="rId874"/>
            </p:custDataLst>
          </p:nvPr>
        </p:nvSpPr>
        <p:spPr>
          <a:xfrm rot="4130296">
            <a:off x="9902636" y="4453114"/>
            <a:ext cx="109372" cy="106385"/>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7749 w 89421"/>
              <a:gd name="connsiteY0" fmla="*/ 71807 h 82463"/>
              <a:gd name="connsiteX1" fmla="*/ 8977 w 89421"/>
              <a:gd name="connsiteY1" fmla="*/ 1972 h 82463"/>
              <a:gd name="connsiteX2" fmla="*/ 85557 w 89421"/>
              <a:gd name="connsiteY2" fmla="*/ 21053 h 82463"/>
              <a:gd name="connsiteX3" fmla="*/ 64893 w 89421"/>
              <a:gd name="connsiteY3" fmla="*/ 77027 h 82463"/>
              <a:gd name="connsiteX4" fmla="*/ 7749 w 89421"/>
              <a:gd name="connsiteY4" fmla="*/ 71807 h 82463"/>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1221 w 83608"/>
              <a:gd name="connsiteY0" fmla="*/ 74740 h 89659"/>
              <a:gd name="connsiteX1" fmla="*/ 26431 w 83608"/>
              <a:gd name="connsiteY1" fmla="*/ 1771 h 89659"/>
              <a:gd name="connsiteX2" fmla="*/ 79029 w 83608"/>
              <a:gd name="connsiteY2" fmla="*/ 23986 h 89659"/>
              <a:gd name="connsiteX3" fmla="*/ 63289 w 83608"/>
              <a:gd name="connsiteY3" fmla="*/ 85611 h 89659"/>
              <a:gd name="connsiteX4" fmla="*/ 1221 w 83608"/>
              <a:gd name="connsiteY4" fmla="*/ 74740 h 89659"/>
              <a:gd name="connsiteX0" fmla="*/ 1413 w 83800"/>
              <a:gd name="connsiteY0" fmla="*/ 70287 h 85039"/>
              <a:gd name="connsiteX1" fmla="*/ 24850 w 83800"/>
              <a:gd name="connsiteY1" fmla="*/ 2096 h 85039"/>
              <a:gd name="connsiteX2" fmla="*/ 79221 w 83800"/>
              <a:gd name="connsiteY2" fmla="*/ 19533 h 85039"/>
              <a:gd name="connsiteX3" fmla="*/ 63481 w 83800"/>
              <a:gd name="connsiteY3" fmla="*/ 81158 h 85039"/>
              <a:gd name="connsiteX4" fmla="*/ 1413 w 83800"/>
              <a:gd name="connsiteY4" fmla="*/ 70287 h 8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0" h="85039">
                <a:moveTo>
                  <a:pt x="1413" y="70287"/>
                </a:moveTo>
                <a:cubicBezTo>
                  <a:pt x="-5025" y="57110"/>
                  <a:pt x="11882" y="10555"/>
                  <a:pt x="24850" y="2096"/>
                </a:cubicBezTo>
                <a:cubicBezTo>
                  <a:pt x="37818" y="-6363"/>
                  <a:pt x="66879" y="13094"/>
                  <a:pt x="79221" y="19533"/>
                </a:cubicBezTo>
                <a:cubicBezTo>
                  <a:pt x="91563" y="25972"/>
                  <a:pt x="76449" y="72699"/>
                  <a:pt x="63481" y="81158"/>
                </a:cubicBezTo>
                <a:cubicBezTo>
                  <a:pt x="50513" y="89617"/>
                  <a:pt x="7851" y="83464"/>
                  <a:pt x="1413" y="7028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63" name="Forme libre : forme 1262">
            <a:extLst>
              <a:ext uri="{FF2B5EF4-FFF2-40B4-BE49-F238E27FC236}">
                <a16:creationId xmlns:a16="http://schemas.microsoft.com/office/drawing/2014/main" id="{AF52692F-6A80-4242-B354-3460EC6B197D}"/>
              </a:ext>
            </a:extLst>
          </p:cNvPr>
          <p:cNvSpPr/>
          <p:nvPr>
            <p:custDataLst>
              <p:tags r:id="rId875"/>
            </p:custDataLst>
          </p:nvPr>
        </p:nvSpPr>
        <p:spPr>
          <a:xfrm rot="4130296">
            <a:off x="9895962" y="4358960"/>
            <a:ext cx="103954" cy="11441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7749 w 89421"/>
              <a:gd name="connsiteY0" fmla="*/ 71807 h 82463"/>
              <a:gd name="connsiteX1" fmla="*/ 8977 w 89421"/>
              <a:gd name="connsiteY1" fmla="*/ 1972 h 82463"/>
              <a:gd name="connsiteX2" fmla="*/ 85557 w 89421"/>
              <a:gd name="connsiteY2" fmla="*/ 21053 h 82463"/>
              <a:gd name="connsiteX3" fmla="*/ 64893 w 89421"/>
              <a:gd name="connsiteY3" fmla="*/ 77027 h 82463"/>
              <a:gd name="connsiteX4" fmla="*/ 7749 w 89421"/>
              <a:gd name="connsiteY4" fmla="*/ 71807 h 82463"/>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1221 w 83608"/>
              <a:gd name="connsiteY0" fmla="*/ 74740 h 89659"/>
              <a:gd name="connsiteX1" fmla="*/ 26431 w 83608"/>
              <a:gd name="connsiteY1" fmla="*/ 1771 h 89659"/>
              <a:gd name="connsiteX2" fmla="*/ 79029 w 83608"/>
              <a:gd name="connsiteY2" fmla="*/ 23986 h 89659"/>
              <a:gd name="connsiteX3" fmla="*/ 63289 w 83608"/>
              <a:gd name="connsiteY3" fmla="*/ 85611 h 89659"/>
              <a:gd name="connsiteX4" fmla="*/ 1221 w 83608"/>
              <a:gd name="connsiteY4" fmla="*/ 74740 h 89659"/>
              <a:gd name="connsiteX0" fmla="*/ 1413 w 83800"/>
              <a:gd name="connsiteY0" fmla="*/ 70287 h 85039"/>
              <a:gd name="connsiteX1" fmla="*/ 24850 w 83800"/>
              <a:gd name="connsiteY1" fmla="*/ 2096 h 85039"/>
              <a:gd name="connsiteX2" fmla="*/ 79221 w 83800"/>
              <a:gd name="connsiteY2" fmla="*/ 19533 h 85039"/>
              <a:gd name="connsiteX3" fmla="*/ 63481 w 83800"/>
              <a:gd name="connsiteY3" fmla="*/ 81158 h 85039"/>
              <a:gd name="connsiteX4" fmla="*/ 1413 w 83800"/>
              <a:gd name="connsiteY4" fmla="*/ 70287 h 85039"/>
              <a:gd name="connsiteX0" fmla="*/ 1224 w 83074"/>
              <a:gd name="connsiteY0" fmla="*/ 70287 h 93259"/>
              <a:gd name="connsiteX1" fmla="*/ 24661 w 83074"/>
              <a:gd name="connsiteY1" fmla="*/ 2096 h 93259"/>
              <a:gd name="connsiteX2" fmla="*/ 79032 w 83074"/>
              <a:gd name="connsiteY2" fmla="*/ 19533 h 93259"/>
              <a:gd name="connsiteX3" fmla="*/ 59747 w 83074"/>
              <a:gd name="connsiteY3" fmla="*/ 90714 h 93259"/>
              <a:gd name="connsiteX4" fmla="*/ 1224 w 83074"/>
              <a:gd name="connsiteY4" fmla="*/ 70287 h 93259"/>
              <a:gd name="connsiteX0" fmla="*/ 1417 w 79649"/>
              <a:gd name="connsiteY0" fmla="*/ 60182 h 91454"/>
              <a:gd name="connsiteX1" fmla="*/ 21307 w 79649"/>
              <a:gd name="connsiteY1" fmla="*/ 1546 h 91454"/>
              <a:gd name="connsiteX2" fmla="*/ 75678 w 79649"/>
              <a:gd name="connsiteY2" fmla="*/ 18983 h 91454"/>
              <a:gd name="connsiteX3" fmla="*/ 56393 w 79649"/>
              <a:gd name="connsiteY3" fmla="*/ 90164 h 91454"/>
              <a:gd name="connsiteX4" fmla="*/ 1417 w 79649"/>
              <a:gd name="connsiteY4" fmla="*/ 60182 h 9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9" h="91454">
                <a:moveTo>
                  <a:pt x="1417" y="60182"/>
                </a:moveTo>
                <a:cubicBezTo>
                  <a:pt x="-4431" y="45412"/>
                  <a:pt x="8930" y="8413"/>
                  <a:pt x="21307" y="1546"/>
                </a:cubicBezTo>
                <a:cubicBezTo>
                  <a:pt x="33684" y="-5321"/>
                  <a:pt x="63336" y="12544"/>
                  <a:pt x="75678" y="18983"/>
                </a:cubicBezTo>
                <a:cubicBezTo>
                  <a:pt x="88020" y="25422"/>
                  <a:pt x="68770" y="83298"/>
                  <a:pt x="56393" y="90164"/>
                </a:cubicBezTo>
                <a:cubicBezTo>
                  <a:pt x="44016" y="97031"/>
                  <a:pt x="7265" y="74952"/>
                  <a:pt x="1417" y="60182"/>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64" name="Forme libre : forme 1263">
            <a:extLst>
              <a:ext uri="{FF2B5EF4-FFF2-40B4-BE49-F238E27FC236}">
                <a16:creationId xmlns:a16="http://schemas.microsoft.com/office/drawing/2014/main" id="{A12C21AA-EFE3-45B1-9862-79CB71ABBA75}"/>
              </a:ext>
            </a:extLst>
          </p:cNvPr>
          <p:cNvSpPr/>
          <p:nvPr>
            <p:custDataLst>
              <p:tags r:id="rId876"/>
            </p:custDataLst>
          </p:nvPr>
        </p:nvSpPr>
        <p:spPr>
          <a:xfrm rot="4130296">
            <a:off x="9914853" y="4270334"/>
            <a:ext cx="93835" cy="10677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7749 w 89421"/>
              <a:gd name="connsiteY0" fmla="*/ 71807 h 82463"/>
              <a:gd name="connsiteX1" fmla="*/ 8977 w 89421"/>
              <a:gd name="connsiteY1" fmla="*/ 1972 h 82463"/>
              <a:gd name="connsiteX2" fmla="*/ 85557 w 89421"/>
              <a:gd name="connsiteY2" fmla="*/ 21053 h 82463"/>
              <a:gd name="connsiteX3" fmla="*/ 64893 w 89421"/>
              <a:gd name="connsiteY3" fmla="*/ 77027 h 82463"/>
              <a:gd name="connsiteX4" fmla="*/ 7749 w 89421"/>
              <a:gd name="connsiteY4" fmla="*/ 71807 h 82463"/>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1221 w 83608"/>
              <a:gd name="connsiteY0" fmla="*/ 74740 h 89659"/>
              <a:gd name="connsiteX1" fmla="*/ 26431 w 83608"/>
              <a:gd name="connsiteY1" fmla="*/ 1771 h 89659"/>
              <a:gd name="connsiteX2" fmla="*/ 79029 w 83608"/>
              <a:gd name="connsiteY2" fmla="*/ 23986 h 89659"/>
              <a:gd name="connsiteX3" fmla="*/ 63289 w 83608"/>
              <a:gd name="connsiteY3" fmla="*/ 85611 h 89659"/>
              <a:gd name="connsiteX4" fmla="*/ 1221 w 83608"/>
              <a:gd name="connsiteY4" fmla="*/ 74740 h 89659"/>
              <a:gd name="connsiteX0" fmla="*/ 1413 w 83800"/>
              <a:gd name="connsiteY0" fmla="*/ 70287 h 85039"/>
              <a:gd name="connsiteX1" fmla="*/ 24850 w 83800"/>
              <a:gd name="connsiteY1" fmla="*/ 2096 h 85039"/>
              <a:gd name="connsiteX2" fmla="*/ 79221 w 83800"/>
              <a:gd name="connsiteY2" fmla="*/ 19533 h 85039"/>
              <a:gd name="connsiteX3" fmla="*/ 63481 w 83800"/>
              <a:gd name="connsiteY3" fmla="*/ 81158 h 85039"/>
              <a:gd name="connsiteX4" fmla="*/ 1413 w 83800"/>
              <a:gd name="connsiteY4" fmla="*/ 70287 h 85039"/>
              <a:gd name="connsiteX0" fmla="*/ 1224 w 83074"/>
              <a:gd name="connsiteY0" fmla="*/ 70287 h 93259"/>
              <a:gd name="connsiteX1" fmla="*/ 24661 w 83074"/>
              <a:gd name="connsiteY1" fmla="*/ 2096 h 93259"/>
              <a:gd name="connsiteX2" fmla="*/ 79032 w 83074"/>
              <a:gd name="connsiteY2" fmla="*/ 19533 h 93259"/>
              <a:gd name="connsiteX3" fmla="*/ 59747 w 83074"/>
              <a:gd name="connsiteY3" fmla="*/ 90714 h 93259"/>
              <a:gd name="connsiteX4" fmla="*/ 1224 w 83074"/>
              <a:gd name="connsiteY4" fmla="*/ 70287 h 93259"/>
              <a:gd name="connsiteX0" fmla="*/ 1417 w 79649"/>
              <a:gd name="connsiteY0" fmla="*/ 60182 h 91454"/>
              <a:gd name="connsiteX1" fmla="*/ 21307 w 79649"/>
              <a:gd name="connsiteY1" fmla="*/ 1546 h 91454"/>
              <a:gd name="connsiteX2" fmla="*/ 75678 w 79649"/>
              <a:gd name="connsiteY2" fmla="*/ 18983 h 91454"/>
              <a:gd name="connsiteX3" fmla="*/ 56393 w 79649"/>
              <a:gd name="connsiteY3" fmla="*/ 90164 h 91454"/>
              <a:gd name="connsiteX4" fmla="*/ 1417 w 79649"/>
              <a:gd name="connsiteY4" fmla="*/ 60182 h 91454"/>
              <a:gd name="connsiteX0" fmla="*/ 1157 w 78864"/>
              <a:gd name="connsiteY0" fmla="*/ 60182 h 89679"/>
              <a:gd name="connsiteX1" fmla="*/ 21047 w 78864"/>
              <a:gd name="connsiteY1" fmla="*/ 1546 h 89679"/>
              <a:gd name="connsiteX2" fmla="*/ 75418 w 78864"/>
              <a:gd name="connsiteY2" fmla="*/ 18983 h 89679"/>
              <a:gd name="connsiteX3" fmla="*/ 51553 w 78864"/>
              <a:gd name="connsiteY3" fmla="*/ 88314 h 89679"/>
              <a:gd name="connsiteX4" fmla="*/ 1157 w 78864"/>
              <a:gd name="connsiteY4" fmla="*/ 60182 h 89679"/>
              <a:gd name="connsiteX0" fmla="*/ 1086 w 72249"/>
              <a:gd name="connsiteY0" fmla="*/ 60096 h 89556"/>
              <a:gd name="connsiteX1" fmla="*/ 20976 w 72249"/>
              <a:gd name="connsiteY1" fmla="*/ 1460 h 89556"/>
              <a:gd name="connsiteX2" fmla="*/ 68058 w 72249"/>
              <a:gd name="connsiteY2" fmla="*/ 19617 h 89556"/>
              <a:gd name="connsiteX3" fmla="*/ 51482 w 72249"/>
              <a:gd name="connsiteY3" fmla="*/ 88228 h 89556"/>
              <a:gd name="connsiteX4" fmla="*/ 1086 w 72249"/>
              <a:gd name="connsiteY4" fmla="*/ 60096 h 89556"/>
              <a:gd name="connsiteX0" fmla="*/ 987 w 71895"/>
              <a:gd name="connsiteY0" fmla="*/ 60096 h 85354"/>
              <a:gd name="connsiteX1" fmla="*/ 20877 w 71895"/>
              <a:gd name="connsiteY1" fmla="*/ 1460 h 85354"/>
              <a:gd name="connsiteX2" fmla="*/ 67959 w 71895"/>
              <a:gd name="connsiteY2" fmla="*/ 19617 h 85354"/>
              <a:gd name="connsiteX3" fmla="*/ 49513 w 71895"/>
              <a:gd name="connsiteY3" fmla="*/ 83811 h 85354"/>
              <a:gd name="connsiteX4" fmla="*/ 987 w 71895"/>
              <a:gd name="connsiteY4" fmla="*/ 60096 h 8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95" h="85354">
                <a:moveTo>
                  <a:pt x="987" y="60096"/>
                </a:moveTo>
                <a:cubicBezTo>
                  <a:pt x="-3786" y="46371"/>
                  <a:pt x="9715" y="8206"/>
                  <a:pt x="20877" y="1460"/>
                </a:cubicBezTo>
                <a:cubicBezTo>
                  <a:pt x="32039" y="-5286"/>
                  <a:pt x="55617" y="13178"/>
                  <a:pt x="67959" y="19617"/>
                </a:cubicBezTo>
                <a:cubicBezTo>
                  <a:pt x="80301" y="26056"/>
                  <a:pt x="60675" y="77065"/>
                  <a:pt x="49513" y="83811"/>
                </a:cubicBezTo>
                <a:cubicBezTo>
                  <a:pt x="38351" y="90557"/>
                  <a:pt x="5760" y="73821"/>
                  <a:pt x="987" y="6009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65" name="Forme libre : forme 1264">
            <a:extLst>
              <a:ext uri="{FF2B5EF4-FFF2-40B4-BE49-F238E27FC236}">
                <a16:creationId xmlns:a16="http://schemas.microsoft.com/office/drawing/2014/main" id="{80D845D3-CC68-40D8-B0D8-16DA933DAD1B}"/>
              </a:ext>
            </a:extLst>
          </p:cNvPr>
          <p:cNvSpPr/>
          <p:nvPr>
            <p:custDataLst>
              <p:tags r:id="rId877"/>
            </p:custDataLst>
          </p:nvPr>
        </p:nvSpPr>
        <p:spPr>
          <a:xfrm rot="5789936">
            <a:off x="9942469" y="4195057"/>
            <a:ext cx="97502" cy="10740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7749 w 89421"/>
              <a:gd name="connsiteY0" fmla="*/ 71807 h 82463"/>
              <a:gd name="connsiteX1" fmla="*/ 8977 w 89421"/>
              <a:gd name="connsiteY1" fmla="*/ 1972 h 82463"/>
              <a:gd name="connsiteX2" fmla="*/ 85557 w 89421"/>
              <a:gd name="connsiteY2" fmla="*/ 21053 h 82463"/>
              <a:gd name="connsiteX3" fmla="*/ 64893 w 89421"/>
              <a:gd name="connsiteY3" fmla="*/ 77027 h 82463"/>
              <a:gd name="connsiteX4" fmla="*/ 7749 w 89421"/>
              <a:gd name="connsiteY4" fmla="*/ 71807 h 82463"/>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1221 w 83608"/>
              <a:gd name="connsiteY0" fmla="*/ 74740 h 89659"/>
              <a:gd name="connsiteX1" fmla="*/ 26431 w 83608"/>
              <a:gd name="connsiteY1" fmla="*/ 1771 h 89659"/>
              <a:gd name="connsiteX2" fmla="*/ 79029 w 83608"/>
              <a:gd name="connsiteY2" fmla="*/ 23986 h 89659"/>
              <a:gd name="connsiteX3" fmla="*/ 63289 w 83608"/>
              <a:gd name="connsiteY3" fmla="*/ 85611 h 89659"/>
              <a:gd name="connsiteX4" fmla="*/ 1221 w 83608"/>
              <a:gd name="connsiteY4" fmla="*/ 74740 h 89659"/>
              <a:gd name="connsiteX0" fmla="*/ 1413 w 83800"/>
              <a:gd name="connsiteY0" fmla="*/ 70287 h 85039"/>
              <a:gd name="connsiteX1" fmla="*/ 24850 w 83800"/>
              <a:gd name="connsiteY1" fmla="*/ 2096 h 85039"/>
              <a:gd name="connsiteX2" fmla="*/ 79221 w 83800"/>
              <a:gd name="connsiteY2" fmla="*/ 19533 h 85039"/>
              <a:gd name="connsiteX3" fmla="*/ 63481 w 83800"/>
              <a:gd name="connsiteY3" fmla="*/ 81158 h 85039"/>
              <a:gd name="connsiteX4" fmla="*/ 1413 w 83800"/>
              <a:gd name="connsiteY4" fmla="*/ 70287 h 85039"/>
              <a:gd name="connsiteX0" fmla="*/ 1224 w 83074"/>
              <a:gd name="connsiteY0" fmla="*/ 70287 h 93259"/>
              <a:gd name="connsiteX1" fmla="*/ 24661 w 83074"/>
              <a:gd name="connsiteY1" fmla="*/ 2096 h 93259"/>
              <a:gd name="connsiteX2" fmla="*/ 79032 w 83074"/>
              <a:gd name="connsiteY2" fmla="*/ 19533 h 93259"/>
              <a:gd name="connsiteX3" fmla="*/ 59747 w 83074"/>
              <a:gd name="connsiteY3" fmla="*/ 90714 h 93259"/>
              <a:gd name="connsiteX4" fmla="*/ 1224 w 83074"/>
              <a:gd name="connsiteY4" fmla="*/ 70287 h 93259"/>
              <a:gd name="connsiteX0" fmla="*/ 1417 w 79649"/>
              <a:gd name="connsiteY0" fmla="*/ 60182 h 91454"/>
              <a:gd name="connsiteX1" fmla="*/ 21307 w 79649"/>
              <a:gd name="connsiteY1" fmla="*/ 1546 h 91454"/>
              <a:gd name="connsiteX2" fmla="*/ 75678 w 79649"/>
              <a:gd name="connsiteY2" fmla="*/ 18983 h 91454"/>
              <a:gd name="connsiteX3" fmla="*/ 56393 w 79649"/>
              <a:gd name="connsiteY3" fmla="*/ 90164 h 91454"/>
              <a:gd name="connsiteX4" fmla="*/ 1417 w 79649"/>
              <a:gd name="connsiteY4" fmla="*/ 60182 h 91454"/>
              <a:gd name="connsiteX0" fmla="*/ 1157 w 78864"/>
              <a:gd name="connsiteY0" fmla="*/ 60182 h 89679"/>
              <a:gd name="connsiteX1" fmla="*/ 21047 w 78864"/>
              <a:gd name="connsiteY1" fmla="*/ 1546 h 89679"/>
              <a:gd name="connsiteX2" fmla="*/ 75418 w 78864"/>
              <a:gd name="connsiteY2" fmla="*/ 18983 h 89679"/>
              <a:gd name="connsiteX3" fmla="*/ 51553 w 78864"/>
              <a:gd name="connsiteY3" fmla="*/ 88314 h 89679"/>
              <a:gd name="connsiteX4" fmla="*/ 1157 w 78864"/>
              <a:gd name="connsiteY4" fmla="*/ 60182 h 89679"/>
              <a:gd name="connsiteX0" fmla="*/ 1086 w 72249"/>
              <a:gd name="connsiteY0" fmla="*/ 60096 h 89556"/>
              <a:gd name="connsiteX1" fmla="*/ 20976 w 72249"/>
              <a:gd name="connsiteY1" fmla="*/ 1460 h 89556"/>
              <a:gd name="connsiteX2" fmla="*/ 68058 w 72249"/>
              <a:gd name="connsiteY2" fmla="*/ 19617 h 89556"/>
              <a:gd name="connsiteX3" fmla="*/ 51482 w 72249"/>
              <a:gd name="connsiteY3" fmla="*/ 88228 h 89556"/>
              <a:gd name="connsiteX4" fmla="*/ 1086 w 72249"/>
              <a:gd name="connsiteY4" fmla="*/ 60096 h 89556"/>
              <a:gd name="connsiteX0" fmla="*/ 987 w 71895"/>
              <a:gd name="connsiteY0" fmla="*/ 60096 h 85354"/>
              <a:gd name="connsiteX1" fmla="*/ 20877 w 71895"/>
              <a:gd name="connsiteY1" fmla="*/ 1460 h 85354"/>
              <a:gd name="connsiteX2" fmla="*/ 67959 w 71895"/>
              <a:gd name="connsiteY2" fmla="*/ 19617 h 85354"/>
              <a:gd name="connsiteX3" fmla="*/ 49513 w 71895"/>
              <a:gd name="connsiteY3" fmla="*/ 83811 h 85354"/>
              <a:gd name="connsiteX4" fmla="*/ 987 w 71895"/>
              <a:gd name="connsiteY4" fmla="*/ 60096 h 85354"/>
              <a:gd name="connsiteX0" fmla="*/ 1170 w 72574"/>
              <a:gd name="connsiteY0" fmla="*/ 60096 h 86594"/>
              <a:gd name="connsiteX1" fmla="*/ 21060 w 72574"/>
              <a:gd name="connsiteY1" fmla="*/ 1460 h 86594"/>
              <a:gd name="connsiteX2" fmla="*/ 68142 w 72574"/>
              <a:gd name="connsiteY2" fmla="*/ 19617 h 86594"/>
              <a:gd name="connsiteX3" fmla="*/ 53134 w 72574"/>
              <a:gd name="connsiteY3" fmla="*/ 85121 h 86594"/>
              <a:gd name="connsiteX4" fmla="*/ 1170 w 72574"/>
              <a:gd name="connsiteY4" fmla="*/ 60096 h 86594"/>
              <a:gd name="connsiteX0" fmla="*/ 1067 w 74705"/>
              <a:gd name="connsiteY0" fmla="*/ 54938 h 85856"/>
              <a:gd name="connsiteX1" fmla="*/ 23138 w 74705"/>
              <a:gd name="connsiteY1" fmla="*/ 1200 h 85856"/>
              <a:gd name="connsiteX2" fmla="*/ 70220 w 74705"/>
              <a:gd name="connsiteY2" fmla="*/ 19357 h 85856"/>
              <a:gd name="connsiteX3" fmla="*/ 55212 w 74705"/>
              <a:gd name="connsiteY3" fmla="*/ 84861 h 85856"/>
              <a:gd name="connsiteX4" fmla="*/ 1067 w 74705"/>
              <a:gd name="connsiteY4" fmla="*/ 54938 h 8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05" h="85856">
                <a:moveTo>
                  <a:pt x="1067" y="54938"/>
                </a:moveTo>
                <a:cubicBezTo>
                  <a:pt x="-4279" y="40995"/>
                  <a:pt x="11613" y="7130"/>
                  <a:pt x="23138" y="1200"/>
                </a:cubicBezTo>
                <a:cubicBezTo>
                  <a:pt x="34664" y="-4730"/>
                  <a:pt x="57878" y="12918"/>
                  <a:pt x="70220" y="19357"/>
                </a:cubicBezTo>
                <a:cubicBezTo>
                  <a:pt x="82562" y="25796"/>
                  <a:pt x="66738" y="78931"/>
                  <a:pt x="55212" y="84861"/>
                </a:cubicBezTo>
                <a:cubicBezTo>
                  <a:pt x="43687" y="90791"/>
                  <a:pt x="6413" y="68881"/>
                  <a:pt x="1067" y="54938"/>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66" name="Forme libre : forme 1265">
            <a:extLst>
              <a:ext uri="{FF2B5EF4-FFF2-40B4-BE49-F238E27FC236}">
                <a16:creationId xmlns:a16="http://schemas.microsoft.com/office/drawing/2014/main" id="{73DA63EE-DCD7-4A06-9C19-2F83ABEA1344}"/>
              </a:ext>
            </a:extLst>
          </p:cNvPr>
          <p:cNvSpPr/>
          <p:nvPr>
            <p:custDataLst>
              <p:tags r:id="rId878"/>
            </p:custDataLst>
          </p:nvPr>
        </p:nvSpPr>
        <p:spPr>
          <a:xfrm rot="5789936">
            <a:off x="10001710" y="4142174"/>
            <a:ext cx="93835" cy="106778"/>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7749 w 89421"/>
              <a:gd name="connsiteY0" fmla="*/ 71807 h 82463"/>
              <a:gd name="connsiteX1" fmla="*/ 8977 w 89421"/>
              <a:gd name="connsiteY1" fmla="*/ 1972 h 82463"/>
              <a:gd name="connsiteX2" fmla="*/ 85557 w 89421"/>
              <a:gd name="connsiteY2" fmla="*/ 21053 h 82463"/>
              <a:gd name="connsiteX3" fmla="*/ 64893 w 89421"/>
              <a:gd name="connsiteY3" fmla="*/ 77027 h 82463"/>
              <a:gd name="connsiteX4" fmla="*/ 7749 w 89421"/>
              <a:gd name="connsiteY4" fmla="*/ 71807 h 82463"/>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8052 w 90439"/>
              <a:gd name="connsiteY0" fmla="*/ 71807 h 86615"/>
              <a:gd name="connsiteX1" fmla="*/ 9280 w 90439"/>
              <a:gd name="connsiteY1" fmla="*/ 1972 h 86615"/>
              <a:gd name="connsiteX2" fmla="*/ 85860 w 90439"/>
              <a:gd name="connsiteY2" fmla="*/ 21053 h 86615"/>
              <a:gd name="connsiteX3" fmla="*/ 70120 w 90439"/>
              <a:gd name="connsiteY3" fmla="*/ 82678 h 86615"/>
              <a:gd name="connsiteX4" fmla="*/ 8052 w 90439"/>
              <a:gd name="connsiteY4" fmla="*/ 71807 h 86615"/>
              <a:gd name="connsiteX0" fmla="*/ 1221 w 83608"/>
              <a:gd name="connsiteY0" fmla="*/ 74740 h 89659"/>
              <a:gd name="connsiteX1" fmla="*/ 26431 w 83608"/>
              <a:gd name="connsiteY1" fmla="*/ 1771 h 89659"/>
              <a:gd name="connsiteX2" fmla="*/ 79029 w 83608"/>
              <a:gd name="connsiteY2" fmla="*/ 23986 h 89659"/>
              <a:gd name="connsiteX3" fmla="*/ 63289 w 83608"/>
              <a:gd name="connsiteY3" fmla="*/ 85611 h 89659"/>
              <a:gd name="connsiteX4" fmla="*/ 1221 w 83608"/>
              <a:gd name="connsiteY4" fmla="*/ 74740 h 89659"/>
              <a:gd name="connsiteX0" fmla="*/ 1413 w 83800"/>
              <a:gd name="connsiteY0" fmla="*/ 70287 h 85039"/>
              <a:gd name="connsiteX1" fmla="*/ 24850 w 83800"/>
              <a:gd name="connsiteY1" fmla="*/ 2096 h 85039"/>
              <a:gd name="connsiteX2" fmla="*/ 79221 w 83800"/>
              <a:gd name="connsiteY2" fmla="*/ 19533 h 85039"/>
              <a:gd name="connsiteX3" fmla="*/ 63481 w 83800"/>
              <a:gd name="connsiteY3" fmla="*/ 81158 h 85039"/>
              <a:gd name="connsiteX4" fmla="*/ 1413 w 83800"/>
              <a:gd name="connsiteY4" fmla="*/ 70287 h 85039"/>
              <a:gd name="connsiteX0" fmla="*/ 1224 w 83074"/>
              <a:gd name="connsiteY0" fmla="*/ 70287 h 93259"/>
              <a:gd name="connsiteX1" fmla="*/ 24661 w 83074"/>
              <a:gd name="connsiteY1" fmla="*/ 2096 h 93259"/>
              <a:gd name="connsiteX2" fmla="*/ 79032 w 83074"/>
              <a:gd name="connsiteY2" fmla="*/ 19533 h 93259"/>
              <a:gd name="connsiteX3" fmla="*/ 59747 w 83074"/>
              <a:gd name="connsiteY3" fmla="*/ 90714 h 93259"/>
              <a:gd name="connsiteX4" fmla="*/ 1224 w 83074"/>
              <a:gd name="connsiteY4" fmla="*/ 70287 h 93259"/>
              <a:gd name="connsiteX0" fmla="*/ 1417 w 79649"/>
              <a:gd name="connsiteY0" fmla="*/ 60182 h 91454"/>
              <a:gd name="connsiteX1" fmla="*/ 21307 w 79649"/>
              <a:gd name="connsiteY1" fmla="*/ 1546 h 91454"/>
              <a:gd name="connsiteX2" fmla="*/ 75678 w 79649"/>
              <a:gd name="connsiteY2" fmla="*/ 18983 h 91454"/>
              <a:gd name="connsiteX3" fmla="*/ 56393 w 79649"/>
              <a:gd name="connsiteY3" fmla="*/ 90164 h 91454"/>
              <a:gd name="connsiteX4" fmla="*/ 1417 w 79649"/>
              <a:gd name="connsiteY4" fmla="*/ 60182 h 91454"/>
              <a:gd name="connsiteX0" fmla="*/ 1157 w 78864"/>
              <a:gd name="connsiteY0" fmla="*/ 60182 h 89679"/>
              <a:gd name="connsiteX1" fmla="*/ 21047 w 78864"/>
              <a:gd name="connsiteY1" fmla="*/ 1546 h 89679"/>
              <a:gd name="connsiteX2" fmla="*/ 75418 w 78864"/>
              <a:gd name="connsiteY2" fmla="*/ 18983 h 89679"/>
              <a:gd name="connsiteX3" fmla="*/ 51553 w 78864"/>
              <a:gd name="connsiteY3" fmla="*/ 88314 h 89679"/>
              <a:gd name="connsiteX4" fmla="*/ 1157 w 78864"/>
              <a:gd name="connsiteY4" fmla="*/ 60182 h 89679"/>
              <a:gd name="connsiteX0" fmla="*/ 1086 w 72249"/>
              <a:gd name="connsiteY0" fmla="*/ 60096 h 89556"/>
              <a:gd name="connsiteX1" fmla="*/ 20976 w 72249"/>
              <a:gd name="connsiteY1" fmla="*/ 1460 h 89556"/>
              <a:gd name="connsiteX2" fmla="*/ 68058 w 72249"/>
              <a:gd name="connsiteY2" fmla="*/ 19617 h 89556"/>
              <a:gd name="connsiteX3" fmla="*/ 51482 w 72249"/>
              <a:gd name="connsiteY3" fmla="*/ 88228 h 89556"/>
              <a:gd name="connsiteX4" fmla="*/ 1086 w 72249"/>
              <a:gd name="connsiteY4" fmla="*/ 60096 h 89556"/>
              <a:gd name="connsiteX0" fmla="*/ 987 w 71895"/>
              <a:gd name="connsiteY0" fmla="*/ 60096 h 85354"/>
              <a:gd name="connsiteX1" fmla="*/ 20877 w 71895"/>
              <a:gd name="connsiteY1" fmla="*/ 1460 h 85354"/>
              <a:gd name="connsiteX2" fmla="*/ 67959 w 71895"/>
              <a:gd name="connsiteY2" fmla="*/ 19617 h 85354"/>
              <a:gd name="connsiteX3" fmla="*/ 49513 w 71895"/>
              <a:gd name="connsiteY3" fmla="*/ 83811 h 85354"/>
              <a:gd name="connsiteX4" fmla="*/ 987 w 71895"/>
              <a:gd name="connsiteY4" fmla="*/ 60096 h 8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95" h="85354">
                <a:moveTo>
                  <a:pt x="987" y="60096"/>
                </a:moveTo>
                <a:cubicBezTo>
                  <a:pt x="-3786" y="46371"/>
                  <a:pt x="9715" y="8206"/>
                  <a:pt x="20877" y="1460"/>
                </a:cubicBezTo>
                <a:cubicBezTo>
                  <a:pt x="32039" y="-5286"/>
                  <a:pt x="55617" y="13178"/>
                  <a:pt x="67959" y="19617"/>
                </a:cubicBezTo>
                <a:cubicBezTo>
                  <a:pt x="80301" y="26056"/>
                  <a:pt x="60675" y="77065"/>
                  <a:pt x="49513" y="83811"/>
                </a:cubicBezTo>
                <a:cubicBezTo>
                  <a:pt x="38351" y="90557"/>
                  <a:pt x="5760" y="73821"/>
                  <a:pt x="987" y="60096"/>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267" name="Groupe 1266">
            <a:extLst>
              <a:ext uri="{FF2B5EF4-FFF2-40B4-BE49-F238E27FC236}">
                <a16:creationId xmlns:a16="http://schemas.microsoft.com/office/drawing/2014/main" id="{7A8E2CB5-C967-47A3-B369-41E6791BE1D1}"/>
              </a:ext>
            </a:extLst>
          </p:cNvPr>
          <p:cNvGrpSpPr/>
          <p:nvPr>
            <p:custDataLst>
              <p:tags r:id="rId879"/>
            </p:custDataLst>
          </p:nvPr>
        </p:nvGrpSpPr>
        <p:grpSpPr>
          <a:xfrm rot="19578286">
            <a:off x="10290846" y="4673301"/>
            <a:ext cx="250824" cy="172208"/>
            <a:chOff x="10760298" y="4626854"/>
            <a:chExt cx="250824" cy="172208"/>
          </a:xfrm>
        </p:grpSpPr>
        <p:sp>
          <p:nvSpPr>
            <p:cNvPr id="1268" name="Forme libre : forme 1267">
              <a:extLst>
                <a:ext uri="{FF2B5EF4-FFF2-40B4-BE49-F238E27FC236}">
                  <a16:creationId xmlns:a16="http://schemas.microsoft.com/office/drawing/2014/main" id="{5E429AF9-57E0-44F1-A0F7-ACEBB7ED9AE7}"/>
                </a:ext>
              </a:extLst>
            </p:cNvPr>
            <p:cNvSpPr/>
            <p:nvPr/>
          </p:nvSpPr>
          <p:spPr>
            <a:xfrm rot="355779">
              <a:off x="10892333" y="4626854"/>
              <a:ext cx="118789" cy="110921"/>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42927 w 74416"/>
                <a:gd name="connsiteY0" fmla="*/ 76581 h 77857"/>
                <a:gd name="connsiteX1" fmla="*/ 87 w 74416"/>
                <a:gd name="connsiteY1" fmla="*/ 12742 h 77857"/>
                <a:gd name="connsiteX2" fmla="*/ 54822 w 74416"/>
                <a:gd name="connsiteY2" fmla="*/ 3083 h 77857"/>
                <a:gd name="connsiteX3" fmla="*/ 74141 w 74416"/>
                <a:gd name="connsiteY3" fmla="*/ 51378 h 77857"/>
                <a:gd name="connsiteX4" fmla="*/ 42927 w 74416"/>
                <a:gd name="connsiteY4" fmla="*/ 76581 h 77857"/>
                <a:gd name="connsiteX0" fmla="*/ 42933 w 89512"/>
                <a:gd name="connsiteY0" fmla="*/ 76581 h 76642"/>
                <a:gd name="connsiteX1" fmla="*/ 93 w 89512"/>
                <a:gd name="connsiteY1" fmla="*/ 12742 h 76642"/>
                <a:gd name="connsiteX2" fmla="*/ 54828 w 89512"/>
                <a:gd name="connsiteY2" fmla="*/ 3083 h 76642"/>
                <a:gd name="connsiteX3" fmla="*/ 89398 w 89512"/>
                <a:gd name="connsiteY3" fmla="*/ 24038 h 76642"/>
                <a:gd name="connsiteX4" fmla="*/ 42933 w 89512"/>
                <a:gd name="connsiteY4" fmla="*/ 76581 h 76642"/>
                <a:gd name="connsiteX0" fmla="*/ 43358 w 90050"/>
                <a:gd name="connsiteY0" fmla="*/ 81179 h 81241"/>
                <a:gd name="connsiteX1" fmla="*/ 518 w 90050"/>
                <a:gd name="connsiteY1" fmla="*/ 17340 h 81241"/>
                <a:gd name="connsiteX2" fmla="*/ 23158 w 90050"/>
                <a:gd name="connsiteY2" fmla="*/ 2210 h 81241"/>
                <a:gd name="connsiteX3" fmla="*/ 89823 w 90050"/>
                <a:gd name="connsiteY3" fmla="*/ 28636 h 81241"/>
                <a:gd name="connsiteX4" fmla="*/ 43358 w 90050"/>
                <a:gd name="connsiteY4" fmla="*/ 81179 h 81241"/>
                <a:gd name="connsiteX0" fmla="*/ 44322 w 91015"/>
                <a:gd name="connsiteY0" fmla="*/ 80207 h 80207"/>
                <a:gd name="connsiteX1" fmla="*/ 489 w 91015"/>
                <a:gd name="connsiteY1" fmla="*/ 28096 h 80207"/>
                <a:gd name="connsiteX2" fmla="*/ 24122 w 91015"/>
                <a:gd name="connsiteY2" fmla="*/ 1238 h 80207"/>
                <a:gd name="connsiteX3" fmla="*/ 90787 w 91015"/>
                <a:gd name="connsiteY3" fmla="*/ 27664 h 80207"/>
                <a:gd name="connsiteX4" fmla="*/ 44322 w 91015"/>
                <a:gd name="connsiteY4" fmla="*/ 80207 h 8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5" h="80207">
                  <a:moveTo>
                    <a:pt x="44322" y="80207"/>
                  </a:moveTo>
                  <a:cubicBezTo>
                    <a:pt x="29272" y="80279"/>
                    <a:pt x="3856" y="41257"/>
                    <a:pt x="489" y="28096"/>
                  </a:cubicBezTo>
                  <a:cubicBezTo>
                    <a:pt x="-2878" y="14935"/>
                    <a:pt x="11780" y="-5201"/>
                    <a:pt x="24122" y="1238"/>
                  </a:cubicBezTo>
                  <a:cubicBezTo>
                    <a:pt x="36464" y="7677"/>
                    <a:pt x="87420" y="14503"/>
                    <a:pt x="90787" y="27664"/>
                  </a:cubicBezTo>
                  <a:cubicBezTo>
                    <a:pt x="94154" y="40825"/>
                    <a:pt x="59372" y="80135"/>
                    <a:pt x="44322" y="80207"/>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9" name="Forme libre : forme 1268">
              <a:extLst>
                <a:ext uri="{FF2B5EF4-FFF2-40B4-BE49-F238E27FC236}">
                  <a16:creationId xmlns:a16="http://schemas.microsoft.com/office/drawing/2014/main" id="{900F1830-CE06-4F4D-8A3F-93DD5C49D89A}"/>
                </a:ext>
              </a:extLst>
            </p:cNvPr>
            <p:cNvSpPr/>
            <p:nvPr/>
          </p:nvSpPr>
          <p:spPr>
            <a:xfrm rot="355779">
              <a:off x="10838790" y="4670809"/>
              <a:ext cx="103975" cy="101226"/>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4064 w 79129"/>
                <a:gd name="connsiteY0" fmla="*/ 90164 h 94186"/>
                <a:gd name="connsiteX1" fmla="*/ 1185 w 79129"/>
                <a:gd name="connsiteY1" fmla="*/ 28990 h 94186"/>
                <a:gd name="connsiteX2" fmla="*/ 33584 w 79129"/>
                <a:gd name="connsiteY2" fmla="*/ 1272 h 94186"/>
                <a:gd name="connsiteX3" fmla="*/ 78924 w 79129"/>
                <a:gd name="connsiteY3" fmla="*/ 78758 h 94186"/>
                <a:gd name="connsiteX4" fmla="*/ 14064 w 79129"/>
                <a:gd name="connsiteY4" fmla="*/ 90164 h 94186"/>
                <a:gd name="connsiteX0" fmla="*/ 25199 w 90264"/>
                <a:gd name="connsiteY0" fmla="*/ 89951 h 93596"/>
                <a:gd name="connsiteX1" fmla="*/ 502 w 90264"/>
                <a:gd name="connsiteY1" fmla="*/ 33866 h 93596"/>
                <a:gd name="connsiteX2" fmla="*/ 44719 w 90264"/>
                <a:gd name="connsiteY2" fmla="*/ 1059 h 93596"/>
                <a:gd name="connsiteX3" fmla="*/ 90059 w 90264"/>
                <a:gd name="connsiteY3" fmla="*/ 78545 h 93596"/>
                <a:gd name="connsiteX4" fmla="*/ 25199 w 90264"/>
                <a:gd name="connsiteY4" fmla="*/ 89951 h 93596"/>
                <a:gd name="connsiteX0" fmla="*/ 25117 w 70426"/>
                <a:gd name="connsiteY0" fmla="*/ 89951 h 90196"/>
                <a:gd name="connsiteX1" fmla="*/ 420 w 70426"/>
                <a:gd name="connsiteY1" fmla="*/ 33866 h 90196"/>
                <a:gd name="connsiteX2" fmla="*/ 44637 w 70426"/>
                <a:gd name="connsiteY2" fmla="*/ 1059 h 90196"/>
                <a:gd name="connsiteX3" fmla="*/ 70005 w 70426"/>
                <a:gd name="connsiteY3" fmla="*/ 52136 h 90196"/>
                <a:gd name="connsiteX4" fmla="*/ 25117 w 70426"/>
                <a:gd name="connsiteY4" fmla="*/ 89951 h 90196"/>
                <a:gd name="connsiteX0" fmla="*/ 29484 w 70061"/>
                <a:gd name="connsiteY0" fmla="*/ 80835 h 81168"/>
                <a:gd name="connsiteX1" fmla="*/ 211 w 70061"/>
                <a:gd name="connsiteY1" fmla="*/ 33817 h 81168"/>
                <a:gd name="connsiteX2" fmla="*/ 44428 w 70061"/>
                <a:gd name="connsiteY2" fmla="*/ 1010 h 81168"/>
                <a:gd name="connsiteX3" fmla="*/ 69796 w 70061"/>
                <a:gd name="connsiteY3" fmla="*/ 52087 h 81168"/>
                <a:gd name="connsiteX4" fmla="*/ 29484 w 70061"/>
                <a:gd name="connsiteY4" fmla="*/ 80835 h 81168"/>
                <a:gd name="connsiteX0" fmla="*/ 29499 w 79665"/>
                <a:gd name="connsiteY0" fmla="*/ 80835 h 80914"/>
                <a:gd name="connsiteX1" fmla="*/ 226 w 79665"/>
                <a:gd name="connsiteY1" fmla="*/ 33817 h 80914"/>
                <a:gd name="connsiteX2" fmla="*/ 44443 w 79665"/>
                <a:gd name="connsiteY2" fmla="*/ 1010 h 80914"/>
                <a:gd name="connsiteX3" fmla="*/ 79494 w 79665"/>
                <a:gd name="connsiteY3" fmla="*/ 43897 h 80914"/>
                <a:gd name="connsiteX4" fmla="*/ 29499 w 79665"/>
                <a:gd name="connsiteY4" fmla="*/ 80835 h 80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65" h="80914">
                  <a:moveTo>
                    <a:pt x="29499" y="80835"/>
                  </a:moveTo>
                  <a:cubicBezTo>
                    <a:pt x="16288" y="79155"/>
                    <a:pt x="-2265" y="47121"/>
                    <a:pt x="226" y="33817"/>
                  </a:cubicBezTo>
                  <a:cubicBezTo>
                    <a:pt x="2717" y="20513"/>
                    <a:pt x="32101" y="-5429"/>
                    <a:pt x="44443" y="1010"/>
                  </a:cubicBezTo>
                  <a:cubicBezTo>
                    <a:pt x="56785" y="7449"/>
                    <a:pt x="81985" y="30593"/>
                    <a:pt x="79494" y="43897"/>
                  </a:cubicBezTo>
                  <a:cubicBezTo>
                    <a:pt x="77003" y="57201"/>
                    <a:pt x="42710" y="82515"/>
                    <a:pt x="29499" y="8083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0" name="Forme libre : forme 1269">
              <a:extLst>
                <a:ext uri="{FF2B5EF4-FFF2-40B4-BE49-F238E27FC236}">
                  <a16:creationId xmlns:a16="http://schemas.microsoft.com/office/drawing/2014/main" id="{231205B8-6193-4964-A7E3-158E462649F9}"/>
                </a:ext>
              </a:extLst>
            </p:cNvPr>
            <p:cNvSpPr/>
            <p:nvPr/>
          </p:nvSpPr>
          <p:spPr>
            <a:xfrm rot="355779">
              <a:off x="10760298" y="4711632"/>
              <a:ext cx="96153" cy="87430"/>
            </a:xfrm>
            <a:custGeom>
              <a:avLst/>
              <a:gdLst>
                <a:gd name="connsiteX0" fmla="*/ 15552 w 78016"/>
                <a:gd name="connsiteY0" fmla="*/ 73824 h 75257"/>
                <a:gd name="connsiteX1" fmla="*/ 2673 w 78016"/>
                <a:gd name="connsiteY1" fmla="*/ 12650 h 75257"/>
                <a:gd name="connsiteX2" fmla="*/ 57408 w 78016"/>
                <a:gd name="connsiteY2" fmla="*/ 2991 h 75257"/>
                <a:gd name="connsiteX3" fmla="*/ 76727 w 78016"/>
                <a:gd name="connsiteY3" fmla="*/ 51286 h 75257"/>
                <a:gd name="connsiteX4" fmla="*/ 15552 w 78016"/>
                <a:gd name="connsiteY4" fmla="*/ 73824 h 75257"/>
                <a:gd name="connsiteX0" fmla="*/ 15649 w 81574"/>
                <a:gd name="connsiteY0" fmla="*/ 73824 h 77352"/>
                <a:gd name="connsiteX1" fmla="*/ 2770 w 81574"/>
                <a:gd name="connsiteY1" fmla="*/ 12650 h 77352"/>
                <a:gd name="connsiteX2" fmla="*/ 57505 w 81574"/>
                <a:gd name="connsiteY2" fmla="*/ 2991 h 77352"/>
                <a:gd name="connsiteX3" fmla="*/ 80509 w 81574"/>
                <a:gd name="connsiteY3" fmla="*/ 62418 h 77352"/>
                <a:gd name="connsiteX4" fmla="*/ 15649 w 81574"/>
                <a:gd name="connsiteY4" fmla="*/ 73824 h 77352"/>
                <a:gd name="connsiteX0" fmla="*/ 15324 w 69577"/>
                <a:gd name="connsiteY0" fmla="*/ 73824 h 77401"/>
                <a:gd name="connsiteX1" fmla="*/ 2445 w 69577"/>
                <a:gd name="connsiteY1" fmla="*/ 12650 h 77401"/>
                <a:gd name="connsiteX2" fmla="*/ 57180 w 69577"/>
                <a:gd name="connsiteY2" fmla="*/ 2991 h 77401"/>
                <a:gd name="connsiteX3" fmla="*/ 66988 w 69577"/>
                <a:gd name="connsiteY3" fmla="*/ 62593 h 77401"/>
                <a:gd name="connsiteX4" fmla="*/ 15324 w 69577"/>
                <a:gd name="connsiteY4" fmla="*/ 73824 h 77401"/>
                <a:gd name="connsiteX0" fmla="*/ 16129 w 76772"/>
                <a:gd name="connsiteY0" fmla="*/ 69010 h 72293"/>
                <a:gd name="connsiteX1" fmla="*/ 3250 w 76772"/>
                <a:gd name="connsiteY1" fmla="*/ 7836 h 72293"/>
                <a:gd name="connsiteX2" fmla="*/ 69440 w 76772"/>
                <a:gd name="connsiteY2" fmla="*/ 5015 h 72293"/>
                <a:gd name="connsiteX3" fmla="*/ 67793 w 76772"/>
                <a:gd name="connsiteY3" fmla="*/ 57779 h 72293"/>
                <a:gd name="connsiteX4" fmla="*/ 16129 w 76772"/>
                <a:gd name="connsiteY4" fmla="*/ 69010 h 72293"/>
                <a:gd name="connsiteX0" fmla="*/ 14582 w 75224"/>
                <a:gd name="connsiteY0" fmla="*/ 81404 h 85920"/>
                <a:gd name="connsiteX1" fmla="*/ 3525 w 75224"/>
                <a:gd name="connsiteY1" fmla="*/ 3259 h 85920"/>
                <a:gd name="connsiteX2" fmla="*/ 67893 w 75224"/>
                <a:gd name="connsiteY2" fmla="*/ 17409 h 85920"/>
                <a:gd name="connsiteX3" fmla="*/ 66246 w 75224"/>
                <a:gd name="connsiteY3" fmla="*/ 70173 h 85920"/>
                <a:gd name="connsiteX4" fmla="*/ 14582 w 75224"/>
                <a:gd name="connsiteY4" fmla="*/ 81404 h 85920"/>
                <a:gd name="connsiteX0" fmla="*/ 5946 w 84005"/>
                <a:gd name="connsiteY0" fmla="*/ 75317 h 81036"/>
                <a:gd name="connsiteX1" fmla="*/ 11406 w 84005"/>
                <a:gd name="connsiteY1" fmla="*/ 2883 h 81036"/>
                <a:gd name="connsiteX2" fmla="*/ 75774 w 84005"/>
                <a:gd name="connsiteY2" fmla="*/ 17033 h 81036"/>
                <a:gd name="connsiteX3" fmla="*/ 74127 w 84005"/>
                <a:gd name="connsiteY3" fmla="*/ 69797 h 81036"/>
                <a:gd name="connsiteX4" fmla="*/ 5946 w 84005"/>
                <a:gd name="connsiteY4" fmla="*/ 75317 h 81036"/>
                <a:gd name="connsiteX0" fmla="*/ 6290 w 86768"/>
                <a:gd name="connsiteY0" fmla="*/ 75317 h 83252"/>
                <a:gd name="connsiteX1" fmla="*/ 11750 w 86768"/>
                <a:gd name="connsiteY1" fmla="*/ 2883 h 83252"/>
                <a:gd name="connsiteX2" fmla="*/ 76118 w 86768"/>
                <a:gd name="connsiteY2" fmla="*/ 17033 h 83252"/>
                <a:gd name="connsiteX3" fmla="*/ 79202 w 86768"/>
                <a:gd name="connsiteY3" fmla="*/ 74819 h 83252"/>
                <a:gd name="connsiteX4" fmla="*/ 6290 w 86768"/>
                <a:gd name="connsiteY4" fmla="*/ 75317 h 83252"/>
                <a:gd name="connsiteX0" fmla="*/ 7734 w 83691"/>
                <a:gd name="connsiteY0" fmla="*/ 72548 h 81584"/>
                <a:gd name="connsiteX1" fmla="*/ 8962 w 83691"/>
                <a:gd name="connsiteY1" fmla="*/ 2713 h 81584"/>
                <a:gd name="connsiteX2" fmla="*/ 73330 w 83691"/>
                <a:gd name="connsiteY2" fmla="*/ 16863 h 81584"/>
                <a:gd name="connsiteX3" fmla="*/ 76414 w 83691"/>
                <a:gd name="connsiteY3" fmla="*/ 74649 h 81584"/>
                <a:gd name="connsiteX4" fmla="*/ 7734 w 83691"/>
                <a:gd name="connsiteY4" fmla="*/ 72548 h 81584"/>
                <a:gd name="connsiteX0" fmla="*/ 6984 w 78304"/>
                <a:gd name="connsiteY0" fmla="*/ 72548 h 83552"/>
                <a:gd name="connsiteX1" fmla="*/ 8212 w 78304"/>
                <a:gd name="connsiteY1" fmla="*/ 2713 h 83552"/>
                <a:gd name="connsiteX2" fmla="*/ 72580 w 78304"/>
                <a:gd name="connsiteY2" fmla="*/ 16863 h 83552"/>
                <a:gd name="connsiteX3" fmla="*/ 64128 w 78304"/>
                <a:gd name="connsiteY3" fmla="*/ 77768 h 83552"/>
                <a:gd name="connsiteX4" fmla="*/ 6984 w 78304"/>
                <a:gd name="connsiteY4" fmla="*/ 72548 h 83552"/>
                <a:gd name="connsiteX0" fmla="*/ 4904 w 76224"/>
                <a:gd name="connsiteY0" fmla="*/ 70453 h 81337"/>
                <a:gd name="connsiteX1" fmla="*/ 10477 w 76224"/>
                <a:gd name="connsiteY1" fmla="*/ 3004 h 81337"/>
                <a:gd name="connsiteX2" fmla="*/ 70500 w 76224"/>
                <a:gd name="connsiteY2" fmla="*/ 14768 h 81337"/>
                <a:gd name="connsiteX3" fmla="*/ 62048 w 76224"/>
                <a:gd name="connsiteY3" fmla="*/ 75673 h 81337"/>
                <a:gd name="connsiteX4" fmla="*/ 4904 w 76224"/>
                <a:gd name="connsiteY4" fmla="*/ 70453 h 81337"/>
                <a:gd name="connsiteX0" fmla="*/ 4399 w 68056"/>
                <a:gd name="connsiteY0" fmla="*/ 73489 h 85102"/>
                <a:gd name="connsiteX1" fmla="*/ 9972 w 68056"/>
                <a:gd name="connsiteY1" fmla="*/ 6040 h 85102"/>
                <a:gd name="connsiteX2" fmla="*/ 58484 w 68056"/>
                <a:gd name="connsiteY2" fmla="*/ 7621 h 85102"/>
                <a:gd name="connsiteX3" fmla="*/ 61543 w 68056"/>
                <a:gd name="connsiteY3" fmla="*/ 78709 h 85102"/>
                <a:gd name="connsiteX4" fmla="*/ 4399 w 68056"/>
                <a:gd name="connsiteY4" fmla="*/ 73489 h 85102"/>
                <a:gd name="connsiteX0" fmla="*/ 4438 w 67931"/>
                <a:gd name="connsiteY0" fmla="*/ 65305 h 81979"/>
                <a:gd name="connsiteX1" fmla="*/ 9857 w 67931"/>
                <a:gd name="connsiteY1" fmla="*/ 5492 h 81979"/>
                <a:gd name="connsiteX2" fmla="*/ 58369 w 67931"/>
                <a:gd name="connsiteY2" fmla="*/ 7073 h 81979"/>
                <a:gd name="connsiteX3" fmla="*/ 61428 w 67931"/>
                <a:gd name="connsiteY3" fmla="*/ 78161 h 81979"/>
                <a:gd name="connsiteX4" fmla="*/ 4438 w 67931"/>
                <a:gd name="connsiteY4" fmla="*/ 65305 h 81979"/>
                <a:gd name="connsiteX0" fmla="*/ 5005 w 73671"/>
                <a:gd name="connsiteY0" fmla="*/ 65305 h 69887"/>
                <a:gd name="connsiteX1" fmla="*/ 10424 w 73671"/>
                <a:gd name="connsiteY1" fmla="*/ 5492 h 69887"/>
                <a:gd name="connsiteX2" fmla="*/ 58936 w 73671"/>
                <a:gd name="connsiteY2" fmla="*/ 7073 h 69887"/>
                <a:gd name="connsiteX3" fmla="*/ 69697 w 73671"/>
                <a:gd name="connsiteY3" fmla="*/ 59231 h 69887"/>
                <a:gd name="connsiteX4" fmla="*/ 5005 w 73671"/>
                <a:gd name="connsiteY4" fmla="*/ 65305 h 6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1" h="69887">
                  <a:moveTo>
                    <a:pt x="5005" y="65305"/>
                  </a:moveTo>
                  <a:cubicBezTo>
                    <a:pt x="-4874" y="56349"/>
                    <a:pt x="1435" y="15197"/>
                    <a:pt x="10424" y="5492"/>
                  </a:cubicBezTo>
                  <a:cubicBezTo>
                    <a:pt x="19413" y="-4213"/>
                    <a:pt x="46594" y="634"/>
                    <a:pt x="58936" y="7073"/>
                  </a:cubicBezTo>
                  <a:cubicBezTo>
                    <a:pt x="71278" y="13512"/>
                    <a:pt x="78686" y="49526"/>
                    <a:pt x="69697" y="59231"/>
                  </a:cubicBezTo>
                  <a:cubicBezTo>
                    <a:pt x="60708" y="68936"/>
                    <a:pt x="14884" y="74261"/>
                    <a:pt x="5005" y="65305"/>
                  </a:cubicBezTo>
                  <a:close/>
                </a:path>
              </a:pathLst>
            </a:custGeom>
            <a:solidFill>
              <a:srgbClr val="CB99CB"/>
            </a:solidFill>
            <a:ln>
              <a:solidFill>
                <a:srgbClr val="DF1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180" name="Ellipse 1179">
            <a:extLst>
              <a:ext uri="{FF2B5EF4-FFF2-40B4-BE49-F238E27FC236}">
                <a16:creationId xmlns:a16="http://schemas.microsoft.com/office/drawing/2014/main" id="{FAAC18C6-3EE2-45EC-88C0-AB4B4ABF68E4}"/>
              </a:ext>
            </a:extLst>
          </p:cNvPr>
          <p:cNvSpPr/>
          <p:nvPr>
            <p:custDataLst>
              <p:tags r:id="rId880"/>
            </p:custDataLst>
          </p:nvPr>
        </p:nvSpPr>
        <p:spPr>
          <a:xfrm>
            <a:off x="9952578" y="457356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5" name="Ellipse 1184">
            <a:extLst>
              <a:ext uri="{FF2B5EF4-FFF2-40B4-BE49-F238E27FC236}">
                <a16:creationId xmlns:a16="http://schemas.microsoft.com/office/drawing/2014/main" id="{165DD440-C98F-46EC-AEE0-8F3A78E88D7E}"/>
              </a:ext>
            </a:extLst>
          </p:cNvPr>
          <p:cNvSpPr/>
          <p:nvPr>
            <p:custDataLst>
              <p:tags r:id="rId881"/>
            </p:custDataLst>
          </p:nvPr>
        </p:nvSpPr>
        <p:spPr>
          <a:xfrm>
            <a:off x="9938227" y="447343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9" name="Ellipse 1188">
            <a:extLst>
              <a:ext uri="{FF2B5EF4-FFF2-40B4-BE49-F238E27FC236}">
                <a16:creationId xmlns:a16="http://schemas.microsoft.com/office/drawing/2014/main" id="{4CF859B8-D61D-4974-AA38-5C96B45A8577}"/>
              </a:ext>
            </a:extLst>
          </p:cNvPr>
          <p:cNvSpPr/>
          <p:nvPr>
            <p:custDataLst>
              <p:tags r:id="rId882"/>
            </p:custDataLst>
          </p:nvPr>
        </p:nvSpPr>
        <p:spPr>
          <a:xfrm>
            <a:off x="9946089" y="43950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0" name="Ellipse 1189">
            <a:extLst>
              <a:ext uri="{FF2B5EF4-FFF2-40B4-BE49-F238E27FC236}">
                <a16:creationId xmlns:a16="http://schemas.microsoft.com/office/drawing/2014/main" id="{E615FF3C-8C2E-42F6-9818-B2B57DA0F9BE}"/>
              </a:ext>
            </a:extLst>
          </p:cNvPr>
          <p:cNvSpPr/>
          <p:nvPr>
            <p:custDataLst>
              <p:tags r:id="rId883"/>
            </p:custDataLst>
          </p:nvPr>
        </p:nvSpPr>
        <p:spPr>
          <a:xfrm>
            <a:off x="9965812" y="466572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3" name="Ellipse 1192">
            <a:extLst>
              <a:ext uri="{FF2B5EF4-FFF2-40B4-BE49-F238E27FC236}">
                <a16:creationId xmlns:a16="http://schemas.microsoft.com/office/drawing/2014/main" id="{91BF4702-9C14-4CF6-A2EA-2FDBE589B6D6}"/>
              </a:ext>
            </a:extLst>
          </p:cNvPr>
          <p:cNvSpPr/>
          <p:nvPr>
            <p:custDataLst>
              <p:tags r:id="rId884"/>
            </p:custDataLst>
          </p:nvPr>
        </p:nvSpPr>
        <p:spPr>
          <a:xfrm>
            <a:off x="9977333" y="42381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4" name="Ellipse 1193">
            <a:extLst>
              <a:ext uri="{FF2B5EF4-FFF2-40B4-BE49-F238E27FC236}">
                <a16:creationId xmlns:a16="http://schemas.microsoft.com/office/drawing/2014/main" id="{A923C961-42B5-49BF-82DC-0BA0702E6411}"/>
              </a:ext>
            </a:extLst>
          </p:cNvPr>
          <p:cNvSpPr/>
          <p:nvPr>
            <p:custDataLst>
              <p:tags r:id="rId885"/>
            </p:custDataLst>
          </p:nvPr>
        </p:nvSpPr>
        <p:spPr>
          <a:xfrm>
            <a:off x="9942423" y="430842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3" name="Ellipse 1212">
            <a:extLst>
              <a:ext uri="{FF2B5EF4-FFF2-40B4-BE49-F238E27FC236}">
                <a16:creationId xmlns:a16="http://schemas.microsoft.com/office/drawing/2014/main" id="{052EEDAE-12AE-407C-9463-1C757F89D7D6}"/>
              </a:ext>
            </a:extLst>
          </p:cNvPr>
          <p:cNvSpPr/>
          <p:nvPr>
            <p:custDataLst>
              <p:tags r:id="rId886"/>
            </p:custDataLst>
          </p:nvPr>
        </p:nvSpPr>
        <p:spPr>
          <a:xfrm>
            <a:off x="10031861" y="418526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1" name="Ellipse 1270">
            <a:extLst>
              <a:ext uri="{FF2B5EF4-FFF2-40B4-BE49-F238E27FC236}">
                <a16:creationId xmlns:a16="http://schemas.microsoft.com/office/drawing/2014/main" id="{49183405-278F-488F-9D5B-DB15CF1E443D}"/>
              </a:ext>
            </a:extLst>
          </p:cNvPr>
          <p:cNvSpPr/>
          <p:nvPr>
            <p:custDataLst>
              <p:tags r:id="rId887"/>
            </p:custDataLst>
          </p:nvPr>
        </p:nvSpPr>
        <p:spPr>
          <a:xfrm>
            <a:off x="10095730" y="421167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2" name="Ellipse 1271">
            <a:extLst>
              <a:ext uri="{FF2B5EF4-FFF2-40B4-BE49-F238E27FC236}">
                <a16:creationId xmlns:a16="http://schemas.microsoft.com/office/drawing/2014/main" id="{2AE51C65-A905-4DDE-B01F-33EAE933B6B5}"/>
              </a:ext>
            </a:extLst>
          </p:cNvPr>
          <p:cNvSpPr/>
          <p:nvPr>
            <p:custDataLst>
              <p:tags r:id="rId888"/>
            </p:custDataLst>
          </p:nvPr>
        </p:nvSpPr>
        <p:spPr>
          <a:xfrm>
            <a:off x="10016060" y="47418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3" name="Ellipse 1272">
            <a:extLst>
              <a:ext uri="{FF2B5EF4-FFF2-40B4-BE49-F238E27FC236}">
                <a16:creationId xmlns:a16="http://schemas.microsoft.com/office/drawing/2014/main" id="{7562367B-5ACE-4618-9677-CABAFD8458AF}"/>
              </a:ext>
            </a:extLst>
          </p:cNvPr>
          <p:cNvSpPr/>
          <p:nvPr>
            <p:custDataLst>
              <p:tags r:id="rId889"/>
            </p:custDataLst>
          </p:nvPr>
        </p:nvSpPr>
        <p:spPr>
          <a:xfrm>
            <a:off x="10086310" y="479502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4" name="Ellipse 1273">
            <a:extLst>
              <a:ext uri="{FF2B5EF4-FFF2-40B4-BE49-F238E27FC236}">
                <a16:creationId xmlns:a16="http://schemas.microsoft.com/office/drawing/2014/main" id="{F90B3DFE-7B2A-428C-BC58-A6C2E2D01327}"/>
              </a:ext>
            </a:extLst>
          </p:cNvPr>
          <p:cNvSpPr/>
          <p:nvPr>
            <p:custDataLst>
              <p:tags r:id="rId890"/>
            </p:custDataLst>
          </p:nvPr>
        </p:nvSpPr>
        <p:spPr>
          <a:xfrm>
            <a:off x="10176409" y="481922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5" name="Ellipse 1274">
            <a:extLst>
              <a:ext uri="{FF2B5EF4-FFF2-40B4-BE49-F238E27FC236}">
                <a16:creationId xmlns:a16="http://schemas.microsoft.com/office/drawing/2014/main" id="{9E7AFB5B-FD1A-4171-B9CF-7AA06D4F9E10}"/>
              </a:ext>
            </a:extLst>
          </p:cNvPr>
          <p:cNvSpPr/>
          <p:nvPr>
            <p:custDataLst>
              <p:tags r:id="rId891"/>
            </p:custDataLst>
          </p:nvPr>
        </p:nvSpPr>
        <p:spPr>
          <a:xfrm>
            <a:off x="10266673" y="483037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6" name="Ellipse 1275">
            <a:extLst>
              <a:ext uri="{FF2B5EF4-FFF2-40B4-BE49-F238E27FC236}">
                <a16:creationId xmlns:a16="http://schemas.microsoft.com/office/drawing/2014/main" id="{DF6A6EF8-42A7-4933-B68D-E161E44C0CF6}"/>
              </a:ext>
            </a:extLst>
          </p:cNvPr>
          <p:cNvSpPr/>
          <p:nvPr>
            <p:custDataLst>
              <p:tags r:id="rId892"/>
            </p:custDataLst>
          </p:nvPr>
        </p:nvSpPr>
        <p:spPr>
          <a:xfrm>
            <a:off x="10345848" y="480701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7" name="Ellipse 1276">
            <a:extLst>
              <a:ext uri="{FF2B5EF4-FFF2-40B4-BE49-F238E27FC236}">
                <a16:creationId xmlns:a16="http://schemas.microsoft.com/office/drawing/2014/main" id="{A18E1BC5-64D7-401E-872C-79F9F5970DEE}"/>
              </a:ext>
            </a:extLst>
          </p:cNvPr>
          <p:cNvSpPr/>
          <p:nvPr>
            <p:custDataLst>
              <p:tags r:id="rId893"/>
            </p:custDataLst>
          </p:nvPr>
        </p:nvSpPr>
        <p:spPr>
          <a:xfrm>
            <a:off x="11131436" y="498118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8" name="Ellipse 1277">
            <a:extLst>
              <a:ext uri="{FF2B5EF4-FFF2-40B4-BE49-F238E27FC236}">
                <a16:creationId xmlns:a16="http://schemas.microsoft.com/office/drawing/2014/main" id="{C9384EA7-76B0-447A-95C3-E3B6303CA05E}"/>
              </a:ext>
            </a:extLst>
          </p:cNvPr>
          <p:cNvSpPr/>
          <p:nvPr>
            <p:custDataLst>
              <p:tags r:id="rId894"/>
            </p:custDataLst>
          </p:nvPr>
        </p:nvSpPr>
        <p:spPr>
          <a:xfrm>
            <a:off x="10181800" y="42450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9" name="Ellipse 1278">
            <a:extLst>
              <a:ext uri="{FF2B5EF4-FFF2-40B4-BE49-F238E27FC236}">
                <a16:creationId xmlns:a16="http://schemas.microsoft.com/office/drawing/2014/main" id="{9F101C0E-4A12-4C96-9C00-D533E349FE26}"/>
              </a:ext>
            </a:extLst>
          </p:cNvPr>
          <p:cNvSpPr/>
          <p:nvPr>
            <p:custDataLst>
              <p:tags r:id="rId895"/>
            </p:custDataLst>
          </p:nvPr>
        </p:nvSpPr>
        <p:spPr>
          <a:xfrm>
            <a:off x="10366864" y="444108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0" name="Ellipse 1279">
            <a:extLst>
              <a:ext uri="{FF2B5EF4-FFF2-40B4-BE49-F238E27FC236}">
                <a16:creationId xmlns:a16="http://schemas.microsoft.com/office/drawing/2014/main" id="{DAED4DAA-8DC5-45F9-8E6A-8E7BD7E1E706}"/>
              </a:ext>
            </a:extLst>
          </p:cNvPr>
          <p:cNvSpPr/>
          <p:nvPr>
            <p:custDataLst>
              <p:tags r:id="rId896"/>
            </p:custDataLst>
          </p:nvPr>
        </p:nvSpPr>
        <p:spPr>
          <a:xfrm>
            <a:off x="10396150" y="474102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1" name="Ellipse 1280">
            <a:extLst>
              <a:ext uri="{FF2B5EF4-FFF2-40B4-BE49-F238E27FC236}">
                <a16:creationId xmlns:a16="http://schemas.microsoft.com/office/drawing/2014/main" id="{87951E95-D0EA-484D-ADF9-FF116C130D5A}"/>
              </a:ext>
            </a:extLst>
          </p:cNvPr>
          <p:cNvSpPr/>
          <p:nvPr>
            <p:custDataLst>
              <p:tags r:id="rId897"/>
            </p:custDataLst>
          </p:nvPr>
        </p:nvSpPr>
        <p:spPr>
          <a:xfrm>
            <a:off x="10613081" y="474274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2" name="Ellipse 1281">
            <a:extLst>
              <a:ext uri="{FF2B5EF4-FFF2-40B4-BE49-F238E27FC236}">
                <a16:creationId xmlns:a16="http://schemas.microsoft.com/office/drawing/2014/main" id="{BC43EC75-D0D9-4613-BFB7-1D706C2B8632}"/>
              </a:ext>
            </a:extLst>
          </p:cNvPr>
          <p:cNvSpPr/>
          <p:nvPr>
            <p:custDataLst>
              <p:tags r:id="rId898"/>
            </p:custDataLst>
          </p:nvPr>
        </p:nvSpPr>
        <p:spPr>
          <a:xfrm>
            <a:off x="10259143" y="430331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3" name="Ellipse 1282">
            <a:extLst>
              <a:ext uri="{FF2B5EF4-FFF2-40B4-BE49-F238E27FC236}">
                <a16:creationId xmlns:a16="http://schemas.microsoft.com/office/drawing/2014/main" id="{DBED9369-1BF3-499C-9CA4-0FEE5BAEA44E}"/>
              </a:ext>
            </a:extLst>
          </p:cNvPr>
          <p:cNvSpPr/>
          <p:nvPr>
            <p:custDataLst>
              <p:tags r:id="rId899"/>
            </p:custDataLst>
          </p:nvPr>
        </p:nvSpPr>
        <p:spPr>
          <a:xfrm>
            <a:off x="10391220" y="459642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4" name="Ellipse 1283">
            <a:extLst>
              <a:ext uri="{FF2B5EF4-FFF2-40B4-BE49-F238E27FC236}">
                <a16:creationId xmlns:a16="http://schemas.microsoft.com/office/drawing/2014/main" id="{535E2E66-AF8F-4ECB-B210-A7211241C96B}"/>
              </a:ext>
            </a:extLst>
          </p:cNvPr>
          <p:cNvSpPr/>
          <p:nvPr>
            <p:custDataLst>
              <p:tags r:id="rId900"/>
            </p:custDataLst>
          </p:nvPr>
        </p:nvSpPr>
        <p:spPr>
          <a:xfrm>
            <a:off x="10482935" y="48496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5" name="Ellipse 1284">
            <a:extLst>
              <a:ext uri="{FF2B5EF4-FFF2-40B4-BE49-F238E27FC236}">
                <a16:creationId xmlns:a16="http://schemas.microsoft.com/office/drawing/2014/main" id="{6EF523D7-6C21-417D-9B4F-66F836150BC2}"/>
              </a:ext>
            </a:extLst>
          </p:cNvPr>
          <p:cNvSpPr/>
          <p:nvPr>
            <p:custDataLst>
              <p:tags r:id="rId901"/>
            </p:custDataLst>
          </p:nvPr>
        </p:nvSpPr>
        <p:spPr>
          <a:xfrm>
            <a:off x="10313816" y="436881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6" name="Ellipse 1285">
            <a:extLst>
              <a:ext uri="{FF2B5EF4-FFF2-40B4-BE49-F238E27FC236}">
                <a16:creationId xmlns:a16="http://schemas.microsoft.com/office/drawing/2014/main" id="{5221D01B-EE4C-41B0-B2A2-683E0317FFD0}"/>
              </a:ext>
            </a:extLst>
          </p:cNvPr>
          <p:cNvSpPr/>
          <p:nvPr>
            <p:custDataLst>
              <p:tags r:id="rId902"/>
            </p:custDataLst>
          </p:nvPr>
        </p:nvSpPr>
        <p:spPr>
          <a:xfrm>
            <a:off x="10412583" y="467177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7" name="Ellipse 1286">
            <a:extLst>
              <a:ext uri="{FF2B5EF4-FFF2-40B4-BE49-F238E27FC236}">
                <a16:creationId xmlns:a16="http://schemas.microsoft.com/office/drawing/2014/main" id="{FBC76BA1-DFAB-432E-AC5C-005AC6B97B46}"/>
              </a:ext>
            </a:extLst>
          </p:cNvPr>
          <p:cNvSpPr/>
          <p:nvPr>
            <p:custDataLst>
              <p:tags r:id="rId903"/>
            </p:custDataLst>
          </p:nvPr>
        </p:nvSpPr>
        <p:spPr>
          <a:xfrm>
            <a:off x="10541231" y="47814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8" name="Ellipse 1287">
            <a:extLst>
              <a:ext uri="{FF2B5EF4-FFF2-40B4-BE49-F238E27FC236}">
                <a16:creationId xmlns:a16="http://schemas.microsoft.com/office/drawing/2014/main" id="{E2716F27-B45D-4379-90E4-9ADFFCE322E4}"/>
              </a:ext>
            </a:extLst>
          </p:cNvPr>
          <p:cNvSpPr/>
          <p:nvPr>
            <p:custDataLst>
              <p:tags r:id="rId904"/>
            </p:custDataLst>
          </p:nvPr>
        </p:nvSpPr>
        <p:spPr>
          <a:xfrm>
            <a:off x="10390015" y="451648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9" name="Ellipse 1288">
            <a:extLst>
              <a:ext uri="{FF2B5EF4-FFF2-40B4-BE49-F238E27FC236}">
                <a16:creationId xmlns:a16="http://schemas.microsoft.com/office/drawing/2014/main" id="{5A50B49B-75A6-4CAE-868D-C41248CB0874}"/>
              </a:ext>
            </a:extLst>
          </p:cNvPr>
          <p:cNvSpPr/>
          <p:nvPr>
            <p:custDataLst>
              <p:tags r:id="rId905"/>
            </p:custDataLst>
          </p:nvPr>
        </p:nvSpPr>
        <p:spPr>
          <a:xfrm>
            <a:off x="10447492" y="494314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0" name="Ellipse 1289">
            <a:extLst>
              <a:ext uri="{FF2B5EF4-FFF2-40B4-BE49-F238E27FC236}">
                <a16:creationId xmlns:a16="http://schemas.microsoft.com/office/drawing/2014/main" id="{D48775F2-7BC1-453E-9CAF-E69E9AFF73FC}"/>
              </a:ext>
            </a:extLst>
          </p:cNvPr>
          <p:cNvSpPr/>
          <p:nvPr>
            <p:custDataLst>
              <p:tags r:id="rId906"/>
            </p:custDataLst>
          </p:nvPr>
        </p:nvSpPr>
        <p:spPr>
          <a:xfrm>
            <a:off x="10711732" y="474182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1" name="Ellipse 1290">
            <a:extLst>
              <a:ext uri="{FF2B5EF4-FFF2-40B4-BE49-F238E27FC236}">
                <a16:creationId xmlns:a16="http://schemas.microsoft.com/office/drawing/2014/main" id="{6729D113-DB10-4524-A2E4-FB21C931C1FC}"/>
              </a:ext>
            </a:extLst>
          </p:cNvPr>
          <p:cNvSpPr/>
          <p:nvPr>
            <p:custDataLst>
              <p:tags r:id="rId907"/>
            </p:custDataLst>
          </p:nvPr>
        </p:nvSpPr>
        <p:spPr>
          <a:xfrm>
            <a:off x="10795067" y="474749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2" name="Ellipse 1291">
            <a:extLst>
              <a:ext uri="{FF2B5EF4-FFF2-40B4-BE49-F238E27FC236}">
                <a16:creationId xmlns:a16="http://schemas.microsoft.com/office/drawing/2014/main" id="{53A3B469-6AD4-4E45-8395-4F12194B0D84}"/>
              </a:ext>
            </a:extLst>
          </p:cNvPr>
          <p:cNvSpPr/>
          <p:nvPr>
            <p:custDataLst>
              <p:tags r:id="rId908"/>
            </p:custDataLst>
          </p:nvPr>
        </p:nvSpPr>
        <p:spPr>
          <a:xfrm>
            <a:off x="10867615" y="478317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3" name="Ellipse 1292">
            <a:extLst>
              <a:ext uri="{FF2B5EF4-FFF2-40B4-BE49-F238E27FC236}">
                <a16:creationId xmlns:a16="http://schemas.microsoft.com/office/drawing/2014/main" id="{BD812D95-9880-438C-A89D-127A67D4DC77}"/>
              </a:ext>
            </a:extLst>
          </p:cNvPr>
          <p:cNvSpPr/>
          <p:nvPr>
            <p:custDataLst>
              <p:tags r:id="rId909"/>
            </p:custDataLst>
          </p:nvPr>
        </p:nvSpPr>
        <p:spPr>
          <a:xfrm>
            <a:off x="10960424" y="481667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4" name="Ellipse 1293">
            <a:extLst>
              <a:ext uri="{FF2B5EF4-FFF2-40B4-BE49-F238E27FC236}">
                <a16:creationId xmlns:a16="http://schemas.microsoft.com/office/drawing/2014/main" id="{4BE2B9F7-8CB9-4E02-B54F-6E2650D7806B}"/>
              </a:ext>
            </a:extLst>
          </p:cNvPr>
          <p:cNvSpPr/>
          <p:nvPr>
            <p:custDataLst>
              <p:tags r:id="rId910"/>
            </p:custDataLst>
          </p:nvPr>
        </p:nvSpPr>
        <p:spPr>
          <a:xfrm>
            <a:off x="11036013" y="485831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0" name="Ellipse 1409">
            <a:extLst>
              <a:ext uri="{FF2B5EF4-FFF2-40B4-BE49-F238E27FC236}">
                <a16:creationId xmlns:a16="http://schemas.microsoft.com/office/drawing/2014/main" id="{F430EF8F-329E-484D-AE6D-F6BDF971E16B}"/>
              </a:ext>
            </a:extLst>
          </p:cNvPr>
          <p:cNvSpPr/>
          <p:nvPr>
            <p:custDataLst>
              <p:tags r:id="rId911"/>
            </p:custDataLst>
          </p:nvPr>
        </p:nvSpPr>
        <p:spPr>
          <a:xfrm>
            <a:off x="5669470" y="302794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1" name="Ellipse 1410">
            <a:extLst>
              <a:ext uri="{FF2B5EF4-FFF2-40B4-BE49-F238E27FC236}">
                <a16:creationId xmlns:a16="http://schemas.microsoft.com/office/drawing/2014/main" id="{2A05955A-59D5-4CCC-A3ED-30B68564B0C6}"/>
              </a:ext>
            </a:extLst>
          </p:cNvPr>
          <p:cNvSpPr/>
          <p:nvPr>
            <p:custDataLst>
              <p:tags r:id="rId912"/>
            </p:custDataLst>
          </p:nvPr>
        </p:nvSpPr>
        <p:spPr>
          <a:xfrm>
            <a:off x="5682872" y="297026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2" name="Ellipse 1411">
            <a:extLst>
              <a:ext uri="{FF2B5EF4-FFF2-40B4-BE49-F238E27FC236}">
                <a16:creationId xmlns:a16="http://schemas.microsoft.com/office/drawing/2014/main" id="{CD3F15C0-A0C1-4881-8B5B-8B3A327FDF7A}"/>
              </a:ext>
            </a:extLst>
          </p:cNvPr>
          <p:cNvSpPr/>
          <p:nvPr>
            <p:custDataLst>
              <p:tags r:id="rId913"/>
            </p:custDataLst>
          </p:nvPr>
        </p:nvSpPr>
        <p:spPr>
          <a:xfrm>
            <a:off x="4252118" y="297960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3" name="Ellipse 1412">
            <a:extLst>
              <a:ext uri="{FF2B5EF4-FFF2-40B4-BE49-F238E27FC236}">
                <a16:creationId xmlns:a16="http://schemas.microsoft.com/office/drawing/2014/main" id="{ADF3E639-56E0-4BB0-A656-409B8980869B}"/>
              </a:ext>
            </a:extLst>
          </p:cNvPr>
          <p:cNvSpPr/>
          <p:nvPr>
            <p:custDataLst>
              <p:tags r:id="rId914"/>
            </p:custDataLst>
          </p:nvPr>
        </p:nvSpPr>
        <p:spPr>
          <a:xfrm>
            <a:off x="4183591" y="271159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4" name="Ellipse 1413">
            <a:extLst>
              <a:ext uri="{FF2B5EF4-FFF2-40B4-BE49-F238E27FC236}">
                <a16:creationId xmlns:a16="http://schemas.microsoft.com/office/drawing/2014/main" id="{B0E25837-800B-42CE-9008-0C96A8851F4D}"/>
              </a:ext>
            </a:extLst>
          </p:cNvPr>
          <p:cNvSpPr/>
          <p:nvPr>
            <p:custDataLst>
              <p:tags r:id="rId915"/>
            </p:custDataLst>
          </p:nvPr>
        </p:nvSpPr>
        <p:spPr>
          <a:xfrm>
            <a:off x="4733883" y="329606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5" name="Ellipse 1414">
            <a:extLst>
              <a:ext uri="{FF2B5EF4-FFF2-40B4-BE49-F238E27FC236}">
                <a16:creationId xmlns:a16="http://schemas.microsoft.com/office/drawing/2014/main" id="{B73AD234-4B1D-46AC-909C-529F3FCAD6C6}"/>
              </a:ext>
            </a:extLst>
          </p:cNvPr>
          <p:cNvSpPr/>
          <p:nvPr>
            <p:custDataLst>
              <p:tags r:id="rId916"/>
            </p:custDataLst>
          </p:nvPr>
        </p:nvSpPr>
        <p:spPr>
          <a:xfrm>
            <a:off x="4753383" y="308353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6" name="Ellipse 1415">
            <a:extLst>
              <a:ext uri="{FF2B5EF4-FFF2-40B4-BE49-F238E27FC236}">
                <a16:creationId xmlns:a16="http://schemas.microsoft.com/office/drawing/2014/main" id="{75BABF7D-69BA-442D-86D7-6CD2723D4B24}"/>
              </a:ext>
            </a:extLst>
          </p:cNvPr>
          <p:cNvSpPr/>
          <p:nvPr>
            <p:custDataLst>
              <p:tags r:id="rId917"/>
            </p:custDataLst>
          </p:nvPr>
        </p:nvSpPr>
        <p:spPr>
          <a:xfrm>
            <a:off x="4948428" y="356886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7" name="Ellipse 1416">
            <a:extLst>
              <a:ext uri="{FF2B5EF4-FFF2-40B4-BE49-F238E27FC236}">
                <a16:creationId xmlns:a16="http://schemas.microsoft.com/office/drawing/2014/main" id="{D31A0EEE-EFB1-4022-AEAE-3BCCAA80849F}"/>
              </a:ext>
            </a:extLst>
          </p:cNvPr>
          <p:cNvSpPr/>
          <p:nvPr>
            <p:custDataLst>
              <p:tags r:id="rId918"/>
            </p:custDataLst>
          </p:nvPr>
        </p:nvSpPr>
        <p:spPr>
          <a:xfrm>
            <a:off x="5177987" y="294809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8" name="Ellipse 1417">
            <a:extLst>
              <a:ext uri="{FF2B5EF4-FFF2-40B4-BE49-F238E27FC236}">
                <a16:creationId xmlns:a16="http://schemas.microsoft.com/office/drawing/2014/main" id="{20D909BB-8E0B-4E31-B34E-73233F09AE4B}"/>
              </a:ext>
            </a:extLst>
          </p:cNvPr>
          <p:cNvSpPr/>
          <p:nvPr>
            <p:custDataLst>
              <p:tags r:id="rId919"/>
            </p:custDataLst>
          </p:nvPr>
        </p:nvSpPr>
        <p:spPr>
          <a:xfrm>
            <a:off x="5534046" y="287508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9" name="Ellipse 1418">
            <a:extLst>
              <a:ext uri="{FF2B5EF4-FFF2-40B4-BE49-F238E27FC236}">
                <a16:creationId xmlns:a16="http://schemas.microsoft.com/office/drawing/2014/main" id="{11747A76-96E7-41B0-8C46-B5399436F7E2}"/>
              </a:ext>
            </a:extLst>
          </p:cNvPr>
          <p:cNvSpPr/>
          <p:nvPr>
            <p:custDataLst>
              <p:tags r:id="rId920"/>
            </p:custDataLst>
          </p:nvPr>
        </p:nvSpPr>
        <p:spPr>
          <a:xfrm>
            <a:off x="4224945" y="287833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0" name="Ellipse 1419">
            <a:extLst>
              <a:ext uri="{FF2B5EF4-FFF2-40B4-BE49-F238E27FC236}">
                <a16:creationId xmlns:a16="http://schemas.microsoft.com/office/drawing/2014/main" id="{ED931ECD-AA5B-413F-A274-61743CF92F6A}"/>
              </a:ext>
            </a:extLst>
          </p:cNvPr>
          <p:cNvSpPr/>
          <p:nvPr>
            <p:custDataLst>
              <p:tags r:id="rId921"/>
            </p:custDataLst>
          </p:nvPr>
        </p:nvSpPr>
        <p:spPr>
          <a:xfrm>
            <a:off x="4281264" y="307678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1" name="Ellipse 1420">
            <a:extLst>
              <a:ext uri="{FF2B5EF4-FFF2-40B4-BE49-F238E27FC236}">
                <a16:creationId xmlns:a16="http://schemas.microsoft.com/office/drawing/2014/main" id="{62776874-CCA5-4F2C-982B-E1D246A1FD72}"/>
              </a:ext>
            </a:extLst>
          </p:cNvPr>
          <p:cNvSpPr/>
          <p:nvPr>
            <p:custDataLst>
              <p:tags r:id="rId922"/>
            </p:custDataLst>
          </p:nvPr>
        </p:nvSpPr>
        <p:spPr>
          <a:xfrm>
            <a:off x="4198002" y="264416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2" name="Ellipse 1421">
            <a:extLst>
              <a:ext uri="{FF2B5EF4-FFF2-40B4-BE49-F238E27FC236}">
                <a16:creationId xmlns:a16="http://schemas.microsoft.com/office/drawing/2014/main" id="{109D2B98-7F02-409F-BCDC-D3DBA24CF098}"/>
              </a:ext>
            </a:extLst>
          </p:cNvPr>
          <p:cNvSpPr/>
          <p:nvPr>
            <p:custDataLst>
              <p:tags r:id="rId923"/>
            </p:custDataLst>
          </p:nvPr>
        </p:nvSpPr>
        <p:spPr>
          <a:xfrm>
            <a:off x="4720682" y="338527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3" name="Ellipse 1422">
            <a:extLst>
              <a:ext uri="{FF2B5EF4-FFF2-40B4-BE49-F238E27FC236}">
                <a16:creationId xmlns:a16="http://schemas.microsoft.com/office/drawing/2014/main" id="{5821EB38-1704-4930-A41C-E77E0576AFDB}"/>
              </a:ext>
            </a:extLst>
          </p:cNvPr>
          <p:cNvSpPr/>
          <p:nvPr>
            <p:custDataLst>
              <p:tags r:id="rId924"/>
            </p:custDataLst>
          </p:nvPr>
        </p:nvSpPr>
        <p:spPr>
          <a:xfrm>
            <a:off x="4728856" y="357736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4" name="Ellipse 1423">
            <a:extLst>
              <a:ext uri="{FF2B5EF4-FFF2-40B4-BE49-F238E27FC236}">
                <a16:creationId xmlns:a16="http://schemas.microsoft.com/office/drawing/2014/main" id="{7FC85A6F-295E-417D-A88B-236C07CDC863}"/>
              </a:ext>
            </a:extLst>
          </p:cNvPr>
          <p:cNvSpPr/>
          <p:nvPr>
            <p:custDataLst>
              <p:tags r:id="rId925"/>
            </p:custDataLst>
          </p:nvPr>
        </p:nvSpPr>
        <p:spPr>
          <a:xfrm>
            <a:off x="4910589" y="364480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5" name="Ellipse 1424">
            <a:extLst>
              <a:ext uri="{FF2B5EF4-FFF2-40B4-BE49-F238E27FC236}">
                <a16:creationId xmlns:a16="http://schemas.microsoft.com/office/drawing/2014/main" id="{EFF877B1-31AA-469D-92F6-AD5EFDA839F0}"/>
              </a:ext>
            </a:extLst>
          </p:cNvPr>
          <p:cNvSpPr/>
          <p:nvPr>
            <p:custDataLst>
              <p:tags r:id="rId926"/>
            </p:custDataLst>
          </p:nvPr>
        </p:nvSpPr>
        <p:spPr>
          <a:xfrm>
            <a:off x="4292760" y="316403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6" name="Ellipse 1425">
            <a:extLst>
              <a:ext uri="{FF2B5EF4-FFF2-40B4-BE49-F238E27FC236}">
                <a16:creationId xmlns:a16="http://schemas.microsoft.com/office/drawing/2014/main" id="{2D513D09-2727-461B-8E4C-C79FF0E6D0F1}"/>
              </a:ext>
            </a:extLst>
          </p:cNvPr>
          <p:cNvSpPr/>
          <p:nvPr>
            <p:custDataLst>
              <p:tags r:id="rId927"/>
            </p:custDataLst>
          </p:nvPr>
        </p:nvSpPr>
        <p:spPr>
          <a:xfrm>
            <a:off x="4738110" y="319972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7" name="Ellipse 1426">
            <a:extLst>
              <a:ext uri="{FF2B5EF4-FFF2-40B4-BE49-F238E27FC236}">
                <a16:creationId xmlns:a16="http://schemas.microsoft.com/office/drawing/2014/main" id="{3FCFA102-D28C-4F04-A523-0ACE71ECCD15}"/>
              </a:ext>
            </a:extLst>
          </p:cNvPr>
          <p:cNvSpPr/>
          <p:nvPr>
            <p:custDataLst>
              <p:tags r:id="rId928"/>
            </p:custDataLst>
          </p:nvPr>
        </p:nvSpPr>
        <p:spPr>
          <a:xfrm>
            <a:off x="4725019" y="348898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8" name="Ellipse 1427">
            <a:extLst>
              <a:ext uri="{FF2B5EF4-FFF2-40B4-BE49-F238E27FC236}">
                <a16:creationId xmlns:a16="http://schemas.microsoft.com/office/drawing/2014/main" id="{EE6649FA-8CE5-4679-B8F8-1E1DA4E6530F}"/>
              </a:ext>
            </a:extLst>
          </p:cNvPr>
          <p:cNvSpPr/>
          <p:nvPr>
            <p:custDataLst>
              <p:tags r:id="rId929"/>
            </p:custDataLst>
          </p:nvPr>
        </p:nvSpPr>
        <p:spPr>
          <a:xfrm>
            <a:off x="4728808" y="367075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9" name="Ellipse 1428">
            <a:extLst>
              <a:ext uri="{FF2B5EF4-FFF2-40B4-BE49-F238E27FC236}">
                <a16:creationId xmlns:a16="http://schemas.microsoft.com/office/drawing/2014/main" id="{988AF589-4FDE-484D-A815-37626B1030AB}"/>
              </a:ext>
            </a:extLst>
          </p:cNvPr>
          <p:cNvSpPr/>
          <p:nvPr>
            <p:custDataLst>
              <p:tags r:id="rId930"/>
            </p:custDataLst>
          </p:nvPr>
        </p:nvSpPr>
        <p:spPr>
          <a:xfrm>
            <a:off x="4855367" y="372884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0" name="Ellipse 1429">
            <a:extLst>
              <a:ext uri="{FF2B5EF4-FFF2-40B4-BE49-F238E27FC236}">
                <a16:creationId xmlns:a16="http://schemas.microsoft.com/office/drawing/2014/main" id="{375B8FBB-60C1-4599-9FC9-98B4A44F0DDD}"/>
              </a:ext>
            </a:extLst>
          </p:cNvPr>
          <p:cNvSpPr/>
          <p:nvPr>
            <p:custDataLst>
              <p:tags r:id="rId931"/>
            </p:custDataLst>
          </p:nvPr>
        </p:nvSpPr>
        <p:spPr>
          <a:xfrm>
            <a:off x="4758535" y="378523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1" name="Ellipse 1430">
            <a:extLst>
              <a:ext uri="{FF2B5EF4-FFF2-40B4-BE49-F238E27FC236}">
                <a16:creationId xmlns:a16="http://schemas.microsoft.com/office/drawing/2014/main" id="{26461B35-EC94-4136-B2B6-3D5DB16E0F88}"/>
              </a:ext>
            </a:extLst>
          </p:cNvPr>
          <p:cNvSpPr/>
          <p:nvPr>
            <p:custDataLst>
              <p:tags r:id="rId932"/>
            </p:custDataLst>
          </p:nvPr>
        </p:nvSpPr>
        <p:spPr>
          <a:xfrm>
            <a:off x="5633113" y="289630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2" name="Ellipse 1431">
            <a:extLst>
              <a:ext uri="{FF2B5EF4-FFF2-40B4-BE49-F238E27FC236}">
                <a16:creationId xmlns:a16="http://schemas.microsoft.com/office/drawing/2014/main" id="{7695BD22-C48D-497B-AD79-C194291594D9}"/>
              </a:ext>
            </a:extLst>
          </p:cNvPr>
          <p:cNvSpPr/>
          <p:nvPr>
            <p:custDataLst>
              <p:tags r:id="rId933"/>
            </p:custDataLst>
          </p:nvPr>
        </p:nvSpPr>
        <p:spPr>
          <a:xfrm>
            <a:off x="5021360" y="340067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3" name="Ellipse 1432">
            <a:extLst>
              <a:ext uri="{FF2B5EF4-FFF2-40B4-BE49-F238E27FC236}">
                <a16:creationId xmlns:a16="http://schemas.microsoft.com/office/drawing/2014/main" id="{1E9214CA-65FA-44CD-9F8E-B67A45E0A7A0}"/>
              </a:ext>
            </a:extLst>
          </p:cNvPr>
          <p:cNvSpPr/>
          <p:nvPr>
            <p:custDataLst>
              <p:tags r:id="rId934"/>
            </p:custDataLst>
          </p:nvPr>
        </p:nvSpPr>
        <p:spPr>
          <a:xfrm>
            <a:off x="4983521" y="347662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4" name="Ellipse 1433">
            <a:extLst>
              <a:ext uri="{FF2B5EF4-FFF2-40B4-BE49-F238E27FC236}">
                <a16:creationId xmlns:a16="http://schemas.microsoft.com/office/drawing/2014/main" id="{CA4E31D9-3712-4CE2-AE67-AABDE07FE5EC}"/>
              </a:ext>
            </a:extLst>
          </p:cNvPr>
          <p:cNvSpPr/>
          <p:nvPr>
            <p:custDataLst>
              <p:tags r:id="rId935"/>
            </p:custDataLst>
          </p:nvPr>
        </p:nvSpPr>
        <p:spPr>
          <a:xfrm>
            <a:off x="5084683" y="320886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5" name="Ellipse 1434">
            <a:extLst>
              <a:ext uri="{FF2B5EF4-FFF2-40B4-BE49-F238E27FC236}">
                <a16:creationId xmlns:a16="http://schemas.microsoft.com/office/drawing/2014/main" id="{C900FFCF-9649-4950-A96A-A3B6BEB9746D}"/>
              </a:ext>
            </a:extLst>
          </p:cNvPr>
          <p:cNvSpPr/>
          <p:nvPr>
            <p:custDataLst>
              <p:tags r:id="rId936"/>
            </p:custDataLst>
          </p:nvPr>
        </p:nvSpPr>
        <p:spPr>
          <a:xfrm>
            <a:off x="5064198" y="329092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6" name="Ellipse 1435">
            <a:extLst>
              <a:ext uri="{FF2B5EF4-FFF2-40B4-BE49-F238E27FC236}">
                <a16:creationId xmlns:a16="http://schemas.microsoft.com/office/drawing/2014/main" id="{3110327E-AB77-4F14-BA7B-20EE9A0D1F47}"/>
              </a:ext>
            </a:extLst>
          </p:cNvPr>
          <p:cNvSpPr/>
          <p:nvPr>
            <p:custDataLst>
              <p:tags r:id="rId937"/>
            </p:custDataLst>
          </p:nvPr>
        </p:nvSpPr>
        <p:spPr>
          <a:xfrm>
            <a:off x="5158418" y="3030865"/>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7" name="Ellipse 1436">
            <a:extLst>
              <a:ext uri="{FF2B5EF4-FFF2-40B4-BE49-F238E27FC236}">
                <a16:creationId xmlns:a16="http://schemas.microsoft.com/office/drawing/2014/main" id="{0EDC12B4-DF9B-401D-BFA2-CC79346837F4}"/>
              </a:ext>
            </a:extLst>
          </p:cNvPr>
          <p:cNvSpPr/>
          <p:nvPr>
            <p:custDataLst>
              <p:tags r:id="rId938"/>
            </p:custDataLst>
          </p:nvPr>
        </p:nvSpPr>
        <p:spPr>
          <a:xfrm>
            <a:off x="5120312" y="312205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8" name="Ellipse 1437">
            <a:extLst>
              <a:ext uri="{FF2B5EF4-FFF2-40B4-BE49-F238E27FC236}">
                <a16:creationId xmlns:a16="http://schemas.microsoft.com/office/drawing/2014/main" id="{9CED9A5D-6389-4D66-B2D0-D25EC0E6F894}"/>
              </a:ext>
            </a:extLst>
          </p:cNvPr>
          <p:cNvSpPr/>
          <p:nvPr>
            <p:custDataLst>
              <p:tags r:id="rId939"/>
            </p:custDataLst>
          </p:nvPr>
        </p:nvSpPr>
        <p:spPr>
          <a:xfrm>
            <a:off x="5347444" y="2837713"/>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9" name="Ellipse 1438">
            <a:extLst>
              <a:ext uri="{FF2B5EF4-FFF2-40B4-BE49-F238E27FC236}">
                <a16:creationId xmlns:a16="http://schemas.microsoft.com/office/drawing/2014/main" id="{775CB132-60D0-4630-88A5-2A9E145752B7}"/>
              </a:ext>
            </a:extLst>
          </p:cNvPr>
          <p:cNvSpPr/>
          <p:nvPr>
            <p:custDataLst>
              <p:tags r:id="rId940"/>
            </p:custDataLst>
          </p:nvPr>
        </p:nvSpPr>
        <p:spPr>
          <a:xfrm>
            <a:off x="5236494" y="286506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0" name="Ellipse 1439">
            <a:extLst>
              <a:ext uri="{FF2B5EF4-FFF2-40B4-BE49-F238E27FC236}">
                <a16:creationId xmlns:a16="http://schemas.microsoft.com/office/drawing/2014/main" id="{5C1D3AE4-CF2F-47D2-B61F-7E7C32D236B0}"/>
              </a:ext>
            </a:extLst>
          </p:cNvPr>
          <p:cNvSpPr/>
          <p:nvPr>
            <p:custDataLst>
              <p:tags r:id="rId941"/>
            </p:custDataLst>
          </p:nvPr>
        </p:nvSpPr>
        <p:spPr>
          <a:xfrm>
            <a:off x="5440981" y="284103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1" name="Ellipse 1440">
            <a:extLst>
              <a:ext uri="{FF2B5EF4-FFF2-40B4-BE49-F238E27FC236}">
                <a16:creationId xmlns:a16="http://schemas.microsoft.com/office/drawing/2014/main" id="{059FC6EF-4323-49E2-B4DE-3C15C9DDACD6}"/>
              </a:ext>
            </a:extLst>
          </p:cNvPr>
          <p:cNvSpPr/>
          <p:nvPr>
            <p:custDataLst>
              <p:tags r:id="rId942"/>
            </p:custDataLst>
          </p:nvPr>
        </p:nvSpPr>
        <p:spPr>
          <a:xfrm>
            <a:off x="4760173" y="299675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2" name="Ellipse 1441">
            <a:extLst>
              <a:ext uri="{FF2B5EF4-FFF2-40B4-BE49-F238E27FC236}">
                <a16:creationId xmlns:a16="http://schemas.microsoft.com/office/drawing/2014/main" id="{D1F93AD8-5C44-4E7E-A005-AAEB6000B46D}"/>
              </a:ext>
            </a:extLst>
          </p:cNvPr>
          <p:cNvSpPr/>
          <p:nvPr>
            <p:custDataLst>
              <p:tags r:id="rId943"/>
            </p:custDataLst>
          </p:nvPr>
        </p:nvSpPr>
        <p:spPr>
          <a:xfrm>
            <a:off x="4764400" y="290041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3" name="Ellipse 1442">
            <a:extLst>
              <a:ext uri="{FF2B5EF4-FFF2-40B4-BE49-F238E27FC236}">
                <a16:creationId xmlns:a16="http://schemas.microsoft.com/office/drawing/2014/main" id="{EA6D3D49-2099-4D26-A5ED-D11A686D318D}"/>
              </a:ext>
            </a:extLst>
          </p:cNvPr>
          <p:cNvSpPr/>
          <p:nvPr>
            <p:custDataLst>
              <p:tags r:id="rId944"/>
            </p:custDataLst>
          </p:nvPr>
        </p:nvSpPr>
        <p:spPr>
          <a:xfrm>
            <a:off x="4330931" y="325804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4" name="Ellipse 1443">
            <a:extLst>
              <a:ext uri="{FF2B5EF4-FFF2-40B4-BE49-F238E27FC236}">
                <a16:creationId xmlns:a16="http://schemas.microsoft.com/office/drawing/2014/main" id="{32302BCA-BA7E-4219-88CA-3015B3558D79}"/>
              </a:ext>
            </a:extLst>
          </p:cNvPr>
          <p:cNvSpPr/>
          <p:nvPr>
            <p:custDataLst>
              <p:tags r:id="rId945"/>
            </p:custDataLst>
          </p:nvPr>
        </p:nvSpPr>
        <p:spPr>
          <a:xfrm>
            <a:off x="4346515" y="335873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5" name="Ellipse 1444">
            <a:extLst>
              <a:ext uri="{FF2B5EF4-FFF2-40B4-BE49-F238E27FC236}">
                <a16:creationId xmlns:a16="http://schemas.microsoft.com/office/drawing/2014/main" id="{80528085-A730-4206-87BF-95094108CD17}"/>
              </a:ext>
            </a:extLst>
          </p:cNvPr>
          <p:cNvSpPr/>
          <p:nvPr>
            <p:custDataLst>
              <p:tags r:id="rId946"/>
            </p:custDataLst>
          </p:nvPr>
        </p:nvSpPr>
        <p:spPr>
          <a:xfrm>
            <a:off x="4345183" y="347675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6" name="Ellipse 1445">
            <a:extLst>
              <a:ext uri="{FF2B5EF4-FFF2-40B4-BE49-F238E27FC236}">
                <a16:creationId xmlns:a16="http://schemas.microsoft.com/office/drawing/2014/main" id="{3A2EB87B-0226-45FF-B10A-9224A2204819}"/>
              </a:ext>
            </a:extLst>
          </p:cNvPr>
          <p:cNvSpPr/>
          <p:nvPr>
            <p:custDataLst>
              <p:tags r:id="rId947"/>
            </p:custDataLst>
          </p:nvPr>
        </p:nvSpPr>
        <p:spPr>
          <a:xfrm>
            <a:off x="4744298" y="280873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7" name="Ellipse 1446">
            <a:extLst>
              <a:ext uri="{FF2B5EF4-FFF2-40B4-BE49-F238E27FC236}">
                <a16:creationId xmlns:a16="http://schemas.microsoft.com/office/drawing/2014/main" id="{FD2B921B-84CB-423E-AF98-10E16AD10E86}"/>
              </a:ext>
            </a:extLst>
          </p:cNvPr>
          <p:cNvSpPr/>
          <p:nvPr>
            <p:custDataLst>
              <p:tags r:id="rId948"/>
            </p:custDataLst>
          </p:nvPr>
        </p:nvSpPr>
        <p:spPr>
          <a:xfrm>
            <a:off x="4590864" y="261296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8" name="Ellipse 1447">
            <a:extLst>
              <a:ext uri="{FF2B5EF4-FFF2-40B4-BE49-F238E27FC236}">
                <a16:creationId xmlns:a16="http://schemas.microsoft.com/office/drawing/2014/main" id="{64ABFDA9-567B-4F45-8B39-0531CC84ECBD}"/>
              </a:ext>
            </a:extLst>
          </p:cNvPr>
          <p:cNvSpPr/>
          <p:nvPr>
            <p:custDataLst>
              <p:tags r:id="rId949"/>
            </p:custDataLst>
          </p:nvPr>
        </p:nvSpPr>
        <p:spPr>
          <a:xfrm>
            <a:off x="4720373" y="272134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9" name="Ellipse 1448">
            <a:extLst>
              <a:ext uri="{FF2B5EF4-FFF2-40B4-BE49-F238E27FC236}">
                <a16:creationId xmlns:a16="http://schemas.microsoft.com/office/drawing/2014/main" id="{B24DDCC0-40E4-466E-9459-E3921D058212}"/>
              </a:ext>
            </a:extLst>
          </p:cNvPr>
          <p:cNvSpPr/>
          <p:nvPr>
            <p:custDataLst>
              <p:tags r:id="rId950"/>
            </p:custDataLst>
          </p:nvPr>
        </p:nvSpPr>
        <p:spPr>
          <a:xfrm>
            <a:off x="4662345" y="266267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0" name="Ellipse 1449">
            <a:extLst>
              <a:ext uri="{FF2B5EF4-FFF2-40B4-BE49-F238E27FC236}">
                <a16:creationId xmlns:a16="http://schemas.microsoft.com/office/drawing/2014/main" id="{C796B780-26FA-4863-ADF4-02A0CD29D796}"/>
              </a:ext>
            </a:extLst>
          </p:cNvPr>
          <p:cNvSpPr/>
          <p:nvPr>
            <p:custDataLst>
              <p:tags r:id="rId951"/>
            </p:custDataLst>
          </p:nvPr>
        </p:nvSpPr>
        <p:spPr>
          <a:xfrm>
            <a:off x="4243253" y="257820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1" name="Ellipse 1450">
            <a:extLst>
              <a:ext uri="{FF2B5EF4-FFF2-40B4-BE49-F238E27FC236}">
                <a16:creationId xmlns:a16="http://schemas.microsoft.com/office/drawing/2014/main" id="{9B0AD2C5-D325-4CE1-A61D-F301C930CAFB}"/>
              </a:ext>
            </a:extLst>
          </p:cNvPr>
          <p:cNvSpPr/>
          <p:nvPr>
            <p:custDataLst>
              <p:tags r:id="rId952"/>
            </p:custDataLst>
          </p:nvPr>
        </p:nvSpPr>
        <p:spPr>
          <a:xfrm>
            <a:off x="4512714" y="258306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2" name="Ellipse 1451">
            <a:extLst>
              <a:ext uri="{FF2B5EF4-FFF2-40B4-BE49-F238E27FC236}">
                <a16:creationId xmlns:a16="http://schemas.microsoft.com/office/drawing/2014/main" id="{F00723A2-BE4B-4589-A78D-16A6E3199DCD}"/>
              </a:ext>
            </a:extLst>
          </p:cNvPr>
          <p:cNvSpPr/>
          <p:nvPr>
            <p:custDataLst>
              <p:tags r:id="rId953"/>
            </p:custDataLst>
          </p:nvPr>
        </p:nvSpPr>
        <p:spPr>
          <a:xfrm>
            <a:off x="4326983" y="2560394"/>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3" name="Ellipse 1452">
            <a:extLst>
              <a:ext uri="{FF2B5EF4-FFF2-40B4-BE49-F238E27FC236}">
                <a16:creationId xmlns:a16="http://schemas.microsoft.com/office/drawing/2014/main" id="{14A8367F-9976-4372-820A-00F27E296DC7}"/>
              </a:ext>
            </a:extLst>
          </p:cNvPr>
          <p:cNvSpPr/>
          <p:nvPr>
            <p:custDataLst>
              <p:tags r:id="rId954"/>
            </p:custDataLst>
          </p:nvPr>
        </p:nvSpPr>
        <p:spPr>
          <a:xfrm>
            <a:off x="4437560" y="2563056"/>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4" name="Ellipse 1453">
            <a:extLst>
              <a:ext uri="{FF2B5EF4-FFF2-40B4-BE49-F238E27FC236}">
                <a16:creationId xmlns:a16="http://schemas.microsoft.com/office/drawing/2014/main" id="{3FCB8F5B-6E4B-4A3F-99EB-8F14691F300E}"/>
              </a:ext>
            </a:extLst>
          </p:cNvPr>
          <p:cNvSpPr/>
          <p:nvPr>
            <p:custDataLst>
              <p:tags r:id="rId955"/>
            </p:custDataLst>
          </p:nvPr>
        </p:nvSpPr>
        <p:spPr>
          <a:xfrm>
            <a:off x="4317239" y="357608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5" name="Ellipse 1454">
            <a:extLst>
              <a:ext uri="{FF2B5EF4-FFF2-40B4-BE49-F238E27FC236}">
                <a16:creationId xmlns:a16="http://schemas.microsoft.com/office/drawing/2014/main" id="{C6A4D5CD-634E-493A-8781-16F217ACE1C0}"/>
              </a:ext>
            </a:extLst>
          </p:cNvPr>
          <p:cNvSpPr/>
          <p:nvPr>
            <p:custDataLst>
              <p:tags r:id="rId956"/>
            </p:custDataLst>
          </p:nvPr>
        </p:nvSpPr>
        <p:spPr>
          <a:xfrm>
            <a:off x="4235485" y="374880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6" name="Ellipse 1455">
            <a:extLst>
              <a:ext uri="{FF2B5EF4-FFF2-40B4-BE49-F238E27FC236}">
                <a16:creationId xmlns:a16="http://schemas.microsoft.com/office/drawing/2014/main" id="{D3FA436E-2C70-4C2D-9B4B-04C95767C6BF}"/>
              </a:ext>
            </a:extLst>
          </p:cNvPr>
          <p:cNvSpPr/>
          <p:nvPr>
            <p:custDataLst>
              <p:tags r:id="rId957"/>
            </p:custDataLst>
          </p:nvPr>
        </p:nvSpPr>
        <p:spPr>
          <a:xfrm>
            <a:off x="4285020" y="366104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7" name="Ellipse 1456">
            <a:extLst>
              <a:ext uri="{FF2B5EF4-FFF2-40B4-BE49-F238E27FC236}">
                <a16:creationId xmlns:a16="http://schemas.microsoft.com/office/drawing/2014/main" id="{98984D4B-8730-4512-8695-362973423B05}"/>
              </a:ext>
            </a:extLst>
          </p:cNvPr>
          <p:cNvSpPr/>
          <p:nvPr>
            <p:custDataLst>
              <p:tags r:id="rId958"/>
            </p:custDataLst>
          </p:nvPr>
        </p:nvSpPr>
        <p:spPr>
          <a:xfrm>
            <a:off x="4180778" y="383768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8" name="Ellipse 1457">
            <a:extLst>
              <a:ext uri="{FF2B5EF4-FFF2-40B4-BE49-F238E27FC236}">
                <a16:creationId xmlns:a16="http://schemas.microsoft.com/office/drawing/2014/main" id="{4A0E008E-69B8-407E-B0D9-F63648432912}"/>
              </a:ext>
            </a:extLst>
          </p:cNvPr>
          <p:cNvSpPr/>
          <p:nvPr>
            <p:custDataLst>
              <p:tags r:id="rId959"/>
            </p:custDataLst>
          </p:nvPr>
        </p:nvSpPr>
        <p:spPr>
          <a:xfrm>
            <a:off x="4057398" y="3988928"/>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9" name="Ellipse 1458">
            <a:extLst>
              <a:ext uri="{FF2B5EF4-FFF2-40B4-BE49-F238E27FC236}">
                <a16:creationId xmlns:a16="http://schemas.microsoft.com/office/drawing/2014/main" id="{70AEB2E7-F916-4C71-A44E-08E6548846B8}"/>
              </a:ext>
            </a:extLst>
          </p:cNvPr>
          <p:cNvSpPr/>
          <p:nvPr>
            <p:custDataLst>
              <p:tags r:id="rId960"/>
            </p:custDataLst>
          </p:nvPr>
        </p:nvSpPr>
        <p:spPr>
          <a:xfrm>
            <a:off x="4132753" y="3914899"/>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0" name="Ellipse 1459">
            <a:extLst>
              <a:ext uri="{FF2B5EF4-FFF2-40B4-BE49-F238E27FC236}">
                <a16:creationId xmlns:a16="http://schemas.microsoft.com/office/drawing/2014/main" id="{1CA15CC8-143E-44B4-9CA0-CACE452EEFFF}"/>
              </a:ext>
            </a:extLst>
          </p:cNvPr>
          <p:cNvSpPr/>
          <p:nvPr>
            <p:custDataLst>
              <p:tags r:id="rId961"/>
            </p:custDataLst>
          </p:nvPr>
        </p:nvSpPr>
        <p:spPr>
          <a:xfrm>
            <a:off x="3980282" y="403855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1" name="Ellipse 1460">
            <a:extLst>
              <a:ext uri="{FF2B5EF4-FFF2-40B4-BE49-F238E27FC236}">
                <a16:creationId xmlns:a16="http://schemas.microsoft.com/office/drawing/2014/main" id="{483FCBE2-75EF-43F4-A349-8C4C825CC7CB}"/>
              </a:ext>
            </a:extLst>
          </p:cNvPr>
          <p:cNvSpPr/>
          <p:nvPr>
            <p:custDataLst>
              <p:tags r:id="rId962"/>
            </p:custDataLst>
          </p:nvPr>
        </p:nvSpPr>
        <p:spPr>
          <a:xfrm>
            <a:off x="3800750" y="407083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2" name="Ellipse 1461">
            <a:extLst>
              <a:ext uri="{FF2B5EF4-FFF2-40B4-BE49-F238E27FC236}">
                <a16:creationId xmlns:a16="http://schemas.microsoft.com/office/drawing/2014/main" id="{7F15518F-D322-44FE-B5AE-31F434E8E6F9}"/>
              </a:ext>
            </a:extLst>
          </p:cNvPr>
          <p:cNvSpPr/>
          <p:nvPr>
            <p:custDataLst>
              <p:tags r:id="rId963"/>
            </p:custDataLst>
          </p:nvPr>
        </p:nvSpPr>
        <p:spPr>
          <a:xfrm>
            <a:off x="3892352" y="4067267"/>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3" name="Ellipse 1462">
            <a:extLst>
              <a:ext uri="{FF2B5EF4-FFF2-40B4-BE49-F238E27FC236}">
                <a16:creationId xmlns:a16="http://schemas.microsoft.com/office/drawing/2014/main" id="{E257F9D6-653C-4735-9F69-C459461CC917}"/>
              </a:ext>
            </a:extLst>
          </p:cNvPr>
          <p:cNvSpPr/>
          <p:nvPr>
            <p:custDataLst>
              <p:tags r:id="rId964"/>
            </p:custDataLst>
          </p:nvPr>
        </p:nvSpPr>
        <p:spPr>
          <a:xfrm>
            <a:off x="3719863" y="4026292"/>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4" name="Ellipse 1463">
            <a:extLst>
              <a:ext uri="{FF2B5EF4-FFF2-40B4-BE49-F238E27FC236}">
                <a16:creationId xmlns:a16="http://schemas.microsoft.com/office/drawing/2014/main" id="{C6CA3FF3-D4CC-45C0-B394-48A5FE0D127B}"/>
              </a:ext>
            </a:extLst>
          </p:cNvPr>
          <p:cNvSpPr/>
          <p:nvPr>
            <p:custDataLst>
              <p:tags r:id="rId965"/>
            </p:custDataLst>
          </p:nvPr>
        </p:nvSpPr>
        <p:spPr>
          <a:xfrm>
            <a:off x="3704306" y="3931510"/>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5" name="Ellipse 1464">
            <a:extLst>
              <a:ext uri="{FF2B5EF4-FFF2-40B4-BE49-F238E27FC236}">
                <a16:creationId xmlns:a16="http://schemas.microsoft.com/office/drawing/2014/main" id="{1EB46A47-5B11-4672-9824-14797F3A9D8A}"/>
              </a:ext>
            </a:extLst>
          </p:cNvPr>
          <p:cNvSpPr/>
          <p:nvPr>
            <p:custDataLst>
              <p:tags r:id="rId966"/>
            </p:custDataLst>
          </p:nvPr>
        </p:nvSpPr>
        <p:spPr>
          <a:xfrm>
            <a:off x="3661274" y="3832131"/>
            <a:ext cx="45719" cy="4571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6" name="Forme libre : forme 1465">
            <a:extLst>
              <a:ext uri="{FF2B5EF4-FFF2-40B4-BE49-F238E27FC236}">
                <a16:creationId xmlns:a16="http://schemas.microsoft.com/office/drawing/2014/main" id="{BEF14167-B08F-4CD6-9A74-E115402E66E3}"/>
              </a:ext>
            </a:extLst>
          </p:cNvPr>
          <p:cNvSpPr/>
          <p:nvPr>
            <p:custDataLst>
              <p:tags r:id="rId967"/>
            </p:custDataLst>
          </p:nvPr>
        </p:nvSpPr>
        <p:spPr>
          <a:xfrm rot="10331990">
            <a:off x="3771536" y="1365889"/>
            <a:ext cx="335370" cy="12351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Lst>
            <a:ahLst/>
            <a:cxnLst>
              <a:cxn ang="0">
                <a:pos x="connsiteX0" y="connsiteY0"/>
              </a:cxn>
              <a:cxn ang="0">
                <a:pos x="connsiteX1" y="connsiteY1"/>
              </a:cxn>
              <a:cxn ang="0">
                <a:pos x="connsiteX2" y="connsiteY2"/>
              </a:cxn>
              <a:cxn ang="0">
                <a:pos x="connsiteX3" y="connsiteY3"/>
              </a:cxn>
            </a:cxnLst>
            <a:rect l="l" t="t" r="r" b="b"/>
            <a:pathLst>
              <a:path w="150991" h="53894">
                <a:moveTo>
                  <a:pt x="995" y="39355"/>
                </a:moveTo>
                <a:cubicBezTo>
                  <a:pt x="-9444" y="47986"/>
                  <a:pt x="65154" y="58323"/>
                  <a:pt x="86082" y="51884"/>
                </a:cubicBezTo>
                <a:cubicBezTo>
                  <a:pt x="107010" y="45445"/>
                  <a:pt x="162896" y="2184"/>
                  <a:pt x="148715" y="96"/>
                </a:cubicBezTo>
                <a:cubicBezTo>
                  <a:pt x="134534" y="-1992"/>
                  <a:pt x="11434" y="30724"/>
                  <a:pt x="995" y="39355"/>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7" name="Forme libre : forme 1466">
            <a:extLst>
              <a:ext uri="{FF2B5EF4-FFF2-40B4-BE49-F238E27FC236}">
                <a16:creationId xmlns:a16="http://schemas.microsoft.com/office/drawing/2014/main" id="{6680F4AD-2716-4F17-8586-E41CD414C560}"/>
              </a:ext>
            </a:extLst>
          </p:cNvPr>
          <p:cNvSpPr/>
          <p:nvPr>
            <p:custDataLst>
              <p:tags r:id="rId968"/>
            </p:custDataLst>
          </p:nvPr>
        </p:nvSpPr>
        <p:spPr>
          <a:xfrm rot="10331990">
            <a:off x="4116089" y="1202167"/>
            <a:ext cx="317418" cy="126637"/>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Lst>
            <a:ahLst/>
            <a:cxnLst>
              <a:cxn ang="0">
                <a:pos x="connsiteX0" y="connsiteY0"/>
              </a:cxn>
              <a:cxn ang="0">
                <a:pos x="connsiteX1" y="connsiteY1"/>
              </a:cxn>
              <a:cxn ang="0">
                <a:pos x="connsiteX2" y="connsiteY2"/>
              </a:cxn>
              <a:cxn ang="0">
                <a:pos x="connsiteX3" y="connsiteY3"/>
              </a:cxn>
            </a:cxnLst>
            <a:rect l="l" t="t" r="r" b="b"/>
            <a:pathLst>
              <a:path w="142909" h="55257">
                <a:moveTo>
                  <a:pt x="1477" y="35270"/>
                </a:moveTo>
                <a:cubicBezTo>
                  <a:pt x="18779" y="44629"/>
                  <a:pt x="54258" y="48595"/>
                  <a:pt x="80649" y="55257"/>
                </a:cubicBezTo>
                <a:cubicBezTo>
                  <a:pt x="102344" y="34789"/>
                  <a:pt x="155844" y="6317"/>
                  <a:pt x="140031" y="682"/>
                </a:cubicBezTo>
                <a:cubicBezTo>
                  <a:pt x="124218" y="-4953"/>
                  <a:pt x="-15825" y="25911"/>
                  <a:pt x="1477" y="3527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8" name="Forme libre : forme 1467">
            <a:extLst>
              <a:ext uri="{FF2B5EF4-FFF2-40B4-BE49-F238E27FC236}">
                <a16:creationId xmlns:a16="http://schemas.microsoft.com/office/drawing/2014/main" id="{DADFFEAC-7278-484F-9C0F-42201464DE88}"/>
              </a:ext>
            </a:extLst>
          </p:cNvPr>
          <p:cNvSpPr/>
          <p:nvPr>
            <p:custDataLst>
              <p:tags r:id="rId969"/>
            </p:custDataLst>
          </p:nvPr>
        </p:nvSpPr>
        <p:spPr>
          <a:xfrm rot="10331990">
            <a:off x="4449782" y="1068558"/>
            <a:ext cx="317418" cy="126637"/>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Lst>
            <a:ahLst/>
            <a:cxnLst>
              <a:cxn ang="0">
                <a:pos x="connsiteX0" y="connsiteY0"/>
              </a:cxn>
              <a:cxn ang="0">
                <a:pos x="connsiteX1" y="connsiteY1"/>
              </a:cxn>
              <a:cxn ang="0">
                <a:pos x="connsiteX2" y="connsiteY2"/>
              </a:cxn>
              <a:cxn ang="0">
                <a:pos x="connsiteX3" y="connsiteY3"/>
              </a:cxn>
            </a:cxnLst>
            <a:rect l="l" t="t" r="r" b="b"/>
            <a:pathLst>
              <a:path w="142909" h="55257">
                <a:moveTo>
                  <a:pt x="1477" y="35270"/>
                </a:moveTo>
                <a:cubicBezTo>
                  <a:pt x="18779" y="44629"/>
                  <a:pt x="54258" y="48595"/>
                  <a:pt x="80649" y="55257"/>
                </a:cubicBezTo>
                <a:cubicBezTo>
                  <a:pt x="102344" y="34789"/>
                  <a:pt x="155844" y="6317"/>
                  <a:pt x="140031" y="682"/>
                </a:cubicBezTo>
                <a:cubicBezTo>
                  <a:pt x="124218" y="-4953"/>
                  <a:pt x="-15825" y="25911"/>
                  <a:pt x="1477" y="3527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9" name="Forme libre : forme 1468">
            <a:extLst>
              <a:ext uri="{FF2B5EF4-FFF2-40B4-BE49-F238E27FC236}">
                <a16:creationId xmlns:a16="http://schemas.microsoft.com/office/drawing/2014/main" id="{E1800818-DC48-4F3E-8A1E-1B7B64CAC2E7}"/>
              </a:ext>
            </a:extLst>
          </p:cNvPr>
          <p:cNvSpPr/>
          <p:nvPr>
            <p:custDataLst>
              <p:tags r:id="rId970"/>
            </p:custDataLst>
          </p:nvPr>
        </p:nvSpPr>
        <p:spPr>
          <a:xfrm rot="10331990">
            <a:off x="4766630" y="950617"/>
            <a:ext cx="272509" cy="126028"/>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Lst>
            <a:ahLst/>
            <a:cxnLst>
              <a:cxn ang="0">
                <a:pos x="connsiteX0" y="connsiteY0"/>
              </a:cxn>
              <a:cxn ang="0">
                <a:pos x="connsiteX1" y="connsiteY1"/>
              </a:cxn>
              <a:cxn ang="0">
                <a:pos x="connsiteX2" y="connsiteY2"/>
              </a:cxn>
              <a:cxn ang="0">
                <a:pos x="connsiteX3" y="connsiteY3"/>
              </a:cxn>
            </a:cxnLst>
            <a:rect l="l" t="t" r="r" b="b"/>
            <a:pathLst>
              <a:path w="122690" h="54991">
                <a:moveTo>
                  <a:pt x="2392" y="30267"/>
                </a:moveTo>
                <a:cubicBezTo>
                  <a:pt x="23919" y="36518"/>
                  <a:pt x="35573" y="48329"/>
                  <a:pt x="61964" y="54991"/>
                </a:cubicBezTo>
                <a:cubicBezTo>
                  <a:pt x="83659" y="34523"/>
                  <a:pt x="131275" y="4537"/>
                  <a:pt x="121346" y="416"/>
                </a:cubicBezTo>
                <a:cubicBezTo>
                  <a:pt x="111417" y="-3705"/>
                  <a:pt x="-19135" y="24016"/>
                  <a:pt x="2392" y="30267"/>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0" name="Forme libre : forme 1469">
            <a:extLst>
              <a:ext uri="{FF2B5EF4-FFF2-40B4-BE49-F238E27FC236}">
                <a16:creationId xmlns:a16="http://schemas.microsoft.com/office/drawing/2014/main" id="{FB34AA47-CEEE-4B89-9D97-E1F9ACBE97C2}"/>
              </a:ext>
            </a:extLst>
          </p:cNvPr>
          <p:cNvSpPr/>
          <p:nvPr>
            <p:custDataLst>
              <p:tags r:id="rId971"/>
            </p:custDataLst>
          </p:nvPr>
        </p:nvSpPr>
        <p:spPr>
          <a:xfrm rot="10331990">
            <a:off x="5110075" y="892561"/>
            <a:ext cx="207376" cy="90797"/>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Lst>
            <a:ahLst/>
            <a:cxnLst>
              <a:cxn ang="0">
                <a:pos x="connsiteX0" y="connsiteY0"/>
              </a:cxn>
              <a:cxn ang="0">
                <a:pos x="connsiteX1" y="connsiteY1"/>
              </a:cxn>
              <a:cxn ang="0">
                <a:pos x="connsiteX2" y="connsiteY2"/>
              </a:cxn>
              <a:cxn ang="0">
                <a:pos x="connsiteX3" y="connsiteY3"/>
              </a:cxn>
            </a:cxnLst>
            <a:rect l="l" t="t" r="r" b="b"/>
            <a:pathLst>
              <a:path w="93366" h="39618">
                <a:moveTo>
                  <a:pt x="1098" y="2462"/>
                </a:moveTo>
                <a:cubicBezTo>
                  <a:pt x="-7009" y="7820"/>
                  <a:pt x="32039" y="22977"/>
                  <a:pt x="43768" y="39618"/>
                </a:cubicBezTo>
                <a:cubicBezTo>
                  <a:pt x="65463" y="19150"/>
                  <a:pt x="99519" y="13662"/>
                  <a:pt x="92407" y="7469"/>
                </a:cubicBezTo>
                <a:cubicBezTo>
                  <a:pt x="85295" y="1276"/>
                  <a:pt x="9205" y="-2896"/>
                  <a:pt x="1098" y="2462"/>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1" name="Ellipse 1470">
            <a:extLst>
              <a:ext uri="{FF2B5EF4-FFF2-40B4-BE49-F238E27FC236}">
                <a16:creationId xmlns:a16="http://schemas.microsoft.com/office/drawing/2014/main" id="{D827F1B4-226E-4387-AD6B-7F6DF3A8F82F}"/>
              </a:ext>
            </a:extLst>
          </p:cNvPr>
          <p:cNvSpPr/>
          <p:nvPr>
            <p:custDataLst>
              <p:tags r:id="rId972"/>
            </p:custDataLst>
          </p:nvPr>
        </p:nvSpPr>
        <p:spPr>
          <a:xfrm rot="20687765">
            <a:off x="3899474" y="1375333"/>
            <a:ext cx="88428" cy="52554"/>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2" name="Ellipse 1471">
            <a:extLst>
              <a:ext uri="{FF2B5EF4-FFF2-40B4-BE49-F238E27FC236}">
                <a16:creationId xmlns:a16="http://schemas.microsoft.com/office/drawing/2014/main" id="{0BFBB309-6545-4005-9BC2-BBD6A5ACBD28}"/>
              </a:ext>
            </a:extLst>
          </p:cNvPr>
          <p:cNvSpPr/>
          <p:nvPr>
            <p:custDataLst>
              <p:tags r:id="rId973"/>
            </p:custDataLst>
          </p:nvPr>
        </p:nvSpPr>
        <p:spPr>
          <a:xfrm rot="20687765">
            <a:off x="4212106" y="1229619"/>
            <a:ext cx="88428" cy="76688"/>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4" name="Ellipse 1473">
            <a:extLst>
              <a:ext uri="{FF2B5EF4-FFF2-40B4-BE49-F238E27FC236}">
                <a16:creationId xmlns:a16="http://schemas.microsoft.com/office/drawing/2014/main" id="{238365DE-E312-439A-ABAE-DDF0DF6F7C66}"/>
              </a:ext>
            </a:extLst>
          </p:cNvPr>
          <p:cNvSpPr/>
          <p:nvPr>
            <p:custDataLst>
              <p:tags r:id="rId974"/>
            </p:custDataLst>
          </p:nvPr>
        </p:nvSpPr>
        <p:spPr>
          <a:xfrm rot="20687765">
            <a:off x="4569231" y="1081671"/>
            <a:ext cx="88428" cy="76688"/>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5" name="Ellipse 1474">
            <a:extLst>
              <a:ext uri="{FF2B5EF4-FFF2-40B4-BE49-F238E27FC236}">
                <a16:creationId xmlns:a16="http://schemas.microsoft.com/office/drawing/2014/main" id="{AE7BB2C5-6AED-4258-8A38-ED08EB6B854B}"/>
              </a:ext>
            </a:extLst>
          </p:cNvPr>
          <p:cNvSpPr/>
          <p:nvPr>
            <p:custDataLst>
              <p:tags r:id="rId975"/>
            </p:custDataLst>
          </p:nvPr>
        </p:nvSpPr>
        <p:spPr>
          <a:xfrm rot="20687765">
            <a:off x="4870655" y="983450"/>
            <a:ext cx="74916"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6" name="Ellipse 1475">
            <a:extLst>
              <a:ext uri="{FF2B5EF4-FFF2-40B4-BE49-F238E27FC236}">
                <a16:creationId xmlns:a16="http://schemas.microsoft.com/office/drawing/2014/main" id="{41923D9C-F568-44F4-8E7A-BBC8E6A9EC9A}"/>
              </a:ext>
            </a:extLst>
          </p:cNvPr>
          <p:cNvSpPr/>
          <p:nvPr>
            <p:custDataLst>
              <p:tags r:id="rId976"/>
            </p:custDataLst>
          </p:nvPr>
        </p:nvSpPr>
        <p:spPr>
          <a:xfrm rot="20687765">
            <a:off x="5188650" y="910993"/>
            <a:ext cx="74916"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7" name="Ellipse 1476">
            <a:extLst>
              <a:ext uri="{FF2B5EF4-FFF2-40B4-BE49-F238E27FC236}">
                <a16:creationId xmlns:a16="http://schemas.microsoft.com/office/drawing/2014/main" id="{B97AC2F4-BED4-4CCC-9BD4-B2F8DA3F7193}"/>
              </a:ext>
            </a:extLst>
          </p:cNvPr>
          <p:cNvSpPr/>
          <p:nvPr>
            <p:custDataLst>
              <p:tags r:id="rId977"/>
            </p:custDataLst>
          </p:nvPr>
        </p:nvSpPr>
        <p:spPr>
          <a:xfrm>
            <a:off x="4827156" y="102242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8" name="Ellipse 1477">
            <a:extLst>
              <a:ext uri="{FF2B5EF4-FFF2-40B4-BE49-F238E27FC236}">
                <a16:creationId xmlns:a16="http://schemas.microsoft.com/office/drawing/2014/main" id="{03FEAF38-865D-4BDC-83ED-B4010BA762A9}"/>
              </a:ext>
            </a:extLst>
          </p:cNvPr>
          <p:cNvSpPr/>
          <p:nvPr>
            <p:custDataLst>
              <p:tags r:id="rId978"/>
            </p:custDataLst>
          </p:nvPr>
        </p:nvSpPr>
        <p:spPr>
          <a:xfrm>
            <a:off x="4527413" y="114977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9" name="Ellipse 1478">
            <a:extLst>
              <a:ext uri="{FF2B5EF4-FFF2-40B4-BE49-F238E27FC236}">
                <a16:creationId xmlns:a16="http://schemas.microsoft.com/office/drawing/2014/main" id="{9C230B59-1DB4-4E28-B8A6-3D0CA5CC3368}"/>
              </a:ext>
            </a:extLst>
          </p:cNvPr>
          <p:cNvSpPr/>
          <p:nvPr>
            <p:custDataLst>
              <p:tags r:id="rId979"/>
            </p:custDataLst>
          </p:nvPr>
        </p:nvSpPr>
        <p:spPr>
          <a:xfrm>
            <a:off x="4313129" y="123778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0" name="Ellipse 1479">
            <a:extLst>
              <a:ext uri="{FF2B5EF4-FFF2-40B4-BE49-F238E27FC236}">
                <a16:creationId xmlns:a16="http://schemas.microsoft.com/office/drawing/2014/main" id="{2CD6E175-EC87-4EAC-B18A-72CB94B4E85F}"/>
              </a:ext>
            </a:extLst>
          </p:cNvPr>
          <p:cNvSpPr/>
          <p:nvPr>
            <p:custDataLst>
              <p:tags r:id="rId980"/>
            </p:custDataLst>
          </p:nvPr>
        </p:nvSpPr>
        <p:spPr>
          <a:xfrm>
            <a:off x="5147280" y="937435"/>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1" name="Ellipse 1480">
            <a:extLst>
              <a:ext uri="{FF2B5EF4-FFF2-40B4-BE49-F238E27FC236}">
                <a16:creationId xmlns:a16="http://schemas.microsoft.com/office/drawing/2014/main" id="{3B85B77F-DC85-4502-BE69-BB210750CB2B}"/>
              </a:ext>
            </a:extLst>
          </p:cNvPr>
          <p:cNvSpPr/>
          <p:nvPr>
            <p:custDataLst>
              <p:tags r:id="rId981"/>
            </p:custDataLst>
          </p:nvPr>
        </p:nvSpPr>
        <p:spPr>
          <a:xfrm>
            <a:off x="3858566" y="141797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3" name="Forme libre : forme 1482">
            <a:extLst>
              <a:ext uri="{FF2B5EF4-FFF2-40B4-BE49-F238E27FC236}">
                <a16:creationId xmlns:a16="http://schemas.microsoft.com/office/drawing/2014/main" id="{D22FCF81-B585-4AC8-BD18-54482F1E8059}"/>
              </a:ext>
            </a:extLst>
          </p:cNvPr>
          <p:cNvSpPr/>
          <p:nvPr>
            <p:custDataLst>
              <p:tags r:id="rId982"/>
            </p:custDataLst>
          </p:nvPr>
        </p:nvSpPr>
        <p:spPr>
          <a:xfrm rot="10331990">
            <a:off x="5367703" y="915745"/>
            <a:ext cx="175917" cy="130336"/>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Lst>
            <a:ahLst/>
            <a:cxnLst>
              <a:cxn ang="0">
                <a:pos x="connsiteX0" y="connsiteY0"/>
              </a:cxn>
              <a:cxn ang="0">
                <a:pos x="connsiteX1" y="connsiteY1"/>
              </a:cxn>
              <a:cxn ang="0">
                <a:pos x="connsiteX2" y="connsiteY2"/>
              </a:cxn>
              <a:cxn ang="0">
                <a:pos x="connsiteX3" y="connsiteY3"/>
              </a:cxn>
            </a:cxnLst>
            <a:rect l="l" t="t" r="r" b="b"/>
            <a:pathLst>
              <a:path w="79202" h="56870">
                <a:moveTo>
                  <a:pt x="5501" y="299"/>
                </a:moveTo>
                <a:cubicBezTo>
                  <a:pt x="-14020" y="3722"/>
                  <a:pt x="24765" y="36044"/>
                  <a:pt x="23783" y="56870"/>
                </a:cubicBezTo>
                <a:cubicBezTo>
                  <a:pt x="45478" y="36402"/>
                  <a:pt x="82071" y="42576"/>
                  <a:pt x="79024" y="33148"/>
                </a:cubicBezTo>
                <a:cubicBezTo>
                  <a:pt x="75977" y="23720"/>
                  <a:pt x="25022" y="-3124"/>
                  <a:pt x="5501" y="299"/>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3" name="Ellipse 1472">
            <a:extLst>
              <a:ext uri="{FF2B5EF4-FFF2-40B4-BE49-F238E27FC236}">
                <a16:creationId xmlns:a16="http://schemas.microsoft.com/office/drawing/2014/main" id="{7A7EA816-E693-4F4F-AC2A-3B9E64B3524B}"/>
              </a:ext>
            </a:extLst>
          </p:cNvPr>
          <p:cNvSpPr/>
          <p:nvPr>
            <p:custDataLst>
              <p:tags r:id="rId983"/>
            </p:custDataLst>
          </p:nvPr>
        </p:nvSpPr>
        <p:spPr>
          <a:xfrm rot="20687765">
            <a:off x="5442893" y="939207"/>
            <a:ext cx="57100" cy="76688"/>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2" name="Ellipse 1481">
            <a:extLst>
              <a:ext uri="{FF2B5EF4-FFF2-40B4-BE49-F238E27FC236}">
                <a16:creationId xmlns:a16="http://schemas.microsoft.com/office/drawing/2014/main" id="{CF091CFF-CDD1-4A7B-8F37-E732F2BC148C}"/>
              </a:ext>
            </a:extLst>
          </p:cNvPr>
          <p:cNvSpPr/>
          <p:nvPr>
            <p:custDataLst>
              <p:tags r:id="rId984"/>
            </p:custDataLst>
          </p:nvPr>
        </p:nvSpPr>
        <p:spPr>
          <a:xfrm>
            <a:off x="5401874" y="95844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4" name="Forme libre : forme 1483">
            <a:extLst>
              <a:ext uri="{FF2B5EF4-FFF2-40B4-BE49-F238E27FC236}">
                <a16:creationId xmlns:a16="http://schemas.microsoft.com/office/drawing/2014/main" id="{DAE44BFE-F336-4278-95B0-283CF4FB3C2E}"/>
              </a:ext>
            </a:extLst>
          </p:cNvPr>
          <p:cNvSpPr/>
          <p:nvPr>
            <p:custDataLst>
              <p:tags r:id="rId985"/>
            </p:custDataLst>
          </p:nvPr>
        </p:nvSpPr>
        <p:spPr>
          <a:xfrm rot="10331990">
            <a:off x="5588498" y="1011730"/>
            <a:ext cx="203797" cy="131697"/>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Lst>
            <a:ahLst/>
            <a:cxnLst>
              <a:cxn ang="0">
                <a:pos x="connsiteX0" y="connsiteY0"/>
              </a:cxn>
              <a:cxn ang="0">
                <a:pos x="connsiteX1" y="connsiteY1"/>
              </a:cxn>
              <a:cxn ang="0">
                <a:pos x="connsiteX2" y="connsiteY2"/>
              </a:cxn>
              <a:cxn ang="0">
                <a:pos x="connsiteX3" y="connsiteY3"/>
              </a:cxn>
            </a:cxnLst>
            <a:rect l="l" t="t" r="r" b="b"/>
            <a:pathLst>
              <a:path w="91755" h="57464">
                <a:moveTo>
                  <a:pt x="1858" y="1"/>
                </a:moveTo>
                <a:cubicBezTo>
                  <a:pt x="-8685" y="141"/>
                  <a:pt x="29119" y="34291"/>
                  <a:pt x="28137" y="55117"/>
                </a:cubicBezTo>
                <a:cubicBezTo>
                  <a:pt x="59017" y="49291"/>
                  <a:pt x="95778" y="63460"/>
                  <a:pt x="91398" y="54274"/>
                </a:cubicBezTo>
                <a:cubicBezTo>
                  <a:pt x="87018" y="45088"/>
                  <a:pt x="12401" y="-139"/>
                  <a:pt x="1858" y="1"/>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5" name="Forme libre : forme 1484">
            <a:extLst>
              <a:ext uri="{FF2B5EF4-FFF2-40B4-BE49-F238E27FC236}">
                <a16:creationId xmlns:a16="http://schemas.microsoft.com/office/drawing/2014/main" id="{58CF9BBE-271B-41A9-A9F9-399937BDBF90}"/>
              </a:ext>
            </a:extLst>
          </p:cNvPr>
          <p:cNvSpPr/>
          <p:nvPr>
            <p:custDataLst>
              <p:tags r:id="rId986"/>
            </p:custDataLst>
          </p:nvPr>
        </p:nvSpPr>
        <p:spPr>
          <a:xfrm rot="10331990">
            <a:off x="5854607" y="1146529"/>
            <a:ext cx="181578" cy="15466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Lst>
            <a:ahLst/>
            <a:cxnLst>
              <a:cxn ang="0">
                <a:pos x="connsiteX0" y="connsiteY0"/>
              </a:cxn>
              <a:cxn ang="0">
                <a:pos x="connsiteX1" y="connsiteY1"/>
              </a:cxn>
              <a:cxn ang="0">
                <a:pos x="connsiteX2" y="connsiteY2"/>
              </a:cxn>
              <a:cxn ang="0">
                <a:pos x="connsiteX3" y="connsiteY3"/>
              </a:cxn>
            </a:cxnLst>
            <a:rect l="l" t="t" r="r" b="b"/>
            <a:pathLst>
              <a:path w="81751" h="67484">
                <a:moveTo>
                  <a:pt x="0" y="0"/>
                </a:moveTo>
                <a:cubicBezTo>
                  <a:pt x="1871" y="17450"/>
                  <a:pt x="21814" y="36084"/>
                  <a:pt x="20832" y="56910"/>
                </a:cubicBezTo>
                <a:cubicBezTo>
                  <a:pt x="51712" y="51084"/>
                  <a:pt x="59290" y="63477"/>
                  <a:pt x="81613" y="67484"/>
                </a:cubicBezTo>
                <a:cubicBezTo>
                  <a:pt x="84904" y="53024"/>
                  <a:pt x="28941" y="342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8" name="Forme libre : forme 1487">
            <a:extLst>
              <a:ext uri="{FF2B5EF4-FFF2-40B4-BE49-F238E27FC236}">
                <a16:creationId xmlns:a16="http://schemas.microsoft.com/office/drawing/2014/main" id="{CE808842-3C80-47B9-A8E4-6D790145568E}"/>
              </a:ext>
            </a:extLst>
          </p:cNvPr>
          <p:cNvSpPr/>
          <p:nvPr>
            <p:custDataLst>
              <p:tags r:id="rId987"/>
            </p:custDataLst>
          </p:nvPr>
        </p:nvSpPr>
        <p:spPr>
          <a:xfrm rot="10800000">
            <a:off x="6087538" y="1330412"/>
            <a:ext cx="181578" cy="15466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Lst>
            <a:ahLst/>
            <a:cxnLst>
              <a:cxn ang="0">
                <a:pos x="connsiteX0" y="connsiteY0"/>
              </a:cxn>
              <a:cxn ang="0">
                <a:pos x="connsiteX1" y="connsiteY1"/>
              </a:cxn>
              <a:cxn ang="0">
                <a:pos x="connsiteX2" y="connsiteY2"/>
              </a:cxn>
              <a:cxn ang="0">
                <a:pos x="connsiteX3" y="connsiteY3"/>
              </a:cxn>
            </a:cxnLst>
            <a:rect l="l" t="t" r="r" b="b"/>
            <a:pathLst>
              <a:path w="81751" h="67484">
                <a:moveTo>
                  <a:pt x="0" y="0"/>
                </a:moveTo>
                <a:cubicBezTo>
                  <a:pt x="1871" y="17450"/>
                  <a:pt x="21814" y="36084"/>
                  <a:pt x="20832" y="56910"/>
                </a:cubicBezTo>
                <a:cubicBezTo>
                  <a:pt x="42278" y="54409"/>
                  <a:pt x="67867" y="61815"/>
                  <a:pt x="81613" y="67484"/>
                </a:cubicBezTo>
                <a:cubicBezTo>
                  <a:pt x="84904" y="53024"/>
                  <a:pt x="28941" y="342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9" name="Forme libre : forme 1488">
            <a:extLst>
              <a:ext uri="{FF2B5EF4-FFF2-40B4-BE49-F238E27FC236}">
                <a16:creationId xmlns:a16="http://schemas.microsoft.com/office/drawing/2014/main" id="{22D1E510-C79D-40FB-94B4-DA850B03FCEB}"/>
              </a:ext>
            </a:extLst>
          </p:cNvPr>
          <p:cNvSpPr/>
          <p:nvPr>
            <p:custDataLst>
              <p:tags r:id="rId988"/>
            </p:custDataLst>
          </p:nvPr>
        </p:nvSpPr>
        <p:spPr>
          <a:xfrm rot="10800000">
            <a:off x="6375992" y="1557002"/>
            <a:ext cx="181578" cy="15466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Lst>
            <a:ahLst/>
            <a:cxnLst>
              <a:cxn ang="0">
                <a:pos x="connsiteX0" y="connsiteY0"/>
              </a:cxn>
              <a:cxn ang="0">
                <a:pos x="connsiteX1" y="connsiteY1"/>
              </a:cxn>
              <a:cxn ang="0">
                <a:pos x="connsiteX2" y="connsiteY2"/>
              </a:cxn>
              <a:cxn ang="0">
                <a:pos x="connsiteX3" y="connsiteY3"/>
              </a:cxn>
            </a:cxnLst>
            <a:rect l="l" t="t" r="r" b="b"/>
            <a:pathLst>
              <a:path w="81751" h="67484">
                <a:moveTo>
                  <a:pt x="0" y="0"/>
                </a:moveTo>
                <a:cubicBezTo>
                  <a:pt x="1871" y="17450"/>
                  <a:pt x="21814" y="36084"/>
                  <a:pt x="20832" y="56910"/>
                </a:cubicBezTo>
                <a:cubicBezTo>
                  <a:pt x="42278" y="54409"/>
                  <a:pt x="67867" y="61815"/>
                  <a:pt x="81613" y="67484"/>
                </a:cubicBezTo>
                <a:cubicBezTo>
                  <a:pt x="84904" y="53024"/>
                  <a:pt x="28941" y="342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7" name="Ellipse 1496">
            <a:extLst>
              <a:ext uri="{FF2B5EF4-FFF2-40B4-BE49-F238E27FC236}">
                <a16:creationId xmlns:a16="http://schemas.microsoft.com/office/drawing/2014/main" id="{73F95DAC-ED04-44BC-A3BF-8602E777878A}"/>
              </a:ext>
            </a:extLst>
          </p:cNvPr>
          <p:cNvSpPr/>
          <p:nvPr>
            <p:custDataLst>
              <p:tags r:id="rId989"/>
            </p:custDataLst>
          </p:nvPr>
        </p:nvSpPr>
        <p:spPr>
          <a:xfrm rot="3111605">
            <a:off x="6414077" y="158634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6" name="Ellipse 1495">
            <a:extLst>
              <a:ext uri="{FF2B5EF4-FFF2-40B4-BE49-F238E27FC236}">
                <a16:creationId xmlns:a16="http://schemas.microsoft.com/office/drawing/2014/main" id="{6D2031DD-CF52-4380-AF45-A4F0FCF714E1}"/>
              </a:ext>
            </a:extLst>
          </p:cNvPr>
          <p:cNvSpPr/>
          <p:nvPr>
            <p:custDataLst>
              <p:tags r:id="rId990"/>
            </p:custDataLst>
          </p:nvPr>
        </p:nvSpPr>
        <p:spPr>
          <a:xfrm rot="2199370">
            <a:off x="6438810" y="1596452"/>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8" name="Ellipse 1497">
            <a:extLst>
              <a:ext uri="{FF2B5EF4-FFF2-40B4-BE49-F238E27FC236}">
                <a16:creationId xmlns:a16="http://schemas.microsoft.com/office/drawing/2014/main" id="{7828E910-C66A-4A7B-87EC-366952A29979}"/>
              </a:ext>
            </a:extLst>
          </p:cNvPr>
          <p:cNvSpPr/>
          <p:nvPr>
            <p:custDataLst>
              <p:tags r:id="rId991"/>
            </p:custDataLst>
          </p:nvPr>
        </p:nvSpPr>
        <p:spPr>
          <a:xfrm rot="3111605">
            <a:off x="6142026" y="135554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9" name="Ellipse 1498">
            <a:extLst>
              <a:ext uri="{FF2B5EF4-FFF2-40B4-BE49-F238E27FC236}">
                <a16:creationId xmlns:a16="http://schemas.microsoft.com/office/drawing/2014/main" id="{B5E7570A-3047-42E2-8EA0-1108D1AE031D}"/>
              </a:ext>
            </a:extLst>
          </p:cNvPr>
          <p:cNvSpPr/>
          <p:nvPr>
            <p:custDataLst>
              <p:tags r:id="rId992"/>
            </p:custDataLst>
          </p:nvPr>
        </p:nvSpPr>
        <p:spPr>
          <a:xfrm rot="2199370">
            <a:off x="6166759" y="1365651"/>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0" name="Ellipse 1499">
            <a:extLst>
              <a:ext uri="{FF2B5EF4-FFF2-40B4-BE49-F238E27FC236}">
                <a16:creationId xmlns:a16="http://schemas.microsoft.com/office/drawing/2014/main" id="{86A3CA96-AE07-4E2C-90C2-1E483BB798A9}"/>
              </a:ext>
            </a:extLst>
          </p:cNvPr>
          <p:cNvSpPr/>
          <p:nvPr>
            <p:custDataLst>
              <p:tags r:id="rId993"/>
            </p:custDataLst>
          </p:nvPr>
        </p:nvSpPr>
        <p:spPr>
          <a:xfrm rot="3111605">
            <a:off x="5897772" y="117102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1" name="Ellipse 1500">
            <a:extLst>
              <a:ext uri="{FF2B5EF4-FFF2-40B4-BE49-F238E27FC236}">
                <a16:creationId xmlns:a16="http://schemas.microsoft.com/office/drawing/2014/main" id="{89377BC1-5840-4647-ACF1-04F557E0937C}"/>
              </a:ext>
            </a:extLst>
          </p:cNvPr>
          <p:cNvSpPr/>
          <p:nvPr>
            <p:custDataLst>
              <p:tags r:id="rId994"/>
            </p:custDataLst>
          </p:nvPr>
        </p:nvSpPr>
        <p:spPr>
          <a:xfrm rot="2199370">
            <a:off x="5922505" y="1181132"/>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2" name="Ellipse 1501">
            <a:extLst>
              <a:ext uri="{FF2B5EF4-FFF2-40B4-BE49-F238E27FC236}">
                <a16:creationId xmlns:a16="http://schemas.microsoft.com/office/drawing/2014/main" id="{AC7C9F5D-234E-4CBA-879B-3D898E6DC3FF}"/>
              </a:ext>
            </a:extLst>
          </p:cNvPr>
          <p:cNvSpPr/>
          <p:nvPr>
            <p:custDataLst>
              <p:tags r:id="rId995"/>
            </p:custDataLst>
          </p:nvPr>
        </p:nvSpPr>
        <p:spPr>
          <a:xfrm rot="3111605">
            <a:off x="5645410" y="101668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3" name="Ellipse 1502">
            <a:extLst>
              <a:ext uri="{FF2B5EF4-FFF2-40B4-BE49-F238E27FC236}">
                <a16:creationId xmlns:a16="http://schemas.microsoft.com/office/drawing/2014/main" id="{5318B832-F89F-4DBC-A5A3-343F16260375}"/>
              </a:ext>
            </a:extLst>
          </p:cNvPr>
          <p:cNvSpPr/>
          <p:nvPr>
            <p:custDataLst>
              <p:tags r:id="rId996"/>
            </p:custDataLst>
          </p:nvPr>
        </p:nvSpPr>
        <p:spPr>
          <a:xfrm rot="2199370">
            <a:off x="5670143" y="1026788"/>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4" name="Forme libre : forme 1503">
            <a:extLst>
              <a:ext uri="{FF2B5EF4-FFF2-40B4-BE49-F238E27FC236}">
                <a16:creationId xmlns:a16="http://schemas.microsoft.com/office/drawing/2014/main" id="{000C990A-35CF-4780-AC88-C3941783C168}"/>
              </a:ext>
            </a:extLst>
          </p:cNvPr>
          <p:cNvSpPr/>
          <p:nvPr>
            <p:custDataLst>
              <p:tags r:id="rId997"/>
            </p:custDataLst>
          </p:nvPr>
        </p:nvSpPr>
        <p:spPr>
          <a:xfrm rot="10800000">
            <a:off x="6588469" y="1736126"/>
            <a:ext cx="214694" cy="16228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Lst>
            <a:ahLst/>
            <a:cxnLst>
              <a:cxn ang="0">
                <a:pos x="connsiteX0" y="connsiteY0"/>
              </a:cxn>
              <a:cxn ang="0">
                <a:pos x="connsiteX1" y="connsiteY1"/>
              </a:cxn>
              <a:cxn ang="0">
                <a:pos x="connsiteX2" y="connsiteY2"/>
              </a:cxn>
              <a:cxn ang="0">
                <a:pos x="connsiteX3" y="connsiteY3"/>
              </a:cxn>
            </a:cxnLst>
            <a:rect l="l" t="t" r="r" b="b"/>
            <a:pathLst>
              <a:path w="96661" h="70809">
                <a:moveTo>
                  <a:pt x="0" y="0"/>
                </a:moveTo>
                <a:cubicBezTo>
                  <a:pt x="12163" y="17450"/>
                  <a:pt x="29533" y="38578"/>
                  <a:pt x="28551" y="59404"/>
                </a:cubicBezTo>
                <a:cubicBezTo>
                  <a:pt x="49997" y="56903"/>
                  <a:pt x="63578" y="60984"/>
                  <a:pt x="96193" y="70809"/>
                </a:cubicBezTo>
                <a:cubicBezTo>
                  <a:pt x="99484" y="56349"/>
                  <a:pt x="87263" y="12563"/>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5" name="Ellipse 1504">
            <a:extLst>
              <a:ext uri="{FF2B5EF4-FFF2-40B4-BE49-F238E27FC236}">
                <a16:creationId xmlns:a16="http://schemas.microsoft.com/office/drawing/2014/main" id="{0A9F6F50-9E00-4CFF-A3C4-F68B65A6B1F7}"/>
              </a:ext>
            </a:extLst>
          </p:cNvPr>
          <p:cNvSpPr/>
          <p:nvPr>
            <p:custDataLst>
              <p:tags r:id="rId998"/>
            </p:custDataLst>
          </p:nvPr>
        </p:nvSpPr>
        <p:spPr>
          <a:xfrm rot="3111605">
            <a:off x="6632998" y="1774997"/>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6" name="Ellipse 1505">
            <a:extLst>
              <a:ext uri="{FF2B5EF4-FFF2-40B4-BE49-F238E27FC236}">
                <a16:creationId xmlns:a16="http://schemas.microsoft.com/office/drawing/2014/main" id="{3A3B023B-D3CC-41C4-9A5D-EB936D35D5C6}"/>
              </a:ext>
            </a:extLst>
          </p:cNvPr>
          <p:cNvSpPr/>
          <p:nvPr>
            <p:custDataLst>
              <p:tags r:id="rId999"/>
            </p:custDataLst>
          </p:nvPr>
        </p:nvSpPr>
        <p:spPr>
          <a:xfrm rot="2199370">
            <a:off x="6657731" y="1785102"/>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7" name="Forme libre : forme 1506">
            <a:extLst>
              <a:ext uri="{FF2B5EF4-FFF2-40B4-BE49-F238E27FC236}">
                <a16:creationId xmlns:a16="http://schemas.microsoft.com/office/drawing/2014/main" id="{90D6899A-1F08-4EB2-B04A-B9A1B5EB0C6F}"/>
              </a:ext>
            </a:extLst>
          </p:cNvPr>
          <p:cNvSpPr/>
          <p:nvPr>
            <p:custDataLst>
              <p:tags r:id="rId1000"/>
            </p:custDataLst>
          </p:nvPr>
        </p:nvSpPr>
        <p:spPr>
          <a:xfrm rot="10800000">
            <a:off x="6865573" y="1959076"/>
            <a:ext cx="205433" cy="139421"/>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Lst>
            <a:ahLst/>
            <a:cxnLst>
              <a:cxn ang="0">
                <a:pos x="connsiteX0" y="connsiteY0"/>
              </a:cxn>
              <a:cxn ang="0">
                <a:pos x="connsiteX1" y="connsiteY1"/>
              </a:cxn>
              <a:cxn ang="0">
                <a:pos x="connsiteX2" y="connsiteY2"/>
              </a:cxn>
              <a:cxn ang="0">
                <a:pos x="connsiteX3" y="connsiteY3"/>
              </a:cxn>
            </a:cxnLst>
            <a:rect l="l" t="t" r="r" b="b"/>
            <a:pathLst>
              <a:path w="92491" h="60834">
                <a:moveTo>
                  <a:pt x="0" y="0"/>
                </a:moveTo>
                <a:cubicBezTo>
                  <a:pt x="23313" y="16619"/>
                  <a:pt x="34679" y="38578"/>
                  <a:pt x="33697" y="59404"/>
                </a:cubicBezTo>
                <a:cubicBezTo>
                  <a:pt x="55143" y="56903"/>
                  <a:pt x="60147" y="58490"/>
                  <a:pt x="91904" y="60834"/>
                </a:cubicBezTo>
                <a:cubicBezTo>
                  <a:pt x="95195" y="46374"/>
                  <a:pt x="87263" y="12563"/>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8" name="Ellipse 1507">
            <a:extLst>
              <a:ext uri="{FF2B5EF4-FFF2-40B4-BE49-F238E27FC236}">
                <a16:creationId xmlns:a16="http://schemas.microsoft.com/office/drawing/2014/main" id="{D49D1C46-4C44-4778-B125-A62BE7BB8125}"/>
              </a:ext>
            </a:extLst>
          </p:cNvPr>
          <p:cNvSpPr/>
          <p:nvPr>
            <p:custDataLst>
              <p:tags r:id="rId1001"/>
            </p:custDataLst>
          </p:nvPr>
        </p:nvSpPr>
        <p:spPr>
          <a:xfrm rot="3111605">
            <a:off x="6889411" y="197508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9" name="Ellipse 1508">
            <a:extLst>
              <a:ext uri="{FF2B5EF4-FFF2-40B4-BE49-F238E27FC236}">
                <a16:creationId xmlns:a16="http://schemas.microsoft.com/office/drawing/2014/main" id="{D2167DF2-422C-4B55-B9AC-DAC60B75FE6A}"/>
              </a:ext>
            </a:extLst>
          </p:cNvPr>
          <p:cNvSpPr/>
          <p:nvPr>
            <p:custDataLst>
              <p:tags r:id="rId1002"/>
            </p:custDataLst>
          </p:nvPr>
        </p:nvSpPr>
        <p:spPr>
          <a:xfrm rot="2199370">
            <a:off x="6914144" y="1985191"/>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0" name="Forme libre : forme 1509">
            <a:extLst>
              <a:ext uri="{FF2B5EF4-FFF2-40B4-BE49-F238E27FC236}">
                <a16:creationId xmlns:a16="http://schemas.microsoft.com/office/drawing/2014/main" id="{DC40A6B5-0103-4DBB-AF23-81BA26380F58}"/>
              </a:ext>
            </a:extLst>
          </p:cNvPr>
          <p:cNvSpPr/>
          <p:nvPr>
            <p:custDataLst>
              <p:tags r:id="rId1003"/>
            </p:custDataLst>
          </p:nvPr>
        </p:nvSpPr>
        <p:spPr>
          <a:xfrm rot="10800000">
            <a:off x="7113142" y="2117426"/>
            <a:ext cx="242228" cy="135610"/>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9179"/>
              <a:gd name="connsiteY0" fmla="*/ 0 h 53353"/>
              <a:gd name="connsiteX1" fmla="*/ 40558 w 99179"/>
              <a:gd name="connsiteY1" fmla="*/ 51923 h 53353"/>
              <a:gd name="connsiteX2" fmla="*/ 98765 w 99179"/>
              <a:gd name="connsiteY2" fmla="*/ 53353 h 53353"/>
              <a:gd name="connsiteX3" fmla="*/ 0 w 99179"/>
              <a:gd name="connsiteY3" fmla="*/ 0 h 53353"/>
              <a:gd name="connsiteX0" fmla="*/ 0 w 99179"/>
              <a:gd name="connsiteY0" fmla="*/ 0 h 53353"/>
              <a:gd name="connsiteX1" fmla="*/ 40558 w 99179"/>
              <a:gd name="connsiteY1" fmla="*/ 51923 h 53353"/>
              <a:gd name="connsiteX2" fmla="*/ 98765 w 99179"/>
              <a:gd name="connsiteY2" fmla="*/ 53353 h 53353"/>
              <a:gd name="connsiteX3" fmla="*/ 0 w 99179"/>
              <a:gd name="connsiteY3" fmla="*/ 0 h 53353"/>
              <a:gd name="connsiteX0" fmla="*/ 0 w 99179"/>
              <a:gd name="connsiteY0" fmla="*/ 0 h 53353"/>
              <a:gd name="connsiteX1" fmla="*/ 40558 w 99179"/>
              <a:gd name="connsiteY1" fmla="*/ 51923 h 53353"/>
              <a:gd name="connsiteX2" fmla="*/ 98765 w 99179"/>
              <a:gd name="connsiteY2" fmla="*/ 53353 h 53353"/>
              <a:gd name="connsiteX3" fmla="*/ 0 w 99179"/>
              <a:gd name="connsiteY3" fmla="*/ 0 h 53353"/>
              <a:gd name="connsiteX0" fmla="*/ 0 w 109336"/>
              <a:gd name="connsiteY0" fmla="*/ 0 h 55015"/>
              <a:gd name="connsiteX1" fmla="*/ 40558 w 109336"/>
              <a:gd name="connsiteY1" fmla="*/ 51923 h 55015"/>
              <a:gd name="connsiteX2" fmla="*/ 109057 w 109336"/>
              <a:gd name="connsiteY2" fmla="*/ 55015 h 55015"/>
              <a:gd name="connsiteX3" fmla="*/ 0 w 109336"/>
              <a:gd name="connsiteY3" fmla="*/ 0 h 55015"/>
              <a:gd name="connsiteX0" fmla="*/ 0 w 109336"/>
              <a:gd name="connsiteY0" fmla="*/ 0 h 59171"/>
              <a:gd name="connsiteX1" fmla="*/ 40558 w 109336"/>
              <a:gd name="connsiteY1" fmla="*/ 51923 h 59171"/>
              <a:gd name="connsiteX2" fmla="*/ 109057 w 109336"/>
              <a:gd name="connsiteY2" fmla="*/ 59171 h 59171"/>
              <a:gd name="connsiteX3" fmla="*/ 0 w 109336"/>
              <a:gd name="connsiteY3" fmla="*/ 0 h 59171"/>
              <a:gd name="connsiteX0" fmla="*/ 0 w 109057"/>
              <a:gd name="connsiteY0" fmla="*/ 0 h 59171"/>
              <a:gd name="connsiteX1" fmla="*/ 40558 w 109057"/>
              <a:gd name="connsiteY1" fmla="*/ 51923 h 59171"/>
              <a:gd name="connsiteX2" fmla="*/ 109057 w 109057"/>
              <a:gd name="connsiteY2" fmla="*/ 59171 h 59171"/>
              <a:gd name="connsiteX3" fmla="*/ 0 w 109057"/>
              <a:gd name="connsiteY3" fmla="*/ 0 h 59171"/>
            </a:gdLst>
            <a:ahLst/>
            <a:cxnLst>
              <a:cxn ang="0">
                <a:pos x="connsiteX0" y="connsiteY0"/>
              </a:cxn>
              <a:cxn ang="0">
                <a:pos x="connsiteX1" y="connsiteY1"/>
              </a:cxn>
              <a:cxn ang="0">
                <a:pos x="connsiteX2" y="connsiteY2"/>
              </a:cxn>
              <a:cxn ang="0">
                <a:pos x="connsiteX3" y="connsiteY3"/>
              </a:cxn>
            </a:cxnLst>
            <a:rect l="l" t="t" r="r" b="b"/>
            <a:pathLst>
              <a:path w="109057" h="59171">
                <a:moveTo>
                  <a:pt x="0" y="0"/>
                </a:moveTo>
                <a:cubicBezTo>
                  <a:pt x="25028" y="21606"/>
                  <a:pt x="32105" y="31097"/>
                  <a:pt x="40558" y="51923"/>
                </a:cubicBezTo>
                <a:cubicBezTo>
                  <a:pt x="62004" y="49422"/>
                  <a:pt x="77300" y="56827"/>
                  <a:pt x="109057" y="59171"/>
                </a:cubicBezTo>
                <a:cubicBezTo>
                  <a:pt x="89191" y="13125"/>
                  <a:pt x="87263" y="12563"/>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1" name="Ellipse 1510">
            <a:extLst>
              <a:ext uri="{FF2B5EF4-FFF2-40B4-BE49-F238E27FC236}">
                <a16:creationId xmlns:a16="http://schemas.microsoft.com/office/drawing/2014/main" id="{81B8D28D-3485-41FE-B2D3-28FA0FA4309F}"/>
              </a:ext>
            </a:extLst>
          </p:cNvPr>
          <p:cNvSpPr/>
          <p:nvPr>
            <p:custDataLst>
              <p:tags r:id="rId1004"/>
            </p:custDataLst>
          </p:nvPr>
        </p:nvSpPr>
        <p:spPr>
          <a:xfrm rot="3111605">
            <a:off x="7158535" y="214677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2" name="Ellipse 1511">
            <a:extLst>
              <a:ext uri="{FF2B5EF4-FFF2-40B4-BE49-F238E27FC236}">
                <a16:creationId xmlns:a16="http://schemas.microsoft.com/office/drawing/2014/main" id="{6770E7F7-B904-49E3-A8FD-C6E2D1A9CB86}"/>
              </a:ext>
            </a:extLst>
          </p:cNvPr>
          <p:cNvSpPr/>
          <p:nvPr>
            <p:custDataLst>
              <p:tags r:id="rId1005"/>
            </p:custDataLst>
          </p:nvPr>
        </p:nvSpPr>
        <p:spPr>
          <a:xfrm rot="2199370">
            <a:off x="7183268" y="2156876"/>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3" name="Forme libre : forme 1512">
            <a:extLst>
              <a:ext uri="{FF2B5EF4-FFF2-40B4-BE49-F238E27FC236}">
                <a16:creationId xmlns:a16="http://schemas.microsoft.com/office/drawing/2014/main" id="{4E98B7C0-B3BF-430A-B09E-AC5004CF5D27}"/>
              </a:ext>
            </a:extLst>
          </p:cNvPr>
          <p:cNvSpPr/>
          <p:nvPr>
            <p:custDataLst>
              <p:tags r:id="rId1006"/>
            </p:custDataLst>
          </p:nvPr>
        </p:nvSpPr>
        <p:spPr>
          <a:xfrm rot="10800000">
            <a:off x="7417982" y="2261978"/>
            <a:ext cx="312715" cy="82593"/>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Lst>
            <a:ahLst/>
            <a:cxnLst>
              <a:cxn ang="0">
                <a:pos x="connsiteX0" y="connsiteY0"/>
              </a:cxn>
              <a:cxn ang="0">
                <a:pos x="connsiteX1" y="connsiteY1"/>
              </a:cxn>
              <a:cxn ang="0">
                <a:pos x="connsiteX2" y="connsiteY2"/>
              </a:cxn>
              <a:cxn ang="0">
                <a:pos x="connsiteX3" y="connsiteY3"/>
              </a:cxn>
            </a:cxnLst>
            <a:rect l="l" t="t" r="r" b="b"/>
            <a:pathLst>
              <a:path w="140792" h="36038">
                <a:moveTo>
                  <a:pt x="0" y="11545"/>
                </a:moveTo>
                <a:cubicBezTo>
                  <a:pt x="33606" y="12371"/>
                  <a:pt x="55263" y="20200"/>
                  <a:pt x="76581" y="36038"/>
                </a:cubicBezTo>
                <a:cubicBezTo>
                  <a:pt x="98027" y="33537"/>
                  <a:pt x="109035" y="34293"/>
                  <a:pt x="140792" y="34143"/>
                </a:cubicBezTo>
                <a:cubicBezTo>
                  <a:pt x="112349" y="2227"/>
                  <a:pt x="52098" y="-11635"/>
                  <a:pt x="0" y="11545"/>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4" name="Ellipse 1513">
            <a:extLst>
              <a:ext uri="{FF2B5EF4-FFF2-40B4-BE49-F238E27FC236}">
                <a16:creationId xmlns:a16="http://schemas.microsoft.com/office/drawing/2014/main" id="{66E91DDE-FEB2-4E9D-9B9A-8D11C461E1F7}"/>
              </a:ext>
            </a:extLst>
          </p:cNvPr>
          <p:cNvSpPr/>
          <p:nvPr>
            <p:custDataLst>
              <p:tags r:id="rId1007"/>
            </p:custDataLst>
          </p:nvPr>
        </p:nvSpPr>
        <p:spPr>
          <a:xfrm rot="3111605">
            <a:off x="7506827" y="226809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5" name="Ellipse 1514">
            <a:extLst>
              <a:ext uri="{FF2B5EF4-FFF2-40B4-BE49-F238E27FC236}">
                <a16:creationId xmlns:a16="http://schemas.microsoft.com/office/drawing/2014/main" id="{D744ECBC-3417-47C9-B344-B745DD054AE5}"/>
              </a:ext>
            </a:extLst>
          </p:cNvPr>
          <p:cNvSpPr/>
          <p:nvPr>
            <p:custDataLst>
              <p:tags r:id="rId1008"/>
            </p:custDataLst>
          </p:nvPr>
        </p:nvSpPr>
        <p:spPr>
          <a:xfrm rot="2199370">
            <a:off x="7531560" y="2278195"/>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6" name="Forme libre : forme 1515">
            <a:extLst>
              <a:ext uri="{FF2B5EF4-FFF2-40B4-BE49-F238E27FC236}">
                <a16:creationId xmlns:a16="http://schemas.microsoft.com/office/drawing/2014/main" id="{0F9BED53-DE97-4823-875C-D1FBAAA52BF4}"/>
              </a:ext>
            </a:extLst>
          </p:cNvPr>
          <p:cNvSpPr/>
          <p:nvPr>
            <p:custDataLst>
              <p:tags r:id="rId1009"/>
            </p:custDataLst>
          </p:nvPr>
        </p:nvSpPr>
        <p:spPr>
          <a:xfrm rot="10800000">
            <a:off x="7754543" y="2246826"/>
            <a:ext cx="314620" cy="10248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Lst>
            <a:ahLst/>
            <a:cxnLst>
              <a:cxn ang="0">
                <a:pos x="connsiteX0" y="connsiteY0"/>
              </a:cxn>
              <a:cxn ang="0">
                <a:pos x="connsiteX1" y="connsiteY1"/>
              </a:cxn>
              <a:cxn ang="0">
                <a:pos x="connsiteX2" y="connsiteY2"/>
              </a:cxn>
              <a:cxn ang="0">
                <a:pos x="connsiteX3" y="connsiteY3"/>
              </a:cxn>
            </a:cxnLst>
            <a:rect l="l" t="t" r="r" b="b"/>
            <a:pathLst>
              <a:path w="141650" h="44716">
                <a:moveTo>
                  <a:pt x="0" y="25210"/>
                </a:moveTo>
                <a:cubicBezTo>
                  <a:pt x="33606" y="26036"/>
                  <a:pt x="63840" y="28878"/>
                  <a:pt x="85158" y="44716"/>
                </a:cubicBezTo>
                <a:cubicBezTo>
                  <a:pt x="101458" y="26422"/>
                  <a:pt x="109035" y="26346"/>
                  <a:pt x="141650" y="17884"/>
                </a:cubicBezTo>
                <a:cubicBezTo>
                  <a:pt x="113207" y="-14032"/>
                  <a:pt x="52098" y="2030"/>
                  <a:pt x="0" y="2521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7" name="Ellipse 1516">
            <a:extLst>
              <a:ext uri="{FF2B5EF4-FFF2-40B4-BE49-F238E27FC236}">
                <a16:creationId xmlns:a16="http://schemas.microsoft.com/office/drawing/2014/main" id="{39657F38-9E49-4CFF-B26B-2A1B289BECD5}"/>
              </a:ext>
            </a:extLst>
          </p:cNvPr>
          <p:cNvSpPr/>
          <p:nvPr>
            <p:custDataLst>
              <p:tags r:id="rId1010"/>
            </p:custDataLst>
          </p:nvPr>
        </p:nvSpPr>
        <p:spPr>
          <a:xfrm rot="3111605">
            <a:off x="7923203" y="2290758"/>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8" name="Ellipse 1517">
            <a:extLst>
              <a:ext uri="{FF2B5EF4-FFF2-40B4-BE49-F238E27FC236}">
                <a16:creationId xmlns:a16="http://schemas.microsoft.com/office/drawing/2014/main" id="{CAF678F3-7BBE-44EC-9018-6D62A49A20D2}"/>
              </a:ext>
            </a:extLst>
          </p:cNvPr>
          <p:cNvSpPr/>
          <p:nvPr>
            <p:custDataLst>
              <p:tags r:id="rId1011"/>
            </p:custDataLst>
          </p:nvPr>
        </p:nvSpPr>
        <p:spPr>
          <a:xfrm rot="2199370">
            <a:off x="7875173" y="2276641"/>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9" name="Forme libre : forme 1518">
            <a:extLst>
              <a:ext uri="{FF2B5EF4-FFF2-40B4-BE49-F238E27FC236}">
                <a16:creationId xmlns:a16="http://schemas.microsoft.com/office/drawing/2014/main" id="{7D3817D8-955E-4AF9-AC9C-1DA95858DE8C}"/>
              </a:ext>
            </a:extLst>
          </p:cNvPr>
          <p:cNvSpPr/>
          <p:nvPr>
            <p:custDataLst>
              <p:tags r:id="rId1012"/>
            </p:custDataLst>
          </p:nvPr>
        </p:nvSpPr>
        <p:spPr>
          <a:xfrm rot="10800000">
            <a:off x="8105711" y="2182793"/>
            <a:ext cx="274613" cy="93454"/>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Lst>
            <a:ahLst/>
            <a:cxnLst>
              <a:cxn ang="0">
                <a:pos x="connsiteX0" y="connsiteY0"/>
              </a:cxn>
              <a:cxn ang="0">
                <a:pos x="connsiteX1" y="connsiteY1"/>
              </a:cxn>
              <a:cxn ang="0">
                <a:pos x="connsiteX2" y="connsiteY2"/>
              </a:cxn>
              <a:cxn ang="0">
                <a:pos x="connsiteX3" y="connsiteY3"/>
              </a:cxn>
            </a:cxnLst>
            <a:rect l="l" t="t" r="r" b="b"/>
            <a:pathLst>
              <a:path w="123638" h="40777">
                <a:moveTo>
                  <a:pt x="0" y="40777"/>
                </a:moveTo>
                <a:cubicBezTo>
                  <a:pt x="26744" y="31628"/>
                  <a:pt x="50117" y="32808"/>
                  <a:pt x="76581" y="36178"/>
                </a:cubicBezTo>
                <a:cubicBezTo>
                  <a:pt x="92881" y="17884"/>
                  <a:pt x="102173" y="14483"/>
                  <a:pt x="123638" y="202"/>
                </a:cubicBezTo>
                <a:cubicBezTo>
                  <a:pt x="32584" y="-1790"/>
                  <a:pt x="24652" y="10947"/>
                  <a:pt x="0" y="40777"/>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0" name="Ellipse 1519">
            <a:extLst>
              <a:ext uri="{FF2B5EF4-FFF2-40B4-BE49-F238E27FC236}">
                <a16:creationId xmlns:a16="http://schemas.microsoft.com/office/drawing/2014/main" id="{7805A426-995C-46E2-B897-2F41B569B6B6}"/>
              </a:ext>
            </a:extLst>
          </p:cNvPr>
          <p:cNvSpPr/>
          <p:nvPr>
            <p:custDataLst>
              <p:tags r:id="rId1013"/>
            </p:custDataLst>
          </p:nvPr>
        </p:nvSpPr>
        <p:spPr>
          <a:xfrm rot="3111605">
            <a:off x="8249631" y="2197962"/>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1" name="Ellipse 1520">
            <a:extLst>
              <a:ext uri="{FF2B5EF4-FFF2-40B4-BE49-F238E27FC236}">
                <a16:creationId xmlns:a16="http://schemas.microsoft.com/office/drawing/2014/main" id="{E2C88E28-B3EC-4B7B-9F1C-876ABC32835C}"/>
              </a:ext>
            </a:extLst>
          </p:cNvPr>
          <p:cNvSpPr/>
          <p:nvPr>
            <p:custDataLst>
              <p:tags r:id="rId1014"/>
            </p:custDataLst>
          </p:nvPr>
        </p:nvSpPr>
        <p:spPr>
          <a:xfrm rot="2199370">
            <a:off x="8181658" y="2204369"/>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2" name="Forme libre : forme 1521">
            <a:extLst>
              <a:ext uri="{FF2B5EF4-FFF2-40B4-BE49-F238E27FC236}">
                <a16:creationId xmlns:a16="http://schemas.microsoft.com/office/drawing/2014/main" id="{5FC64D39-A09C-46AA-A771-7C699BE65051}"/>
              </a:ext>
            </a:extLst>
          </p:cNvPr>
          <p:cNvSpPr/>
          <p:nvPr>
            <p:custDataLst>
              <p:tags r:id="rId1015"/>
            </p:custDataLst>
          </p:nvPr>
        </p:nvSpPr>
        <p:spPr>
          <a:xfrm rot="10800000">
            <a:off x="8370752" y="2076612"/>
            <a:ext cx="284137" cy="119145"/>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Lst>
            <a:ahLst/>
            <a:cxnLst>
              <a:cxn ang="0">
                <a:pos x="connsiteX0" y="connsiteY0"/>
              </a:cxn>
              <a:cxn ang="0">
                <a:pos x="connsiteX1" y="connsiteY1"/>
              </a:cxn>
              <a:cxn ang="0">
                <a:pos x="connsiteX2" y="connsiteY2"/>
              </a:cxn>
              <a:cxn ang="0">
                <a:pos x="connsiteX3" y="connsiteY3"/>
              </a:cxn>
            </a:cxnLst>
            <a:rect l="l" t="t" r="r" b="b"/>
            <a:pathLst>
              <a:path w="127926" h="51987">
                <a:moveTo>
                  <a:pt x="0" y="26662"/>
                </a:moveTo>
                <a:cubicBezTo>
                  <a:pt x="31890" y="26656"/>
                  <a:pt x="48401" y="35318"/>
                  <a:pt x="72292" y="51987"/>
                </a:cubicBezTo>
                <a:cubicBezTo>
                  <a:pt x="88592" y="33693"/>
                  <a:pt x="106461" y="21149"/>
                  <a:pt x="127926" y="6868"/>
                </a:cubicBezTo>
                <a:cubicBezTo>
                  <a:pt x="87475" y="-5099"/>
                  <a:pt x="24652" y="-3168"/>
                  <a:pt x="0" y="26662"/>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3" name="Ellipse 1522">
            <a:extLst>
              <a:ext uri="{FF2B5EF4-FFF2-40B4-BE49-F238E27FC236}">
                <a16:creationId xmlns:a16="http://schemas.microsoft.com/office/drawing/2014/main" id="{1FE978F1-AC0D-403F-BF54-1A9C594F7509}"/>
              </a:ext>
            </a:extLst>
          </p:cNvPr>
          <p:cNvSpPr/>
          <p:nvPr>
            <p:custDataLst>
              <p:tags r:id="rId1016"/>
            </p:custDataLst>
          </p:nvPr>
        </p:nvSpPr>
        <p:spPr>
          <a:xfrm rot="3111605">
            <a:off x="8521822" y="212079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4" name="Ellipse 1523">
            <a:extLst>
              <a:ext uri="{FF2B5EF4-FFF2-40B4-BE49-F238E27FC236}">
                <a16:creationId xmlns:a16="http://schemas.microsoft.com/office/drawing/2014/main" id="{690BAF88-B447-472A-9DAA-B545B3572C40}"/>
              </a:ext>
            </a:extLst>
          </p:cNvPr>
          <p:cNvSpPr/>
          <p:nvPr>
            <p:custDataLst>
              <p:tags r:id="rId1017"/>
            </p:custDataLst>
          </p:nvPr>
        </p:nvSpPr>
        <p:spPr>
          <a:xfrm rot="2199370">
            <a:off x="8451144" y="2123089"/>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5" name="Forme libre : forme 1524">
            <a:extLst>
              <a:ext uri="{FF2B5EF4-FFF2-40B4-BE49-F238E27FC236}">
                <a16:creationId xmlns:a16="http://schemas.microsoft.com/office/drawing/2014/main" id="{09301EAE-A7A5-4E7E-B8F9-B525199C9696}"/>
              </a:ext>
            </a:extLst>
          </p:cNvPr>
          <p:cNvSpPr/>
          <p:nvPr>
            <p:custDataLst>
              <p:tags r:id="rId1018"/>
            </p:custDataLst>
          </p:nvPr>
        </p:nvSpPr>
        <p:spPr>
          <a:xfrm rot="10800000">
            <a:off x="8639733" y="2112550"/>
            <a:ext cx="257466" cy="134420"/>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Lst>
            <a:ahLst/>
            <a:cxnLst>
              <a:cxn ang="0">
                <a:pos x="connsiteX0" y="connsiteY0"/>
              </a:cxn>
              <a:cxn ang="0">
                <a:pos x="connsiteX1" y="connsiteY1"/>
              </a:cxn>
              <a:cxn ang="0">
                <a:pos x="connsiteX2" y="connsiteY2"/>
              </a:cxn>
              <a:cxn ang="0">
                <a:pos x="connsiteX3" y="connsiteY3"/>
              </a:cxn>
            </a:cxnLst>
            <a:rect l="l" t="t" r="r" b="b"/>
            <a:pathLst>
              <a:path w="115918" h="58652">
                <a:moveTo>
                  <a:pt x="0" y="910"/>
                </a:moveTo>
                <a:cubicBezTo>
                  <a:pt x="32748" y="11710"/>
                  <a:pt x="46685" y="39490"/>
                  <a:pt x="58569" y="58652"/>
                </a:cubicBezTo>
                <a:cubicBezTo>
                  <a:pt x="74869" y="40358"/>
                  <a:pt x="94453" y="55244"/>
                  <a:pt x="115918" y="40963"/>
                </a:cubicBezTo>
                <a:cubicBezTo>
                  <a:pt x="96051" y="24840"/>
                  <a:pt x="85548" y="-5646"/>
                  <a:pt x="0" y="91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6" name="Ellipse 1525">
            <a:extLst>
              <a:ext uri="{FF2B5EF4-FFF2-40B4-BE49-F238E27FC236}">
                <a16:creationId xmlns:a16="http://schemas.microsoft.com/office/drawing/2014/main" id="{5FA70FE3-B6AB-43EF-9BD1-508632693229}"/>
              </a:ext>
            </a:extLst>
          </p:cNvPr>
          <p:cNvSpPr/>
          <p:nvPr>
            <p:custDataLst>
              <p:tags r:id="rId1019"/>
            </p:custDataLst>
          </p:nvPr>
        </p:nvSpPr>
        <p:spPr>
          <a:xfrm rot="3111605">
            <a:off x="8689396" y="215216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7" name="Ellipse 1526">
            <a:extLst>
              <a:ext uri="{FF2B5EF4-FFF2-40B4-BE49-F238E27FC236}">
                <a16:creationId xmlns:a16="http://schemas.microsoft.com/office/drawing/2014/main" id="{CD71997A-9EEE-46BE-BA06-784EA2AE5EBF}"/>
              </a:ext>
            </a:extLst>
          </p:cNvPr>
          <p:cNvSpPr/>
          <p:nvPr>
            <p:custDataLst>
              <p:tags r:id="rId1020"/>
            </p:custDataLst>
          </p:nvPr>
        </p:nvSpPr>
        <p:spPr>
          <a:xfrm rot="2199370">
            <a:off x="8720595" y="2156101"/>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8" name="Forme libre : forme 1527">
            <a:extLst>
              <a:ext uri="{FF2B5EF4-FFF2-40B4-BE49-F238E27FC236}">
                <a16:creationId xmlns:a16="http://schemas.microsoft.com/office/drawing/2014/main" id="{EA903B1C-0289-4330-9AF9-EB40710AFDB3}"/>
              </a:ext>
            </a:extLst>
          </p:cNvPr>
          <p:cNvSpPr/>
          <p:nvPr>
            <p:custDataLst>
              <p:tags r:id="rId1021"/>
            </p:custDataLst>
          </p:nvPr>
        </p:nvSpPr>
        <p:spPr>
          <a:xfrm rot="10800000">
            <a:off x="8882694" y="2244794"/>
            <a:ext cx="177455" cy="129894"/>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79895"/>
              <a:gd name="connsiteY0" fmla="*/ 0 h 56677"/>
              <a:gd name="connsiteX1" fmla="*/ 20831 w 79895"/>
              <a:gd name="connsiteY1" fmla="*/ 54417 h 56677"/>
              <a:gd name="connsiteX2" fmla="*/ 79895 w 79895"/>
              <a:gd name="connsiteY2" fmla="*/ 56677 h 56677"/>
              <a:gd name="connsiteX3" fmla="*/ 0 w 79895"/>
              <a:gd name="connsiteY3" fmla="*/ 0 h 56677"/>
            </a:gdLst>
            <a:ahLst/>
            <a:cxnLst>
              <a:cxn ang="0">
                <a:pos x="connsiteX0" y="connsiteY0"/>
              </a:cxn>
              <a:cxn ang="0">
                <a:pos x="connsiteX1" y="connsiteY1"/>
              </a:cxn>
              <a:cxn ang="0">
                <a:pos x="connsiteX2" y="connsiteY2"/>
              </a:cxn>
              <a:cxn ang="0">
                <a:pos x="connsiteX3" y="connsiteY3"/>
              </a:cxn>
            </a:cxnLst>
            <a:rect l="l" t="t" r="r" b="b"/>
            <a:pathLst>
              <a:path w="79895" h="56677">
                <a:moveTo>
                  <a:pt x="0" y="0"/>
                </a:moveTo>
                <a:cubicBezTo>
                  <a:pt x="20741" y="22437"/>
                  <a:pt x="16666" y="31930"/>
                  <a:pt x="20831" y="54417"/>
                </a:cubicBezTo>
                <a:cubicBezTo>
                  <a:pt x="51712" y="50254"/>
                  <a:pt x="62718" y="54334"/>
                  <a:pt x="79895" y="56677"/>
                </a:cubicBezTo>
                <a:cubicBezTo>
                  <a:pt x="76324" y="36398"/>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9" name="Ellipse 1528">
            <a:extLst>
              <a:ext uri="{FF2B5EF4-FFF2-40B4-BE49-F238E27FC236}">
                <a16:creationId xmlns:a16="http://schemas.microsoft.com/office/drawing/2014/main" id="{DC554F43-48A5-41A7-8227-3BA4BB55B436}"/>
              </a:ext>
            </a:extLst>
          </p:cNvPr>
          <p:cNvSpPr/>
          <p:nvPr>
            <p:custDataLst>
              <p:tags r:id="rId1022"/>
            </p:custDataLst>
          </p:nvPr>
        </p:nvSpPr>
        <p:spPr>
          <a:xfrm rot="3111605">
            <a:off x="8936168" y="2289594"/>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0" name="Ellipse 1529">
            <a:extLst>
              <a:ext uri="{FF2B5EF4-FFF2-40B4-BE49-F238E27FC236}">
                <a16:creationId xmlns:a16="http://schemas.microsoft.com/office/drawing/2014/main" id="{12C15629-D554-42E7-B404-E3AD3A617473}"/>
              </a:ext>
            </a:extLst>
          </p:cNvPr>
          <p:cNvSpPr/>
          <p:nvPr>
            <p:custDataLst>
              <p:tags r:id="rId1023"/>
            </p:custDataLst>
          </p:nvPr>
        </p:nvSpPr>
        <p:spPr>
          <a:xfrm rot="2199370">
            <a:off x="8967367" y="2293526"/>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1" name="Forme libre : forme 1530">
            <a:extLst>
              <a:ext uri="{FF2B5EF4-FFF2-40B4-BE49-F238E27FC236}">
                <a16:creationId xmlns:a16="http://schemas.microsoft.com/office/drawing/2014/main" id="{DC7178B9-3F29-443A-9CBD-4DC7A2046235}"/>
              </a:ext>
            </a:extLst>
          </p:cNvPr>
          <p:cNvSpPr/>
          <p:nvPr>
            <p:custDataLst>
              <p:tags r:id="rId1024"/>
            </p:custDataLst>
          </p:nvPr>
        </p:nvSpPr>
        <p:spPr>
          <a:xfrm rot="10800000">
            <a:off x="9097209" y="2414095"/>
            <a:ext cx="190788" cy="173708"/>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Lst>
            <a:ahLst/>
            <a:cxnLst>
              <a:cxn ang="0">
                <a:pos x="connsiteX0" y="connsiteY0"/>
              </a:cxn>
              <a:cxn ang="0">
                <a:pos x="connsiteX1" y="connsiteY1"/>
              </a:cxn>
              <a:cxn ang="0">
                <a:pos x="connsiteX2" y="connsiteY2"/>
              </a:cxn>
              <a:cxn ang="0">
                <a:pos x="connsiteX3" y="connsiteY3"/>
              </a:cxn>
            </a:cxnLst>
            <a:rect l="l" t="t" r="r" b="b"/>
            <a:pathLst>
              <a:path w="85898" h="75794">
                <a:moveTo>
                  <a:pt x="0" y="0"/>
                </a:moveTo>
                <a:cubicBezTo>
                  <a:pt x="13022" y="22437"/>
                  <a:pt x="12378" y="38580"/>
                  <a:pt x="16543" y="61067"/>
                </a:cubicBezTo>
                <a:cubicBezTo>
                  <a:pt x="48282" y="61060"/>
                  <a:pt x="68720" y="65970"/>
                  <a:pt x="85898" y="75794"/>
                </a:cubicBezTo>
                <a:cubicBezTo>
                  <a:pt x="82327" y="55515"/>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2" name="Ellipse 1531">
            <a:extLst>
              <a:ext uri="{FF2B5EF4-FFF2-40B4-BE49-F238E27FC236}">
                <a16:creationId xmlns:a16="http://schemas.microsoft.com/office/drawing/2014/main" id="{59CFAAD5-8436-4793-84C3-2D3B0FD845B6}"/>
              </a:ext>
            </a:extLst>
          </p:cNvPr>
          <p:cNvSpPr/>
          <p:nvPr>
            <p:custDataLst>
              <p:tags r:id="rId1025"/>
            </p:custDataLst>
          </p:nvPr>
        </p:nvSpPr>
        <p:spPr>
          <a:xfrm rot="3111605">
            <a:off x="9164016" y="2491279"/>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3" name="Ellipse 1532">
            <a:extLst>
              <a:ext uri="{FF2B5EF4-FFF2-40B4-BE49-F238E27FC236}">
                <a16:creationId xmlns:a16="http://schemas.microsoft.com/office/drawing/2014/main" id="{2F16B13A-5D64-4ED7-9E08-1C8EDA78E4F5}"/>
              </a:ext>
            </a:extLst>
          </p:cNvPr>
          <p:cNvSpPr/>
          <p:nvPr>
            <p:custDataLst>
              <p:tags r:id="rId1026"/>
            </p:custDataLst>
          </p:nvPr>
        </p:nvSpPr>
        <p:spPr>
          <a:xfrm rot="2199370">
            <a:off x="9195215" y="2495211"/>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4" name="Forme libre : forme 1533">
            <a:extLst>
              <a:ext uri="{FF2B5EF4-FFF2-40B4-BE49-F238E27FC236}">
                <a16:creationId xmlns:a16="http://schemas.microsoft.com/office/drawing/2014/main" id="{EFAD3B4B-5F54-4FA3-AFE1-6057B7B97C52}"/>
              </a:ext>
            </a:extLst>
          </p:cNvPr>
          <p:cNvSpPr/>
          <p:nvPr>
            <p:custDataLst>
              <p:tags r:id="rId1027"/>
            </p:custDataLst>
          </p:nvPr>
        </p:nvSpPr>
        <p:spPr>
          <a:xfrm rot="10800000">
            <a:off x="9341183" y="2635814"/>
            <a:ext cx="175547" cy="167992"/>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79894"/>
              <a:gd name="connsiteY0" fmla="*/ 0 h 75794"/>
              <a:gd name="connsiteX1" fmla="*/ 16543 w 79894"/>
              <a:gd name="connsiteY1" fmla="*/ 61067 h 75794"/>
              <a:gd name="connsiteX2" fmla="*/ 79894 w 79894"/>
              <a:gd name="connsiteY2" fmla="*/ 75794 h 75794"/>
              <a:gd name="connsiteX3" fmla="*/ 0 w 79894"/>
              <a:gd name="connsiteY3" fmla="*/ 0 h 75794"/>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Lst>
            <a:ahLst/>
            <a:cxnLst>
              <a:cxn ang="0">
                <a:pos x="connsiteX0" y="connsiteY0"/>
              </a:cxn>
              <a:cxn ang="0">
                <a:pos x="connsiteX1" y="connsiteY1"/>
              </a:cxn>
              <a:cxn ang="0">
                <a:pos x="connsiteX2" y="connsiteY2"/>
              </a:cxn>
              <a:cxn ang="0">
                <a:pos x="connsiteX3" y="connsiteY3"/>
              </a:cxn>
            </a:cxnLst>
            <a:rect l="l" t="t" r="r" b="b"/>
            <a:pathLst>
              <a:path w="79036" h="73300">
                <a:moveTo>
                  <a:pt x="0" y="0"/>
                </a:moveTo>
                <a:cubicBezTo>
                  <a:pt x="16453" y="27424"/>
                  <a:pt x="16667" y="37749"/>
                  <a:pt x="16543" y="61067"/>
                </a:cubicBezTo>
                <a:cubicBezTo>
                  <a:pt x="48282" y="61060"/>
                  <a:pt x="61858" y="63476"/>
                  <a:pt x="79036" y="73300"/>
                </a:cubicBezTo>
                <a:cubicBezTo>
                  <a:pt x="75465" y="53021"/>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5" name="Ellipse 1534">
            <a:extLst>
              <a:ext uri="{FF2B5EF4-FFF2-40B4-BE49-F238E27FC236}">
                <a16:creationId xmlns:a16="http://schemas.microsoft.com/office/drawing/2014/main" id="{157CAF45-2F78-4C57-A674-9B4037CF0133}"/>
              </a:ext>
            </a:extLst>
          </p:cNvPr>
          <p:cNvSpPr/>
          <p:nvPr>
            <p:custDataLst>
              <p:tags r:id="rId1028"/>
            </p:custDataLst>
          </p:nvPr>
        </p:nvSpPr>
        <p:spPr>
          <a:xfrm rot="3111605">
            <a:off x="9440598" y="273954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6" name="Ellipse 1535">
            <a:extLst>
              <a:ext uri="{FF2B5EF4-FFF2-40B4-BE49-F238E27FC236}">
                <a16:creationId xmlns:a16="http://schemas.microsoft.com/office/drawing/2014/main" id="{23067801-1B0E-4FE5-9801-5CF5A5F2CE98}"/>
              </a:ext>
            </a:extLst>
          </p:cNvPr>
          <p:cNvSpPr/>
          <p:nvPr>
            <p:custDataLst>
              <p:tags r:id="rId1029"/>
            </p:custDataLst>
          </p:nvPr>
        </p:nvSpPr>
        <p:spPr>
          <a:xfrm rot="2199370">
            <a:off x="9404998" y="2677387"/>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C0591685-9591-4B36-A5AD-4EE142A243C6}"/>
              </a:ext>
            </a:extLst>
          </p:cNvPr>
          <p:cNvSpPr/>
          <p:nvPr>
            <p:custDataLst>
              <p:tags r:id="rId1030"/>
            </p:custDataLst>
          </p:nvPr>
        </p:nvSpPr>
        <p:spPr>
          <a:xfrm>
            <a:off x="10902686" y="5585705"/>
            <a:ext cx="549290" cy="567164"/>
          </a:xfrm>
          <a:custGeom>
            <a:avLst/>
            <a:gdLst>
              <a:gd name="connsiteX0" fmla="*/ 32136 w 549290"/>
              <a:gd name="connsiteY0" fmla="*/ 20473 h 567164"/>
              <a:gd name="connsiteX1" fmla="*/ 8764 w 549290"/>
              <a:gd name="connsiteY1" fmla="*/ 131486 h 567164"/>
              <a:gd name="connsiteX2" fmla="*/ 102249 w 549290"/>
              <a:gd name="connsiteY2" fmla="*/ 125643 h 567164"/>
              <a:gd name="connsiteX3" fmla="*/ 111014 w 549290"/>
              <a:gd name="connsiteY3" fmla="*/ 40922 h 567164"/>
              <a:gd name="connsiteX4" fmla="*/ 189892 w 549290"/>
              <a:gd name="connsiteY4" fmla="*/ 26315 h 567164"/>
              <a:gd name="connsiteX5" fmla="*/ 178206 w 549290"/>
              <a:gd name="connsiteY5" fmla="*/ 146093 h 567164"/>
              <a:gd name="connsiteX6" fmla="*/ 260005 w 549290"/>
              <a:gd name="connsiteY6" fmla="*/ 178229 h 567164"/>
              <a:gd name="connsiteX7" fmla="*/ 262927 w 549290"/>
              <a:gd name="connsiteY7" fmla="*/ 58451 h 567164"/>
              <a:gd name="connsiteX8" fmla="*/ 373940 w 549290"/>
              <a:gd name="connsiteY8" fmla="*/ 105193 h 567164"/>
              <a:gd name="connsiteX9" fmla="*/ 306748 w 549290"/>
              <a:gd name="connsiteY9" fmla="*/ 210364 h 567164"/>
              <a:gd name="connsiteX10" fmla="*/ 441133 w 549290"/>
              <a:gd name="connsiteY10" fmla="*/ 233735 h 567164"/>
              <a:gd name="connsiteX11" fmla="*/ 429447 w 549290"/>
              <a:gd name="connsiteY11" fmla="*/ 131486 h 567164"/>
              <a:gd name="connsiteX12" fmla="*/ 376862 w 549290"/>
              <a:gd name="connsiteY12" fmla="*/ 105193 h 567164"/>
              <a:gd name="connsiteX13" fmla="*/ 502482 w 549290"/>
              <a:gd name="connsiteY13" fmla="*/ 23 h 567164"/>
              <a:gd name="connsiteX14" fmla="*/ 549225 w 549290"/>
              <a:gd name="connsiteY14" fmla="*/ 96429 h 567164"/>
              <a:gd name="connsiteX15" fmla="*/ 511246 w 549290"/>
              <a:gd name="connsiteY15" fmla="*/ 181150 h 567164"/>
              <a:gd name="connsiteX16" fmla="*/ 452818 w 549290"/>
              <a:gd name="connsiteY16" fmla="*/ 163622 h 567164"/>
              <a:gd name="connsiteX17" fmla="*/ 444054 w 549290"/>
              <a:gd name="connsiteY17" fmla="*/ 283399 h 567164"/>
              <a:gd name="connsiteX18" fmla="*/ 394390 w 549290"/>
              <a:gd name="connsiteY18" fmla="*/ 356434 h 567164"/>
              <a:gd name="connsiteX19" fmla="*/ 286298 w 549290"/>
              <a:gd name="connsiteY19" fmla="*/ 300928 h 567164"/>
              <a:gd name="connsiteX20" fmla="*/ 321355 w 549290"/>
              <a:gd name="connsiteY20" fmla="*/ 239578 h 567164"/>
              <a:gd name="connsiteX21" fmla="*/ 260005 w 549290"/>
              <a:gd name="connsiteY21" fmla="*/ 186993 h 567164"/>
              <a:gd name="connsiteX22" fmla="*/ 204499 w 549290"/>
              <a:gd name="connsiteY22" fmla="*/ 257107 h 567164"/>
              <a:gd name="connsiteX23" fmla="*/ 216184 w 549290"/>
              <a:gd name="connsiteY23" fmla="*/ 341827 h 567164"/>
              <a:gd name="connsiteX24" fmla="*/ 283377 w 549290"/>
              <a:gd name="connsiteY24" fmla="*/ 312613 h 567164"/>
              <a:gd name="connsiteX25" fmla="*/ 397311 w 549290"/>
              <a:gd name="connsiteY25" fmla="*/ 365199 h 567164"/>
              <a:gd name="connsiteX26" fmla="*/ 277534 w 549290"/>
              <a:gd name="connsiteY26" fmla="*/ 403177 h 567164"/>
              <a:gd name="connsiteX27" fmla="*/ 210341 w 549290"/>
              <a:gd name="connsiteY27" fmla="*/ 347670 h 567164"/>
              <a:gd name="connsiteX28" fmla="*/ 166520 w 549290"/>
              <a:gd name="connsiteY28" fmla="*/ 411941 h 567164"/>
              <a:gd name="connsiteX29" fmla="*/ 186970 w 549290"/>
              <a:gd name="connsiteY29" fmla="*/ 496662 h 567164"/>
              <a:gd name="connsiteX30" fmla="*/ 274612 w 549290"/>
              <a:gd name="connsiteY30" fmla="*/ 484976 h 567164"/>
              <a:gd name="connsiteX31" fmla="*/ 274612 w 549290"/>
              <a:gd name="connsiteY31" fmla="*/ 406098 h 567164"/>
              <a:gd name="connsiteX32" fmla="*/ 388547 w 549290"/>
              <a:gd name="connsiteY32" fmla="*/ 382727 h 567164"/>
              <a:gd name="connsiteX33" fmla="*/ 423604 w 549290"/>
              <a:gd name="connsiteY33" fmla="*/ 449919 h 567164"/>
              <a:gd name="connsiteX34" fmla="*/ 333041 w 549290"/>
              <a:gd name="connsiteY34" fmla="*/ 522954 h 567164"/>
              <a:gd name="connsiteX35" fmla="*/ 283377 w 549290"/>
              <a:gd name="connsiteY35" fmla="*/ 482055 h 567164"/>
              <a:gd name="connsiteX36" fmla="*/ 192813 w 549290"/>
              <a:gd name="connsiteY36" fmla="*/ 505426 h 567164"/>
              <a:gd name="connsiteX37" fmla="*/ 131464 w 549290"/>
              <a:gd name="connsiteY37" fmla="*/ 566776 h 567164"/>
              <a:gd name="connsiteX38" fmla="*/ 52586 w 549290"/>
              <a:gd name="connsiteY38" fmla="*/ 528797 h 567164"/>
              <a:gd name="connsiteX39" fmla="*/ 81800 w 549290"/>
              <a:gd name="connsiteY39" fmla="*/ 473291 h 567164"/>
              <a:gd name="connsiteX40" fmla="*/ 178206 w 549290"/>
              <a:gd name="connsiteY40" fmla="*/ 487898 h 567164"/>
              <a:gd name="connsiteX41" fmla="*/ 46743 w 549290"/>
              <a:gd name="connsiteY41" fmla="*/ 449919 h 567164"/>
              <a:gd name="connsiteX42" fmla="*/ 29214 w 549290"/>
              <a:gd name="connsiteY42" fmla="*/ 353513 h 567164"/>
              <a:gd name="connsiteX43" fmla="*/ 163599 w 549290"/>
              <a:gd name="connsiteY43" fmla="*/ 391491 h 567164"/>
              <a:gd name="connsiteX44" fmla="*/ 204499 w 549290"/>
              <a:gd name="connsiteY44" fmla="*/ 341827 h 567164"/>
              <a:gd name="connsiteX45" fmla="*/ 134385 w 549290"/>
              <a:gd name="connsiteY45" fmla="*/ 289242 h 567164"/>
              <a:gd name="connsiteX46" fmla="*/ 73035 w 549290"/>
              <a:gd name="connsiteY46" fmla="*/ 359356 h 567164"/>
              <a:gd name="connsiteX47" fmla="*/ 11686 w 549290"/>
              <a:gd name="connsiteY47" fmla="*/ 350591 h 567164"/>
              <a:gd name="connsiteX48" fmla="*/ 11686 w 549290"/>
              <a:gd name="connsiteY48" fmla="*/ 271714 h 567164"/>
              <a:gd name="connsiteX49" fmla="*/ 131464 w 549290"/>
              <a:gd name="connsiteY49" fmla="*/ 286321 h 567164"/>
              <a:gd name="connsiteX50" fmla="*/ 134385 w 549290"/>
              <a:gd name="connsiteY50" fmla="*/ 210364 h 567164"/>
              <a:gd name="connsiteX51" fmla="*/ 178206 w 549290"/>
              <a:gd name="connsiteY51" fmla="*/ 154857 h 567164"/>
              <a:gd name="connsiteX52" fmla="*/ 105171 w 549290"/>
              <a:gd name="connsiteY52" fmla="*/ 119800 h 567164"/>
              <a:gd name="connsiteX53" fmla="*/ 55507 w 549290"/>
              <a:gd name="connsiteY53" fmla="*/ 268792 h 567164"/>
              <a:gd name="connsiteX54" fmla="*/ 0 w 549290"/>
              <a:gd name="connsiteY54" fmla="*/ 236657 h 5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9290" h="567164">
                <a:moveTo>
                  <a:pt x="32136" y="20473"/>
                </a:moveTo>
                <a:cubicBezTo>
                  <a:pt x="14607" y="67215"/>
                  <a:pt x="-2921" y="113958"/>
                  <a:pt x="8764" y="131486"/>
                </a:cubicBezTo>
                <a:cubicBezTo>
                  <a:pt x="20449" y="149014"/>
                  <a:pt x="85207" y="140737"/>
                  <a:pt x="102249" y="125643"/>
                </a:cubicBezTo>
                <a:cubicBezTo>
                  <a:pt x="119291" y="110549"/>
                  <a:pt x="96407" y="57477"/>
                  <a:pt x="111014" y="40922"/>
                </a:cubicBezTo>
                <a:cubicBezTo>
                  <a:pt x="125621" y="24367"/>
                  <a:pt x="178693" y="8786"/>
                  <a:pt x="189892" y="26315"/>
                </a:cubicBezTo>
                <a:cubicBezTo>
                  <a:pt x="201091" y="43844"/>
                  <a:pt x="166521" y="120774"/>
                  <a:pt x="178206" y="146093"/>
                </a:cubicBezTo>
                <a:cubicBezTo>
                  <a:pt x="189891" y="171412"/>
                  <a:pt x="245885" y="192836"/>
                  <a:pt x="260005" y="178229"/>
                </a:cubicBezTo>
                <a:cubicBezTo>
                  <a:pt x="274125" y="163622"/>
                  <a:pt x="243938" y="70624"/>
                  <a:pt x="262927" y="58451"/>
                </a:cubicBezTo>
                <a:cubicBezTo>
                  <a:pt x="281916" y="46278"/>
                  <a:pt x="366637" y="79874"/>
                  <a:pt x="373940" y="105193"/>
                </a:cubicBezTo>
                <a:cubicBezTo>
                  <a:pt x="381244" y="130512"/>
                  <a:pt x="295549" y="188940"/>
                  <a:pt x="306748" y="210364"/>
                </a:cubicBezTo>
                <a:cubicBezTo>
                  <a:pt x="317947" y="231788"/>
                  <a:pt x="420683" y="246881"/>
                  <a:pt x="441133" y="233735"/>
                </a:cubicBezTo>
                <a:cubicBezTo>
                  <a:pt x="461583" y="220589"/>
                  <a:pt x="440159" y="152910"/>
                  <a:pt x="429447" y="131486"/>
                </a:cubicBezTo>
                <a:cubicBezTo>
                  <a:pt x="418735" y="110062"/>
                  <a:pt x="364690" y="127103"/>
                  <a:pt x="376862" y="105193"/>
                </a:cubicBezTo>
                <a:cubicBezTo>
                  <a:pt x="389034" y="83283"/>
                  <a:pt x="473755" y="1484"/>
                  <a:pt x="502482" y="23"/>
                </a:cubicBezTo>
                <a:cubicBezTo>
                  <a:pt x="531209" y="-1438"/>
                  <a:pt x="547764" y="66241"/>
                  <a:pt x="549225" y="96429"/>
                </a:cubicBezTo>
                <a:cubicBezTo>
                  <a:pt x="550686" y="126617"/>
                  <a:pt x="527314" y="169951"/>
                  <a:pt x="511246" y="181150"/>
                </a:cubicBezTo>
                <a:cubicBezTo>
                  <a:pt x="495178" y="192349"/>
                  <a:pt x="464017" y="146581"/>
                  <a:pt x="452818" y="163622"/>
                </a:cubicBezTo>
                <a:cubicBezTo>
                  <a:pt x="441619" y="180663"/>
                  <a:pt x="453792" y="251264"/>
                  <a:pt x="444054" y="283399"/>
                </a:cubicBezTo>
                <a:cubicBezTo>
                  <a:pt x="434316" y="315534"/>
                  <a:pt x="420683" y="353512"/>
                  <a:pt x="394390" y="356434"/>
                </a:cubicBezTo>
                <a:cubicBezTo>
                  <a:pt x="368097" y="359356"/>
                  <a:pt x="298470" y="320404"/>
                  <a:pt x="286298" y="300928"/>
                </a:cubicBezTo>
                <a:cubicBezTo>
                  <a:pt x="274126" y="281452"/>
                  <a:pt x="325737" y="258567"/>
                  <a:pt x="321355" y="239578"/>
                </a:cubicBezTo>
                <a:cubicBezTo>
                  <a:pt x="316973" y="220589"/>
                  <a:pt x="279481" y="184072"/>
                  <a:pt x="260005" y="186993"/>
                </a:cubicBezTo>
                <a:cubicBezTo>
                  <a:pt x="240529" y="189915"/>
                  <a:pt x="211802" y="231301"/>
                  <a:pt x="204499" y="257107"/>
                </a:cubicBezTo>
                <a:cubicBezTo>
                  <a:pt x="197196" y="282913"/>
                  <a:pt x="203038" y="332576"/>
                  <a:pt x="216184" y="341827"/>
                </a:cubicBezTo>
                <a:cubicBezTo>
                  <a:pt x="229330" y="351078"/>
                  <a:pt x="253189" y="308718"/>
                  <a:pt x="283377" y="312613"/>
                </a:cubicBezTo>
                <a:cubicBezTo>
                  <a:pt x="313565" y="316508"/>
                  <a:pt x="398285" y="350105"/>
                  <a:pt x="397311" y="365199"/>
                </a:cubicBezTo>
                <a:cubicBezTo>
                  <a:pt x="396337" y="380293"/>
                  <a:pt x="308696" y="406098"/>
                  <a:pt x="277534" y="403177"/>
                </a:cubicBezTo>
                <a:cubicBezTo>
                  <a:pt x="246372" y="400256"/>
                  <a:pt x="228843" y="346209"/>
                  <a:pt x="210341" y="347670"/>
                </a:cubicBezTo>
                <a:cubicBezTo>
                  <a:pt x="191839" y="349131"/>
                  <a:pt x="170415" y="387109"/>
                  <a:pt x="166520" y="411941"/>
                </a:cubicBezTo>
                <a:cubicBezTo>
                  <a:pt x="162625" y="436773"/>
                  <a:pt x="168955" y="484490"/>
                  <a:pt x="186970" y="496662"/>
                </a:cubicBezTo>
                <a:cubicBezTo>
                  <a:pt x="204985" y="508835"/>
                  <a:pt x="260005" y="500070"/>
                  <a:pt x="274612" y="484976"/>
                </a:cubicBezTo>
                <a:cubicBezTo>
                  <a:pt x="289219" y="469882"/>
                  <a:pt x="255623" y="423139"/>
                  <a:pt x="274612" y="406098"/>
                </a:cubicBezTo>
                <a:cubicBezTo>
                  <a:pt x="293601" y="389057"/>
                  <a:pt x="363715" y="375424"/>
                  <a:pt x="388547" y="382727"/>
                </a:cubicBezTo>
                <a:cubicBezTo>
                  <a:pt x="413379" y="390030"/>
                  <a:pt x="432855" y="426548"/>
                  <a:pt x="423604" y="449919"/>
                </a:cubicBezTo>
                <a:cubicBezTo>
                  <a:pt x="414353" y="473290"/>
                  <a:pt x="356412" y="517598"/>
                  <a:pt x="333041" y="522954"/>
                </a:cubicBezTo>
                <a:cubicBezTo>
                  <a:pt x="309670" y="528310"/>
                  <a:pt x="306748" y="484976"/>
                  <a:pt x="283377" y="482055"/>
                </a:cubicBezTo>
                <a:cubicBezTo>
                  <a:pt x="260006" y="479134"/>
                  <a:pt x="218132" y="491306"/>
                  <a:pt x="192813" y="505426"/>
                </a:cubicBezTo>
                <a:cubicBezTo>
                  <a:pt x="167494" y="519546"/>
                  <a:pt x="154835" y="562881"/>
                  <a:pt x="131464" y="566776"/>
                </a:cubicBezTo>
                <a:cubicBezTo>
                  <a:pt x="108093" y="570671"/>
                  <a:pt x="60863" y="544378"/>
                  <a:pt x="52586" y="528797"/>
                </a:cubicBezTo>
                <a:cubicBezTo>
                  <a:pt x="44309" y="513216"/>
                  <a:pt x="60863" y="480108"/>
                  <a:pt x="81800" y="473291"/>
                </a:cubicBezTo>
                <a:cubicBezTo>
                  <a:pt x="102737" y="466475"/>
                  <a:pt x="184049" y="491793"/>
                  <a:pt x="178206" y="487898"/>
                </a:cubicBezTo>
                <a:cubicBezTo>
                  <a:pt x="172363" y="484003"/>
                  <a:pt x="71575" y="472316"/>
                  <a:pt x="46743" y="449919"/>
                </a:cubicBezTo>
                <a:cubicBezTo>
                  <a:pt x="21911" y="427522"/>
                  <a:pt x="9738" y="363251"/>
                  <a:pt x="29214" y="353513"/>
                </a:cubicBezTo>
                <a:cubicBezTo>
                  <a:pt x="48690" y="343775"/>
                  <a:pt x="134385" y="393439"/>
                  <a:pt x="163599" y="391491"/>
                </a:cubicBezTo>
                <a:cubicBezTo>
                  <a:pt x="192813" y="389543"/>
                  <a:pt x="209368" y="358869"/>
                  <a:pt x="204499" y="341827"/>
                </a:cubicBezTo>
                <a:cubicBezTo>
                  <a:pt x="199630" y="324786"/>
                  <a:pt x="156296" y="286321"/>
                  <a:pt x="134385" y="289242"/>
                </a:cubicBezTo>
                <a:cubicBezTo>
                  <a:pt x="112474" y="292164"/>
                  <a:pt x="93485" y="349131"/>
                  <a:pt x="73035" y="359356"/>
                </a:cubicBezTo>
                <a:cubicBezTo>
                  <a:pt x="52585" y="369581"/>
                  <a:pt x="21911" y="365198"/>
                  <a:pt x="11686" y="350591"/>
                </a:cubicBezTo>
                <a:cubicBezTo>
                  <a:pt x="1461" y="335984"/>
                  <a:pt x="-8277" y="282426"/>
                  <a:pt x="11686" y="271714"/>
                </a:cubicBezTo>
                <a:cubicBezTo>
                  <a:pt x="31649" y="261002"/>
                  <a:pt x="111014" y="296546"/>
                  <a:pt x="131464" y="286321"/>
                </a:cubicBezTo>
                <a:cubicBezTo>
                  <a:pt x="151914" y="276096"/>
                  <a:pt x="126595" y="232275"/>
                  <a:pt x="134385" y="210364"/>
                </a:cubicBezTo>
                <a:cubicBezTo>
                  <a:pt x="142175" y="188453"/>
                  <a:pt x="183075" y="169951"/>
                  <a:pt x="178206" y="154857"/>
                </a:cubicBezTo>
                <a:cubicBezTo>
                  <a:pt x="173337" y="139763"/>
                  <a:pt x="125621" y="100811"/>
                  <a:pt x="105171" y="119800"/>
                </a:cubicBezTo>
                <a:cubicBezTo>
                  <a:pt x="84721" y="138789"/>
                  <a:pt x="73036" y="249316"/>
                  <a:pt x="55507" y="268792"/>
                </a:cubicBezTo>
                <a:cubicBezTo>
                  <a:pt x="37979" y="288268"/>
                  <a:pt x="14607" y="247369"/>
                  <a:pt x="0" y="236657"/>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orme libre : forme 13">
            <a:extLst>
              <a:ext uri="{FF2B5EF4-FFF2-40B4-BE49-F238E27FC236}">
                <a16:creationId xmlns:a16="http://schemas.microsoft.com/office/drawing/2014/main" id="{C2FD7A1F-09B7-47FC-B6CE-3D754C2FBE63}"/>
              </a:ext>
            </a:extLst>
          </p:cNvPr>
          <p:cNvSpPr/>
          <p:nvPr>
            <p:custDataLst>
              <p:tags r:id="rId1031"/>
            </p:custDataLst>
          </p:nvPr>
        </p:nvSpPr>
        <p:spPr>
          <a:xfrm>
            <a:off x="10926749" y="5033814"/>
            <a:ext cx="568062" cy="603857"/>
          </a:xfrm>
          <a:custGeom>
            <a:avLst/>
            <a:gdLst>
              <a:gd name="connsiteX0" fmla="*/ 240220 w 568062"/>
              <a:gd name="connsiteY0" fmla="*/ 603857 h 603857"/>
              <a:gd name="connsiteX1" fmla="*/ 165713 w 568062"/>
              <a:gd name="connsiteY1" fmla="*/ 569990 h 603857"/>
              <a:gd name="connsiteX2" fmla="*/ 79918 w 568062"/>
              <a:gd name="connsiteY2" fmla="*/ 590310 h 603857"/>
              <a:gd name="connsiteX3" fmla="*/ 895 w 568062"/>
              <a:gd name="connsiteY3" fmla="*/ 574506 h 603857"/>
              <a:gd name="connsiteX4" fmla="*/ 41535 w 568062"/>
              <a:gd name="connsiteY4" fmla="*/ 463875 h 603857"/>
              <a:gd name="connsiteX5" fmla="*/ 107011 w 568062"/>
              <a:gd name="connsiteY5" fmla="*/ 486453 h 603857"/>
              <a:gd name="connsiteX6" fmla="*/ 152167 w 568062"/>
              <a:gd name="connsiteY6" fmla="*/ 572248 h 603857"/>
              <a:gd name="connsiteX7" fmla="*/ 271829 w 568062"/>
              <a:gd name="connsiteY7" fmla="*/ 484195 h 603857"/>
              <a:gd name="connsiteX8" fmla="*/ 195064 w 568062"/>
              <a:gd name="connsiteY8" fmla="*/ 425493 h 603857"/>
              <a:gd name="connsiteX9" fmla="*/ 104753 w 568062"/>
              <a:gd name="connsiteY9" fmla="*/ 488710 h 603857"/>
              <a:gd name="connsiteX10" fmla="*/ 52824 w 568062"/>
              <a:gd name="connsiteY10" fmla="*/ 436782 h 603857"/>
              <a:gd name="connsiteX11" fmla="*/ 70887 w 568062"/>
              <a:gd name="connsiteY11" fmla="*/ 373564 h 603857"/>
              <a:gd name="connsiteX12" fmla="*/ 163455 w 568062"/>
              <a:gd name="connsiteY12" fmla="*/ 434524 h 603857"/>
              <a:gd name="connsiteX13" fmla="*/ 237962 w 568062"/>
              <a:gd name="connsiteY13" fmla="*/ 378079 h 603857"/>
              <a:gd name="connsiteX14" fmla="*/ 174744 w 568062"/>
              <a:gd name="connsiteY14" fmla="*/ 346470 h 603857"/>
              <a:gd name="connsiteX15" fmla="*/ 120558 w 568062"/>
              <a:gd name="connsiteY15" fmla="*/ 389368 h 603857"/>
              <a:gd name="connsiteX16" fmla="*/ 77660 w 568062"/>
              <a:gd name="connsiteY16" fmla="*/ 348728 h 603857"/>
              <a:gd name="connsiteX17" fmla="*/ 163455 w 568062"/>
              <a:gd name="connsiteY17" fmla="*/ 256159 h 603857"/>
              <a:gd name="connsiteX18" fmla="*/ 208611 w 568062"/>
              <a:gd name="connsiteY18" fmla="*/ 357759 h 603857"/>
              <a:gd name="connsiteX19" fmla="*/ 294407 w 568062"/>
              <a:gd name="connsiteY19" fmla="*/ 283253 h 603857"/>
              <a:gd name="connsiteX20" fmla="*/ 240220 w 568062"/>
              <a:gd name="connsiteY20" fmla="*/ 233582 h 603857"/>
              <a:gd name="connsiteX21" fmla="*/ 186033 w 568062"/>
              <a:gd name="connsiteY21" fmla="*/ 278737 h 603857"/>
              <a:gd name="connsiteX22" fmla="*/ 140878 w 568062"/>
              <a:gd name="connsiteY22" fmla="*/ 251644 h 603857"/>
              <a:gd name="connsiteX23" fmla="*/ 210869 w 568062"/>
              <a:gd name="connsiteY23" fmla="*/ 152302 h 603857"/>
              <a:gd name="connsiteX24" fmla="*/ 233447 w 568062"/>
              <a:gd name="connsiteY24" fmla="*/ 222293 h 603857"/>
              <a:gd name="connsiteX25" fmla="*/ 330531 w 568062"/>
              <a:gd name="connsiteY25" fmla="*/ 181653 h 603857"/>
              <a:gd name="connsiteX26" fmla="*/ 292149 w 568062"/>
              <a:gd name="connsiteY26" fmla="*/ 122950 h 603857"/>
              <a:gd name="connsiteX27" fmla="*/ 217642 w 568062"/>
              <a:gd name="connsiteY27" fmla="*/ 152302 h 603857"/>
              <a:gd name="connsiteX28" fmla="*/ 262798 w 568062"/>
              <a:gd name="connsiteY28" fmla="*/ 12319 h 603857"/>
              <a:gd name="connsiteX29" fmla="*/ 316984 w 568062"/>
              <a:gd name="connsiteY29" fmla="*/ 21350 h 603857"/>
              <a:gd name="connsiteX30" fmla="*/ 319242 w 568062"/>
              <a:gd name="connsiteY30" fmla="*/ 138755 h 603857"/>
              <a:gd name="connsiteX31" fmla="*/ 434389 w 568062"/>
              <a:gd name="connsiteY31" fmla="*/ 113919 h 603857"/>
              <a:gd name="connsiteX32" fmla="*/ 447935 w 568062"/>
              <a:gd name="connsiteY32" fmla="*/ 213262 h 603857"/>
              <a:gd name="connsiteX33" fmla="*/ 332789 w 568062"/>
              <a:gd name="connsiteY33" fmla="*/ 163590 h 603857"/>
              <a:gd name="connsiteX34" fmla="*/ 321500 w 568062"/>
              <a:gd name="connsiteY34" fmla="*/ 201973 h 603857"/>
              <a:gd name="connsiteX35" fmla="*/ 258282 w 568062"/>
              <a:gd name="connsiteY35" fmla="*/ 222293 h 603857"/>
              <a:gd name="connsiteX36" fmla="*/ 307953 w 568062"/>
              <a:gd name="connsiteY36" fmla="*/ 280995 h 603857"/>
              <a:gd name="connsiteX37" fmla="*/ 405038 w 568062"/>
              <a:gd name="connsiteY37" fmla="*/ 204230 h 603857"/>
              <a:gd name="connsiteX38" fmla="*/ 465998 w 568062"/>
              <a:gd name="connsiteY38" fmla="*/ 235839 h 603857"/>
              <a:gd name="connsiteX39" fmla="*/ 398264 w 568062"/>
              <a:gd name="connsiteY39" fmla="*/ 326150 h 603857"/>
              <a:gd name="connsiteX40" fmla="*/ 330531 w 568062"/>
              <a:gd name="connsiteY40" fmla="*/ 267448 h 603857"/>
              <a:gd name="connsiteX41" fmla="*/ 262798 w 568062"/>
              <a:gd name="connsiteY41" fmla="*/ 319377 h 603857"/>
              <a:gd name="connsiteX42" fmla="*/ 287633 w 568062"/>
              <a:gd name="connsiteY42" fmla="*/ 348728 h 603857"/>
              <a:gd name="connsiteX43" fmla="*/ 350851 w 568062"/>
              <a:gd name="connsiteY43" fmla="*/ 384853 h 603857"/>
              <a:gd name="connsiteX44" fmla="*/ 389233 w 568062"/>
              <a:gd name="connsiteY44" fmla="*/ 328408 h 603857"/>
              <a:gd name="connsiteX45" fmla="*/ 461482 w 568062"/>
              <a:gd name="connsiteY45" fmla="*/ 364533 h 603857"/>
              <a:gd name="connsiteX46" fmla="*/ 513411 w 568062"/>
              <a:gd name="connsiteY46" fmla="*/ 317119 h 603857"/>
              <a:gd name="connsiteX47" fmla="*/ 463740 w 568062"/>
              <a:gd name="connsiteY47" fmla="*/ 274222 h 603857"/>
              <a:gd name="connsiteX48" fmla="*/ 477287 w 568062"/>
              <a:gd name="connsiteY48" fmla="*/ 208746 h 603857"/>
              <a:gd name="connsiteX49" fmla="*/ 565340 w 568062"/>
              <a:gd name="connsiteY49" fmla="*/ 231324 h 603857"/>
              <a:gd name="connsiteX50" fmla="*/ 542762 w 568062"/>
              <a:gd name="connsiteY50" fmla="*/ 319377 h 603857"/>
              <a:gd name="connsiteX51" fmla="*/ 513411 w 568062"/>
              <a:gd name="connsiteY51" fmla="*/ 317119 h 603857"/>
              <a:gd name="connsiteX52" fmla="*/ 461482 w 568062"/>
              <a:gd name="connsiteY52" fmla="*/ 375822 h 603857"/>
              <a:gd name="connsiteX53" fmla="*/ 481802 w 568062"/>
              <a:gd name="connsiteY53" fmla="*/ 418719 h 603857"/>
              <a:gd name="connsiteX54" fmla="*/ 538247 w 568062"/>
              <a:gd name="connsiteY54" fmla="*/ 463875 h 603857"/>
              <a:gd name="connsiteX55" fmla="*/ 554051 w 568062"/>
              <a:gd name="connsiteY55" fmla="*/ 330666 h 60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8062" h="603857">
                <a:moveTo>
                  <a:pt x="240220" y="603857"/>
                </a:moveTo>
                <a:cubicBezTo>
                  <a:pt x="216325" y="588052"/>
                  <a:pt x="192430" y="572248"/>
                  <a:pt x="165713" y="569990"/>
                </a:cubicBezTo>
                <a:cubicBezTo>
                  <a:pt x="138996" y="567732"/>
                  <a:pt x="107388" y="589557"/>
                  <a:pt x="79918" y="590310"/>
                </a:cubicBezTo>
                <a:cubicBezTo>
                  <a:pt x="52448" y="591063"/>
                  <a:pt x="7292" y="595578"/>
                  <a:pt x="895" y="574506"/>
                </a:cubicBezTo>
                <a:cubicBezTo>
                  <a:pt x="-5502" y="553434"/>
                  <a:pt x="23849" y="478550"/>
                  <a:pt x="41535" y="463875"/>
                </a:cubicBezTo>
                <a:cubicBezTo>
                  <a:pt x="59221" y="449200"/>
                  <a:pt x="88572" y="468391"/>
                  <a:pt x="107011" y="486453"/>
                </a:cubicBezTo>
                <a:cubicBezTo>
                  <a:pt x="125450" y="504515"/>
                  <a:pt x="124697" y="572624"/>
                  <a:pt x="152167" y="572248"/>
                </a:cubicBezTo>
                <a:cubicBezTo>
                  <a:pt x="179637" y="571872"/>
                  <a:pt x="264680" y="508654"/>
                  <a:pt x="271829" y="484195"/>
                </a:cubicBezTo>
                <a:cubicBezTo>
                  <a:pt x="278978" y="459736"/>
                  <a:pt x="222910" y="424741"/>
                  <a:pt x="195064" y="425493"/>
                </a:cubicBezTo>
                <a:cubicBezTo>
                  <a:pt x="167218" y="426245"/>
                  <a:pt x="128460" y="486829"/>
                  <a:pt x="104753" y="488710"/>
                </a:cubicBezTo>
                <a:cubicBezTo>
                  <a:pt x="81046" y="490591"/>
                  <a:pt x="58468" y="455973"/>
                  <a:pt x="52824" y="436782"/>
                </a:cubicBezTo>
                <a:cubicBezTo>
                  <a:pt x="47180" y="417591"/>
                  <a:pt x="52449" y="373940"/>
                  <a:pt x="70887" y="373564"/>
                </a:cubicBezTo>
                <a:cubicBezTo>
                  <a:pt x="89325" y="373188"/>
                  <a:pt x="135609" y="433772"/>
                  <a:pt x="163455" y="434524"/>
                </a:cubicBezTo>
                <a:cubicBezTo>
                  <a:pt x="191301" y="435276"/>
                  <a:pt x="236080" y="392755"/>
                  <a:pt x="237962" y="378079"/>
                </a:cubicBezTo>
                <a:cubicBezTo>
                  <a:pt x="239843" y="363403"/>
                  <a:pt x="194311" y="344588"/>
                  <a:pt x="174744" y="346470"/>
                </a:cubicBezTo>
                <a:cubicBezTo>
                  <a:pt x="155177" y="348351"/>
                  <a:pt x="136739" y="388992"/>
                  <a:pt x="120558" y="389368"/>
                </a:cubicBezTo>
                <a:cubicBezTo>
                  <a:pt x="104377" y="389744"/>
                  <a:pt x="70511" y="370929"/>
                  <a:pt x="77660" y="348728"/>
                </a:cubicBezTo>
                <a:cubicBezTo>
                  <a:pt x="84809" y="326527"/>
                  <a:pt x="141630" y="254654"/>
                  <a:pt x="163455" y="256159"/>
                </a:cubicBezTo>
                <a:cubicBezTo>
                  <a:pt x="185280" y="257664"/>
                  <a:pt x="186786" y="353243"/>
                  <a:pt x="208611" y="357759"/>
                </a:cubicBezTo>
                <a:cubicBezTo>
                  <a:pt x="230436" y="362275"/>
                  <a:pt x="289139" y="303949"/>
                  <a:pt x="294407" y="283253"/>
                </a:cubicBezTo>
                <a:cubicBezTo>
                  <a:pt x="299675" y="262557"/>
                  <a:pt x="258282" y="234335"/>
                  <a:pt x="240220" y="233582"/>
                </a:cubicBezTo>
                <a:cubicBezTo>
                  <a:pt x="222158" y="232829"/>
                  <a:pt x="202590" y="275727"/>
                  <a:pt x="186033" y="278737"/>
                </a:cubicBezTo>
                <a:cubicBezTo>
                  <a:pt x="169476" y="281747"/>
                  <a:pt x="136739" y="272716"/>
                  <a:pt x="140878" y="251644"/>
                </a:cubicBezTo>
                <a:cubicBezTo>
                  <a:pt x="145017" y="230572"/>
                  <a:pt x="195441" y="157194"/>
                  <a:pt x="210869" y="152302"/>
                </a:cubicBezTo>
                <a:cubicBezTo>
                  <a:pt x="226297" y="147410"/>
                  <a:pt x="213503" y="217401"/>
                  <a:pt x="233447" y="222293"/>
                </a:cubicBezTo>
                <a:cubicBezTo>
                  <a:pt x="253391" y="227185"/>
                  <a:pt x="320747" y="198210"/>
                  <a:pt x="330531" y="181653"/>
                </a:cubicBezTo>
                <a:cubicBezTo>
                  <a:pt x="340315" y="165096"/>
                  <a:pt x="310964" y="127842"/>
                  <a:pt x="292149" y="122950"/>
                </a:cubicBezTo>
                <a:cubicBezTo>
                  <a:pt x="273334" y="118058"/>
                  <a:pt x="222534" y="170740"/>
                  <a:pt x="217642" y="152302"/>
                </a:cubicBezTo>
                <a:cubicBezTo>
                  <a:pt x="212750" y="133864"/>
                  <a:pt x="246241" y="34144"/>
                  <a:pt x="262798" y="12319"/>
                </a:cubicBezTo>
                <a:cubicBezTo>
                  <a:pt x="279355" y="-9506"/>
                  <a:pt x="307577" y="277"/>
                  <a:pt x="316984" y="21350"/>
                </a:cubicBezTo>
                <a:cubicBezTo>
                  <a:pt x="326391" y="42423"/>
                  <a:pt x="299675" y="123327"/>
                  <a:pt x="319242" y="138755"/>
                </a:cubicBezTo>
                <a:cubicBezTo>
                  <a:pt x="338810" y="154183"/>
                  <a:pt x="412940" y="101501"/>
                  <a:pt x="434389" y="113919"/>
                </a:cubicBezTo>
                <a:cubicBezTo>
                  <a:pt x="455838" y="126337"/>
                  <a:pt x="464868" y="204983"/>
                  <a:pt x="447935" y="213262"/>
                </a:cubicBezTo>
                <a:cubicBezTo>
                  <a:pt x="431002" y="221540"/>
                  <a:pt x="353862" y="165471"/>
                  <a:pt x="332789" y="163590"/>
                </a:cubicBezTo>
                <a:cubicBezTo>
                  <a:pt x="311717" y="161708"/>
                  <a:pt x="333918" y="192189"/>
                  <a:pt x="321500" y="201973"/>
                </a:cubicBezTo>
                <a:cubicBezTo>
                  <a:pt x="309082" y="211757"/>
                  <a:pt x="260540" y="209123"/>
                  <a:pt x="258282" y="222293"/>
                </a:cubicBezTo>
                <a:cubicBezTo>
                  <a:pt x="256024" y="235463"/>
                  <a:pt x="283494" y="284005"/>
                  <a:pt x="307953" y="280995"/>
                </a:cubicBezTo>
                <a:cubicBezTo>
                  <a:pt x="332412" y="277985"/>
                  <a:pt x="378697" y="211756"/>
                  <a:pt x="405038" y="204230"/>
                </a:cubicBezTo>
                <a:cubicBezTo>
                  <a:pt x="431379" y="196704"/>
                  <a:pt x="467127" y="215519"/>
                  <a:pt x="465998" y="235839"/>
                </a:cubicBezTo>
                <a:cubicBezTo>
                  <a:pt x="464869" y="256159"/>
                  <a:pt x="420842" y="320882"/>
                  <a:pt x="398264" y="326150"/>
                </a:cubicBezTo>
                <a:cubicBezTo>
                  <a:pt x="375686" y="331418"/>
                  <a:pt x="353109" y="268577"/>
                  <a:pt x="330531" y="267448"/>
                </a:cubicBezTo>
                <a:cubicBezTo>
                  <a:pt x="307953" y="266319"/>
                  <a:pt x="269948" y="305830"/>
                  <a:pt x="262798" y="319377"/>
                </a:cubicBezTo>
                <a:cubicBezTo>
                  <a:pt x="255648" y="332924"/>
                  <a:pt x="272958" y="337815"/>
                  <a:pt x="287633" y="348728"/>
                </a:cubicBezTo>
                <a:cubicBezTo>
                  <a:pt x="302309" y="359641"/>
                  <a:pt x="333918" y="388240"/>
                  <a:pt x="350851" y="384853"/>
                </a:cubicBezTo>
                <a:cubicBezTo>
                  <a:pt x="367784" y="381466"/>
                  <a:pt x="370795" y="331795"/>
                  <a:pt x="389233" y="328408"/>
                </a:cubicBezTo>
                <a:cubicBezTo>
                  <a:pt x="407671" y="325021"/>
                  <a:pt x="440786" y="366414"/>
                  <a:pt x="461482" y="364533"/>
                </a:cubicBezTo>
                <a:cubicBezTo>
                  <a:pt x="482178" y="362652"/>
                  <a:pt x="513035" y="332171"/>
                  <a:pt x="513411" y="317119"/>
                </a:cubicBezTo>
                <a:cubicBezTo>
                  <a:pt x="513787" y="302067"/>
                  <a:pt x="469761" y="292284"/>
                  <a:pt x="463740" y="274222"/>
                </a:cubicBezTo>
                <a:cubicBezTo>
                  <a:pt x="457719" y="256160"/>
                  <a:pt x="460354" y="215896"/>
                  <a:pt x="477287" y="208746"/>
                </a:cubicBezTo>
                <a:cubicBezTo>
                  <a:pt x="494220" y="201596"/>
                  <a:pt x="554428" y="212886"/>
                  <a:pt x="565340" y="231324"/>
                </a:cubicBezTo>
                <a:cubicBezTo>
                  <a:pt x="576252" y="249762"/>
                  <a:pt x="551417" y="305078"/>
                  <a:pt x="542762" y="319377"/>
                </a:cubicBezTo>
                <a:cubicBezTo>
                  <a:pt x="534107" y="333676"/>
                  <a:pt x="526958" y="307712"/>
                  <a:pt x="513411" y="317119"/>
                </a:cubicBezTo>
                <a:cubicBezTo>
                  <a:pt x="499864" y="326526"/>
                  <a:pt x="466750" y="358889"/>
                  <a:pt x="461482" y="375822"/>
                </a:cubicBezTo>
                <a:cubicBezTo>
                  <a:pt x="456214" y="392755"/>
                  <a:pt x="469008" y="404044"/>
                  <a:pt x="481802" y="418719"/>
                </a:cubicBezTo>
                <a:cubicBezTo>
                  <a:pt x="494596" y="433394"/>
                  <a:pt x="526206" y="478550"/>
                  <a:pt x="538247" y="463875"/>
                </a:cubicBezTo>
                <a:cubicBezTo>
                  <a:pt x="550289" y="449199"/>
                  <a:pt x="554427" y="350610"/>
                  <a:pt x="554051" y="330666"/>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orme libre : forme 14">
            <a:extLst>
              <a:ext uri="{FF2B5EF4-FFF2-40B4-BE49-F238E27FC236}">
                <a16:creationId xmlns:a16="http://schemas.microsoft.com/office/drawing/2014/main" id="{F18423DF-7D44-448B-8300-7BE90B43D4C0}"/>
              </a:ext>
            </a:extLst>
          </p:cNvPr>
          <p:cNvSpPr/>
          <p:nvPr>
            <p:custDataLst>
              <p:tags r:id="rId1032"/>
            </p:custDataLst>
          </p:nvPr>
        </p:nvSpPr>
        <p:spPr>
          <a:xfrm>
            <a:off x="11196195" y="5401949"/>
            <a:ext cx="212582" cy="242495"/>
          </a:xfrm>
          <a:custGeom>
            <a:avLst/>
            <a:gdLst>
              <a:gd name="connsiteX0" fmla="*/ 27218 w 214626"/>
              <a:gd name="connsiteY0" fmla="*/ 242495 h 242495"/>
              <a:gd name="connsiteX1" fmla="*/ 52054 w 214626"/>
              <a:gd name="connsiteY1" fmla="*/ 181535 h 242495"/>
              <a:gd name="connsiteX2" fmla="*/ 149138 w 214626"/>
              <a:gd name="connsiteY2" fmla="*/ 219918 h 242495"/>
              <a:gd name="connsiteX3" fmla="*/ 214614 w 214626"/>
              <a:gd name="connsiteY3" fmla="*/ 179278 h 242495"/>
              <a:gd name="connsiteX4" fmla="*/ 153654 w 214626"/>
              <a:gd name="connsiteY4" fmla="*/ 120575 h 242495"/>
              <a:gd name="connsiteX5" fmla="*/ 52054 w 214626"/>
              <a:gd name="connsiteY5" fmla="*/ 177020 h 242495"/>
              <a:gd name="connsiteX6" fmla="*/ 125 w 214626"/>
              <a:gd name="connsiteY6" fmla="*/ 113802 h 242495"/>
              <a:gd name="connsiteX7" fmla="*/ 65601 w 214626"/>
              <a:gd name="connsiteY7" fmla="*/ 84451 h 242495"/>
              <a:gd name="connsiteX8" fmla="*/ 119787 w 214626"/>
              <a:gd name="connsiteY8" fmla="*/ 140895 h 242495"/>
              <a:gd name="connsiteX9" fmla="*/ 187521 w 214626"/>
              <a:gd name="connsiteY9" fmla="*/ 84451 h 242495"/>
              <a:gd name="connsiteX10" fmla="*/ 133334 w 214626"/>
              <a:gd name="connsiteY10" fmla="*/ 32522 h 242495"/>
              <a:gd name="connsiteX11" fmla="*/ 61085 w 214626"/>
              <a:gd name="connsiteY11" fmla="*/ 82193 h 242495"/>
              <a:gd name="connsiteX12" fmla="*/ 20445 w 214626"/>
              <a:gd name="connsiteY12" fmla="*/ 913 h 242495"/>
              <a:gd name="connsiteX13" fmla="*/ 140107 w 214626"/>
              <a:gd name="connsiteY13" fmla="*/ 37038 h 242495"/>
              <a:gd name="connsiteX14" fmla="*/ 192036 w 214626"/>
              <a:gd name="connsiteY14" fmla="*/ 14460 h 242495"/>
              <a:gd name="connsiteX0" fmla="*/ 27218 w 212368"/>
              <a:gd name="connsiteY0" fmla="*/ 242495 h 242495"/>
              <a:gd name="connsiteX1" fmla="*/ 52054 w 212368"/>
              <a:gd name="connsiteY1" fmla="*/ 181535 h 242495"/>
              <a:gd name="connsiteX2" fmla="*/ 149138 w 212368"/>
              <a:gd name="connsiteY2" fmla="*/ 219918 h 242495"/>
              <a:gd name="connsiteX3" fmla="*/ 212356 w 212368"/>
              <a:gd name="connsiteY3" fmla="*/ 177021 h 242495"/>
              <a:gd name="connsiteX4" fmla="*/ 153654 w 212368"/>
              <a:gd name="connsiteY4" fmla="*/ 120575 h 242495"/>
              <a:gd name="connsiteX5" fmla="*/ 52054 w 212368"/>
              <a:gd name="connsiteY5" fmla="*/ 177020 h 242495"/>
              <a:gd name="connsiteX6" fmla="*/ 125 w 212368"/>
              <a:gd name="connsiteY6" fmla="*/ 113802 h 242495"/>
              <a:gd name="connsiteX7" fmla="*/ 65601 w 212368"/>
              <a:gd name="connsiteY7" fmla="*/ 84451 h 242495"/>
              <a:gd name="connsiteX8" fmla="*/ 119787 w 212368"/>
              <a:gd name="connsiteY8" fmla="*/ 140895 h 242495"/>
              <a:gd name="connsiteX9" fmla="*/ 187521 w 212368"/>
              <a:gd name="connsiteY9" fmla="*/ 84451 h 242495"/>
              <a:gd name="connsiteX10" fmla="*/ 133334 w 212368"/>
              <a:gd name="connsiteY10" fmla="*/ 32522 h 242495"/>
              <a:gd name="connsiteX11" fmla="*/ 61085 w 212368"/>
              <a:gd name="connsiteY11" fmla="*/ 82193 h 242495"/>
              <a:gd name="connsiteX12" fmla="*/ 20445 w 212368"/>
              <a:gd name="connsiteY12" fmla="*/ 913 h 242495"/>
              <a:gd name="connsiteX13" fmla="*/ 140107 w 212368"/>
              <a:gd name="connsiteY13" fmla="*/ 37038 h 242495"/>
              <a:gd name="connsiteX14" fmla="*/ 192036 w 212368"/>
              <a:gd name="connsiteY14" fmla="*/ 14460 h 242495"/>
              <a:gd name="connsiteX0" fmla="*/ 27218 w 212582"/>
              <a:gd name="connsiteY0" fmla="*/ 242495 h 242495"/>
              <a:gd name="connsiteX1" fmla="*/ 52054 w 212582"/>
              <a:gd name="connsiteY1" fmla="*/ 181535 h 242495"/>
              <a:gd name="connsiteX2" fmla="*/ 133334 w 212582"/>
              <a:gd name="connsiteY2" fmla="*/ 219918 h 242495"/>
              <a:gd name="connsiteX3" fmla="*/ 212356 w 212582"/>
              <a:gd name="connsiteY3" fmla="*/ 177021 h 242495"/>
              <a:gd name="connsiteX4" fmla="*/ 153654 w 212582"/>
              <a:gd name="connsiteY4" fmla="*/ 120575 h 242495"/>
              <a:gd name="connsiteX5" fmla="*/ 52054 w 212582"/>
              <a:gd name="connsiteY5" fmla="*/ 177020 h 242495"/>
              <a:gd name="connsiteX6" fmla="*/ 125 w 212582"/>
              <a:gd name="connsiteY6" fmla="*/ 113802 h 242495"/>
              <a:gd name="connsiteX7" fmla="*/ 65601 w 212582"/>
              <a:gd name="connsiteY7" fmla="*/ 84451 h 242495"/>
              <a:gd name="connsiteX8" fmla="*/ 119787 w 212582"/>
              <a:gd name="connsiteY8" fmla="*/ 140895 h 242495"/>
              <a:gd name="connsiteX9" fmla="*/ 187521 w 212582"/>
              <a:gd name="connsiteY9" fmla="*/ 84451 h 242495"/>
              <a:gd name="connsiteX10" fmla="*/ 133334 w 212582"/>
              <a:gd name="connsiteY10" fmla="*/ 32522 h 242495"/>
              <a:gd name="connsiteX11" fmla="*/ 61085 w 212582"/>
              <a:gd name="connsiteY11" fmla="*/ 82193 h 242495"/>
              <a:gd name="connsiteX12" fmla="*/ 20445 w 212582"/>
              <a:gd name="connsiteY12" fmla="*/ 913 h 242495"/>
              <a:gd name="connsiteX13" fmla="*/ 140107 w 212582"/>
              <a:gd name="connsiteY13" fmla="*/ 37038 h 242495"/>
              <a:gd name="connsiteX14" fmla="*/ 192036 w 212582"/>
              <a:gd name="connsiteY14" fmla="*/ 14460 h 242495"/>
              <a:gd name="connsiteX0" fmla="*/ 27218 w 212582"/>
              <a:gd name="connsiteY0" fmla="*/ 242495 h 242495"/>
              <a:gd name="connsiteX1" fmla="*/ 52054 w 212582"/>
              <a:gd name="connsiteY1" fmla="*/ 181535 h 242495"/>
              <a:gd name="connsiteX2" fmla="*/ 133334 w 212582"/>
              <a:gd name="connsiteY2" fmla="*/ 219918 h 242495"/>
              <a:gd name="connsiteX3" fmla="*/ 212356 w 212582"/>
              <a:gd name="connsiteY3" fmla="*/ 177021 h 242495"/>
              <a:gd name="connsiteX4" fmla="*/ 153654 w 212582"/>
              <a:gd name="connsiteY4" fmla="*/ 120575 h 242495"/>
              <a:gd name="connsiteX5" fmla="*/ 52054 w 212582"/>
              <a:gd name="connsiteY5" fmla="*/ 177020 h 242495"/>
              <a:gd name="connsiteX6" fmla="*/ 125 w 212582"/>
              <a:gd name="connsiteY6" fmla="*/ 113802 h 242495"/>
              <a:gd name="connsiteX7" fmla="*/ 65601 w 212582"/>
              <a:gd name="connsiteY7" fmla="*/ 84451 h 242495"/>
              <a:gd name="connsiteX8" fmla="*/ 119787 w 212582"/>
              <a:gd name="connsiteY8" fmla="*/ 140895 h 242495"/>
              <a:gd name="connsiteX9" fmla="*/ 187521 w 212582"/>
              <a:gd name="connsiteY9" fmla="*/ 84451 h 242495"/>
              <a:gd name="connsiteX10" fmla="*/ 133334 w 212582"/>
              <a:gd name="connsiteY10" fmla="*/ 32522 h 242495"/>
              <a:gd name="connsiteX11" fmla="*/ 61085 w 212582"/>
              <a:gd name="connsiteY11" fmla="*/ 82193 h 242495"/>
              <a:gd name="connsiteX12" fmla="*/ 20445 w 212582"/>
              <a:gd name="connsiteY12" fmla="*/ 913 h 242495"/>
              <a:gd name="connsiteX13" fmla="*/ 140107 w 212582"/>
              <a:gd name="connsiteY13" fmla="*/ 37038 h 242495"/>
              <a:gd name="connsiteX14" fmla="*/ 192036 w 212582"/>
              <a:gd name="connsiteY14" fmla="*/ 14460 h 24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582" h="242495">
                <a:moveTo>
                  <a:pt x="27218" y="242495"/>
                </a:moveTo>
                <a:cubicBezTo>
                  <a:pt x="29476" y="213896"/>
                  <a:pt x="34368" y="185298"/>
                  <a:pt x="52054" y="181535"/>
                </a:cubicBezTo>
                <a:cubicBezTo>
                  <a:pt x="69740" y="177772"/>
                  <a:pt x="102102" y="245505"/>
                  <a:pt x="133334" y="219918"/>
                </a:cubicBezTo>
                <a:cubicBezTo>
                  <a:pt x="164566" y="194331"/>
                  <a:pt x="208969" y="193578"/>
                  <a:pt x="212356" y="177021"/>
                </a:cubicBezTo>
                <a:cubicBezTo>
                  <a:pt x="215743" y="160464"/>
                  <a:pt x="180371" y="120575"/>
                  <a:pt x="153654" y="120575"/>
                </a:cubicBezTo>
                <a:cubicBezTo>
                  <a:pt x="126937" y="120575"/>
                  <a:pt x="77642" y="178149"/>
                  <a:pt x="52054" y="177020"/>
                </a:cubicBezTo>
                <a:cubicBezTo>
                  <a:pt x="26466" y="175891"/>
                  <a:pt x="-2133" y="129230"/>
                  <a:pt x="125" y="113802"/>
                </a:cubicBezTo>
                <a:cubicBezTo>
                  <a:pt x="2383" y="98374"/>
                  <a:pt x="45657" y="79936"/>
                  <a:pt x="65601" y="84451"/>
                </a:cubicBezTo>
                <a:cubicBezTo>
                  <a:pt x="85545" y="88966"/>
                  <a:pt x="99467" y="140895"/>
                  <a:pt x="119787" y="140895"/>
                </a:cubicBezTo>
                <a:cubicBezTo>
                  <a:pt x="140107" y="140895"/>
                  <a:pt x="185263" y="102513"/>
                  <a:pt x="187521" y="84451"/>
                </a:cubicBezTo>
                <a:cubicBezTo>
                  <a:pt x="189779" y="66389"/>
                  <a:pt x="154407" y="32898"/>
                  <a:pt x="133334" y="32522"/>
                </a:cubicBezTo>
                <a:cubicBezTo>
                  <a:pt x="112261" y="32146"/>
                  <a:pt x="79900" y="87461"/>
                  <a:pt x="61085" y="82193"/>
                </a:cubicBezTo>
                <a:cubicBezTo>
                  <a:pt x="42270" y="76925"/>
                  <a:pt x="7275" y="8439"/>
                  <a:pt x="20445" y="913"/>
                </a:cubicBezTo>
                <a:cubicBezTo>
                  <a:pt x="33615" y="-6613"/>
                  <a:pt x="111509" y="34780"/>
                  <a:pt x="140107" y="37038"/>
                </a:cubicBezTo>
                <a:cubicBezTo>
                  <a:pt x="168705" y="39296"/>
                  <a:pt x="180370" y="26878"/>
                  <a:pt x="192036" y="14460"/>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orme libre : forme 16">
            <a:extLst>
              <a:ext uri="{FF2B5EF4-FFF2-40B4-BE49-F238E27FC236}">
                <a16:creationId xmlns:a16="http://schemas.microsoft.com/office/drawing/2014/main" id="{6184889E-C681-45D9-B629-BDD7417B32E9}"/>
              </a:ext>
            </a:extLst>
          </p:cNvPr>
          <p:cNvSpPr/>
          <p:nvPr>
            <p:custDataLst>
              <p:tags r:id="rId1033"/>
            </p:custDataLst>
          </p:nvPr>
        </p:nvSpPr>
        <p:spPr>
          <a:xfrm>
            <a:off x="11263802" y="4764202"/>
            <a:ext cx="228818" cy="380554"/>
          </a:xfrm>
          <a:custGeom>
            <a:avLst/>
            <a:gdLst>
              <a:gd name="connsiteX0" fmla="*/ 98372 w 228818"/>
              <a:gd name="connsiteY0" fmla="*/ 380554 h 380554"/>
              <a:gd name="connsiteX1" fmla="*/ 400 w 228818"/>
              <a:gd name="connsiteY1" fmla="*/ 297655 h 380554"/>
              <a:gd name="connsiteX2" fmla="*/ 65714 w 228818"/>
              <a:gd name="connsiteY2" fmla="*/ 242389 h 380554"/>
              <a:gd name="connsiteX3" fmla="*/ 115956 w 228818"/>
              <a:gd name="connsiteY3" fmla="*/ 312728 h 380554"/>
              <a:gd name="connsiteX4" fmla="*/ 208903 w 228818"/>
              <a:gd name="connsiteY4" fmla="*/ 262486 h 380554"/>
              <a:gd name="connsiteX5" fmla="*/ 163686 w 228818"/>
              <a:gd name="connsiteY5" fmla="*/ 197172 h 380554"/>
              <a:gd name="connsiteX6" fmla="*/ 85811 w 228818"/>
              <a:gd name="connsiteY6" fmla="*/ 242389 h 380554"/>
              <a:gd name="connsiteX7" fmla="*/ 43106 w 228818"/>
              <a:gd name="connsiteY7" fmla="*/ 162002 h 380554"/>
              <a:gd name="connsiteX8" fmla="*/ 115956 w 228818"/>
              <a:gd name="connsiteY8" fmla="*/ 116785 h 380554"/>
              <a:gd name="connsiteX9" fmla="*/ 146101 w 228818"/>
              <a:gd name="connsiteY9" fmla="*/ 212244 h 380554"/>
              <a:gd name="connsiteX10" fmla="*/ 226488 w 228818"/>
              <a:gd name="connsiteY10" fmla="*/ 159490 h 380554"/>
              <a:gd name="connsiteX11" fmla="*/ 198855 w 228818"/>
              <a:gd name="connsiteY11" fmla="*/ 96688 h 380554"/>
              <a:gd name="connsiteX12" fmla="*/ 113444 w 228818"/>
              <a:gd name="connsiteY12" fmla="*/ 119297 h 380554"/>
              <a:gd name="connsiteX13" fmla="*/ 115956 w 228818"/>
              <a:gd name="connsiteY13" fmla="*/ 48958 h 380554"/>
              <a:gd name="connsiteX14" fmla="*/ 183783 w 228818"/>
              <a:gd name="connsiteY14" fmla="*/ 1229 h 380554"/>
              <a:gd name="connsiteX15" fmla="*/ 203879 w 228818"/>
              <a:gd name="connsiteY15" fmla="*/ 99200 h 3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818" h="380554">
                <a:moveTo>
                  <a:pt x="98372" y="380554"/>
                </a:moveTo>
                <a:cubicBezTo>
                  <a:pt x="52107" y="350618"/>
                  <a:pt x="5843" y="320683"/>
                  <a:pt x="400" y="297655"/>
                </a:cubicBezTo>
                <a:cubicBezTo>
                  <a:pt x="-5043" y="274627"/>
                  <a:pt x="46455" y="239877"/>
                  <a:pt x="65714" y="242389"/>
                </a:cubicBezTo>
                <a:cubicBezTo>
                  <a:pt x="84973" y="244901"/>
                  <a:pt x="92091" y="309378"/>
                  <a:pt x="115956" y="312728"/>
                </a:cubicBezTo>
                <a:cubicBezTo>
                  <a:pt x="139821" y="316077"/>
                  <a:pt x="200948" y="281745"/>
                  <a:pt x="208903" y="262486"/>
                </a:cubicBezTo>
                <a:cubicBezTo>
                  <a:pt x="216858" y="243227"/>
                  <a:pt x="184201" y="200522"/>
                  <a:pt x="163686" y="197172"/>
                </a:cubicBezTo>
                <a:cubicBezTo>
                  <a:pt x="143171" y="193822"/>
                  <a:pt x="105908" y="248251"/>
                  <a:pt x="85811" y="242389"/>
                </a:cubicBezTo>
                <a:cubicBezTo>
                  <a:pt x="65714" y="236527"/>
                  <a:pt x="38082" y="182936"/>
                  <a:pt x="43106" y="162002"/>
                </a:cubicBezTo>
                <a:cubicBezTo>
                  <a:pt x="48130" y="141068"/>
                  <a:pt x="98790" y="108411"/>
                  <a:pt x="115956" y="116785"/>
                </a:cubicBezTo>
                <a:cubicBezTo>
                  <a:pt x="133122" y="125159"/>
                  <a:pt x="127679" y="205126"/>
                  <a:pt x="146101" y="212244"/>
                </a:cubicBezTo>
                <a:cubicBezTo>
                  <a:pt x="164523" y="219362"/>
                  <a:pt x="217696" y="178749"/>
                  <a:pt x="226488" y="159490"/>
                </a:cubicBezTo>
                <a:cubicBezTo>
                  <a:pt x="235280" y="140231"/>
                  <a:pt x="217696" y="103387"/>
                  <a:pt x="198855" y="96688"/>
                </a:cubicBezTo>
                <a:cubicBezTo>
                  <a:pt x="180014" y="89989"/>
                  <a:pt x="127261" y="127252"/>
                  <a:pt x="113444" y="119297"/>
                </a:cubicBezTo>
                <a:cubicBezTo>
                  <a:pt x="99628" y="111342"/>
                  <a:pt x="104233" y="68636"/>
                  <a:pt x="115956" y="48958"/>
                </a:cubicBezTo>
                <a:cubicBezTo>
                  <a:pt x="127679" y="29280"/>
                  <a:pt x="169129" y="-7145"/>
                  <a:pt x="183783" y="1229"/>
                </a:cubicBezTo>
                <a:cubicBezTo>
                  <a:pt x="198437" y="9603"/>
                  <a:pt x="197180" y="82453"/>
                  <a:pt x="203879" y="99200"/>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orme libre : forme 17">
            <a:extLst>
              <a:ext uri="{FF2B5EF4-FFF2-40B4-BE49-F238E27FC236}">
                <a16:creationId xmlns:a16="http://schemas.microsoft.com/office/drawing/2014/main" id="{3F315454-ACB3-42E3-A3A0-B6738BC28A10}"/>
              </a:ext>
            </a:extLst>
          </p:cNvPr>
          <p:cNvSpPr/>
          <p:nvPr>
            <p:custDataLst>
              <p:tags r:id="rId1034"/>
            </p:custDataLst>
          </p:nvPr>
        </p:nvSpPr>
        <p:spPr>
          <a:xfrm>
            <a:off x="11352125" y="5089337"/>
            <a:ext cx="121060" cy="138318"/>
          </a:xfrm>
          <a:custGeom>
            <a:avLst/>
            <a:gdLst>
              <a:gd name="connsiteX0" fmla="*/ 0 w 121060"/>
              <a:gd name="connsiteY0" fmla="*/ 50395 h 138318"/>
              <a:gd name="connsiteX1" fmla="*/ 37682 w 121060"/>
              <a:gd name="connsiteY1" fmla="*/ 153 h 138318"/>
              <a:gd name="connsiteX2" fmla="*/ 120580 w 121060"/>
              <a:gd name="connsiteY2" fmla="*/ 37834 h 138318"/>
              <a:gd name="connsiteX3" fmla="*/ 70339 w 121060"/>
              <a:gd name="connsiteY3" fmla="*/ 120733 h 138318"/>
              <a:gd name="connsiteX4" fmla="*/ 40194 w 121060"/>
              <a:gd name="connsiteY4" fmla="*/ 138318 h 13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60" h="138318">
                <a:moveTo>
                  <a:pt x="0" y="50395"/>
                </a:moveTo>
                <a:cubicBezTo>
                  <a:pt x="8792" y="26320"/>
                  <a:pt x="17585" y="2246"/>
                  <a:pt x="37682" y="153"/>
                </a:cubicBezTo>
                <a:cubicBezTo>
                  <a:pt x="57779" y="-1941"/>
                  <a:pt x="115137" y="17737"/>
                  <a:pt x="120580" y="37834"/>
                </a:cubicBezTo>
                <a:cubicBezTo>
                  <a:pt x="126023" y="57931"/>
                  <a:pt x="83737" y="103986"/>
                  <a:pt x="70339" y="120733"/>
                </a:cubicBezTo>
                <a:cubicBezTo>
                  <a:pt x="56941" y="137480"/>
                  <a:pt x="48567" y="137899"/>
                  <a:pt x="40194" y="138318"/>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orme libre : forme 18">
            <a:extLst>
              <a:ext uri="{FF2B5EF4-FFF2-40B4-BE49-F238E27FC236}">
                <a16:creationId xmlns:a16="http://schemas.microsoft.com/office/drawing/2014/main" id="{ED502FE6-8DEF-4713-A347-89CC18377BBA}"/>
              </a:ext>
            </a:extLst>
          </p:cNvPr>
          <p:cNvSpPr/>
          <p:nvPr>
            <p:custDataLst>
              <p:tags r:id="rId1035"/>
            </p:custDataLst>
          </p:nvPr>
        </p:nvSpPr>
        <p:spPr>
          <a:xfrm>
            <a:off x="11138895" y="4551860"/>
            <a:ext cx="343908" cy="417050"/>
          </a:xfrm>
          <a:custGeom>
            <a:avLst/>
            <a:gdLst>
              <a:gd name="connsiteX0" fmla="*/ 72553 w 343908"/>
              <a:gd name="connsiteY0" fmla="*/ 417050 h 417050"/>
              <a:gd name="connsiteX1" fmla="*/ 157964 w 343908"/>
              <a:gd name="connsiteY1" fmla="*/ 381881 h 417050"/>
              <a:gd name="connsiteX2" fmla="*/ 112747 w 343908"/>
              <a:gd name="connsiteY2" fmla="*/ 304006 h 417050"/>
              <a:gd name="connsiteX3" fmla="*/ 27336 w 343908"/>
              <a:gd name="connsiteY3" fmla="*/ 364296 h 417050"/>
              <a:gd name="connsiteX4" fmla="*/ 2215 w 343908"/>
              <a:gd name="connsiteY4" fmla="*/ 296470 h 417050"/>
              <a:gd name="connsiteX5" fmla="*/ 75065 w 343908"/>
              <a:gd name="connsiteY5" fmla="*/ 233667 h 417050"/>
              <a:gd name="connsiteX6" fmla="*/ 112747 w 343908"/>
              <a:gd name="connsiteY6" fmla="*/ 301494 h 417050"/>
              <a:gd name="connsiteX7" fmla="*/ 223279 w 343908"/>
              <a:gd name="connsiteY7" fmla="*/ 261300 h 417050"/>
              <a:gd name="connsiteX8" fmla="*/ 190621 w 343908"/>
              <a:gd name="connsiteY8" fmla="*/ 208547 h 417050"/>
              <a:gd name="connsiteX9" fmla="*/ 87626 w 343908"/>
              <a:gd name="connsiteY9" fmla="*/ 223619 h 417050"/>
              <a:gd name="connsiteX10" fmla="*/ 90138 w 343908"/>
              <a:gd name="connsiteY10" fmla="*/ 173377 h 417050"/>
              <a:gd name="connsiteX11" fmla="*/ 145404 w 343908"/>
              <a:gd name="connsiteY11" fmla="*/ 140720 h 417050"/>
              <a:gd name="connsiteX12" fmla="*/ 175549 w 343908"/>
              <a:gd name="connsiteY12" fmla="*/ 211059 h 417050"/>
              <a:gd name="connsiteX13" fmla="*/ 248400 w 343908"/>
              <a:gd name="connsiteY13" fmla="*/ 158305 h 417050"/>
              <a:gd name="connsiteX14" fmla="*/ 306178 w 343908"/>
              <a:gd name="connsiteY14" fmla="*/ 206035 h 417050"/>
              <a:gd name="connsiteX15" fmla="*/ 343859 w 343908"/>
              <a:gd name="connsiteY15" fmla="*/ 175889 h 417050"/>
              <a:gd name="connsiteX16" fmla="*/ 298641 w 343908"/>
              <a:gd name="connsiteY16" fmla="*/ 87966 h 417050"/>
              <a:gd name="connsiteX17" fmla="*/ 245887 w 343908"/>
              <a:gd name="connsiteY17" fmla="*/ 150769 h 417050"/>
              <a:gd name="connsiteX18" fmla="*/ 208206 w 343908"/>
              <a:gd name="connsiteY18" fmla="*/ 75406 h 417050"/>
              <a:gd name="connsiteX19" fmla="*/ 132843 w 343908"/>
              <a:gd name="connsiteY19" fmla="*/ 133184 h 417050"/>
              <a:gd name="connsiteX20" fmla="*/ 95162 w 343908"/>
              <a:gd name="connsiteY20" fmla="*/ 67870 h 417050"/>
              <a:gd name="connsiteX21" fmla="*/ 155452 w 343908"/>
              <a:gd name="connsiteY21" fmla="*/ 43 h 417050"/>
              <a:gd name="connsiteX22" fmla="*/ 198158 w 343908"/>
              <a:gd name="connsiteY22" fmla="*/ 77918 h 417050"/>
              <a:gd name="connsiteX23" fmla="*/ 258448 w 343908"/>
              <a:gd name="connsiteY23" fmla="*/ 2555 h 417050"/>
              <a:gd name="connsiteX24" fmla="*/ 298641 w 343908"/>
              <a:gd name="connsiteY24" fmla="*/ 95503 h 4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908" h="417050">
                <a:moveTo>
                  <a:pt x="72553" y="417050"/>
                </a:moveTo>
                <a:cubicBezTo>
                  <a:pt x="111909" y="408886"/>
                  <a:pt x="151265" y="400722"/>
                  <a:pt x="157964" y="381881"/>
                </a:cubicBezTo>
                <a:cubicBezTo>
                  <a:pt x="164663" y="363040"/>
                  <a:pt x="134518" y="306937"/>
                  <a:pt x="112747" y="304006"/>
                </a:cubicBezTo>
                <a:cubicBezTo>
                  <a:pt x="90976" y="301075"/>
                  <a:pt x="45758" y="365552"/>
                  <a:pt x="27336" y="364296"/>
                </a:cubicBezTo>
                <a:cubicBezTo>
                  <a:pt x="8914" y="363040"/>
                  <a:pt x="-5740" y="318241"/>
                  <a:pt x="2215" y="296470"/>
                </a:cubicBezTo>
                <a:cubicBezTo>
                  <a:pt x="10170" y="274699"/>
                  <a:pt x="56643" y="232830"/>
                  <a:pt x="75065" y="233667"/>
                </a:cubicBezTo>
                <a:cubicBezTo>
                  <a:pt x="93487" y="234504"/>
                  <a:pt x="88045" y="296888"/>
                  <a:pt x="112747" y="301494"/>
                </a:cubicBezTo>
                <a:cubicBezTo>
                  <a:pt x="137449" y="306099"/>
                  <a:pt x="210300" y="276791"/>
                  <a:pt x="223279" y="261300"/>
                </a:cubicBezTo>
                <a:cubicBezTo>
                  <a:pt x="236258" y="245809"/>
                  <a:pt x="213230" y="214827"/>
                  <a:pt x="190621" y="208547"/>
                </a:cubicBezTo>
                <a:cubicBezTo>
                  <a:pt x="168012" y="202267"/>
                  <a:pt x="104373" y="229481"/>
                  <a:pt x="87626" y="223619"/>
                </a:cubicBezTo>
                <a:cubicBezTo>
                  <a:pt x="70879" y="217757"/>
                  <a:pt x="80508" y="187193"/>
                  <a:pt x="90138" y="173377"/>
                </a:cubicBezTo>
                <a:cubicBezTo>
                  <a:pt x="99768" y="159560"/>
                  <a:pt x="131169" y="134440"/>
                  <a:pt x="145404" y="140720"/>
                </a:cubicBezTo>
                <a:cubicBezTo>
                  <a:pt x="159639" y="147000"/>
                  <a:pt x="158383" y="208128"/>
                  <a:pt x="175549" y="211059"/>
                </a:cubicBezTo>
                <a:cubicBezTo>
                  <a:pt x="192715" y="213990"/>
                  <a:pt x="226629" y="159142"/>
                  <a:pt x="248400" y="158305"/>
                </a:cubicBezTo>
                <a:cubicBezTo>
                  <a:pt x="270171" y="157468"/>
                  <a:pt x="290268" y="203104"/>
                  <a:pt x="306178" y="206035"/>
                </a:cubicBezTo>
                <a:cubicBezTo>
                  <a:pt x="322088" y="208966"/>
                  <a:pt x="345115" y="195567"/>
                  <a:pt x="343859" y="175889"/>
                </a:cubicBezTo>
                <a:cubicBezTo>
                  <a:pt x="342603" y="156211"/>
                  <a:pt x="314970" y="92153"/>
                  <a:pt x="298641" y="87966"/>
                </a:cubicBezTo>
                <a:cubicBezTo>
                  <a:pt x="282312" y="83779"/>
                  <a:pt x="260960" y="152862"/>
                  <a:pt x="245887" y="150769"/>
                </a:cubicBezTo>
                <a:cubicBezTo>
                  <a:pt x="230814" y="148676"/>
                  <a:pt x="227047" y="78337"/>
                  <a:pt x="208206" y="75406"/>
                </a:cubicBezTo>
                <a:cubicBezTo>
                  <a:pt x="189365" y="72475"/>
                  <a:pt x="151684" y="134440"/>
                  <a:pt x="132843" y="133184"/>
                </a:cubicBezTo>
                <a:cubicBezTo>
                  <a:pt x="114002" y="131928"/>
                  <a:pt x="91394" y="90060"/>
                  <a:pt x="95162" y="67870"/>
                </a:cubicBezTo>
                <a:cubicBezTo>
                  <a:pt x="98930" y="45680"/>
                  <a:pt x="138286" y="-1632"/>
                  <a:pt x="155452" y="43"/>
                </a:cubicBezTo>
                <a:cubicBezTo>
                  <a:pt x="172618" y="1718"/>
                  <a:pt x="180992" y="77499"/>
                  <a:pt x="198158" y="77918"/>
                </a:cubicBezTo>
                <a:cubicBezTo>
                  <a:pt x="215324" y="78337"/>
                  <a:pt x="241701" y="-376"/>
                  <a:pt x="258448" y="2555"/>
                </a:cubicBezTo>
                <a:cubicBezTo>
                  <a:pt x="275195" y="5486"/>
                  <a:pt x="288174" y="72057"/>
                  <a:pt x="298641" y="95503"/>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orme libre : forme 19">
            <a:extLst>
              <a:ext uri="{FF2B5EF4-FFF2-40B4-BE49-F238E27FC236}">
                <a16:creationId xmlns:a16="http://schemas.microsoft.com/office/drawing/2014/main" id="{57B1C03B-4DED-4B2F-B355-B6AEAAA38E6F}"/>
              </a:ext>
            </a:extLst>
          </p:cNvPr>
          <p:cNvSpPr/>
          <p:nvPr>
            <p:custDataLst>
              <p:tags r:id="rId1036"/>
            </p:custDataLst>
          </p:nvPr>
        </p:nvSpPr>
        <p:spPr>
          <a:xfrm>
            <a:off x="10652688" y="4127342"/>
            <a:ext cx="566302" cy="695867"/>
          </a:xfrm>
          <a:custGeom>
            <a:avLst/>
            <a:gdLst>
              <a:gd name="connsiteX0" fmla="*/ 400499 w 566302"/>
              <a:gd name="connsiteY0" fmla="*/ 695867 h 695867"/>
              <a:gd name="connsiteX1" fmla="*/ 455765 w 566302"/>
              <a:gd name="connsiteY1" fmla="*/ 610456 h 695867"/>
              <a:gd name="connsiteX2" fmla="*/ 500982 w 566302"/>
              <a:gd name="connsiteY2" fmla="*/ 688331 h 695867"/>
              <a:gd name="connsiteX3" fmla="*/ 563785 w 566302"/>
              <a:gd name="connsiteY3" fmla="*/ 638089 h 695867"/>
              <a:gd name="connsiteX4" fmla="*/ 518567 w 566302"/>
              <a:gd name="connsiteY4" fmla="*/ 537605 h 695867"/>
              <a:gd name="connsiteX5" fmla="*/ 566297 w 566302"/>
              <a:gd name="connsiteY5" fmla="*/ 494900 h 695867"/>
              <a:gd name="connsiteX6" fmla="*/ 521079 w 566302"/>
              <a:gd name="connsiteY6" fmla="*/ 429585 h 695867"/>
              <a:gd name="connsiteX7" fmla="*/ 440692 w 566302"/>
              <a:gd name="connsiteY7" fmla="*/ 479827 h 695867"/>
              <a:gd name="connsiteX8" fmla="*/ 518567 w 566302"/>
              <a:gd name="connsiteY8" fmla="*/ 525045 h 695867"/>
              <a:gd name="connsiteX9" fmla="*/ 460789 w 566302"/>
              <a:gd name="connsiteY9" fmla="*/ 612968 h 695867"/>
              <a:gd name="connsiteX10" fmla="*/ 397987 w 566302"/>
              <a:gd name="connsiteY10" fmla="*/ 547654 h 695867"/>
              <a:gd name="connsiteX11" fmla="*/ 448228 w 566302"/>
              <a:gd name="connsiteY11" fmla="*/ 474803 h 695867"/>
              <a:gd name="connsiteX12" fmla="*/ 375378 w 566302"/>
              <a:gd name="connsiteY12" fmla="*/ 406977 h 695867"/>
              <a:gd name="connsiteX13" fmla="*/ 307552 w 566302"/>
              <a:gd name="connsiteY13" fmla="*/ 499924 h 695867"/>
              <a:gd name="connsiteX14" fmla="*/ 397987 w 566302"/>
              <a:gd name="connsiteY14" fmla="*/ 547654 h 695867"/>
              <a:gd name="connsiteX15" fmla="*/ 335185 w 566302"/>
              <a:gd name="connsiteY15" fmla="*/ 653161 h 695867"/>
              <a:gd name="connsiteX16" fmla="*/ 277407 w 566302"/>
              <a:gd name="connsiteY16" fmla="*/ 607944 h 695867"/>
              <a:gd name="connsiteX17" fmla="*/ 320112 w 566302"/>
              <a:gd name="connsiteY17" fmla="*/ 509972 h 695867"/>
              <a:gd name="connsiteX18" fmla="*/ 269870 w 566302"/>
              <a:gd name="connsiteY18" fmla="*/ 484851 h 695867"/>
              <a:gd name="connsiteX19" fmla="*/ 194508 w 566302"/>
              <a:gd name="connsiteY19" fmla="*/ 580311 h 695867"/>
              <a:gd name="connsiteX20" fmla="*/ 154314 w 566302"/>
              <a:gd name="connsiteY20" fmla="*/ 535093 h 695867"/>
              <a:gd name="connsiteX21" fmla="*/ 151802 w 566302"/>
              <a:gd name="connsiteY21" fmla="*/ 457218 h 695867"/>
              <a:gd name="connsiteX22" fmla="*/ 191996 w 566302"/>
              <a:gd name="connsiteY22" fmla="*/ 434610 h 695867"/>
              <a:gd name="connsiteX23" fmla="*/ 247261 w 566302"/>
              <a:gd name="connsiteY23" fmla="*/ 494900 h 695867"/>
              <a:gd name="connsiteX24" fmla="*/ 284943 w 566302"/>
              <a:gd name="connsiteY24" fmla="*/ 356735 h 695867"/>
              <a:gd name="connsiteX25" fmla="*/ 375378 w 566302"/>
              <a:gd name="connsiteY25" fmla="*/ 406977 h 695867"/>
              <a:gd name="connsiteX26" fmla="*/ 448228 w 566302"/>
              <a:gd name="connsiteY26" fmla="*/ 339150 h 695867"/>
              <a:gd name="connsiteX27" fmla="*/ 390450 w 566302"/>
              <a:gd name="connsiteY27" fmla="*/ 306493 h 695867"/>
              <a:gd name="connsiteX28" fmla="*/ 282431 w 566302"/>
              <a:gd name="connsiteY28" fmla="*/ 361759 h 695867"/>
              <a:gd name="connsiteX29" fmla="*/ 229677 w 566302"/>
              <a:gd name="connsiteY29" fmla="*/ 293933 h 695867"/>
              <a:gd name="connsiteX30" fmla="*/ 289967 w 566302"/>
              <a:gd name="connsiteY30" fmla="*/ 258763 h 695867"/>
              <a:gd name="connsiteX31" fmla="*/ 375378 w 566302"/>
              <a:gd name="connsiteY31" fmla="*/ 311517 h 695867"/>
              <a:gd name="connsiteX32" fmla="*/ 463301 w 566302"/>
              <a:gd name="connsiteY32" fmla="*/ 248715 h 695867"/>
              <a:gd name="connsiteX33" fmla="*/ 408035 w 566302"/>
              <a:gd name="connsiteY33" fmla="*/ 208522 h 695867"/>
              <a:gd name="connsiteX34" fmla="*/ 307552 w 566302"/>
              <a:gd name="connsiteY34" fmla="*/ 258763 h 695867"/>
              <a:gd name="connsiteX35" fmla="*/ 262334 w 566302"/>
              <a:gd name="connsiteY35" fmla="*/ 221082 h 695867"/>
              <a:gd name="connsiteX36" fmla="*/ 262334 w 566302"/>
              <a:gd name="connsiteY36" fmla="*/ 150744 h 695867"/>
              <a:gd name="connsiteX37" fmla="*/ 350257 w 566302"/>
              <a:gd name="connsiteY37" fmla="*/ 183401 h 695867"/>
              <a:gd name="connsiteX38" fmla="*/ 380402 w 566302"/>
              <a:gd name="connsiteY38" fmla="*/ 216058 h 695867"/>
              <a:gd name="connsiteX39" fmla="*/ 478374 w 566302"/>
              <a:gd name="connsiteY39" fmla="*/ 170840 h 695867"/>
              <a:gd name="connsiteX40" fmla="*/ 438180 w 566302"/>
              <a:gd name="connsiteY40" fmla="*/ 120599 h 695867"/>
              <a:gd name="connsiteX41" fmla="*/ 367842 w 566302"/>
              <a:gd name="connsiteY41" fmla="*/ 120599 h 695867"/>
              <a:gd name="connsiteX42" fmla="*/ 322624 w 566302"/>
              <a:gd name="connsiteY42" fmla="*/ 158280 h 695867"/>
              <a:gd name="connsiteX43" fmla="*/ 267358 w 566302"/>
              <a:gd name="connsiteY43" fmla="*/ 135671 h 695867"/>
              <a:gd name="connsiteX44" fmla="*/ 244749 w 566302"/>
              <a:gd name="connsiteY44" fmla="*/ 100502 h 695867"/>
              <a:gd name="connsiteX45" fmla="*/ 272382 w 566302"/>
              <a:gd name="connsiteY45" fmla="*/ 47748 h 695867"/>
              <a:gd name="connsiteX46" fmla="*/ 357793 w 566302"/>
              <a:gd name="connsiteY46" fmla="*/ 128135 h 695867"/>
              <a:gd name="connsiteX47" fmla="*/ 445716 w 566302"/>
              <a:gd name="connsiteY47" fmla="*/ 47748 h 695867"/>
              <a:gd name="connsiteX48" fmla="*/ 375378 w 566302"/>
              <a:gd name="connsiteY48" fmla="*/ 18 h 695867"/>
              <a:gd name="connsiteX49" fmla="*/ 292479 w 566302"/>
              <a:gd name="connsiteY49" fmla="*/ 52772 h 695867"/>
              <a:gd name="connsiteX50" fmla="*/ 176923 w 566302"/>
              <a:gd name="connsiteY50" fmla="*/ 12579 h 695867"/>
              <a:gd name="connsiteX51" fmla="*/ 121657 w 566302"/>
              <a:gd name="connsiteY51" fmla="*/ 110550 h 695867"/>
              <a:gd name="connsiteX52" fmla="*/ 244749 w 566302"/>
              <a:gd name="connsiteY52" fmla="*/ 110550 h 695867"/>
              <a:gd name="connsiteX53" fmla="*/ 161850 w 566302"/>
              <a:gd name="connsiteY53" fmla="*/ 195961 h 695867"/>
              <a:gd name="connsiteX54" fmla="*/ 242237 w 566302"/>
              <a:gd name="connsiteY54" fmla="*/ 271324 h 695867"/>
              <a:gd name="connsiteX55" fmla="*/ 119145 w 566302"/>
              <a:gd name="connsiteY55" fmla="*/ 291421 h 695867"/>
              <a:gd name="connsiteX56" fmla="*/ 96536 w 566302"/>
              <a:gd name="connsiteY56" fmla="*/ 241179 h 695867"/>
              <a:gd name="connsiteX57" fmla="*/ 169387 w 566302"/>
              <a:gd name="connsiteY57" fmla="*/ 193449 h 695867"/>
              <a:gd name="connsiteX58" fmla="*/ 126681 w 566302"/>
              <a:gd name="connsiteY58" fmla="*/ 113062 h 695867"/>
              <a:gd name="connsiteX59" fmla="*/ 21174 w 566302"/>
              <a:gd name="connsiteY59" fmla="*/ 150744 h 695867"/>
              <a:gd name="connsiteX60" fmla="*/ 96536 w 566302"/>
              <a:gd name="connsiteY60" fmla="*/ 226106 h 695867"/>
              <a:gd name="connsiteX61" fmla="*/ 8613 w 566302"/>
              <a:gd name="connsiteY61" fmla="*/ 298957 h 695867"/>
              <a:gd name="connsiteX62" fmla="*/ 18661 w 566302"/>
              <a:gd name="connsiteY62" fmla="*/ 404465 h 695867"/>
              <a:gd name="connsiteX63" fmla="*/ 144266 w 566302"/>
              <a:gd name="connsiteY63" fmla="*/ 349199 h 695867"/>
              <a:gd name="connsiteX64" fmla="*/ 104072 w 566302"/>
              <a:gd name="connsiteY64" fmla="*/ 281372 h 69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6302" h="695867">
                <a:moveTo>
                  <a:pt x="400499" y="695867"/>
                </a:moveTo>
                <a:cubicBezTo>
                  <a:pt x="419758" y="653789"/>
                  <a:pt x="439018" y="611712"/>
                  <a:pt x="455765" y="610456"/>
                </a:cubicBezTo>
                <a:cubicBezTo>
                  <a:pt x="472512" y="609200"/>
                  <a:pt x="482979" y="683725"/>
                  <a:pt x="500982" y="688331"/>
                </a:cubicBezTo>
                <a:cubicBezTo>
                  <a:pt x="518985" y="692936"/>
                  <a:pt x="560854" y="663210"/>
                  <a:pt x="563785" y="638089"/>
                </a:cubicBezTo>
                <a:cubicBezTo>
                  <a:pt x="566716" y="612968"/>
                  <a:pt x="518148" y="561470"/>
                  <a:pt x="518567" y="537605"/>
                </a:cubicBezTo>
                <a:cubicBezTo>
                  <a:pt x="518986" y="513740"/>
                  <a:pt x="565878" y="512903"/>
                  <a:pt x="566297" y="494900"/>
                </a:cubicBezTo>
                <a:cubicBezTo>
                  <a:pt x="566716" y="476897"/>
                  <a:pt x="542013" y="432097"/>
                  <a:pt x="521079" y="429585"/>
                </a:cubicBezTo>
                <a:cubicBezTo>
                  <a:pt x="500145" y="427073"/>
                  <a:pt x="441111" y="463917"/>
                  <a:pt x="440692" y="479827"/>
                </a:cubicBezTo>
                <a:cubicBezTo>
                  <a:pt x="440273" y="495737"/>
                  <a:pt x="515218" y="502855"/>
                  <a:pt x="518567" y="525045"/>
                </a:cubicBezTo>
                <a:cubicBezTo>
                  <a:pt x="521916" y="547235"/>
                  <a:pt x="480886" y="609200"/>
                  <a:pt x="460789" y="612968"/>
                </a:cubicBezTo>
                <a:cubicBezTo>
                  <a:pt x="440692" y="616736"/>
                  <a:pt x="400080" y="570681"/>
                  <a:pt x="397987" y="547654"/>
                </a:cubicBezTo>
                <a:cubicBezTo>
                  <a:pt x="395894" y="524627"/>
                  <a:pt x="451996" y="498249"/>
                  <a:pt x="448228" y="474803"/>
                </a:cubicBezTo>
                <a:cubicBezTo>
                  <a:pt x="444460" y="451357"/>
                  <a:pt x="398824" y="402790"/>
                  <a:pt x="375378" y="406977"/>
                </a:cubicBezTo>
                <a:cubicBezTo>
                  <a:pt x="351932" y="411164"/>
                  <a:pt x="303784" y="476478"/>
                  <a:pt x="307552" y="499924"/>
                </a:cubicBezTo>
                <a:cubicBezTo>
                  <a:pt x="311320" y="523370"/>
                  <a:pt x="393382" y="522115"/>
                  <a:pt x="397987" y="547654"/>
                </a:cubicBezTo>
                <a:cubicBezTo>
                  <a:pt x="402592" y="573193"/>
                  <a:pt x="355282" y="643113"/>
                  <a:pt x="335185" y="653161"/>
                </a:cubicBezTo>
                <a:cubicBezTo>
                  <a:pt x="315088" y="663209"/>
                  <a:pt x="279919" y="631809"/>
                  <a:pt x="277407" y="607944"/>
                </a:cubicBezTo>
                <a:cubicBezTo>
                  <a:pt x="274895" y="584079"/>
                  <a:pt x="321368" y="530487"/>
                  <a:pt x="320112" y="509972"/>
                </a:cubicBezTo>
                <a:cubicBezTo>
                  <a:pt x="318856" y="489457"/>
                  <a:pt x="290804" y="473128"/>
                  <a:pt x="269870" y="484851"/>
                </a:cubicBezTo>
                <a:cubicBezTo>
                  <a:pt x="248936" y="496574"/>
                  <a:pt x="213767" y="571937"/>
                  <a:pt x="194508" y="580311"/>
                </a:cubicBezTo>
                <a:cubicBezTo>
                  <a:pt x="175249" y="588685"/>
                  <a:pt x="161432" y="555608"/>
                  <a:pt x="154314" y="535093"/>
                </a:cubicBezTo>
                <a:cubicBezTo>
                  <a:pt x="147196" y="514578"/>
                  <a:pt x="145522" y="473965"/>
                  <a:pt x="151802" y="457218"/>
                </a:cubicBezTo>
                <a:cubicBezTo>
                  <a:pt x="158082" y="440471"/>
                  <a:pt x="176086" y="428330"/>
                  <a:pt x="191996" y="434610"/>
                </a:cubicBezTo>
                <a:cubicBezTo>
                  <a:pt x="207906" y="440890"/>
                  <a:pt x="231770" y="507879"/>
                  <a:pt x="247261" y="494900"/>
                </a:cubicBezTo>
                <a:cubicBezTo>
                  <a:pt x="262752" y="481921"/>
                  <a:pt x="263590" y="371389"/>
                  <a:pt x="284943" y="356735"/>
                </a:cubicBezTo>
                <a:cubicBezTo>
                  <a:pt x="306296" y="342081"/>
                  <a:pt x="348164" y="409908"/>
                  <a:pt x="375378" y="406977"/>
                </a:cubicBezTo>
                <a:cubicBezTo>
                  <a:pt x="402592" y="404046"/>
                  <a:pt x="445716" y="355897"/>
                  <a:pt x="448228" y="339150"/>
                </a:cubicBezTo>
                <a:cubicBezTo>
                  <a:pt x="450740" y="322403"/>
                  <a:pt x="418083" y="302725"/>
                  <a:pt x="390450" y="306493"/>
                </a:cubicBezTo>
                <a:cubicBezTo>
                  <a:pt x="362817" y="310261"/>
                  <a:pt x="309226" y="363852"/>
                  <a:pt x="282431" y="361759"/>
                </a:cubicBezTo>
                <a:cubicBezTo>
                  <a:pt x="255636" y="359666"/>
                  <a:pt x="228421" y="311099"/>
                  <a:pt x="229677" y="293933"/>
                </a:cubicBezTo>
                <a:cubicBezTo>
                  <a:pt x="230933" y="276767"/>
                  <a:pt x="265684" y="255832"/>
                  <a:pt x="289967" y="258763"/>
                </a:cubicBezTo>
                <a:cubicBezTo>
                  <a:pt x="314250" y="261694"/>
                  <a:pt x="346489" y="313192"/>
                  <a:pt x="375378" y="311517"/>
                </a:cubicBezTo>
                <a:cubicBezTo>
                  <a:pt x="404267" y="309842"/>
                  <a:pt x="457858" y="265881"/>
                  <a:pt x="463301" y="248715"/>
                </a:cubicBezTo>
                <a:cubicBezTo>
                  <a:pt x="468744" y="231549"/>
                  <a:pt x="433993" y="206847"/>
                  <a:pt x="408035" y="208522"/>
                </a:cubicBezTo>
                <a:cubicBezTo>
                  <a:pt x="382077" y="210197"/>
                  <a:pt x="331835" y="256670"/>
                  <a:pt x="307552" y="258763"/>
                </a:cubicBezTo>
                <a:cubicBezTo>
                  <a:pt x="283269" y="260856"/>
                  <a:pt x="269870" y="239085"/>
                  <a:pt x="262334" y="221082"/>
                </a:cubicBezTo>
                <a:cubicBezTo>
                  <a:pt x="254798" y="203079"/>
                  <a:pt x="247680" y="157024"/>
                  <a:pt x="262334" y="150744"/>
                </a:cubicBezTo>
                <a:cubicBezTo>
                  <a:pt x="276988" y="144464"/>
                  <a:pt x="330579" y="172515"/>
                  <a:pt x="350257" y="183401"/>
                </a:cubicBezTo>
                <a:cubicBezTo>
                  <a:pt x="369935" y="194287"/>
                  <a:pt x="359049" y="218152"/>
                  <a:pt x="380402" y="216058"/>
                </a:cubicBezTo>
                <a:cubicBezTo>
                  <a:pt x="401755" y="213964"/>
                  <a:pt x="468744" y="186750"/>
                  <a:pt x="478374" y="170840"/>
                </a:cubicBezTo>
                <a:cubicBezTo>
                  <a:pt x="488004" y="154930"/>
                  <a:pt x="456602" y="128972"/>
                  <a:pt x="438180" y="120599"/>
                </a:cubicBezTo>
                <a:cubicBezTo>
                  <a:pt x="419758" y="112226"/>
                  <a:pt x="387101" y="114319"/>
                  <a:pt x="367842" y="120599"/>
                </a:cubicBezTo>
                <a:cubicBezTo>
                  <a:pt x="348583" y="126879"/>
                  <a:pt x="339371" y="155768"/>
                  <a:pt x="322624" y="158280"/>
                </a:cubicBezTo>
                <a:cubicBezTo>
                  <a:pt x="305877" y="160792"/>
                  <a:pt x="280337" y="145301"/>
                  <a:pt x="267358" y="135671"/>
                </a:cubicBezTo>
                <a:cubicBezTo>
                  <a:pt x="254379" y="126041"/>
                  <a:pt x="243912" y="115156"/>
                  <a:pt x="244749" y="100502"/>
                </a:cubicBezTo>
                <a:cubicBezTo>
                  <a:pt x="245586" y="85848"/>
                  <a:pt x="253542" y="43143"/>
                  <a:pt x="272382" y="47748"/>
                </a:cubicBezTo>
                <a:cubicBezTo>
                  <a:pt x="291222" y="52353"/>
                  <a:pt x="328904" y="128135"/>
                  <a:pt x="357793" y="128135"/>
                </a:cubicBezTo>
                <a:cubicBezTo>
                  <a:pt x="386682" y="128135"/>
                  <a:pt x="442785" y="69101"/>
                  <a:pt x="445716" y="47748"/>
                </a:cubicBezTo>
                <a:cubicBezTo>
                  <a:pt x="448647" y="26395"/>
                  <a:pt x="400917" y="-819"/>
                  <a:pt x="375378" y="18"/>
                </a:cubicBezTo>
                <a:cubicBezTo>
                  <a:pt x="349839" y="855"/>
                  <a:pt x="325555" y="50679"/>
                  <a:pt x="292479" y="52772"/>
                </a:cubicBezTo>
                <a:cubicBezTo>
                  <a:pt x="259403" y="54865"/>
                  <a:pt x="205393" y="2949"/>
                  <a:pt x="176923" y="12579"/>
                </a:cubicBezTo>
                <a:cubicBezTo>
                  <a:pt x="148453" y="22209"/>
                  <a:pt x="110353" y="94222"/>
                  <a:pt x="121657" y="110550"/>
                </a:cubicBezTo>
                <a:cubicBezTo>
                  <a:pt x="132961" y="126878"/>
                  <a:pt x="238050" y="96315"/>
                  <a:pt x="244749" y="110550"/>
                </a:cubicBezTo>
                <a:cubicBezTo>
                  <a:pt x="251448" y="124785"/>
                  <a:pt x="162269" y="169165"/>
                  <a:pt x="161850" y="195961"/>
                </a:cubicBezTo>
                <a:cubicBezTo>
                  <a:pt x="161431" y="222757"/>
                  <a:pt x="249354" y="255414"/>
                  <a:pt x="242237" y="271324"/>
                </a:cubicBezTo>
                <a:cubicBezTo>
                  <a:pt x="235120" y="287234"/>
                  <a:pt x="143428" y="296445"/>
                  <a:pt x="119145" y="291421"/>
                </a:cubicBezTo>
                <a:cubicBezTo>
                  <a:pt x="94862" y="286397"/>
                  <a:pt x="88162" y="257508"/>
                  <a:pt x="96536" y="241179"/>
                </a:cubicBezTo>
                <a:cubicBezTo>
                  <a:pt x="104910" y="224850"/>
                  <a:pt x="164363" y="214802"/>
                  <a:pt x="169387" y="193449"/>
                </a:cubicBezTo>
                <a:cubicBezTo>
                  <a:pt x="174411" y="172096"/>
                  <a:pt x="151383" y="120179"/>
                  <a:pt x="126681" y="113062"/>
                </a:cubicBezTo>
                <a:cubicBezTo>
                  <a:pt x="101979" y="105945"/>
                  <a:pt x="26198" y="131903"/>
                  <a:pt x="21174" y="150744"/>
                </a:cubicBezTo>
                <a:cubicBezTo>
                  <a:pt x="16150" y="169585"/>
                  <a:pt x="98629" y="201404"/>
                  <a:pt x="96536" y="226106"/>
                </a:cubicBezTo>
                <a:cubicBezTo>
                  <a:pt x="94442" y="250808"/>
                  <a:pt x="21592" y="269231"/>
                  <a:pt x="8613" y="298957"/>
                </a:cubicBezTo>
                <a:cubicBezTo>
                  <a:pt x="-4366" y="328683"/>
                  <a:pt x="-3948" y="396091"/>
                  <a:pt x="18661" y="404465"/>
                </a:cubicBezTo>
                <a:cubicBezTo>
                  <a:pt x="41270" y="412839"/>
                  <a:pt x="130031" y="369714"/>
                  <a:pt x="144266" y="349199"/>
                </a:cubicBezTo>
                <a:cubicBezTo>
                  <a:pt x="158501" y="328684"/>
                  <a:pt x="131286" y="305028"/>
                  <a:pt x="104072" y="281372"/>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orme libre : forme 20">
            <a:extLst>
              <a:ext uri="{FF2B5EF4-FFF2-40B4-BE49-F238E27FC236}">
                <a16:creationId xmlns:a16="http://schemas.microsoft.com/office/drawing/2014/main" id="{D716A998-5B54-4D11-992A-4B4F20475440}"/>
              </a:ext>
            </a:extLst>
          </p:cNvPr>
          <p:cNvSpPr/>
          <p:nvPr>
            <p:custDataLst>
              <p:tags r:id="rId1037"/>
            </p:custDataLst>
          </p:nvPr>
        </p:nvSpPr>
        <p:spPr>
          <a:xfrm>
            <a:off x="11103429" y="4340329"/>
            <a:ext cx="364673" cy="218106"/>
          </a:xfrm>
          <a:custGeom>
            <a:avLst/>
            <a:gdLst>
              <a:gd name="connsiteX0" fmla="*/ 0 w 364673"/>
              <a:gd name="connsiteY0" fmla="*/ 128543 h 218106"/>
              <a:gd name="connsiteX1" fmla="*/ 82502 w 364673"/>
              <a:gd name="connsiteY1" fmla="*/ 217921 h 218106"/>
              <a:gd name="connsiteX2" fmla="*/ 154691 w 364673"/>
              <a:gd name="connsiteY2" fmla="*/ 149169 h 218106"/>
              <a:gd name="connsiteX3" fmla="*/ 89377 w 364673"/>
              <a:gd name="connsiteY3" fmla="*/ 56354 h 218106"/>
              <a:gd name="connsiteX4" fmla="*/ 185630 w 364673"/>
              <a:gd name="connsiteY4" fmla="*/ 1352 h 218106"/>
              <a:gd name="connsiteX5" fmla="*/ 230318 w 364673"/>
              <a:gd name="connsiteY5" fmla="*/ 111355 h 218106"/>
              <a:gd name="connsiteX6" fmla="*/ 158129 w 364673"/>
              <a:gd name="connsiteY6" fmla="*/ 142294 h 218106"/>
              <a:gd name="connsiteX7" fmla="*/ 189067 w 364673"/>
              <a:gd name="connsiteY7" fmla="*/ 207608 h 218106"/>
              <a:gd name="connsiteX8" fmla="*/ 302508 w 364673"/>
              <a:gd name="connsiteY8" fmla="*/ 197295 h 218106"/>
              <a:gd name="connsiteX9" fmla="*/ 220006 w 364673"/>
              <a:gd name="connsiteY9" fmla="*/ 121668 h 218106"/>
              <a:gd name="connsiteX10" fmla="*/ 350634 w 364673"/>
              <a:gd name="connsiteY10" fmla="*/ 63229 h 218106"/>
              <a:gd name="connsiteX11" fmla="*/ 354072 w 364673"/>
              <a:gd name="connsiteY11" fmla="*/ 193857 h 218106"/>
              <a:gd name="connsiteX12" fmla="*/ 288757 w 364673"/>
              <a:gd name="connsiteY12" fmla="*/ 193857 h 21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4673" h="218106">
                <a:moveTo>
                  <a:pt x="0" y="128543"/>
                </a:moveTo>
                <a:cubicBezTo>
                  <a:pt x="28360" y="171513"/>
                  <a:pt x="56720" y="214483"/>
                  <a:pt x="82502" y="217921"/>
                </a:cubicBezTo>
                <a:cubicBezTo>
                  <a:pt x="108284" y="221359"/>
                  <a:pt x="153545" y="176097"/>
                  <a:pt x="154691" y="149169"/>
                </a:cubicBezTo>
                <a:cubicBezTo>
                  <a:pt x="155837" y="122241"/>
                  <a:pt x="84221" y="80990"/>
                  <a:pt x="89377" y="56354"/>
                </a:cubicBezTo>
                <a:cubicBezTo>
                  <a:pt x="94533" y="31718"/>
                  <a:pt x="162140" y="-7815"/>
                  <a:pt x="185630" y="1352"/>
                </a:cubicBezTo>
                <a:cubicBezTo>
                  <a:pt x="209120" y="10519"/>
                  <a:pt x="234901" y="87865"/>
                  <a:pt x="230318" y="111355"/>
                </a:cubicBezTo>
                <a:cubicBezTo>
                  <a:pt x="225735" y="134845"/>
                  <a:pt x="165004" y="126252"/>
                  <a:pt x="158129" y="142294"/>
                </a:cubicBezTo>
                <a:cubicBezTo>
                  <a:pt x="151254" y="158336"/>
                  <a:pt x="165004" y="198441"/>
                  <a:pt x="189067" y="207608"/>
                </a:cubicBezTo>
                <a:cubicBezTo>
                  <a:pt x="213130" y="216775"/>
                  <a:pt x="297352" y="211618"/>
                  <a:pt x="302508" y="197295"/>
                </a:cubicBezTo>
                <a:cubicBezTo>
                  <a:pt x="307664" y="182972"/>
                  <a:pt x="211985" y="144012"/>
                  <a:pt x="220006" y="121668"/>
                </a:cubicBezTo>
                <a:cubicBezTo>
                  <a:pt x="228027" y="99324"/>
                  <a:pt x="328290" y="51198"/>
                  <a:pt x="350634" y="63229"/>
                </a:cubicBezTo>
                <a:cubicBezTo>
                  <a:pt x="372978" y="75260"/>
                  <a:pt x="364385" y="172086"/>
                  <a:pt x="354072" y="193857"/>
                </a:cubicBezTo>
                <a:cubicBezTo>
                  <a:pt x="343759" y="215628"/>
                  <a:pt x="281309" y="199586"/>
                  <a:pt x="288757" y="193857"/>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Forme libre : forme 21">
            <a:extLst>
              <a:ext uri="{FF2B5EF4-FFF2-40B4-BE49-F238E27FC236}">
                <a16:creationId xmlns:a16="http://schemas.microsoft.com/office/drawing/2014/main" id="{BE567CD7-96D9-4E0C-AE43-3169DB174C5C}"/>
              </a:ext>
            </a:extLst>
          </p:cNvPr>
          <p:cNvSpPr/>
          <p:nvPr>
            <p:custDataLst>
              <p:tags r:id="rId1038"/>
            </p:custDataLst>
          </p:nvPr>
        </p:nvSpPr>
        <p:spPr>
          <a:xfrm>
            <a:off x="10797483" y="4486060"/>
            <a:ext cx="123753" cy="7988"/>
          </a:xfrm>
          <a:custGeom>
            <a:avLst/>
            <a:gdLst>
              <a:gd name="connsiteX0" fmla="*/ 0 w 123753"/>
              <a:gd name="connsiteY0" fmla="*/ 0 h 7988"/>
              <a:gd name="connsiteX1" fmla="*/ 123753 w 123753"/>
              <a:gd name="connsiteY1" fmla="*/ 6875 h 7988"/>
            </a:gdLst>
            <a:ahLst/>
            <a:cxnLst>
              <a:cxn ang="0">
                <a:pos x="connsiteX0" y="connsiteY0"/>
              </a:cxn>
              <a:cxn ang="0">
                <a:pos x="connsiteX1" y="connsiteY1"/>
              </a:cxn>
            </a:cxnLst>
            <a:rect l="l" t="t" r="r" b="b"/>
            <a:pathLst>
              <a:path w="123753" h="7988">
                <a:moveTo>
                  <a:pt x="0" y="0"/>
                </a:moveTo>
                <a:cubicBezTo>
                  <a:pt x="52996" y="5156"/>
                  <a:pt x="105992" y="10313"/>
                  <a:pt x="123753" y="6875"/>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0F45AA3A-BD0C-4896-A303-A63D9050C23B}"/>
              </a:ext>
            </a:extLst>
          </p:cNvPr>
          <p:cNvSpPr/>
          <p:nvPr>
            <p:custDataLst>
              <p:tags r:id="rId1039"/>
            </p:custDataLst>
          </p:nvPr>
        </p:nvSpPr>
        <p:spPr>
          <a:xfrm>
            <a:off x="11038833" y="4020793"/>
            <a:ext cx="405057" cy="434329"/>
          </a:xfrm>
          <a:custGeom>
            <a:avLst/>
            <a:gdLst>
              <a:gd name="connsiteX0" fmla="*/ 81784 w 405057"/>
              <a:gd name="connsiteY0" fmla="*/ 434329 h 434329"/>
              <a:gd name="connsiteX1" fmla="*/ 153973 w 405057"/>
              <a:gd name="connsiteY1" fmla="*/ 393078 h 434329"/>
              <a:gd name="connsiteX2" fmla="*/ 81784 w 405057"/>
              <a:gd name="connsiteY2" fmla="*/ 341514 h 434329"/>
              <a:gd name="connsiteX3" fmla="*/ 47408 w 405057"/>
              <a:gd name="connsiteY3" fmla="*/ 310575 h 434329"/>
              <a:gd name="connsiteX4" fmla="*/ 105847 w 405057"/>
              <a:gd name="connsiteY4" fmla="*/ 276199 h 434329"/>
              <a:gd name="connsiteX5" fmla="*/ 236475 w 405057"/>
              <a:gd name="connsiteY5" fmla="*/ 307138 h 434329"/>
              <a:gd name="connsiteX6" fmla="*/ 301790 w 405057"/>
              <a:gd name="connsiteY6" fmla="*/ 255574 h 434329"/>
              <a:gd name="connsiteX7" fmla="*/ 184911 w 405057"/>
              <a:gd name="connsiteY7" fmla="*/ 190260 h 434329"/>
              <a:gd name="connsiteX8" fmla="*/ 167723 w 405057"/>
              <a:gd name="connsiteY8" fmla="*/ 272762 h 434329"/>
              <a:gd name="connsiteX9" fmla="*/ 98972 w 405057"/>
              <a:gd name="connsiteY9" fmla="*/ 272762 h 434329"/>
              <a:gd name="connsiteX10" fmla="*/ 43970 w 405057"/>
              <a:gd name="connsiteY10" fmla="*/ 214323 h 434329"/>
              <a:gd name="connsiteX11" fmla="*/ 71471 w 405057"/>
              <a:gd name="connsiteY11" fmla="*/ 155884 h 434329"/>
              <a:gd name="connsiteX12" fmla="*/ 171161 w 405057"/>
              <a:gd name="connsiteY12" fmla="*/ 197135 h 434329"/>
              <a:gd name="connsiteX13" fmla="*/ 226162 w 405057"/>
              <a:gd name="connsiteY13" fmla="*/ 114633 h 434329"/>
              <a:gd name="connsiteX14" fmla="*/ 150535 w 405057"/>
              <a:gd name="connsiteY14" fmla="*/ 104320 h 434329"/>
              <a:gd name="connsiteX15" fmla="*/ 109284 w 405057"/>
              <a:gd name="connsiteY15" fmla="*/ 162759 h 434329"/>
              <a:gd name="connsiteX16" fmla="*/ 9594 w 405057"/>
              <a:gd name="connsiteY16" fmla="*/ 104320 h 434329"/>
              <a:gd name="connsiteX17" fmla="*/ 19907 w 405057"/>
              <a:gd name="connsiteY17" fmla="*/ 45881 h 434329"/>
              <a:gd name="connsiteX18" fmla="*/ 150535 w 405057"/>
              <a:gd name="connsiteY18" fmla="*/ 100882 h 434329"/>
              <a:gd name="connsiteX19" fmla="*/ 215850 w 405057"/>
              <a:gd name="connsiteY19" fmla="*/ 1192 h 434329"/>
              <a:gd name="connsiteX20" fmla="*/ 329290 w 405057"/>
              <a:gd name="connsiteY20" fmla="*/ 49318 h 434329"/>
              <a:gd name="connsiteX21" fmla="*/ 236475 w 405057"/>
              <a:gd name="connsiteY21" fmla="*/ 100882 h 434329"/>
              <a:gd name="connsiteX22" fmla="*/ 198662 w 405057"/>
              <a:gd name="connsiteY22" fmla="*/ 190260 h 434329"/>
              <a:gd name="connsiteX23" fmla="*/ 277726 w 405057"/>
              <a:gd name="connsiteY23" fmla="*/ 183384 h 434329"/>
              <a:gd name="connsiteX24" fmla="*/ 332728 w 405057"/>
              <a:gd name="connsiteY24" fmla="*/ 59631 h 434329"/>
              <a:gd name="connsiteX25" fmla="*/ 404917 w 405057"/>
              <a:gd name="connsiteY25" fmla="*/ 118070 h 434329"/>
              <a:gd name="connsiteX26" fmla="*/ 349916 w 405057"/>
              <a:gd name="connsiteY26" fmla="*/ 197135 h 434329"/>
              <a:gd name="connsiteX27" fmla="*/ 308665 w 405057"/>
              <a:gd name="connsiteY27" fmla="*/ 124945 h 43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5057" h="434329">
                <a:moveTo>
                  <a:pt x="81784" y="434329"/>
                </a:moveTo>
                <a:cubicBezTo>
                  <a:pt x="117878" y="421438"/>
                  <a:pt x="153973" y="408547"/>
                  <a:pt x="153973" y="393078"/>
                </a:cubicBezTo>
                <a:cubicBezTo>
                  <a:pt x="153973" y="377609"/>
                  <a:pt x="99545" y="355264"/>
                  <a:pt x="81784" y="341514"/>
                </a:cubicBezTo>
                <a:cubicBezTo>
                  <a:pt x="64023" y="327764"/>
                  <a:pt x="43397" y="321461"/>
                  <a:pt x="47408" y="310575"/>
                </a:cubicBezTo>
                <a:cubicBezTo>
                  <a:pt x="51419" y="299689"/>
                  <a:pt x="74336" y="276772"/>
                  <a:pt x="105847" y="276199"/>
                </a:cubicBezTo>
                <a:cubicBezTo>
                  <a:pt x="137358" y="275626"/>
                  <a:pt x="203818" y="310575"/>
                  <a:pt x="236475" y="307138"/>
                </a:cubicBezTo>
                <a:cubicBezTo>
                  <a:pt x="269132" y="303701"/>
                  <a:pt x="310384" y="275054"/>
                  <a:pt x="301790" y="255574"/>
                </a:cubicBezTo>
                <a:cubicBezTo>
                  <a:pt x="293196" y="236094"/>
                  <a:pt x="207256" y="187395"/>
                  <a:pt x="184911" y="190260"/>
                </a:cubicBezTo>
                <a:cubicBezTo>
                  <a:pt x="162566" y="193125"/>
                  <a:pt x="182046" y="259012"/>
                  <a:pt x="167723" y="272762"/>
                </a:cubicBezTo>
                <a:cubicBezTo>
                  <a:pt x="153400" y="286512"/>
                  <a:pt x="119598" y="282502"/>
                  <a:pt x="98972" y="272762"/>
                </a:cubicBezTo>
                <a:cubicBezTo>
                  <a:pt x="78346" y="263022"/>
                  <a:pt x="48553" y="233803"/>
                  <a:pt x="43970" y="214323"/>
                </a:cubicBezTo>
                <a:cubicBezTo>
                  <a:pt x="39386" y="194843"/>
                  <a:pt x="50273" y="158749"/>
                  <a:pt x="71471" y="155884"/>
                </a:cubicBezTo>
                <a:cubicBezTo>
                  <a:pt x="92669" y="153019"/>
                  <a:pt x="145379" y="204010"/>
                  <a:pt x="171161" y="197135"/>
                </a:cubicBezTo>
                <a:cubicBezTo>
                  <a:pt x="196943" y="190260"/>
                  <a:pt x="229600" y="130102"/>
                  <a:pt x="226162" y="114633"/>
                </a:cubicBezTo>
                <a:cubicBezTo>
                  <a:pt x="222724" y="99164"/>
                  <a:pt x="170015" y="96299"/>
                  <a:pt x="150535" y="104320"/>
                </a:cubicBezTo>
                <a:cubicBezTo>
                  <a:pt x="131055" y="112341"/>
                  <a:pt x="132774" y="162759"/>
                  <a:pt x="109284" y="162759"/>
                </a:cubicBezTo>
                <a:cubicBezTo>
                  <a:pt x="85794" y="162759"/>
                  <a:pt x="24490" y="123800"/>
                  <a:pt x="9594" y="104320"/>
                </a:cubicBezTo>
                <a:cubicBezTo>
                  <a:pt x="-5302" y="84840"/>
                  <a:pt x="-3583" y="46454"/>
                  <a:pt x="19907" y="45881"/>
                </a:cubicBezTo>
                <a:cubicBezTo>
                  <a:pt x="43397" y="45308"/>
                  <a:pt x="117878" y="108330"/>
                  <a:pt x="150535" y="100882"/>
                </a:cubicBezTo>
                <a:cubicBezTo>
                  <a:pt x="183192" y="93434"/>
                  <a:pt x="186058" y="9786"/>
                  <a:pt x="215850" y="1192"/>
                </a:cubicBezTo>
                <a:cubicBezTo>
                  <a:pt x="245642" y="-7402"/>
                  <a:pt x="325852" y="32703"/>
                  <a:pt x="329290" y="49318"/>
                </a:cubicBezTo>
                <a:cubicBezTo>
                  <a:pt x="332728" y="65933"/>
                  <a:pt x="258246" y="77392"/>
                  <a:pt x="236475" y="100882"/>
                </a:cubicBezTo>
                <a:cubicBezTo>
                  <a:pt x="214704" y="124372"/>
                  <a:pt x="191787" y="176510"/>
                  <a:pt x="198662" y="190260"/>
                </a:cubicBezTo>
                <a:cubicBezTo>
                  <a:pt x="205537" y="204010"/>
                  <a:pt x="255382" y="205155"/>
                  <a:pt x="277726" y="183384"/>
                </a:cubicBezTo>
                <a:cubicBezTo>
                  <a:pt x="300070" y="161612"/>
                  <a:pt x="311530" y="70517"/>
                  <a:pt x="332728" y="59631"/>
                </a:cubicBezTo>
                <a:cubicBezTo>
                  <a:pt x="353926" y="48745"/>
                  <a:pt x="402052" y="95153"/>
                  <a:pt x="404917" y="118070"/>
                </a:cubicBezTo>
                <a:cubicBezTo>
                  <a:pt x="407782" y="140987"/>
                  <a:pt x="365958" y="195989"/>
                  <a:pt x="349916" y="197135"/>
                </a:cubicBezTo>
                <a:cubicBezTo>
                  <a:pt x="333874" y="198281"/>
                  <a:pt x="317259" y="134685"/>
                  <a:pt x="308665" y="124945"/>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AA25F918-0550-4A2F-9785-C86F6669B9A8}"/>
              </a:ext>
            </a:extLst>
          </p:cNvPr>
          <p:cNvSpPr/>
          <p:nvPr>
            <p:custDataLst>
              <p:tags r:id="rId1040"/>
            </p:custDataLst>
          </p:nvPr>
        </p:nvSpPr>
        <p:spPr>
          <a:xfrm>
            <a:off x="11344060" y="4214490"/>
            <a:ext cx="113504" cy="130701"/>
          </a:xfrm>
          <a:custGeom>
            <a:avLst/>
            <a:gdLst>
              <a:gd name="connsiteX0" fmla="*/ 48126 w 113504"/>
              <a:gd name="connsiteY0" fmla="*/ 0 h 130701"/>
              <a:gd name="connsiteX1" fmla="*/ 113441 w 113504"/>
              <a:gd name="connsiteY1" fmla="*/ 55002 h 130701"/>
              <a:gd name="connsiteX2" fmla="*/ 37814 w 113504"/>
              <a:gd name="connsiteY2" fmla="*/ 130629 h 130701"/>
              <a:gd name="connsiteX3" fmla="*/ 0 w 113504"/>
              <a:gd name="connsiteY3" fmla="*/ 68752 h 130701"/>
            </a:gdLst>
            <a:ahLst/>
            <a:cxnLst>
              <a:cxn ang="0">
                <a:pos x="connsiteX0" y="connsiteY0"/>
              </a:cxn>
              <a:cxn ang="0">
                <a:pos x="connsiteX1" y="connsiteY1"/>
              </a:cxn>
              <a:cxn ang="0">
                <a:pos x="connsiteX2" y="connsiteY2"/>
              </a:cxn>
              <a:cxn ang="0">
                <a:pos x="connsiteX3" y="connsiteY3"/>
              </a:cxn>
            </a:cxnLst>
            <a:rect l="l" t="t" r="r" b="b"/>
            <a:pathLst>
              <a:path w="113504" h="130701">
                <a:moveTo>
                  <a:pt x="48126" y="0"/>
                </a:moveTo>
                <a:cubicBezTo>
                  <a:pt x="81643" y="16615"/>
                  <a:pt x="115160" y="33231"/>
                  <a:pt x="113441" y="55002"/>
                </a:cubicBezTo>
                <a:cubicBezTo>
                  <a:pt x="111722" y="76774"/>
                  <a:pt x="56721" y="128337"/>
                  <a:pt x="37814" y="130629"/>
                </a:cubicBezTo>
                <a:cubicBezTo>
                  <a:pt x="18907" y="132921"/>
                  <a:pt x="2292" y="80211"/>
                  <a:pt x="0" y="68752"/>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Forme libre : forme 24">
            <a:extLst>
              <a:ext uri="{FF2B5EF4-FFF2-40B4-BE49-F238E27FC236}">
                <a16:creationId xmlns:a16="http://schemas.microsoft.com/office/drawing/2014/main" id="{B8BB7190-F760-4B0B-8D63-C89816792A2F}"/>
              </a:ext>
            </a:extLst>
          </p:cNvPr>
          <p:cNvSpPr/>
          <p:nvPr>
            <p:custDataLst>
              <p:tags r:id="rId1041"/>
            </p:custDataLst>
          </p:nvPr>
        </p:nvSpPr>
        <p:spPr>
          <a:xfrm>
            <a:off x="11333747" y="4214490"/>
            <a:ext cx="48127" cy="55002"/>
          </a:xfrm>
          <a:custGeom>
            <a:avLst/>
            <a:gdLst>
              <a:gd name="connsiteX0" fmla="*/ 0 w 48127"/>
              <a:gd name="connsiteY0" fmla="*/ 55002 h 55002"/>
              <a:gd name="connsiteX1" fmla="*/ 48127 w 48127"/>
              <a:gd name="connsiteY1" fmla="*/ 0 h 55002"/>
            </a:gdLst>
            <a:ahLst/>
            <a:cxnLst>
              <a:cxn ang="0">
                <a:pos x="connsiteX0" y="connsiteY0"/>
              </a:cxn>
              <a:cxn ang="0">
                <a:pos x="connsiteX1" y="connsiteY1"/>
              </a:cxn>
            </a:cxnLst>
            <a:rect l="l" t="t" r="r" b="b"/>
            <a:pathLst>
              <a:path w="48127" h="55002">
                <a:moveTo>
                  <a:pt x="0" y="55002"/>
                </a:moveTo>
                <a:lnTo>
                  <a:pt x="48127" y="0"/>
                </a:ln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orme libre : forme 25">
            <a:extLst>
              <a:ext uri="{FF2B5EF4-FFF2-40B4-BE49-F238E27FC236}">
                <a16:creationId xmlns:a16="http://schemas.microsoft.com/office/drawing/2014/main" id="{AD2D4211-F2F1-455F-933C-4EF065171244}"/>
              </a:ext>
            </a:extLst>
          </p:cNvPr>
          <p:cNvSpPr/>
          <p:nvPr>
            <p:custDataLst>
              <p:tags r:id="rId1042"/>
            </p:custDataLst>
          </p:nvPr>
        </p:nvSpPr>
        <p:spPr>
          <a:xfrm>
            <a:off x="11385311" y="4324493"/>
            <a:ext cx="17188" cy="92815"/>
          </a:xfrm>
          <a:custGeom>
            <a:avLst/>
            <a:gdLst>
              <a:gd name="connsiteX0" fmla="*/ 0 w 17188"/>
              <a:gd name="connsiteY0" fmla="*/ 0 h 92815"/>
              <a:gd name="connsiteX1" fmla="*/ 17188 w 17188"/>
              <a:gd name="connsiteY1" fmla="*/ 92815 h 92815"/>
            </a:gdLst>
            <a:ahLst/>
            <a:cxnLst>
              <a:cxn ang="0">
                <a:pos x="connsiteX0" y="connsiteY0"/>
              </a:cxn>
              <a:cxn ang="0">
                <a:pos x="connsiteX1" y="connsiteY1"/>
              </a:cxn>
            </a:cxnLst>
            <a:rect l="l" t="t" r="r" b="b"/>
            <a:pathLst>
              <a:path w="17188" h="92815">
                <a:moveTo>
                  <a:pt x="0" y="0"/>
                </a:moveTo>
                <a:lnTo>
                  <a:pt x="17188" y="92815"/>
                </a:ln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Forme libre : forme 26">
            <a:extLst>
              <a:ext uri="{FF2B5EF4-FFF2-40B4-BE49-F238E27FC236}">
                <a16:creationId xmlns:a16="http://schemas.microsoft.com/office/drawing/2014/main" id="{0A1A3ACA-33D3-4AC2-9279-B40E09F4E3C0}"/>
              </a:ext>
            </a:extLst>
          </p:cNvPr>
          <p:cNvSpPr/>
          <p:nvPr>
            <p:custDataLst>
              <p:tags r:id="rId1043"/>
            </p:custDataLst>
          </p:nvPr>
        </p:nvSpPr>
        <p:spPr>
          <a:xfrm>
            <a:off x="10700790" y="4489261"/>
            <a:ext cx="130600" cy="145199"/>
          </a:xfrm>
          <a:custGeom>
            <a:avLst/>
            <a:gdLst>
              <a:gd name="connsiteX0" fmla="*/ 127631 w 130600"/>
              <a:gd name="connsiteY0" fmla="*/ 62113 h 145199"/>
              <a:gd name="connsiteX1" fmla="*/ 89818 w 130600"/>
              <a:gd name="connsiteY1" fmla="*/ 237 h 145199"/>
              <a:gd name="connsiteX2" fmla="*/ 7315 w 130600"/>
              <a:gd name="connsiteY2" fmla="*/ 44925 h 145199"/>
              <a:gd name="connsiteX3" fmla="*/ 14190 w 130600"/>
              <a:gd name="connsiteY3" fmla="*/ 144616 h 145199"/>
              <a:gd name="connsiteX4" fmla="*/ 127631 w 130600"/>
              <a:gd name="connsiteY4" fmla="*/ 62113 h 14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00" h="145199">
                <a:moveTo>
                  <a:pt x="127631" y="62113"/>
                </a:moveTo>
                <a:cubicBezTo>
                  <a:pt x="140236" y="38050"/>
                  <a:pt x="109871" y="3102"/>
                  <a:pt x="89818" y="237"/>
                </a:cubicBezTo>
                <a:cubicBezTo>
                  <a:pt x="69765" y="-2628"/>
                  <a:pt x="19920" y="20862"/>
                  <a:pt x="7315" y="44925"/>
                </a:cubicBezTo>
                <a:cubicBezTo>
                  <a:pt x="-5290" y="68988"/>
                  <a:pt x="-706" y="137168"/>
                  <a:pt x="14190" y="144616"/>
                </a:cubicBezTo>
                <a:cubicBezTo>
                  <a:pt x="29086" y="152064"/>
                  <a:pt x="115026" y="86176"/>
                  <a:pt x="127631" y="62113"/>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Forme libre : forme 27">
            <a:extLst>
              <a:ext uri="{FF2B5EF4-FFF2-40B4-BE49-F238E27FC236}">
                <a16:creationId xmlns:a16="http://schemas.microsoft.com/office/drawing/2014/main" id="{55EC1CF0-1CCF-43E0-894A-475E3DBE5BB9}"/>
              </a:ext>
            </a:extLst>
          </p:cNvPr>
          <p:cNvSpPr/>
          <p:nvPr>
            <p:custDataLst>
              <p:tags r:id="rId1044"/>
            </p:custDataLst>
          </p:nvPr>
        </p:nvSpPr>
        <p:spPr>
          <a:xfrm>
            <a:off x="10489585" y="4525186"/>
            <a:ext cx="235780" cy="197184"/>
          </a:xfrm>
          <a:custGeom>
            <a:avLst/>
            <a:gdLst>
              <a:gd name="connsiteX0" fmla="*/ 235708 w 235780"/>
              <a:gd name="connsiteY0" fmla="*/ 174005 h 197184"/>
              <a:gd name="connsiteX1" fmla="*/ 218520 w 235780"/>
              <a:gd name="connsiteY1" fmla="*/ 101816 h 197184"/>
              <a:gd name="connsiteX2" fmla="*/ 129143 w 235780"/>
              <a:gd name="connsiteY2" fmla="*/ 101816 h 197184"/>
              <a:gd name="connsiteX3" fmla="*/ 129143 w 235780"/>
              <a:gd name="connsiteY3" fmla="*/ 180880 h 197184"/>
              <a:gd name="connsiteX4" fmla="*/ 53516 w 235780"/>
              <a:gd name="connsiteY4" fmla="*/ 191193 h 197184"/>
              <a:gd name="connsiteX5" fmla="*/ 1952 w 235780"/>
              <a:gd name="connsiteY5" fmla="*/ 108691 h 197184"/>
              <a:gd name="connsiteX6" fmla="*/ 122268 w 235780"/>
              <a:gd name="connsiteY6" fmla="*/ 91503 h 197184"/>
              <a:gd name="connsiteX7" fmla="*/ 111955 w 235780"/>
              <a:gd name="connsiteY7" fmla="*/ 5563 h 197184"/>
              <a:gd name="connsiteX8" fmla="*/ 184144 w 235780"/>
              <a:gd name="connsiteY8" fmla="*/ 5563 h 1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80" h="197184">
                <a:moveTo>
                  <a:pt x="235708" y="174005"/>
                </a:moveTo>
                <a:cubicBezTo>
                  <a:pt x="235994" y="143926"/>
                  <a:pt x="236281" y="113847"/>
                  <a:pt x="218520" y="101816"/>
                </a:cubicBezTo>
                <a:cubicBezTo>
                  <a:pt x="200759" y="89784"/>
                  <a:pt x="144039" y="88639"/>
                  <a:pt x="129143" y="101816"/>
                </a:cubicBezTo>
                <a:cubicBezTo>
                  <a:pt x="114247" y="114993"/>
                  <a:pt x="141747" y="165984"/>
                  <a:pt x="129143" y="180880"/>
                </a:cubicBezTo>
                <a:cubicBezTo>
                  <a:pt x="116539" y="195776"/>
                  <a:pt x="74714" y="203225"/>
                  <a:pt x="53516" y="191193"/>
                </a:cubicBezTo>
                <a:cubicBezTo>
                  <a:pt x="32317" y="179162"/>
                  <a:pt x="-9507" y="125306"/>
                  <a:pt x="1952" y="108691"/>
                </a:cubicBezTo>
                <a:cubicBezTo>
                  <a:pt x="13411" y="92076"/>
                  <a:pt x="103934" y="108691"/>
                  <a:pt x="122268" y="91503"/>
                </a:cubicBezTo>
                <a:cubicBezTo>
                  <a:pt x="140602" y="74315"/>
                  <a:pt x="101642" y="19886"/>
                  <a:pt x="111955" y="5563"/>
                </a:cubicBezTo>
                <a:cubicBezTo>
                  <a:pt x="122268" y="-8760"/>
                  <a:pt x="170394" y="9573"/>
                  <a:pt x="184144" y="5563"/>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Forme libre : forme 28">
            <a:extLst>
              <a:ext uri="{FF2B5EF4-FFF2-40B4-BE49-F238E27FC236}">
                <a16:creationId xmlns:a16="http://schemas.microsoft.com/office/drawing/2014/main" id="{8EB13823-5E37-4CD0-B96C-ECD345F9E470}"/>
              </a:ext>
            </a:extLst>
          </p:cNvPr>
          <p:cNvSpPr/>
          <p:nvPr>
            <p:custDataLst>
              <p:tags r:id="rId1045"/>
            </p:custDataLst>
          </p:nvPr>
        </p:nvSpPr>
        <p:spPr>
          <a:xfrm>
            <a:off x="10402154" y="4279263"/>
            <a:ext cx="265512" cy="250099"/>
          </a:xfrm>
          <a:custGeom>
            <a:avLst/>
            <a:gdLst>
              <a:gd name="connsiteX0" fmla="*/ 85945 w 265512"/>
              <a:gd name="connsiteY0" fmla="*/ 248048 h 250099"/>
              <a:gd name="connsiteX1" fmla="*/ 195948 w 265512"/>
              <a:gd name="connsiteY1" fmla="*/ 234298 h 250099"/>
              <a:gd name="connsiteX2" fmla="*/ 147822 w 265512"/>
              <a:gd name="connsiteY2" fmla="*/ 131170 h 250099"/>
              <a:gd name="connsiteX3" fmla="*/ 68757 w 265512"/>
              <a:gd name="connsiteY3" fmla="*/ 168984 h 250099"/>
              <a:gd name="connsiteX4" fmla="*/ 5 w 265512"/>
              <a:gd name="connsiteY4" fmla="*/ 124295 h 250099"/>
              <a:gd name="connsiteX5" fmla="*/ 65320 w 265512"/>
              <a:gd name="connsiteY5" fmla="*/ 55543 h 250099"/>
              <a:gd name="connsiteX6" fmla="*/ 123759 w 265512"/>
              <a:gd name="connsiteY6" fmla="*/ 117420 h 250099"/>
              <a:gd name="connsiteX7" fmla="*/ 254387 w 265512"/>
              <a:gd name="connsiteY7" fmla="*/ 127732 h 250099"/>
              <a:gd name="connsiteX8" fmla="*/ 247512 w 265512"/>
              <a:gd name="connsiteY8" fmla="*/ 3979 h 250099"/>
              <a:gd name="connsiteX9" fmla="*/ 158135 w 265512"/>
              <a:gd name="connsiteY9" fmla="*/ 38355 h 250099"/>
              <a:gd name="connsiteX10" fmla="*/ 140947 w 265512"/>
              <a:gd name="connsiteY10" fmla="*/ 117420 h 2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512" h="250099">
                <a:moveTo>
                  <a:pt x="85945" y="248048"/>
                </a:moveTo>
                <a:cubicBezTo>
                  <a:pt x="135790" y="250913"/>
                  <a:pt x="185635" y="253778"/>
                  <a:pt x="195948" y="234298"/>
                </a:cubicBezTo>
                <a:cubicBezTo>
                  <a:pt x="206261" y="214818"/>
                  <a:pt x="169020" y="142056"/>
                  <a:pt x="147822" y="131170"/>
                </a:cubicBezTo>
                <a:cubicBezTo>
                  <a:pt x="126624" y="120284"/>
                  <a:pt x="93393" y="170130"/>
                  <a:pt x="68757" y="168984"/>
                </a:cubicBezTo>
                <a:cubicBezTo>
                  <a:pt x="44121" y="167838"/>
                  <a:pt x="578" y="143202"/>
                  <a:pt x="5" y="124295"/>
                </a:cubicBezTo>
                <a:cubicBezTo>
                  <a:pt x="-568" y="105388"/>
                  <a:pt x="44695" y="56689"/>
                  <a:pt x="65320" y="55543"/>
                </a:cubicBezTo>
                <a:cubicBezTo>
                  <a:pt x="85945" y="54397"/>
                  <a:pt x="92248" y="105389"/>
                  <a:pt x="123759" y="117420"/>
                </a:cubicBezTo>
                <a:cubicBezTo>
                  <a:pt x="155270" y="129451"/>
                  <a:pt x="233762" y="146639"/>
                  <a:pt x="254387" y="127732"/>
                </a:cubicBezTo>
                <a:cubicBezTo>
                  <a:pt x="275013" y="108825"/>
                  <a:pt x="263554" y="18875"/>
                  <a:pt x="247512" y="3979"/>
                </a:cubicBezTo>
                <a:cubicBezTo>
                  <a:pt x="231470" y="-10917"/>
                  <a:pt x="175896" y="19448"/>
                  <a:pt x="158135" y="38355"/>
                </a:cubicBezTo>
                <a:cubicBezTo>
                  <a:pt x="140374" y="57262"/>
                  <a:pt x="140660" y="87341"/>
                  <a:pt x="140947" y="117420"/>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71F599C-D5C8-45E3-AF99-FFD87B1B8F46}"/>
              </a:ext>
            </a:extLst>
          </p:cNvPr>
          <p:cNvSpPr/>
          <p:nvPr>
            <p:custDataLst>
              <p:tags r:id="rId1046"/>
            </p:custDataLst>
          </p:nvPr>
        </p:nvSpPr>
        <p:spPr>
          <a:xfrm>
            <a:off x="10470953" y="4165457"/>
            <a:ext cx="250478" cy="162357"/>
          </a:xfrm>
          <a:custGeom>
            <a:avLst/>
            <a:gdLst>
              <a:gd name="connsiteX0" fmla="*/ 486 w 250478"/>
              <a:gd name="connsiteY0" fmla="*/ 162357 h 162357"/>
              <a:gd name="connsiteX1" fmla="*/ 18670 w 250478"/>
              <a:gd name="connsiteY1" fmla="*/ 94816 h 162357"/>
              <a:gd name="connsiteX2" fmla="*/ 122579 w 250478"/>
              <a:gd name="connsiteY2" fmla="*/ 125988 h 162357"/>
              <a:gd name="connsiteX3" fmla="*/ 132970 w 250478"/>
              <a:gd name="connsiteY3" fmla="*/ 11688 h 162357"/>
              <a:gd name="connsiteX4" fmla="*/ 247270 w 250478"/>
              <a:gd name="connsiteY4" fmla="*/ 11688 h 162357"/>
              <a:gd name="connsiteX5" fmla="*/ 221292 w 250478"/>
              <a:gd name="connsiteY5" fmla="*/ 81827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478" h="162357">
                <a:moveTo>
                  <a:pt x="486" y="162357"/>
                </a:moveTo>
                <a:cubicBezTo>
                  <a:pt x="-597" y="131617"/>
                  <a:pt x="-1679" y="100877"/>
                  <a:pt x="18670" y="94816"/>
                </a:cubicBezTo>
                <a:cubicBezTo>
                  <a:pt x="39019" y="88755"/>
                  <a:pt x="103529" y="139843"/>
                  <a:pt x="122579" y="125988"/>
                </a:cubicBezTo>
                <a:cubicBezTo>
                  <a:pt x="141629" y="112133"/>
                  <a:pt x="112188" y="30738"/>
                  <a:pt x="132970" y="11688"/>
                </a:cubicBezTo>
                <a:cubicBezTo>
                  <a:pt x="153752" y="-7362"/>
                  <a:pt x="232550" y="-2"/>
                  <a:pt x="247270" y="11688"/>
                </a:cubicBezTo>
                <a:cubicBezTo>
                  <a:pt x="261990" y="23378"/>
                  <a:pt x="221292" y="77930"/>
                  <a:pt x="221292" y="81827"/>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338BDE9C-4BC8-4E24-BCB5-CE618D636EF3}"/>
              </a:ext>
            </a:extLst>
          </p:cNvPr>
          <p:cNvSpPr/>
          <p:nvPr>
            <p:custDataLst>
              <p:tags r:id="rId1047"/>
            </p:custDataLst>
          </p:nvPr>
        </p:nvSpPr>
        <p:spPr>
          <a:xfrm>
            <a:off x="10656004" y="3845585"/>
            <a:ext cx="627884" cy="327342"/>
          </a:xfrm>
          <a:custGeom>
            <a:avLst/>
            <a:gdLst>
              <a:gd name="connsiteX0" fmla="*/ 457073 w 627884"/>
              <a:gd name="connsiteY0" fmla="*/ 243238 h 327342"/>
              <a:gd name="connsiteX1" fmla="*/ 501235 w 627884"/>
              <a:gd name="connsiteY1" fmla="*/ 165306 h 327342"/>
              <a:gd name="connsiteX2" fmla="*/ 592155 w 627884"/>
              <a:gd name="connsiteY2" fmla="*/ 186088 h 327342"/>
              <a:gd name="connsiteX3" fmla="*/ 625926 w 627884"/>
              <a:gd name="connsiteY3" fmla="*/ 63995 h 327342"/>
              <a:gd name="connsiteX4" fmla="*/ 540201 w 627884"/>
              <a:gd name="connsiteY4" fmla="*/ 61397 h 327342"/>
              <a:gd name="connsiteX5" fmla="*/ 503832 w 627884"/>
              <a:gd name="connsiteY5" fmla="*/ 167904 h 327342"/>
              <a:gd name="connsiteX6" fmla="*/ 402521 w 627884"/>
              <a:gd name="connsiteY6" fmla="*/ 108156 h 327342"/>
              <a:gd name="connsiteX7" fmla="*/ 392130 w 627884"/>
              <a:gd name="connsiteY7" fmla="*/ 214663 h 327342"/>
              <a:gd name="connsiteX8" fmla="*/ 311601 w 627884"/>
              <a:gd name="connsiteY8" fmla="*/ 196479 h 327342"/>
              <a:gd name="connsiteX9" fmla="*/ 309003 w 627884"/>
              <a:gd name="connsiteY9" fmla="*/ 321170 h 327342"/>
              <a:gd name="connsiteX10" fmla="*/ 194703 w 627884"/>
              <a:gd name="connsiteY10" fmla="*/ 289997 h 327342"/>
              <a:gd name="connsiteX11" fmla="*/ 225876 w 627884"/>
              <a:gd name="connsiteY11" fmla="*/ 227651 h 327342"/>
              <a:gd name="connsiteX12" fmla="*/ 314198 w 627884"/>
              <a:gd name="connsiteY12" fmla="*/ 199076 h 327342"/>
              <a:gd name="connsiteX13" fmla="*/ 241462 w 627884"/>
              <a:gd name="connsiteY13" fmla="*/ 110754 h 327342"/>
              <a:gd name="connsiteX14" fmla="*/ 173921 w 627884"/>
              <a:gd name="connsiteY14" fmla="*/ 154915 h 327342"/>
              <a:gd name="connsiteX15" fmla="*/ 223278 w 627884"/>
              <a:gd name="connsiteY15" fmla="*/ 225054 h 327342"/>
              <a:gd name="connsiteX16" fmla="*/ 90794 w 627884"/>
              <a:gd name="connsiteY16" fmla="*/ 225054 h 327342"/>
              <a:gd name="connsiteX17" fmla="*/ 145346 w 627884"/>
              <a:gd name="connsiteY17" fmla="*/ 308181 h 327342"/>
              <a:gd name="connsiteX18" fmla="*/ 57023 w 627884"/>
              <a:gd name="connsiteY18" fmla="*/ 323767 h 327342"/>
              <a:gd name="connsiteX19" fmla="*/ 12862 w 627884"/>
              <a:gd name="connsiteY19" fmla="*/ 256226 h 327342"/>
              <a:gd name="connsiteX20" fmla="*/ 88196 w 627884"/>
              <a:gd name="connsiteY20" fmla="*/ 225054 h 327342"/>
              <a:gd name="connsiteX21" fmla="*/ 95989 w 627884"/>
              <a:gd name="connsiteY21" fmla="*/ 123742 h 327342"/>
              <a:gd name="connsiteX22" fmla="*/ 171323 w 627884"/>
              <a:gd name="connsiteY22" fmla="*/ 160110 h 327342"/>
              <a:gd name="connsiteX23" fmla="*/ 145346 w 627884"/>
              <a:gd name="connsiteY23" fmla="*/ 1649 h 327342"/>
              <a:gd name="connsiteX24" fmla="*/ 93391 w 627884"/>
              <a:gd name="connsiteY24" fmla="*/ 79581 h 327342"/>
              <a:gd name="connsiteX25" fmla="*/ 103782 w 627884"/>
              <a:gd name="connsiteY25" fmla="*/ 115949 h 327342"/>
              <a:gd name="connsiteX26" fmla="*/ 10264 w 627884"/>
              <a:gd name="connsiteY26" fmla="*/ 165306 h 327342"/>
              <a:gd name="connsiteX27" fmla="*/ 7666 w 627884"/>
              <a:gd name="connsiteY27" fmla="*/ 100363 h 327342"/>
              <a:gd name="connsiteX28" fmla="*/ 57023 w 627884"/>
              <a:gd name="connsiteY28" fmla="*/ 43213 h 327342"/>
              <a:gd name="connsiteX29" fmla="*/ 95989 w 627884"/>
              <a:gd name="connsiteY29" fmla="*/ 82179 h 3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7884" h="327342">
                <a:moveTo>
                  <a:pt x="457073" y="243238"/>
                </a:moveTo>
                <a:cubicBezTo>
                  <a:pt x="467897" y="209034"/>
                  <a:pt x="478721" y="174831"/>
                  <a:pt x="501235" y="165306"/>
                </a:cubicBezTo>
                <a:cubicBezTo>
                  <a:pt x="523749" y="155781"/>
                  <a:pt x="571373" y="202973"/>
                  <a:pt x="592155" y="186088"/>
                </a:cubicBezTo>
                <a:cubicBezTo>
                  <a:pt x="612937" y="169203"/>
                  <a:pt x="634585" y="84777"/>
                  <a:pt x="625926" y="63995"/>
                </a:cubicBezTo>
                <a:cubicBezTo>
                  <a:pt x="617267" y="43213"/>
                  <a:pt x="560550" y="44079"/>
                  <a:pt x="540201" y="61397"/>
                </a:cubicBezTo>
                <a:cubicBezTo>
                  <a:pt x="519852" y="78715"/>
                  <a:pt x="526779" y="160111"/>
                  <a:pt x="503832" y="167904"/>
                </a:cubicBezTo>
                <a:cubicBezTo>
                  <a:pt x="480885" y="175697"/>
                  <a:pt x="421138" y="100363"/>
                  <a:pt x="402521" y="108156"/>
                </a:cubicBezTo>
                <a:cubicBezTo>
                  <a:pt x="383904" y="115949"/>
                  <a:pt x="407283" y="199943"/>
                  <a:pt x="392130" y="214663"/>
                </a:cubicBezTo>
                <a:cubicBezTo>
                  <a:pt x="376977" y="229383"/>
                  <a:pt x="325455" y="178728"/>
                  <a:pt x="311601" y="196479"/>
                </a:cubicBezTo>
                <a:cubicBezTo>
                  <a:pt x="297747" y="214230"/>
                  <a:pt x="328486" y="305584"/>
                  <a:pt x="309003" y="321170"/>
                </a:cubicBezTo>
                <a:cubicBezTo>
                  <a:pt x="289520" y="336756"/>
                  <a:pt x="208557" y="305583"/>
                  <a:pt x="194703" y="289997"/>
                </a:cubicBezTo>
                <a:cubicBezTo>
                  <a:pt x="180849" y="274411"/>
                  <a:pt x="205960" y="242804"/>
                  <a:pt x="225876" y="227651"/>
                </a:cubicBezTo>
                <a:cubicBezTo>
                  <a:pt x="245792" y="212497"/>
                  <a:pt x="311600" y="218559"/>
                  <a:pt x="314198" y="199076"/>
                </a:cubicBezTo>
                <a:cubicBezTo>
                  <a:pt x="316796" y="179593"/>
                  <a:pt x="264841" y="118114"/>
                  <a:pt x="241462" y="110754"/>
                </a:cubicBezTo>
                <a:cubicBezTo>
                  <a:pt x="218083" y="103394"/>
                  <a:pt x="176952" y="135865"/>
                  <a:pt x="173921" y="154915"/>
                </a:cubicBezTo>
                <a:cubicBezTo>
                  <a:pt x="170890" y="173965"/>
                  <a:pt x="237132" y="213364"/>
                  <a:pt x="223278" y="225054"/>
                </a:cubicBezTo>
                <a:cubicBezTo>
                  <a:pt x="209424" y="236744"/>
                  <a:pt x="103783" y="211200"/>
                  <a:pt x="90794" y="225054"/>
                </a:cubicBezTo>
                <a:cubicBezTo>
                  <a:pt x="77805" y="238908"/>
                  <a:pt x="150974" y="291729"/>
                  <a:pt x="145346" y="308181"/>
                </a:cubicBezTo>
                <a:cubicBezTo>
                  <a:pt x="139718" y="324633"/>
                  <a:pt x="79104" y="332426"/>
                  <a:pt x="57023" y="323767"/>
                </a:cubicBezTo>
                <a:cubicBezTo>
                  <a:pt x="34942" y="315108"/>
                  <a:pt x="7666" y="272678"/>
                  <a:pt x="12862" y="256226"/>
                </a:cubicBezTo>
                <a:cubicBezTo>
                  <a:pt x="18057" y="239774"/>
                  <a:pt x="74341" y="247135"/>
                  <a:pt x="88196" y="225054"/>
                </a:cubicBezTo>
                <a:cubicBezTo>
                  <a:pt x="102050" y="202973"/>
                  <a:pt x="82135" y="134566"/>
                  <a:pt x="95989" y="123742"/>
                </a:cubicBezTo>
                <a:cubicBezTo>
                  <a:pt x="109843" y="112918"/>
                  <a:pt x="163097" y="180459"/>
                  <a:pt x="171323" y="160110"/>
                </a:cubicBezTo>
                <a:cubicBezTo>
                  <a:pt x="179549" y="139761"/>
                  <a:pt x="158335" y="15070"/>
                  <a:pt x="145346" y="1649"/>
                </a:cubicBezTo>
                <a:cubicBezTo>
                  <a:pt x="132357" y="-11772"/>
                  <a:pt x="100318" y="60531"/>
                  <a:pt x="93391" y="79581"/>
                </a:cubicBezTo>
                <a:cubicBezTo>
                  <a:pt x="86464" y="98631"/>
                  <a:pt x="117637" y="101661"/>
                  <a:pt x="103782" y="115949"/>
                </a:cubicBezTo>
                <a:cubicBezTo>
                  <a:pt x="89927" y="130237"/>
                  <a:pt x="26283" y="167904"/>
                  <a:pt x="10264" y="165306"/>
                </a:cubicBezTo>
                <a:cubicBezTo>
                  <a:pt x="-5755" y="162708"/>
                  <a:pt x="-127" y="120712"/>
                  <a:pt x="7666" y="100363"/>
                </a:cubicBezTo>
                <a:cubicBezTo>
                  <a:pt x="15459" y="80014"/>
                  <a:pt x="42302" y="46244"/>
                  <a:pt x="57023" y="43213"/>
                </a:cubicBezTo>
                <a:cubicBezTo>
                  <a:pt x="71743" y="40182"/>
                  <a:pt x="88196" y="81313"/>
                  <a:pt x="95989" y="82179"/>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A6F1BE46-F685-400E-AA56-471B7962DE5A}"/>
              </a:ext>
            </a:extLst>
          </p:cNvPr>
          <p:cNvSpPr/>
          <p:nvPr>
            <p:custDataLst>
              <p:tags r:id="rId1048"/>
            </p:custDataLst>
          </p:nvPr>
        </p:nvSpPr>
        <p:spPr>
          <a:xfrm>
            <a:off x="11291369" y="3909523"/>
            <a:ext cx="128029" cy="149618"/>
          </a:xfrm>
          <a:custGeom>
            <a:avLst/>
            <a:gdLst>
              <a:gd name="connsiteX0" fmla="*/ 951 w 128029"/>
              <a:gd name="connsiteY0" fmla="*/ 57 h 149618"/>
              <a:gd name="connsiteX1" fmla="*/ 65895 w 128029"/>
              <a:gd name="connsiteY1" fmla="*/ 18241 h 149618"/>
              <a:gd name="connsiteX2" fmla="*/ 21733 w 128029"/>
              <a:gd name="connsiteY2" fmla="*/ 119552 h 149618"/>
              <a:gd name="connsiteX3" fmla="*/ 89274 w 128029"/>
              <a:gd name="connsiteY3" fmla="*/ 148127 h 149618"/>
              <a:gd name="connsiteX4" fmla="*/ 107458 w 128029"/>
              <a:gd name="connsiteY4" fmla="*/ 83184 h 149618"/>
              <a:gd name="connsiteX5" fmla="*/ 125642 w 128029"/>
              <a:gd name="connsiteY5" fmla="*/ 15643 h 149618"/>
              <a:gd name="connsiteX6" fmla="*/ 951 w 128029"/>
              <a:gd name="connsiteY6" fmla="*/ 57 h 1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29" h="149618">
                <a:moveTo>
                  <a:pt x="951" y="57"/>
                </a:moveTo>
                <a:cubicBezTo>
                  <a:pt x="-9007" y="490"/>
                  <a:pt x="62431" y="-1675"/>
                  <a:pt x="65895" y="18241"/>
                </a:cubicBezTo>
                <a:cubicBezTo>
                  <a:pt x="69359" y="38157"/>
                  <a:pt x="17837" y="97904"/>
                  <a:pt x="21733" y="119552"/>
                </a:cubicBezTo>
                <a:cubicBezTo>
                  <a:pt x="25630" y="141200"/>
                  <a:pt x="74987" y="154188"/>
                  <a:pt x="89274" y="148127"/>
                </a:cubicBezTo>
                <a:cubicBezTo>
                  <a:pt x="103561" y="142066"/>
                  <a:pt x="101397" y="105265"/>
                  <a:pt x="107458" y="83184"/>
                </a:cubicBezTo>
                <a:cubicBezTo>
                  <a:pt x="113519" y="61103"/>
                  <a:pt x="135167" y="29930"/>
                  <a:pt x="125642" y="15643"/>
                </a:cubicBezTo>
                <a:cubicBezTo>
                  <a:pt x="116117" y="1356"/>
                  <a:pt x="10909" y="-376"/>
                  <a:pt x="951" y="57"/>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Forme libre : forme 29">
            <a:extLst>
              <a:ext uri="{FF2B5EF4-FFF2-40B4-BE49-F238E27FC236}">
                <a16:creationId xmlns:a16="http://schemas.microsoft.com/office/drawing/2014/main" id="{D08AE1FF-4FF5-4BC5-AF58-DA6348AC1AA3}"/>
              </a:ext>
            </a:extLst>
          </p:cNvPr>
          <p:cNvSpPr/>
          <p:nvPr>
            <p:custDataLst>
              <p:tags r:id="rId1049"/>
            </p:custDataLst>
          </p:nvPr>
        </p:nvSpPr>
        <p:spPr>
          <a:xfrm>
            <a:off x="10349342" y="4252450"/>
            <a:ext cx="114392" cy="103991"/>
          </a:xfrm>
          <a:custGeom>
            <a:avLst/>
            <a:gdLst>
              <a:gd name="connsiteX0" fmla="*/ 59751 w 114392"/>
              <a:gd name="connsiteY0" fmla="*/ 103939 h 103991"/>
              <a:gd name="connsiteX1" fmla="*/ 3 w 114392"/>
              <a:gd name="connsiteY1" fmla="*/ 57180 h 103991"/>
              <a:gd name="connsiteX2" fmla="*/ 57153 w 114392"/>
              <a:gd name="connsiteY2" fmla="*/ 30 h 103991"/>
              <a:gd name="connsiteX3" fmla="*/ 114303 w 114392"/>
              <a:gd name="connsiteY3" fmla="*/ 64973 h 103991"/>
              <a:gd name="connsiteX4" fmla="*/ 59751 w 114392"/>
              <a:gd name="connsiteY4" fmla="*/ 103939 h 10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92" h="103991">
                <a:moveTo>
                  <a:pt x="59751" y="103939"/>
                </a:moveTo>
                <a:cubicBezTo>
                  <a:pt x="40701" y="102640"/>
                  <a:pt x="436" y="74498"/>
                  <a:pt x="3" y="57180"/>
                </a:cubicBezTo>
                <a:cubicBezTo>
                  <a:pt x="-430" y="39862"/>
                  <a:pt x="38103" y="-1269"/>
                  <a:pt x="57153" y="30"/>
                </a:cubicBezTo>
                <a:cubicBezTo>
                  <a:pt x="76203" y="1329"/>
                  <a:pt x="112138" y="47655"/>
                  <a:pt x="114303" y="64973"/>
                </a:cubicBezTo>
                <a:cubicBezTo>
                  <a:pt x="116468" y="82291"/>
                  <a:pt x="78801" y="105238"/>
                  <a:pt x="59751" y="103939"/>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Forme libre : forme 30">
            <a:extLst>
              <a:ext uri="{FF2B5EF4-FFF2-40B4-BE49-F238E27FC236}">
                <a16:creationId xmlns:a16="http://schemas.microsoft.com/office/drawing/2014/main" id="{527E3A20-8E37-42A7-AB95-4FD36F510C35}"/>
              </a:ext>
            </a:extLst>
          </p:cNvPr>
          <p:cNvSpPr/>
          <p:nvPr>
            <p:custDataLst>
              <p:tags r:id="rId1050"/>
            </p:custDataLst>
          </p:nvPr>
        </p:nvSpPr>
        <p:spPr>
          <a:xfrm>
            <a:off x="10504299" y="4151128"/>
            <a:ext cx="97026" cy="116938"/>
          </a:xfrm>
          <a:custGeom>
            <a:avLst/>
            <a:gdLst>
              <a:gd name="connsiteX0" fmla="*/ 97026 w 97026"/>
              <a:gd name="connsiteY0" fmla="*/ 28615 h 116938"/>
              <a:gd name="connsiteX1" fmla="*/ 8703 w 97026"/>
              <a:gd name="connsiteY1" fmla="*/ 5236 h 116938"/>
              <a:gd name="connsiteX2" fmla="*/ 910 w 97026"/>
              <a:gd name="connsiteY2" fmla="*/ 116938 h 116938"/>
            </a:gdLst>
            <a:ahLst/>
            <a:cxnLst>
              <a:cxn ang="0">
                <a:pos x="connsiteX0" y="connsiteY0"/>
              </a:cxn>
              <a:cxn ang="0">
                <a:pos x="connsiteX1" y="connsiteY1"/>
              </a:cxn>
              <a:cxn ang="0">
                <a:pos x="connsiteX2" y="connsiteY2"/>
              </a:cxn>
            </a:cxnLst>
            <a:rect l="l" t="t" r="r" b="b"/>
            <a:pathLst>
              <a:path w="97026" h="116938">
                <a:moveTo>
                  <a:pt x="97026" y="28615"/>
                </a:moveTo>
                <a:cubicBezTo>
                  <a:pt x="60874" y="9565"/>
                  <a:pt x="24722" y="-9484"/>
                  <a:pt x="8703" y="5236"/>
                </a:cubicBezTo>
                <a:cubicBezTo>
                  <a:pt x="-7316" y="19956"/>
                  <a:pt x="4374" y="116072"/>
                  <a:pt x="910" y="116938"/>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08" name="Forme libre : forme 1407">
            <a:extLst>
              <a:ext uri="{FF2B5EF4-FFF2-40B4-BE49-F238E27FC236}">
                <a16:creationId xmlns:a16="http://schemas.microsoft.com/office/drawing/2014/main" id="{0FFCD528-15FE-4C8D-893A-805D0F33159C}"/>
              </a:ext>
            </a:extLst>
          </p:cNvPr>
          <p:cNvSpPr/>
          <p:nvPr>
            <p:custDataLst>
              <p:tags r:id="rId1051"/>
            </p:custDataLst>
          </p:nvPr>
        </p:nvSpPr>
        <p:spPr>
          <a:xfrm>
            <a:off x="10954616" y="3859909"/>
            <a:ext cx="186625" cy="130200"/>
          </a:xfrm>
          <a:custGeom>
            <a:avLst/>
            <a:gdLst>
              <a:gd name="connsiteX0" fmla="*/ 0 w 186625"/>
              <a:gd name="connsiteY0" fmla="*/ 130200 h 130200"/>
              <a:gd name="connsiteX1" fmla="*/ 98714 w 186625"/>
              <a:gd name="connsiteY1" fmla="*/ 80843 h 130200"/>
              <a:gd name="connsiteX2" fmla="*/ 103909 w 186625"/>
              <a:gd name="connsiteY2" fmla="*/ 2911 h 130200"/>
              <a:gd name="connsiteX3" fmla="*/ 184439 w 186625"/>
              <a:gd name="connsiteY3" fmla="*/ 26291 h 130200"/>
              <a:gd name="connsiteX4" fmla="*/ 155864 w 186625"/>
              <a:gd name="connsiteY4" fmla="*/ 117211 h 1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25" h="130200">
                <a:moveTo>
                  <a:pt x="0" y="130200"/>
                </a:moveTo>
                <a:cubicBezTo>
                  <a:pt x="40698" y="116129"/>
                  <a:pt x="81396" y="102058"/>
                  <a:pt x="98714" y="80843"/>
                </a:cubicBezTo>
                <a:cubicBezTo>
                  <a:pt x="116032" y="59628"/>
                  <a:pt x="89622" y="12003"/>
                  <a:pt x="103909" y="2911"/>
                </a:cubicBezTo>
                <a:cubicBezTo>
                  <a:pt x="118196" y="-6181"/>
                  <a:pt x="175780" y="7241"/>
                  <a:pt x="184439" y="26291"/>
                </a:cubicBezTo>
                <a:cubicBezTo>
                  <a:pt x="193098" y="45341"/>
                  <a:pt x="174481" y="81276"/>
                  <a:pt x="155864" y="117211"/>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09" name="Forme libre : forme 1408">
            <a:extLst>
              <a:ext uri="{FF2B5EF4-FFF2-40B4-BE49-F238E27FC236}">
                <a16:creationId xmlns:a16="http://schemas.microsoft.com/office/drawing/2014/main" id="{6B25E14C-B6B1-4B02-B989-FBB7A21D95B4}"/>
              </a:ext>
            </a:extLst>
          </p:cNvPr>
          <p:cNvSpPr/>
          <p:nvPr>
            <p:custDataLst>
              <p:tags r:id="rId1052"/>
            </p:custDataLst>
          </p:nvPr>
        </p:nvSpPr>
        <p:spPr>
          <a:xfrm>
            <a:off x="10401300" y="4048203"/>
            <a:ext cx="124691" cy="206874"/>
          </a:xfrm>
          <a:custGeom>
            <a:avLst/>
            <a:gdLst>
              <a:gd name="connsiteX0" fmla="*/ 0 w 124691"/>
              <a:gd name="connsiteY0" fmla="*/ 206874 h 206874"/>
              <a:gd name="connsiteX1" fmla="*/ 114300 w 124691"/>
              <a:gd name="connsiteY1" fmla="*/ 102965 h 206874"/>
              <a:gd name="connsiteX2" fmla="*/ 64943 w 124691"/>
              <a:gd name="connsiteY2" fmla="*/ 1654 h 206874"/>
              <a:gd name="connsiteX3" fmla="*/ 23380 w 124691"/>
              <a:gd name="connsiteY3" fmla="*/ 43217 h 206874"/>
              <a:gd name="connsiteX4" fmla="*/ 23380 w 124691"/>
              <a:gd name="connsiteY4" fmla="*/ 84781 h 206874"/>
              <a:gd name="connsiteX5" fmla="*/ 124691 w 124691"/>
              <a:gd name="connsiteY5" fmla="*/ 102965 h 20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91" h="206874">
                <a:moveTo>
                  <a:pt x="0" y="206874"/>
                </a:moveTo>
                <a:cubicBezTo>
                  <a:pt x="51738" y="172021"/>
                  <a:pt x="103476" y="137168"/>
                  <a:pt x="114300" y="102965"/>
                </a:cubicBezTo>
                <a:cubicBezTo>
                  <a:pt x="125124" y="68762"/>
                  <a:pt x="80096" y="11612"/>
                  <a:pt x="64943" y="1654"/>
                </a:cubicBezTo>
                <a:cubicBezTo>
                  <a:pt x="49790" y="-8304"/>
                  <a:pt x="30307" y="29362"/>
                  <a:pt x="23380" y="43217"/>
                </a:cubicBezTo>
                <a:cubicBezTo>
                  <a:pt x="16453" y="57071"/>
                  <a:pt x="6495" y="74823"/>
                  <a:pt x="23380" y="84781"/>
                </a:cubicBezTo>
                <a:cubicBezTo>
                  <a:pt x="40265" y="94739"/>
                  <a:pt x="82478" y="98852"/>
                  <a:pt x="124691" y="102965"/>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Forme libre : forme 95">
            <a:extLst>
              <a:ext uri="{FF2B5EF4-FFF2-40B4-BE49-F238E27FC236}">
                <a16:creationId xmlns:a16="http://schemas.microsoft.com/office/drawing/2014/main" id="{D82ACBE7-3259-4770-B1EA-139243141EB6}"/>
              </a:ext>
            </a:extLst>
          </p:cNvPr>
          <p:cNvSpPr/>
          <p:nvPr>
            <p:custDataLst>
              <p:tags r:id="rId1053"/>
            </p:custDataLst>
          </p:nvPr>
        </p:nvSpPr>
        <p:spPr>
          <a:xfrm>
            <a:off x="10455258" y="3906116"/>
            <a:ext cx="216786" cy="255443"/>
          </a:xfrm>
          <a:custGeom>
            <a:avLst/>
            <a:gdLst>
              <a:gd name="connsiteX0" fmla="*/ 133078 w 216786"/>
              <a:gd name="connsiteY0" fmla="*/ 255443 h 255443"/>
              <a:gd name="connsiteX1" fmla="*/ 130481 w 216786"/>
              <a:gd name="connsiteY1" fmla="*/ 198293 h 255443"/>
              <a:gd name="connsiteX2" fmla="*/ 211010 w 216786"/>
              <a:gd name="connsiteY2" fmla="*/ 187902 h 255443"/>
              <a:gd name="connsiteX3" fmla="*/ 200619 w 216786"/>
              <a:gd name="connsiteY3" fmla="*/ 102177 h 255443"/>
              <a:gd name="connsiteX4" fmla="*/ 122687 w 216786"/>
              <a:gd name="connsiteY4" fmla="*/ 107373 h 255443"/>
              <a:gd name="connsiteX5" fmla="*/ 133078 w 216786"/>
              <a:gd name="connsiteY5" fmla="*/ 193098 h 255443"/>
              <a:gd name="connsiteX6" fmla="*/ 18778 w 216786"/>
              <a:gd name="connsiteY6" fmla="*/ 138545 h 255443"/>
              <a:gd name="connsiteX7" fmla="*/ 10985 w 216786"/>
              <a:gd name="connsiteY7" fmla="*/ 89189 h 255443"/>
              <a:gd name="connsiteX8" fmla="*/ 127883 w 216786"/>
              <a:gd name="connsiteY8" fmla="*/ 109970 h 255443"/>
              <a:gd name="connsiteX9" fmla="*/ 83722 w 216786"/>
              <a:gd name="connsiteY9" fmla="*/ 19050 h 255443"/>
              <a:gd name="connsiteX10" fmla="*/ 200619 w 216786"/>
              <a:gd name="connsiteY10" fmla="*/ 6061 h 255443"/>
              <a:gd name="connsiteX11" fmla="*/ 177240 w 216786"/>
              <a:gd name="connsiteY11" fmla="*/ 94384 h 25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86" h="255443">
                <a:moveTo>
                  <a:pt x="133078" y="255443"/>
                </a:moveTo>
                <a:cubicBezTo>
                  <a:pt x="125285" y="232496"/>
                  <a:pt x="117492" y="209550"/>
                  <a:pt x="130481" y="198293"/>
                </a:cubicBezTo>
                <a:cubicBezTo>
                  <a:pt x="143470" y="187036"/>
                  <a:pt x="199320" y="203921"/>
                  <a:pt x="211010" y="187902"/>
                </a:cubicBezTo>
                <a:cubicBezTo>
                  <a:pt x="222700" y="171883"/>
                  <a:pt x="215339" y="115598"/>
                  <a:pt x="200619" y="102177"/>
                </a:cubicBezTo>
                <a:cubicBezTo>
                  <a:pt x="185899" y="88756"/>
                  <a:pt x="133944" y="92219"/>
                  <a:pt x="122687" y="107373"/>
                </a:cubicBezTo>
                <a:cubicBezTo>
                  <a:pt x="111430" y="122527"/>
                  <a:pt x="150396" y="187903"/>
                  <a:pt x="133078" y="193098"/>
                </a:cubicBezTo>
                <a:cubicBezTo>
                  <a:pt x="115760" y="198293"/>
                  <a:pt x="39127" y="155863"/>
                  <a:pt x="18778" y="138545"/>
                </a:cubicBezTo>
                <a:cubicBezTo>
                  <a:pt x="-1571" y="121227"/>
                  <a:pt x="-7199" y="93952"/>
                  <a:pt x="10985" y="89189"/>
                </a:cubicBezTo>
                <a:cubicBezTo>
                  <a:pt x="29169" y="84426"/>
                  <a:pt x="115760" y="121660"/>
                  <a:pt x="127883" y="109970"/>
                </a:cubicBezTo>
                <a:cubicBezTo>
                  <a:pt x="140006" y="98280"/>
                  <a:pt x="71599" y="36368"/>
                  <a:pt x="83722" y="19050"/>
                </a:cubicBezTo>
                <a:cubicBezTo>
                  <a:pt x="95845" y="1732"/>
                  <a:pt x="185033" y="-6495"/>
                  <a:pt x="200619" y="6061"/>
                </a:cubicBezTo>
                <a:cubicBezTo>
                  <a:pt x="216205" y="18617"/>
                  <a:pt x="196722" y="56500"/>
                  <a:pt x="177240" y="94384"/>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 name="Forme libre : forme 96">
            <a:extLst>
              <a:ext uri="{FF2B5EF4-FFF2-40B4-BE49-F238E27FC236}">
                <a16:creationId xmlns:a16="http://schemas.microsoft.com/office/drawing/2014/main" id="{01492051-C414-40AD-A5A6-E56A3D29D255}"/>
              </a:ext>
            </a:extLst>
          </p:cNvPr>
          <p:cNvSpPr/>
          <p:nvPr>
            <p:custDataLst>
              <p:tags r:id="rId1054"/>
            </p:custDataLst>
          </p:nvPr>
        </p:nvSpPr>
        <p:spPr>
          <a:xfrm>
            <a:off x="10781892" y="3806922"/>
            <a:ext cx="136828" cy="141687"/>
          </a:xfrm>
          <a:custGeom>
            <a:avLst/>
            <a:gdLst>
              <a:gd name="connsiteX0" fmla="*/ 131160 w 136828"/>
              <a:gd name="connsiteY0" fmla="*/ 139026 h 141687"/>
              <a:gd name="connsiteX1" fmla="*/ 110378 w 136828"/>
              <a:gd name="connsiteY1" fmla="*/ 92267 h 141687"/>
              <a:gd name="connsiteX2" fmla="*/ 37642 w 136828"/>
              <a:gd name="connsiteY2" fmla="*/ 74083 h 141687"/>
              <a:gd name="connsiteX3" fmla="*/ 3872 w 136828"/>
              <a:gd name="connsiteY3" fmla="*/ 22128 h 141687"/>
              <a:gd name="connsiteX4" fmla="*/ 125965 w 136828"/>
              <a:gd name="connsiteY4" fmla="*/ 3944 h 141687"/>
              <a:gd name="connsiteX5" fmla="*/ 131160 w 136828"/>
              <a:gd name="connsiteY5" fmla="*/ 139026 h 1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28" h="141687">
                <a:moveTo>
                  <a:pt x="131160" y="139026"/>
                </a:moveTo>
                <a:cubicBezTo>
                  <a:pt x="128562" y="153747"/>
                  <a:pt x="125964" y="103091"/>
                  <a:pt x="110378" y="92267"/>
                </a:cubicBezTo>
                <a:cubicBezTo>
                  <a:pt x="94792" y="81443"/>
                  <a:pt x="55393" y="85773"/>
                  <a:pt x="37642" y="74083"/>
                </a:cubicBezTo>
                <a:cubicBezTo>
                  <a:pt x="19891" y="62393"/>
                  <a:pt x="-10848" y="33818"/>
                  <a:pt x="3872" y="22128"/>
                </a:cubicBezTo>
                <a:cubicBezTo>
                  <a:pt x="18592" y="10438"/>
                  <a:pt x="106915" y="-8179"/>
                  <a:pt x="125965" y="3944"/>
                </a:cubicBezTo>
                <a:cubicBezTo>
                  <a:pt x="145015" y="16067"/>
                  <a:pt x="133758" y="124305"/>
                  <a:pt x="131160" y="139026"/>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 name="Forme libre : forme 97">
            <a:extLst>
              <a:ext uri="{FF2B5EF4-FFF2-40B4-BE49-F238E27FC236}">
                <a16:creationId xmlns:a16="http://schemas.microsoft.com/office/drawing/2014/main" id="{001609E9-893D-4272-8277-E8BA9A142F0F}"/>
              </a:ext>
            </a:extLst>
          </p:cNvPr>
          <p:cNvSpPr/>
          <p:nvPr>
            <p:custDataLst>
              <p:tags r:id="rId1055"/>
            </p:custDataLst>
          </p:nvPr>
        </p:nvSpPr>
        <p:spPr>
          <a:xfrm>
            <a:off x="10310363" y="4118023"/>
            <a:ext cx="123292" cy="109933"/>
          </a:xfrm>
          <a:custGeom>
            <a:avLst/>
            <a:gdLst>
              <a:gd name="connsiteX0" fmla="*/ 116914 w 123292"/>
              <a:gd name="connsiteY0" fmla="*/ 108479 h 109933"/>
              <a:gd name="connsiteX1" fmla="*/ 101328 w 123292"/>
              <a:gd name="connsiteY1" fmla="*/ 12363 h 109933"/>
              <a:gd name="connsiteX2" fmla="*/ 7810 w 123292"/>
              <a:gd name="connsiteY2" fmla="*/ 7168 h 109933"/>
              <a:gd name="connsiteX3" fmla="*/ 15603 w 123292"/>
              <a:gd name="connsiteY3" fmla="*/ 66916 h 109933"/>
              <a:gd name="connsiteX4" fmla="*/ 116914 w 123292"/>
              <a:gd name="connsiteY4" fmla="*/ 108479 h 10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92" h="109933">
                <a:moveTo>
                  <a:pt x="116914" y="108479"/>
                </a:moveTo>
                <a:cubicBezTo>
                  <a:pt x="131201" y="99387"/>
                  <a:pt x="119512" y="29248"/>
                  <a:pt x="101328" y="12363"/>
                </a:cubicBezTo>
                <a:cubicBezTo>
                  <a:pt x="83144" y="-4522"/>
                  <a:pt x="22097" y="-1924"/>
                  <a:pt x="7810" y="7168"/>
                </a:cubicBezTo>
                <a:cubicBezTo>
                  <a:pt x="-6477" y="16260"/>
                  <a:pt x="450" y="52196"/>
                  <a:pt x="15603" y="66916"/>
                </a:cubicBezTo>
                <a:cubicBezTo>
                  <a:pt x="30756" y="81636"/>
                  <a:pt x="102627" y="117571"/>
                  <a:pt x="116914" y="108479"/>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Forme libre : forme 98">
            <a:extLst>
              <a:ext uri="{FF2B5EF4-FFF2-40B4-BE49-F238E27FC236}">
                <a16:creationId xmlns:a16="http://schemas.microsoft.com/office/drawing/2014/main" id="{0A2B01F4-E3DC-4E6A-9801-372BD2A4E510}"/>
              </a:ext>
            </a:extLst>
          </p:cNvPr>
          <p:cNvSpPr/>
          <p:nvPr>
            <p:custDataLst>
              <p:tags r:id="rId1056"/>
            </p:custDataLst>
          </p:nvPr>
        </p:nvSpPr>
        <p:spPr>
          <a:xfrm>
            <a:off x="11404023" y="3987511"/>
            <a:ext cx="49357" cy="38966"/>
          </a:xfrm>
          <a:custGeom>
            <a:avLst/>
            <a:gdLst>
              <a:gd name="connsiteX0" fmla="*/ 49357 w 49357"/>
              <a:gd name="connsiteY0" fmla="*/ 38966 h 38966"/>
              <a:gd name="connsiteX1" fmla="*/ 0 w 49357"/>
              <a:gd name="connsiteY1" fmla="*/ 0 h 38966"/>
            </a:gdLst>
            <a:ahLst/>
            <a:cxnLst>
              <a:cxn ang="0">
                <a:pos x="connsiteX0" y="connsiteY0"/>
              </a:cxn>
              <a:cxn ang="0">
                <a:pos x="connsiteX1" y="connsiteY1"/>
              </a:cxn>
            </a:cxnLst>
            <a:rect l="l" t="t" r="r" b="b"/>
            <a:pathLst>
              <a:path w="49357" h="38966">
                <a:moveTo>
                  <a:pt x="49357" y="38966"/>
                </a:moveTo>
                <a:lnTo>
                  <a:pt x="0" y="0"/>
                </a:ln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Forme libre : forme 102">
            <a:extLst>
              <a:ext uri="{FF2B5EF4-FFF2-40B4-BE49-F238E27FC236}">
                <a16:creationId xmlns:a16="http://schemas.microsoft.com/office/drawing/2014/main" id="{6055D180-FA2B-4EB9-B977-C19D4B378B26}"/>
              </a:ext>
            </a:extLst>
          </p:cNvPr>
          <p:cNvSpPr/>
          <p:nvPr>
            <p:custDataLst>
              <p:tags r:id="rId1057"/>
            </p:custDataLst>
          </p:nvPr>
        </p:nvSpPr>
        <p:spPr>
          <a:xfrm>
            <a:off x="10965005" y="3509784"/>
            <a:ext cx="414775" cy="343744"/>
          </a:xfrm>
          <a:custGeom>
            <a:avLst/>
            <a:gdLst>
              <a:gd name="connsiteX0" fmla="*/ 38968 w 414775"/>
              <a:gd name="connsiteY0" fmla="*/ 132230 h 343744"/>
              <a:gd name="connsiteX1" fmla="*/ 5197 w 414775"/>
              <a:gd name="connsiteY1" fmla="*/ 88068 h 343744"/>
              <a:gd name="connsiteX2" fmla="*/ 33772 w 414775"/>
              <a:gd name="connsiteY2" fmla="*/ 38711 h 343744"/>
              <a:gd name="connsiteX3" fmla="*/ 106509 w 414775"/>
              <a:gd name="connsiteY3" fmla="*/ 93264 h 343744"/>
              <a:gd name="connsiteX4" fmla="*/ 77934 w 414775"/>
              <a:gd name="connsiteY4" fmla="*/ 173793 h 343744"/>
              <a:gd name="connsiteX5" fmla="*/ 192234 w 414775"/>
              <a:gd name="connsiteY5" fmla="*/ 166000 h 343744"/>
              <a:gd name="connsiteX6" fmla="*/ 129888 w 414775"/>
              <a:gd name="connsiteY6" fmla="*/ 108850 h 343744"/>
              <a:gd name="connsiteX7" fmla="*/ 101313 w 414775"/>
              <a:gd name="connsiteY7" fmla="*/ 75080 h 343744"/>
              <a:gd name="connsiteX8" fmla="*/ 207820 w 414775"/>
              <a:gd name="connsiteY8" fmla="*/ 25723 h 343744"/>
              <a:gd name="connsiteX9" fmla="*/ 181843 w 414775"/>
              <a:gd name="connsiteY9" fmla="*/ 150414 h 343744"/>
              <a:gd name="connsiteX10" fmla="*/ 267568 w 414775"/>
              <a:gd name="connsiteY10" fmla="*/ 150414 h 343744"/>
              <a:gd name="connsiteX11" fmla="*/ 267568 w 414775"/>
              <a:gd name="connsiteY11" fmla="*/ 101057 h 343744"/>
              <a:gd name="connsiteX12" fmla="*/ 207820 w 414775"/>
              <a:gd name="connsiteY12" fmla="*/ 69884 h 343744"/>
              <a:gd name="connsiteX13" fmla="*/ 215613 w 414775"/>
              <a:gd name="connsiteY13" fmla="*/ 15332 h 343744"/>
              <a:gd name="connsiteX14" fmla="*/ 316925 w 414775"/>
              <a:gd name="connsiteY14" fmla="*/ 10136 h 343744"/>
              <a:gd name="connsiteX15" fmla="*/ 283154 w 414775"/>
              <a:gd name="connsiteY15" fmla="*/ 140023 h 343744"/>
              <a:gd name="connsiteX16" fmla="*/ 384465 w 414775"/>
              <a:gd name="connsiteY16" fmla="*/ 160805 h 343744"/>
              <a:gd name="connsiteX17" fmla="*/ 368879 w 414775"/>
              <a:gd name="connsiteY17" fmla="*/ 101057 h 343744"/>
              <a:gd name="connsiteX18" fmla="*/ 316925 w 414775"/>
              <a:gd name="connsiteY18" fmla="*/ 56896 h 343744"/>
              <a:gd name="connsiteX19" fmla="*/ 322120 w 414775"/>
              <a:gd name="connsiteY19" fmla="*/ 2343 h 343744"/>
              <a:gd name="connsiteX20" fmla="*/ 413040 w 414775"/>
              <a:gd name="connsiteY20" fmla="*/ 23125 h 343744"/>
              <a:gd name="connsiteX21" fmla="*/ 371477 w 414775"/>
              <a:gd name="connsiteY21" fmla="*/ 108850 h 343744"/>
              <a:gd name="connsiteX22" fmla="*/ 407845 w 414775"/>
              <a:gd name="connsiteY22" fmla="*/ 171196 h 343744"/>
              <a:gd name="connsiteX23" fmla="*/ 405247 w 414775"/>
              <a:gd name="connsiteY23" fmla="*/ 251725 h 343744"/>
              <a:gd name="connsiteX24" fmla="*/ 311729 w 414775"/>
              <a:gd name="connsiteY24" fmla="*/ 236139 h 343744"/>
              <a:gd name="connsiteX25" fmla="*/ 329913 w 414775"/>
              <a:gd name="connsiteY25" fmla="*/ 158207 h 343744"/>
              <a:gd name="connsiteX26" fmla="*/ 223406 w 414775"/>
              <a:gd name="connsiteY26" fmla="*/ 160805 h 343744"/>
              <a:gd name="connsiteX27" fmla="*/ 244188 w 414775"/>
              <a:gd name="connsiteY27" fmla="*/ 225748 h 343744"/>
              <a:gd name="connsiteX28" fmla="*/ 311729 w 414775"/>
              <a:gd name="connsiteY28" fmla="*/ 228346 h 343744"/>
              <a:gd name="connsiteX29" fmla="*/ 285752 w 414775"/>
              <a:gd name="connsiteY29" fmla="*/ 342646 h 343744"/>
              <a:gd name="connsiteX30" fmla="*/ 215613 w 414775"/>
              <a:gd name="connsiteY30" fmla="*/ 282898 h 343744"/>
              <a:gd name="connsiteX31" fmla="*/ 251981 w 414775"/>
              <a:gd name="connsiteY31" fmla="*/ 228346 h 343744"/>
              <a:gd name="connsiteX32" fmla="*/ 124693 w 414775"/>
              <a:gd name="connsiteY32" fmla="*/ 241334 h 343744"/>
              <a:gd name="connsiteX33" fmla="*/ 122095 w 414775"/>
              <a:gd name="connsiteY33" fmla="*/ 178989 h 343744"/>
              <a:gd name="connsiteX34" fmla="*/ 7795 w 414775"/>
              <a:gd name="connsiteY34" fmla="*/ 199771 h 343744"/>
              <a:gd name="connsiteX35" fmla="*/ 20784 w 414775"/>
              <a:gd name="connsiteY35" fmla="*/ 264714 h 343744"/>
              <a:gd name="connsiteX36" fmla="*/ 106509 w 414775"/>
              <a:gd name="connsiteY36" fmla="*/ 241334 h 343744"/>
              <a:gd name="connsiteX37" fmla="*/ 176647 w 414775"/>
              <a:gd name="connsiteY37" fmla="*/ 301082 h 343744"/>
              <a:gd name="connsiteX38" fmla="*/ 218211 w 414775"/>
              <a:gd name="connsiteY38" fmla="*/ 282898 h 34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4775" h="343744">
                <a:moveTo>
                  <a:pt x="38968" y="132230"/>
                </a:moveTo>
                <a:cubicBezTo>
                  <a:pt x="22515" y="117942"/>
                  <a:pt x="6063" y="103654"/>
                  <a:pt x="5197" y="88068"/>
                </a:cubicBezTo>
                <a:cubicBezTo>
                  <a:pt x="4331" y="72482"/>
                  <a:pt x="16887" y="37845"/>
                  <a:pt x="33772" y="38711"/>
                </a:cubicBezTo>
                <a:cubicBezTo>
                  <a:pt x="50657" y="39577"/>
                  <a:pt x="99149" y="70751"/>
                  <a:pt x="106509" y="93264"/>
                </a:cubicBezTo>
                <a:cubicBezTo>
                  <a:pt x="113869" y="115777"/>
                  <a:pt x="63647" y="161670"/>
                  <a:pt x="77934" y="173793"/>
                </a:cubicBezTo>
                <a:cubicBezTo>
                  <a:pt x="92221" y="185916"/>
                  <a:pt x="183575" y="176824"/>
                  <a:pt x="192234" y="166000"/>
                </a:cubicBezTo>
                <a:cubicBezTo>
                  <a:pt x="200893" y="155176"/>
                  <a:pt x="145041" y="124003"/>
                  <a:pt x="129888" y="108850"/>
                </a:cubicBezTo>
                <a:cubicBezTo>
                  <a:pt x="114735" y="93697"/>
                  <a:pt x="88324" y="88934"/>
                  <a:pt x="101313" y="75080"/>
                </a:cubicBezTo>
                <a:cubicBezTo>
                  <a:pt x="114302" y="61226"/>
                  <a:pt x="194398" y="13167"/>
                  <a:pt x="207820" y="25723"/>
                </a:cubicBezTo>
                <a:cubicBezTo>
                  <a:pt x="221242" y="38279"/>
                  <a:pt x="171885" y="129632"/>
                  <a:pt x="181843" y="150414"/>
                </a:cubicBezTo>
                <a:cubicBezTo>
                  <a:pt x="191801" y="171196"/>
                  <a:pt x="253281" y="158640"/>
                  <a:pt x="267568" y="150414"/>
                </a:cubicBezTo>
                <a:cubicBezTo>
                  <a:pt x="281855" y="142188"/>
                  <a:pt x="277526" y="114479"/>
                  <a:pt x="267568" y="101057"/>
                </a:cubicBezTo>
                <a:cubicBezTo>
                  <a:pt x="257610" y="87635"/>
                  <a:pt x="216479" y="84171"/>
                  <a:pt x="207820" y="69884"/>
                </a:cubicBezTo>
                <a:cubicBezTo>
                  <a:pt x="199161" y="55597"/>
                  <a:pt x="197429" y="25290"/>
                  <a:pt x="215613" y="15332"/>
                </a:cubicBezTo>
                <a:cubicBezTo>
                  <a:pt x="233797" y="5374"/>
                  <a:pt x="305668" y="-10646"/>
                  <a:pt x="316925" y="10136"/>
                </a:cubicBezTo>
                <a:cubicBezTo>
                  <a:pt x="328182" y="30918"/>
                  <a:pt x="271897" y="114911"/>
                  <a:pt x="283154" y="140023"/>
                </a:cubicBezTo>
                <a:cubicBezTo>
                  <a:pt x="294411" y="165135"/>
                  <a:pt x="370178" y="167299"/>
                  <a:pt x="384465" y="160805"/>
                </a:cubicBezTo>
                <a:cubicBezTo>
                  <a:pt x="398753" y="154311"/>
                  <a:pt x="380136" y="118375"/>
                  <a:pt x="368879" y="101057"/>
                </a:cubicBezTo>
                <a:cubicBezTo>
                  <a:pt x="357622" y="83739"/>
                  <a:pt x="324718" y="73348"/>
                  <a:pt x="316925" y="56896"/>
                </a:cubicBezTo>
                <a:cubicBezTo>
                  <a:pt x="309132" y="40444"/>
                  <a:pt x="306101" y="7971"/>
                  <a:pt x="322120" y="2343"/>
                </a:cubicBezTo>
                <a:cubicBezTo>
                  <a:pt x="338139" y="-3285"/>
                  <a:pt x="404814" y="5374"/>
                  <a:pt x="413040" y="23125"/>
                </a:cubicBezTo>
                <a:cubicBezTo>
                  <a:pt x="421266" y="40876"/>
                  <a:pt x="372343" y="84172"/>
                  <a:pt x="371477" y="108850"/>
                </a:cubicBezTo>
                <a:cubicBezTo>
                  <a:pt x="370611" y="133528"/>
                  <a:pt x="402217" y="147384"/>
                  <a:pt x="407845" y="171196"/>
                </a:cubicBezTo>
                <a:cubicBezTo>
                  <a:pt x="413473" y="195008"/>
                  <a:pt x="421266" y="240901"/>
                  <a:pt x="405247" y="251725"/>
                </a:cubicBezTo>
                <a:cubicBezTo>
                  <a:pt x="389228" y="262549"/>
                  <a:pt x="324285" y="251725"/>
                  <a:pt x="311729" y="236139"/>
                </a:cubicBezTo>
                <a:cubicBezTo>
                  <a:pt x="299173" y="220553"/>
                  <a:pt x="344633" y="170763"/>
                  <a:pt x="329913" y="158207"/>
                </a:cubicBezTo>
                <a:cubicBezTo>
                  <a:pt x="315193" y="145651"/>
                  <a:pt x="237693" y="149548"/>
                  <a:pt x="223406" y="160805"/>
                </a:cubicBezTo>
                <a:cubicBezTo>
                  <a:pt x="209119" y="172062"/>
                  <a:pt x="229468" y="214491"/>
                  <a:pt x="244188" y="225748"/>
                </a:cubicBezTo>
                <a:cubicBezTo>
                  <a:pt x="258909" y="237005"/>
                  <a:pt x="304802" y="208863"/>
                  <a:pt x="311729" y="228346"/>
                </a:cubicBezTo>
                <a:cubicBezTo>
                  <a:pt x="318656" y="247829"/>
                  <a:pt x="301771" y="333554"/>
                  <a:pt x="285752" y="342646"/>
                </a:cubicBezTo>
                <a:cubicBezTo>
                  <a:pt x="269733" y="351738"/>
                  <a:pt x="221242" y="301948"/>
                  <a:pt x="215613" y="282898"/>
                </a:cubicBezTo>
                <a:cubicBezTo>
                  <a:pt x="209985" y="263848"/>
                  <a:pt x="267134" y="235273"/>
                  <a:pt x="251981" y="228346"/>
                </a:cubicBezTo>
                <a:cubicBezTo>
                  <a:pt x="236828" y="221419"/>
                  <a:pt x="146341" y="249560"/>
                  <a:pt x="124693" y="241334"/>
                </a:cubicBezTo>
                <a:cubicBezTo>
                  <a:pt x="103045" y="233108"/>
                  <a:pt x="141578" y="185916"/>
                  <a:pt x="122095" y="178989"/>
                </a:cubicBezTo>
                <a:cubicBezTo>
                  <a:pt x="102612" y="172062"/>
                  <a:pt x="24680" y="185484"/>
                  <a:pt x="7795" y="199771"/>
                </a:cubicBezTo>
                <a:cubicBezTo>
                  <a:pt x="-9090" y="214058"/>
                  <a:pt x="4332" y="257787"/>
                  <a:pt x="20784" y="264714"/>
                </a:cubicBezTo>
                <a:cubicBezTo>
                  <a:pt x="37236" y="271641"/>
                  <a:pt x="80532" y="235273"/>
                  <a:pt x="106509" y="241334"/>
                </a:cubicBezTo>
                <a:cubicBezTo>
                  <a:pt x="132486" y="247395"/>
                  <a:pt x="158030" y="294155"/>
                  <a:pt x="176647" y="301082"/>
                </a:cubicBezTo>
                <a:cubicBezTo>
                  <a:pt x="195264" y="308009"/>
                  <a:pt x="206737" y="295453"/>
                  <a:pt x="218211" y="282898"/>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Forme libre : forme 103">
            <a:extLst>
              <a:ext uri="{FF2B5EF4-FFF2-40B4-BE49-F238E27FC236}">
                <a16:creationId xmlns:a16="http://schemas.microsoft.com/office/drawing/2014/main" id="{EBE68CC1-22E9-4DCA-BDBF-687DA28BB814}"/>
              </a:ext>
            </a:extLst>
          </p:cNvPr>
          <p:cNvSpPr/>
          <p:nvPr>
            <p:custDataLst>
              <p:tags r:id="rId1058"/>
            </p:custDataLst>
          </p:nvPr>
        </p:nvSpPr>
        <p:spPr>
          <a:xfrm>
            <a:off x="11261166" y="3434731"/>
            <a:ext cx="219353" cy="467055"/>
          </a:xfrm>
          <a:custGeom>
            <a:avLst/>
            <a:gdLst>
              <a:gd name="connsiteX0" fmla="*/ 150650 w 219353"/>
              <a:gd name="connsiteY0" fmla="*/ 467055 h 467055"/>
              <a:gd name="connsiteX1" fmla="*/ 202604 w 219353"/>
              <a:gd name="connsiteY1" fmla="*/ 430687 h 467055"/>
              <a:gd name="connsiteX2" fmla="*/ 192214 w 219353"/>
              <a:gd name="connsiteY2" fmla="*/ 363146 h 467055"/>
              <a:gd name="connsiteX3" fmla="*/ 127270 w 219353"/>
              <a:gd name="connsiteY3" fmla="*/ 365744 h 467055"/>
              <a:gd name="connsiteX4" fmla="*/ 124673 w 219353"/>
              <a:gd name="connsiteY4" fmla="*/ 282617 h 467055"/>
              <a:gd name="connsiteX5" fmla="*/ 212995 w 219353"/>
              <a:gd name="connsiteY5" fmla="*/ 290410 h 467055"/>
              <a:gd name="connsiteX6" fmla="*/ 200007 w 219353"/>
              <a:gd name="connsiteY6" fmla="*/ 228064 h 467055"/>
              <a:gd name="connsiteX7" fmla="*/ 101293 w 219353"/>
              <a:gd name="connsiteY7" fmla="*/ 212478 h 467055"/>
              <a:gd name="connsiteX8" fmla="*/ 77914 w 219353"/>
              <a:gd name="connsiteY8" fmla="*/ 163121 h 467055"/>
              <a:gd name="connsiteX9" fmla="*/ 124673 w 219353"/>
              <a:gd name="connsiteY9" fmla="*/ 108569 h 467055"/>
              <a:gd name="connsiteX10" fmla="*/ 158443 w 219353"/>
              <a:gd name="connsiteY10" fmla="*/ 217674 h 467055"/>
              <a:gd name="connsiteX11" fmla="*/ 202604 w 219353"/>
              <a:gd name="connsiteY11" fmla="*/ 113764 h 467055"/>
              <a:gd name="connsiteX12" fmla="*/ 132466 w 219353"/>
              <a:gd name="connsiteY12" fmla="*/ 103374 h 467055"/>
              <a:gd name="connsiteX13" fmla="*/ 106489 w 219353"/>
              <a:gd name="connsiteY13" fmla="*/ 30637 h 467055"/>
              <a:gd name="connsiteX14" fmla="*/ 5177 w 219353"/>
              <a:gd name="connsiteY14" fmla="*/ 2062 h 467055"/>
              <a:gd name="connsiteX15" fmla="*/ 25959 w 219353"/>
              <a:gd name="connsiteY15" fmla="*/ 82592 h 467055"/>
              <a:gd name="connsiteX16" fmla="*/ 122075 w 219353"/>
              <a:gd name="connsiteY16" fmla="*/ 90385 h 46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53" h="467055">
                <a:moveTo>
                  <a:pt x="150650" y="467055"/>
                </a:moveTo>
                <a:cubicBezTo>
                  <a:pt x="173163" y="457530"/>
                  <a:pt x="195677" y="448005"/>
                  <a:pt x="202604" y="430687"/>
                </a:cubicBezTo>
                <a:cubicBezTo>
                  <a:pt x="209531" y="413369"/>
                  <a:pt x="204770" y="373970"/>
                  <a:pt x="192214" y="363146"/>
                </a:cubicBezTo>
                <a:cubicBezTo>
                  <a:pt x="179658" y="352322"/>
                  <a:pt x="138527" y="379165"/>
                  <a:pt x="127270" y="365744"/>
                </a:cubicBezTo>
                <a:cubicBezTo>
                  <a:pt x="116013" y="352322"/>
                  <a:pt x="110386" y="295173"/>
                  <a:pt x="124673" y="282617"/>
                </a:cubicBezTo>
                <a:cubicBezTo>
                  <a:pt x="138960" y="270061"/>
                  <a:pt x="200439" y="299502"/>
                  <a:pt x="212995" y="290410"/>
                </a:cubicBezTo>
                <a:cubicBezTo>
                  <a:pt x="225551" y="281318"/>
                  <a:pt x="218624" y="241053"/>
                  <a:pt x="200007" y="228064"/>
                </a:cubicBezTo>
                <a:cubicBezTo>
                  <a:pt x="181390" y="215075"/>
                  <a:pt x="121642" y="223302"/>
                  <a:pt x="101293" y="212478"/>
                </a:cubicBezTo>
                <a:cubicBezTo>
                  <a:pt x="80944" y="201654"/>
                  <a:pt x="74017" y="180439"/>
                  <a:pt x="77914" y="163121"/>
                </a:cubicBezTo>
                <a:cubicBezTo>
                  <a:pt x="81811" y="145803"/>
                  <a:pt x="111252" y="99477"/>
                  <a:pt x="124673" y="108569"/>
                </a:cubicBezTo>
                <a:cubicBezTo>
                  <a:pt x="138094" y="117661"/>
                  <a:pt x="145455" y="216808"/>
                  <a:pt x="158443" y="217674"/>
                </a:cubicBezTo>
                <a:cubicBezTo>
                  <a:pt x="171431" y="218540"/>
                  <a:pt x="206933" y="132814"/>
                  <a:pt x="202604" y="113764"/>
                </a:cubicBezTo>
                <a:cubicBezTo>
                  <a:pt x="198275" y="94714"/>
                  <a:pt x="148485" y="117228"/>
                  <a:pt x="132466" y="103374"/>
                </a:cubicBezTo>
                <a:cubicBezTo>
                  <a:pt x="116447" y="89520"/>
                  <a:pt x="127704" y="47522"/>
                  <a:pt x="106489" y="30637"/>
                </a:cubicBezTo>
                <a:cubicBezTo>
                  <a:pt x="85274" y="13752"/>
                  <a:pt x="18599" y="-6597"/>
                  <a:pt x="5177" y="2062"/>
                </a:cubicBezTo>
                <a:cubicBezTo>
                  <a:pt x="-8245" y="10721"/>
                  <a:pt x="6476" y="67872"/>
                  <a:pt x="25959" y="82592"/>
                </a:cubicBezTo>
                <a:cubicBezTo>
                  <a:pt x="45442" y="97312"/>
                  <a:pt x="109952" y="106837"/>
                  <a:pt x="122075" y="90385"/>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Forme libre : forme 104">
            <a:extLst>
              <a:ext uri="{FF2B5EF4-FFF2-40B4-BE49-F238E27FC236}">
                <a16:creationId xmlns:a16="http://schemas.microsoft.com/office/drawing/2014/main" id="{5FD1C40D-0417-44DA-9A4D-38C8A00C13F1}"/>
              </a:ext>
            </a:extLst>
          </p:cNvPr>
          <p:cNvSpPr/>
          <p:nvPr>
            <p:custDataLst>
              <p:tags r:id="rId1059"/>
            </p:custDataLst>
          </p:nvPr>
        </p:nvSpPr>
        <p:spPr>
          <a:xfrm>
            <a:off x="11271398" y="3799751"/>
            <a:ext cx="143389" cy="117648"/>
          </a:xfrm>
          <a:custGeom>
            <a:avLst/>
            <a:gdLst>
              <a:gd name="connsiteX0" fmla="*/ 114441 w 143389"/>
              <a:gd name="connsiteY0" fmla="*/ 8517 h 117648"/>
              <a:gd name="connsiteX1" fmla="*/ 135222 w 143389"/>
              <a:gd name="connsiteY1" fmla="*/ 117622 h 117648"/>
              <a:gd name="connsiteX2" fmla="*/ 141 w 143389"/>
              <a:gd name="connsiteY2" fmla="*/ 18908 h 117648"/>
              <a:gd name="connsiteX3" fmla="*/ 114441 w 143389"/>
              <a:gd name="connsiteY3" fmla="*/ 8517 h 117648"/>
            </a:gdLst>
            <a:ahLst/>
            <a:cxnLst>
              <a:cxn ang="0">
                <a:pos x="connsiteX0" y="connsiteY0"/>
              </a:cxn>
              <a:cxn ang="0">
                <a:pos x="connsiteX1" y="connsiteY1"/>
              </a:cxn>
              <a:cxn ang="0">
                <a:pos x="connsiteX2" y="connsiteY2"/>
              </a:cxn>
              <a:cxn ang="0">
                <a:pos x="connsiteX3" y="connsiteY3"/>
              </a:cxn>
            </a:cxnLst>
            <a:rect l="l" t="t" r="r" b="b"/>
            <a:pathLst>
              <a:path w="143389" h="117648">
                <a:moveTo>
                  <a:pt x="114441" y="8517"/>
                </a:moveTo>
                <a:cubicBezTo>
                  <a:pt x="136954" y="24969"/>
                  <a:pt x="154272" y="115890"/>
                  <a:pt x="135222" y="117622"/>
                </a:cubicBezTo>
                <a:cubicBezTo>
                  <a:pt x="116172" y="119354"/>
                  <a:pt x="4470" y="36226"/>
                  <a:pt x="141" y="18908"/>
                </a:cubicBezTo>
                <a:cubicBezTo>
                  <a:pt x="-4188" y="1590"/>
                  <a:pt x="91928" y="-7935"/>
                  <a:pt x="114441" y="8517"/>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 name="Forme libre : forme 105">
            <a:extLst>
              <a:ext uri="{FF2B5EF4-FFF2-40B4-BE49-F238E27FC236}">
                <a16:creationId xmlns:a16="http://schemas.microsoft.com/office/drawing/2014/main" id="{B96CC977-EE12-4118-B2D1-4E1A2EA7BD68}"/>
              </a:ext>
            </a:extLst>
          </p:cNvPr>
          <p:cNvSpPr/>
          <p:nvPr>
            <p:custDataLst>
              <p:tags r:id="rId1060"/>
            </p:custDataLst>
          </p:nvPr>
        </p:nvSpPr>
        <p:spPr>
          <a:xfrm>
            <a:off x="11216986" y="3844636"/>
            <a:ext cx="23380" cy="46759"/>
          </a:xfrm>
          <a:custGeom>
            <a:avLst/>
            <a:gdLst>
              <a:gd name="connsiteX0" fmla="*/ 23380 w 23380"/>
              <a:gd name="connsiteY0" fmla="*/ 0 h 46759"/>
              <a:gd name="connsiteX1" fmla="*/ 0 w 23380"/>
              <a:gd name="connsiteY1" fmla="*/ 46759 h 46759"/>
            </a:gdLst>
            <a:ahLst/>
            <a:cxnLst>
              <a:cxn ang="0">
                <a:pos x="connsiteX0" y="connsiteY0"/>
              </a:cxn>
              <a:cxn ang="0">
                <a:pos x="connsiteX1" y="connsiteY1"/>
              </a:cxn>
            </a:cxnLst>
            <a:rect l="l" t="t" r="r" b="b"/>
            <a:pathLst>
              <a:path w="23380" h="46759">
                <a:moveTo>
                  <a:pt x="23380" y="0"/>
                </a:moveTo>
                <a:lnTo>
                  <a:pt x="0" y="46759"/>
                </a:ln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Forme libre : forme 106">
            <a:extLst>
              <a:ext uri="{FF2B5EF4-FFF2-40B4-BE49-F238E27FC236}">
                <a16:creationId xmlns:a16="http://schemas.microsoft.com/office/drawing/2014/main" id="{F4CFF2BC-4CA0-4429-AF2D-B408F00280F0}"/>
              </a:ext>
            </a:extLst>
          </p:cNvPr>
          <p:cNvSpPr/>
          <p:nvPr>
            <p:custDataLst>
              <p:tags r:id="rId1061"/>
            </p:custDataLst>
          </p:nvPr>
        </p:nvSpPr>
        <p:spPr>
          <a:xfrm>
            <a:off x="10985004" y="3807437"/>
            <a:ext cx="211201" cy="161890"/>
          </a:xfrm>
          <a:custGeom>
            <a:avLst/>
            <a:gdLst>
              <a:gd name="connsiteX0" fmla="*/ 211201 w 211201"/>
              <a:gd name="connsiteY0" fmla="*/ 94349 h 161890"/>
              <a:gd name="connsiteX1" fmla="*/ 151453 w 211201"/>
              <a:gd name="connsiteY1" fmla="*/ 78763 h 161890"/>
              <a:gd name="connsiteX2" fmla="*/ 161844 w 211201"/>
              <a:gd name="connsiteY2" fmla="*/ 6027 h 161890"/>
              <a:gd name="connsiteX3" fmla="*/ 55337 w 211201"/>
              <a:gd name="connsiteY3" fmla="*/ 8624 h 161890"/>
              <a:gd name="connsiteX4" fmla="*/ 68326 w 211201"/>
              <a:gd name="connsiteY4" fmla="*/ 44993 h 161890"/>
              <a:gd name="connsiteX5" fmla="*/ 785 w 211201"/>
              <a:gd name="connsiteY5" fmla="*/ 83958 h 161890"/>
              <a:gd name="connsiteX6" fmla="*/ 29360 w 211201"/>
              <a:gd name="connsiteY6" fmla="*/ 161890 h 16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201" h="161890">
                <a:moveTo>
                  <a:pt x="211201" y="94349"/>
                </a:moveTo>
                <a:cubicBezTo>
                  <a:pt x="185440" y="93916"/>
                  <a:pt x="159679" y="93483"/>
                  <a:pt x="151453" y="78763"/>
                </a:cubicBezTo>
                <a:cubicBezTo>
                  <a:pt x="143227" y="64043"/>
                  <a:pt x="177863" y="17717"/>
                  <a:pt x="161844" y="6027"/>
                </a:cubicBezTo>
                <a:cubicBezTo>
                  <a:pt x="145825" y="-5663"/>
                  <a:pt x="70923" y="2130"/>
                  <a:pt x="55337" y="8624"/>
                </a:cubicBezTo>
                <a:cubicBezTo>
                  <a:pt x="39751" y="15118"/>
                  <a:pt x="77418" y="32437"/>
                  <a:pt x="68326" y="44993"/>
                </a:cubicBezTo>
                <a:cubicBezTo>
                  <a:pt x="59234" y="57549"/>
                  <a:pt x="7279" y="64475"/>
                  <a:pt x="785" y="83958"/>
                </a:cubicBezTo>
                <a:cubicBezTo>
                  <a:pt x="-5709" y="103441"/>
                  <a:pt x="30226" y="150200"/>
                  <a:pt x="29360" y="161890"/>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 name="Forme libre : forme 107">
            <a:extLst>
              <a:ext uri="{FF2B5EF4-FFF2-40B4-BE49-F238E27FC236}">
                <a16:creationId xmlns:a16="http://schemas.microsoft.com/office/drawing/2014/main" id="{91542B5E-B98B-43DC-AEB6-003BB5BB1386}"/>
              </a:ext>
            </a:extLst>
          </p:cNvPr>
          <p:cNvSpPr/>
          <p:nvPr>
            <p:custDataLst>
              <p:tags r:id="rId1062"/>
            </p:custDataLst>
          </p:nvPr>
        </p:nvSpPr>
        <p:spPr>
          <a:xfrm>
            <a:off x="10927625" y="3816061"/>
            <a:ext cx="97130" cy="85725"/>
          </a:xfrm>
          <a:custGeom>
            <a:avLst/>
            <a:gdLst>
              <a:gd name="connsiteX0" fmla="*/ 97130 w 97130"/>
              <a:gd name="connsiteY0" fmla="*/ 0 h 85725"/>
              <a:gd name="connsiteX1" fmla="*/ 1014 w 97130"/>
              <a:gd name="connsiteY1" fmla="*/ 36369 h 85725"/>
              <a:gd name="connsiteX2" fmla="*/ 47773 w 97130"/>
              <a:gd name="connsiteY2" fmla="*/ 85725 h 85725"/>
            </a:gdLst>
            <a:ahLst/>
            <a:cxnLst>
              <a:cxn ang="0">
                <a:pos x="connsiteX0" y="connsiteY0"/>
              </a:cxn>
              <a:cxn ang="0">
                <a:pos x="connsiteX1" y="connsiteY1"/>
              </a:cxn>
              <a:cxn ang="0">
                <a:pos x="connsiteX2" y="connsiteY2"/>
              </a:cxn>
            </a:cxnLst>
            <a:rect l="l" t="t" r="r" b="b"/>
            <a:pathLst>
              <a:path w="97130" h="85725">
                <a:moveTo>
                  <a:pt x="97130" y="0"/>
                </a:moveTo>
                <a:cubicBezTo>
                  <a:pt x="53185" y="11041"/>
                  <a:pt x="9240" y="22082"/>
                  <a:pt x="1014" y="36369"/>
                </a:cubicBezTo>
                <a:cubicBezTo>
                  <a:pt x="-7212" y="50656"/>
                  <a:pt x="36949" y="77066"/>
                  <a:pt x="47773" y="85725"/>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 name="Forme libre : forme 108">
            <a:extLst>
              <a:ext uri="{FF2B5EF4-FFF2-40B4-BE49-F238E27FC236}">
                <a16:creationId xmlns:a16="http://schemas.microsoft.com/office/drawing/2014/main" id="{B710F82B-E8A5-44B6-9407-0506CBEE2D0C}"/>
              </a:ext>
            </a:extLst>
          </p:cNvPr>
          <p:cNvSpPr/>
          <p:nvPr>
            <p:custDataLst>
              <p:tags r:id="rId1063"/>
            </p:custDataLst>
          </p:nvPr>
        </p:nvSpPr>
        <p:spPr>
          <a:xfrm>
            <a:off x="10900064" y="3766472"/>
            <a:ext cx="122093" cy="52187"/>
          </a:xfrm>
          <a:custGeom>
            <a:avLst/>
            <a:gdLst>
              <a:gd name="connsiteX0" fmla="*/ 122093 w 122093"/>
              <a:gd name="connsiteY0" fmla="*/ 52187 h 52187"/>
              <a:gd name="connsiteX1" fmla="*/ 80529 w 122093"/>
              <a:gd name="connsiteY1" fmla="*/ 233 h 52187"/>
              <a:gd name="connsiteX2" fmla="*/ 0 w 122093"/>
              <a:gd name="connsiteY2" fmla="*/ 36601 h 52187"/>
            </a:gdLst>
            <a:ahLst/>
            <a:cxnLst>
              <a:cxn ang="0">
                <a:pos x="connsiteX0" y="connsiteY0"/>
              </a:cxn>
              <a:cxn ang="0">
                <a:pos x="connsiteX1" y="connsiteY1"/>
              </a:cxn>
              <a:cxn ang="0">
                <a:pos x="connsiteX2" y="connsiteY2"/>
              </a:cxn>
            </a:cxnLst>
            <a:rect l="l" t="t" r="r" b="b"/>
            <a:pathLst>
              <a:path w="122093" h="52187">
                <a:moveTo>
                  <a:pt x="122093" y="52187"/>
                </a:moveTo>
                <a:cubicBezTo>
                  <a:pt x="111485" y="27509"/>
                  <a:pt x="100878" y="2831"/>
                  <a:pt x="80529" y="233"/>
                </a:cubicBezTo>
                <a:cubicBezTo>
                  <a:pt x="60180" y="-2365"/>
                  <a:pt x="30090" y="17118"/>
                  <a:pt x="0" y="36601"/>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5" name="Forme libre : forme 1314">
            <a:extLst>
              <a:ext uri="{FF2B5EF4-FFF2-40B4-BE49-F238E27FC236}">
                <a16:creationId xmlns:a16="http://schemas.microsoft.com/office/drawing/2014/main" id="{EF784671-C586-4182-B340-E7049AEC58C2}"/>
              </a:ext>
            </a:extLst>
          </p:cNvPr>
          <p:cNvSpPr/>
          <p:nvPr>
            <p:custDataLst>
              <p:tags r:id="rId1064"/>
            </p:custDataLst>
          </p:nvPr>
        </p:nvSpPr>
        <p:spPr>
          <a:xfrm rot="10800000">
            <a:off x="9534905" y="2821782"/>
            <a:ext cx="211569" cy="156939"/>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79894"/>
              <a:gd name="connsiteY0" fmla="*/ 0 h 75794"/>
              <a:gd name="connsiteX1" fmla="*/ 16543 w 79894"/>
              <a:gd name="connsiteY1" fmla="*/ 61067 h 75794"/>
              <a:gd name="connsiteX2" fmla="*/ 79894 w 79894"/>
              <a:gd name="connsiteY2" fmla="*/ 75794 h 75794"/>
              <a:gd name="connsiteX3" fmla="*/ 0 w 79894"/>
              <a:gd name="connsiteY3" fmla="*/ 0 h 75794"/>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95254"/>
              <a:gd name="connsiteY0" fmla="*/ 0 h 66046"/>
              <a:gd name="connsiteX1" fmla="*/ 32761 w 95254"/>
              <a:gd name="connsiteY1" fmla="*/ 53813 h 66046"/>
              <a:gd name="connsiteX2" fmla="*/ 95254 w 95254"/>
              <a:gd name="connsiteY2" fmla="*/ 66046 h 66046"/>
              <a:gd name="connsiteX3" fmla="*/ 0 w 95254"/>
              <a:gd name="connsiteY3" fmla="*/ 0 h 66046"/>
              <a:gd name="connsiteX0" fmla="*/ 0 w 95254"/>
              <a:gd name="connsiteY0" fmla="*/ 1781 h 67827"/>
              <a:gd name="connsiteX1" fmla="*/ 32761 w 95254"/>
              <a:gd name="connsiteY1" fmla="*/ 55594 h 67827"/>
              <a:gd name="connsiteX2" fmla="*/ 95254 w 95254"/>
              <a:gd name="connsiteY2" fmla="*/ 67827 h 67827"/>
              <a:gd name="connsiteX3" fmla="*/ 0 w 95254"/>
              <a:gd name="connsiteY3" fmla="*/ 1781 h 67827"/>
              <a:gd name="connsiteX0" fmla="*/ 0 w 95254"/>
              <a:gd name="connsiteY0" fmla="*/ 2431 h 68477"/>
              <a:gd name="connsiteX1" fmla="*/ 32761 w 95254"/>
              <a:gd name="connsiteY1" fmla="*/ 56244 h 68477"/>
              <a:gd name="connsiteX2" fmla="*/ 95254 w 95254"/>
              <a:gd name="connsiteY2" fmla="*/ 68477 h 68477"/>
              <a:gd name="connsiteX3" fmla="*/ 0 w 95254"/>
              <a:gd name="connsiteY3" fmla="*/ 2431 h 68477"/>
            </a:gdLst>
            <a:ahLst/>
            <a:cxnLst>
              <a:cxn ang="0">
                <a:pos x="connsiteX0" y="connsiteY0"/>
              </a:cxn>
              <a:cxn ang="0">
                <a:pos x="connsiteX1" y="connsiteY1"/>
              </a:cxn>
              <a:cxn ang="0">
                <a:pos x="connsiteX2" y="connsiteY2"/>
              </a:cxn>
              <a:cxn ang="0">
                <a:pos x="connsiteX3" y="connsiteY3"/>
              </a:cxn>
            </a:cxnLst>
            <a:rect l="l" t="t" r="r" b="b"/>
            <a:pathLst>
              <a:path w="95254" h="68477">
                <a:moveTo>
                  <a:pt x="0" y="2431"/>
                </a:moveTo>
                <a:cubicBezTo>
                  <a:pt x="16453" y="29855"/>
                  <a:pt x="32885" y="32926"/>
                  <a:pt x="32761" y="56244"/>
                </a:cubicBezTo>
                <a:cubicBezTo>
                  <a:pt x="64500" y="56237"/>
                  <a:pt x="78076" y="58653"/>
                  <a:pt x="95254" y="68477"/>
                </a:cubicBezTo>
                <a:cubicBezTo>
                  <a:pt x="92930" y="28854"/>
                  <a:pt x="49058" y="-10245"/>
                  <a:pt x="0" y="2431"/>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6" name="Ellipse 1315">
            <a:extLst>
              <a:ext uri="{FF2B5EF4-FFF2-40B4-BE49-F238E27FC236}">
                <a16:creationId xmlns:a16="http://schemas.microsoft.com/office/drawing/2014/main" id="{89E12FA2-2D23-4E97-83FC-8E6634B85AEF}"/>
              </a:ext>
            </a:extLst>
          </p:cNvPr>
          <p:cNvSpPr/>
          <p:nvPr>
            <p:custDataLst>
              <p:tags r:id="rId1065"/>
            </p:custDataLst>
          </p:nvPr>
        </p:nvSpPr>
        <p:spPr>
          <a:xfrm rot="3111605">
            <a:off x="9634320" y="292551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7" name="Ellipse 1316">
            <a:extLst>
              <a:ext uri="{FF2B5EF4-FFF2-40B4-BE49-F238E27FC236}">
                <a16:creationId xmlns:a16="http://schemas.microsoft.com/office/drawing/2014/main" id="{303A841A-480A-4355-97E4-16F7B3821C60}"/>
              </a:ext>
            </a:extLst>
          </p:cNvPr>
          <p:cNvSpPr/>
          <p:nvPr>
            <p:custDataLst>
              <p:tags r:id="rId1066"/>
            </p:custDataLst>
          </p:nvPr>
        </p:nvSpPr>
        <p:spPr>
          <a:xfrm rot="2199370">
            <a:off x="9598720" y="2863356"/>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8" name="Forme libre : forme 1317">
            <a:extLst>
              <a:ext uri="{FF2B5EF4-FFF2-40B4-BE49-F238E27FC236}">
                <a16:creationId xmlns:a16="http://schemas.microsoft.com/office/drawing/2014/main" id="{46A0BF3B-D544-48BB-B5B6-42A08AB88552}"/>
              </a:ext>
            </a:extLst>
          </p:cNvPr>
          <p:cNvSpPr/>
          <p:nvPr>
            <p:custDataLst>
              <p:tags r:id="rId1067"/>
            </p:custDataLst>
          </p:nvPr>
        </p:nvSpPr>
        <p:spPr>
          <a:xfrm rot="10800000">
            <a:off x="9785263" y="2979330"/>
            <a:ext cx="239004" cy="111293"/>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79894"/>
              <a:gd name="connsiteY0" fmla="*/ 0 h 75794"/>
              <a:gd name="connsiteX1" fmla="*/ 16543 w 79894"/>
              <a:gd name="connsiteY1" fmla="*/ 61067 h 75794"/>
              <a:gd name="connsiteX2" fmla="*/ 79894 w 79894"/>
              <a:gd name="connsiteY2" fmla="*/ 75794 h 75794"/>
              <a:gd name="connsiteX3" fmla="*/ 0 w 79894"/>
              <a:gd name="connsiteY3" fmla="*/ 0 h 75794"/>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73300"/>
              <a:gd name="connsiteX1" fmla="*/ 16543 w 79036"/>
              <a:gd name="connsiteY1" fmla="*/ 61067 h 73300"/>
              <a:gd name="connsiteX2" fmla="*/ 79036 w 79036"/>
              <a:gd name="connsiteY2" fmla="*/ 73300 h 73300"/>
              <a:gd name="connsiteX3" fmla="*/ 0 w 79036"/>
              <a:gd name="connsiteY3" fmla="*/ 0 h 73300"/>
              <a:gd name="connsiteX0" fmla="*/ 0 w 79036"/>
              <a:gd name="connsiteY0" fmla="*/ 0 h 80411"/>
              <a:gd name="connsiteX1" fmla="*/ 26523 w 79036"/>
              <a:gd name="connsiteY1" fmla="*/ 80411 h 80411"/>
              <a:gd name="connsiteX2" fmla="*/ 79036 w 79036"/>
              <a:gd name="connsiteY2" fmla="*/ 73300 h 80411"/>
              <a:gd name="connsiteX3" fmla="*/ 0 w 79036"/>
              <a:gd name="connsiteY3" fmla="*/ 0 h 80411"/>
              <a:gd name="connsiteX0" fmla="*/ 0 w 111472"/>
              <a:gd name="connsiteY0" fmla="*/ 0 h 53812"/>
              <a:gd name="connsiteX1" fmla="*/ 58959 w 111472"/>
              <a:gd name="connsiteY1" fmla="*/ 53812 h 53812"/>
              <a:gd name="connsiteX2" fmla="*/ 111472 w 111472"/>
              <a:gd name="connsiteY2" fmla="*/ 46701 h 53812"/>
              <a:gd name="connsiteX3" fmla="*/ 0 w 111472"/>
              <a:gd name="connsiteY3" fmla="*/ 0 h 53812"/>
              <a:gd name="connsiteX0" fmla="*/ 0 w 111472"/>
              <a:gd name="connsiteY0" fmla="*/ 0 h 53812"/>
              <a:gd name="connsiteX1" fmla="*/ 58959 w 111472"/>
              <a:gd name="connsiteY1" fmla="*/ 53812 h 53812"/>
              <a:gd name="connsiteX2" fmla="*/ 111472 w 111472"/>
              <a:gd name="connsiteY2" fmla="*/ 46701 h 53812"/>
              <a:gd name="connsiteX3" fmla="*/ 0 w 111472"/>
              <a:gd name="connsiteY3" fmla="*/ 0 h 53812"/>
              <a:gd name="connsiteX0" fmla="*/ 0 w 116462"/>
              <a:gd name="connsiteY0" fmla="*/ 0 h 53812"/>
              <a:gd name="connsiteX1" fmla="*/ 58959 w 116462"/>
              <a:gd name="connsiteY1" fmla="*/ 53812 h 53812"/>
              <a:gd name="connsiteX2" fmla="*/ 116462 w 116462"/>
              <a:gd name="connsiteY2" fmla="*/ 46701 h 53812"/>
              <a:gd name="connsiteX3" fmla="*/ 0 w 116462"/>
              <a:gd name="connsiteY3" fmla="*/ 0 h 53812"/>
              <a:gd name="connsiteX0" fmla="*/ 0 w 116462"/>
              <a:gd name="connsiteY0" fmla="*/ 0 h 53812"/>
              <a:gd name="connsiteX1" fmla="*/ 58959 w 116462"/>
              <a:gd name="connsiteY1" fmla="*/ 53812 h 53812"/>
              <a:gd name="connsiteX2" fmla="*/ 116462 w 116462"/>
              <a:gd name="connsiteY2" fmla="*/ 46701 h 53812"/>
              <a:gd name="connsiteX3" fmla="*/ 0 w 116462"/>
              <a:gd name="connsiteY3" fmla="*/ 0 h 53812"/>
              <a:gd name="connsiteX0" fmla="*/ 0 w 116462"/>
              <a:gd name="connsiteY0" fmla="*/ 0 h 53812"/>
              <a:gd name="connsiteX1" fmla="*/ 58959 w 116462"/>
              <a:gd name="connsiteY1" fmla="*/ 53812 h 53812"/>
              <a:gd name="connsiteX2" fmla="*/ 116462 w 116462"/>
              <a:gd name="connsiteY2" fmla="*/ 46701 h 53812"/>
              <a:gd name="connsiteX3" fmla="*/ 0 w 116462"/>
              <a:gd name="connsiteY3" fmla="*/ 0 h 53812"/>
              <a:gd name="connsiteX0" fmla="*/ 0 w 116462"/>
              <a:gd name="connsiteY0" fmla="*/ 7 h 53819"/>
              <a:gd name="connsiteX1" fmla="*/ 58959 w 116462"/>
              <a:gd name="connsiteY1" fmla="*/ 53819 h 53819"/>
              <a:gd name="connsiteX2" fmla="*/ 116462 w 116462"/>
              <a:gd name="connsiteY2" fmla="*/ 46708 h 53819"/>
              <a:gd name="connsiteX3" fmla="*/ 0 w 116462"/>
              <a:gd name="connsiteY3" fmla="*/ 7 h 53819"/>
              <a:gd name="connsiteX0" fmla="*/ 0 w 119227"/>
              <a:gd name="connsiteY0" fmla="*/ 10 h 47864"/>
              <a:gd name="connsiteX1" fmla="*/ 61724 w 119227"/>
              <a:gd name="connsiteY1" fmla="*/ 47864 h 47864"/>
              <a:gd name="connsiteX2" fmla="*/ 119227 w 119227"/>
              <a:gd name="connsiteY2" fmla="*/ 40753 h 47864"/>
              <a:gd name="connsiteX3" fmla="*/ 0 w 119227"/>
              <a:gd name="connsiteY3" fmla="*/ 10 h 47864"/>
            </a:gdLst>
            <a:ahLst/>
            <a:cxnLst>
              <a:cxn ang="0">
                <a:pos x="connsiteX0" y="connsiteY0"/>
              </a:cxn>
              <a:cxn ang="0">
                <a:pos x="connsiteX1" y="connsiteY1"/>
              </a:cxn>
              <a:cxn ang="0">
                <a:pos x="connsiteX2" y="connsiteY2"/>
              </a:cxn>
              <a:cxn ang="0">
                <a:pos x="connsiteX3" y="connsiteY3"/>
              </a:cxn>
            </a:cxnLst>
            <a:rect l="l" t="t" r="r" b="b"/>
            <a:pathLst>
              <a:path w="119227" h="47864">
                <a:moveTo>
                  <a:pt x="0" y="10"/>
                </a:moveTo>
                <a:cubicBezTo>
                  <a:pt x="28928" y="18971"/>
                  <a:pt x="61848" y="24546"/>
                  <a:pt x="61724" y="47864"/>
                </a:cubicBezTo>
                <a:cubicBezTo>
                  <a:pt x="83483" y="38185"/>
                  <a:pt x="88326" y="35765"/>
                  <a:pt x="119227" y="40753"/>
                </a:cubicBezTo>
                <a:cubicBezTo>
                  <a:pt x="115656" y="20474"/>
                  <a:pt x="85031" y="-507"/>
                  <a:pt x="0" y="1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9" name="Ellipse 1318">
            <a:extLst>
              <a:ext uri="{FF2B5EF4-FFF2-40B4-BE49-F238E27FC236}">
                <a16:creationId xmlns:a16="http://schemas.microsoft.com/office/drawing/2014/main" id="{46E950A3-AEC3-4616-884D-9E4A3CA64650}"/>
              </a:ext>
            </a:extLst>
          </p:cNvPr>
          <p:cNvSpPr/>
          <p:nvPr>
            <p:custDataLst>
              <p:tags r:id="rId1068"/>
            </p:custDataLst>
          </p:nvPr>
        </p:nvSpPr>
        <p:spPr>
          <a:xfrm rot="3111605">
            <a:off x="9909642" y="303059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0" name="Ellipse 1319">
            <a:extLst>
              <a:ext uri="{FF2B5EF4-FFF2-40B4-BE49-F238E27FC236}">
                <a16:creationId xmlns:a16="http://schemas.microsoft.com/office/drawing/2014/main" id="{4A7D0903-20EF-494B-A818-83E43CDBF8FA}"/>
              </a:ext>
            </a:extLst>
          </p:cNvPr>
          <p:cNvSpPr/>
          <p:nvPr>
            <p:custDataLst>
              <p:tags r:id="rId1069"/>
            </p:custDataLst>
          </p:nvPr>
        </p:nvSpPr>
        <p:spPr>
          <a:xfrm rot="2199370">
            <a:off x="9860176" y="2998770"/>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1" name="Forme libre : forme 1320">
            <a:extLst>
              <a:ext uri="{FF2B5EF4-FFF2-40B4-BE49-F238E27FC236}">
                <a16:creationId xmlns:a16="http://schemas.microsoft.com/office/drawing/2014/main" id="{CA2EA779-D10A-48E4-9DCF-2E21768D97F4}"/>
              </a:ext>
            </a:extLst>
          </p:cNvPr>
          <p:cNvSpPr/>
          <p:nvPr>
            <p:custDataLst>
              <p:tags r:id="rId1070"/>
            </p:custDataLst>
          </p:nvPr>
        </p:nvSpPr>
        <p:spPr>
          <a:xfrm rot="9023941">
            <a:off x="10070776" y="3020766"/>
            <a:ext cx="208365" cy="193253"/>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0821"/>
              <a:gd name="connsiteY0" fmla="*/ 0 h 86903"/>
              <a:gd name="connsiteX1" fmla="*/ 16543 w 80821"/>
              <a:gd name="connsiteY1" fmla="*/ 61067 h 86903"/>
              <a:gd name="connsiteX2" fmla="*/ 80821 w 80821"/>
              <a:gd name="connsiteY2" fmla="*/ 86903 h 86903"/>
              <a:gd name="connsiteX3" fmla="*/ 0 w 80821"/>
              <a:gd name="connsiteY3" fmla="*/ 0 h 86903"/>
              <a:gd name="connsiteX0" fmla="*/ 0 w 93812"/>
              <a:gd name="connsiteY0" fmla="*/ 0 h 84322"/>
              <a:gd name="connsiteX1" fmla="*/ 29534 w 93812"/>
              <a:gd name="connsiteY1" fmla="*/ 58486 h 84322"/>
              <a:gd name="connsiteX2" fmla="*/ 93812 w 93812"/>
              <a:gd name="connsiteY2" fmla="*/ 84322 h 84322"/>
              <a:gd name="connsiteX3" fmla="*/ 0 w 93812"/>
              <a:gd name="connsiteY3" fmla="*/ 0 h 84322"/>
              <a:gd name="connsiteX0" fmla="*/ 0 w 93812"/>
              <a:gd name="connsiteY0" fmla="*/ 0 h 84322"/>
              <a:gd name="connsiteX1" fmla="*/ 29534 w 93812"/>
              <a:gd name="connsiteY1" fmla="*/ 58486 h 84322"/>
              <a:gd name="connsiteX2" fmla="*/ 93812 w 93812"/>
              <a:gd name="connsiteY2" fmla="*/ 84322 h 84322"/>
              <a:gd name="connsiteX3" fmla="*/ 0 w 93812"/>
              <a:gd name="connsiteY3" fmla="*/ 0 h 84322"/>
            </a:gdLst>
            <a:ahLst/>
            <a:cxnLst>
              <a:cxn ang="0">
                <a:pos x="connsiteX0" y="connsiteY0"/>
              </a:cxn>
              <a:cxn ang="0">
                <a:pos x="connsiteX1" y="connsiteY1"/>
              </a:cxn>
              <a:cxn ang="0">
                <a:pos x="connsiteX2" y="connsiteY2"/>
              </a:cxn>
              <a:cxn ang="0">
                <a:pos x="connsiteX3" y="connsiteY3"/>
              </a:cxn>
            </a:cxnLst>
            <a:rect l="l" t="t" r="r" b="b"/>
            <a:pathLst>
              <a:path w="93812" h="84322">
                <a:moveTo>
                  <a:pt x="0" y="0"/>
                </a:moveTo>
                <a:cubicBezTo>
                  <a:pt x="19061" y="24372"/>
                  <a:pt x="25369" y="35999"/>
                  <a:pt x="29534" y="58486"/>
                </a:cubicBezTo>
                <a:cubicBezTo>
                  <a:pt x="61273" y="58479"/>
                  <a:pt x="76634" y="74498"/>
                  <a:pt x="93812" y="84322"/>
                </a:cubicBezTo>
                <a:cubicBezTo>
                  <a:pt x="90241" y="64043"/>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2" name="Ellipse 1321">
            <a:extLst>
              <a:ext uri="{FF2B5EF4-FFF2-40B4-BE49-F238E27FC236}">
                <a16:creationId xmlns:a16="http://schemas.microsoft.com/office/drawing/2014/main" id="{93C9335F-7C1F-4C7D-8A76-AE90A11E8634}"/>
              </a:ext>
            </a:extLst>
          </p:cNvPr>
          <p:cNvSpPr/>
          <p:nvPr>
            <p:custDataLst>
              <p:tags r:id="rId1071"/>
            </p:custDataLst>
          </p:nvPr>
        </p:nvSpPr>
        <p:spPr>
          <a:xfrm rot="3111605">
            <a:off x="10134125" y="3111861"/>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3" name="Ellipse 1322">
            <a:extLst>
              <a:ext uri="{FF2B5EF4-FFF2-40B4-BE49-F238E27FC236}">
                <a16:creationId xmlns:a16="http://schemas.microsoft.com/office/drawing/2014/main" id="{80133824-FF0D-4AEF-85CB-4EAD5ABD31B0}"/>
              </a:ext>
            </a:extLst>
          </p:cNvPr>
          <p:cNvSpPr/>
          <p:nvPr>
            <p:custDataLst>
              <p:tags r:id="rId1072"/>
            </p:custDataLst>
          </p:nvPr>
        </p:nvSpPr>
        <p:spPr>
          <a:xfrm rot="2199370">
            <a:off x="10162284" y="3093970"/>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4" name="Forme libre : forme 1323">
            <a:extLst>
              <a:ext uri="{FF2B5EF4-FFF2-40B4-BE49-F238E27FC236}">
                <a16:creationId xmlns:a16="http://schemas.microsoft.com/office/drawing/2014/main" id="{7479D884-67E7-4F0D-8D14-4E79E6110EEF}"/>
              </a:ext>
            </a:extLst>
          </p:cNvPr>
          <p:cNvSpPr/>
          <p:nvPr>
            <p:custDataLst>
              <p:tags r:id="rId1073"/>
            </p:custDataLst>
          </p:nvPr>
        </p:nvSpPr>
        <p:spPr>
          <a:xfrm rot="8709977">
            <a:off x="10406345" y="3090656"/>
            <a:ext cx="200084" cy="170050"/>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78461"/>
              <a:gd name="connsiteY0" fmla="*/ 0 h 84035"/>
              <a:gd name="connsiteX1" fmla="*/ 16543 w 78461"/>
              <a:gd name="connsiteY1" fmla="*/ 61067 h 84035"/>
              <a:gd name="connsiteX2" fmla="*/ 78461 w 78461"/>
              <a:gd name="connsiteY2" fmla="*/ 84035 h 84035"/>
              <a:gd name="connsiteX3" fmla="*/ 0 w 78461"/>
              <a:gd name="connsiteY3" fmla="*/ 0 h 84035"/>
              <a:gd name="connsiteX0" fmla="*/ 0 w 91018"/>
              <a:gd name="connsiteY0" fmla="*/ 0 h 79247"/>
              <a:gd name="connsiteX1" fmla="*/ 29100 w 91018"/>
              <a:gd name="connsiteY1" fmla="*/ 56279 h 79247"/>
              <a:gd name="connsiteX2" fmla="*/ 91018 w 91018"/>
              <a:gd name="connsiteY2" fmla="*/ 79247 h 79247"/>
              <a:gd name="connsiteX3" fmla="*/ 0 w 91018"/>
              <a:gd name="connsiteY3" fmla="*/ 0 h 79247"/>
              <a:gd name="connsiteX0" fmla="*/ 0 w 87724"/>
              <a:gd name="connsiteY0" fmla="*/ 0 h 71134"/>
              <a:gd name="connsiteX1" fmla="*/ 29100 w 87724"/>
              <a:gd name="connsiteY1" fmla="*/ 56279 h 71134"/>
              <a:gd name="connsiteX2" fmla="*/ 87724 w 87724"/>
              <a:gd name="connsiteY2" fmla="*/ 71134 h 71134"/>
              <a:gd name="connsiteX3" fmla="*/ 0 w 87724"/>
              <a:gd name="connsiteY3" fmla="*/ 0 h 71134"/>
              <a:gd name="connsiteX0" fmla="*/ 0 w 90083"/>
              <a:gd name="connsiteY0" fmla="*/ 0 h 74198"/>
              <a:gd name="connsiteX1" fmla="*/ 29100 w 90083"/>
              <a:gd name="connsiteY1" fmla="*/ 56279 h 74198"/>
              <a:gd name="connsiteX2" fmla="*/ 90083 w 90083"/>
              <a:gd name="connsiteY2" fmla="*/ 74198 h 74198"/>
              <a:gd name="connsiteX3" fmla="*/ 0 w 90083"/>
              <a:gd name="connsiteY3" fmla="*/ 0 h 74198"/>
            </a:gdLst>
            <a:ahLst/>
            <a:cxnLst>
              <a:cxn ang="0">
                <a:pos x="connsiteX0" y="connsiteY0"/>
              </a:cxn>
              <a:cxn ang="0">
                <a:pos x="connsiteX1" y="connsiteY1"/>
              </a:cxn>
              <a:cxn ang="0">
                <a:pos x="connsiteX2" y="connsiteY2"/>
              </a:cxn>
              <a:cxn ang="0">
                <a:pos x="connsiteX3" y="connsiteY3"/>
              </a:cxn>
            </a:cxnLst>
            <a:rect l="l" t="t" r="r" b="b"/>
            <a:pathLst>
              <a:path w="90083" h="74198">
                <a:moveTo>
                  <a:pt x="0" y="0"/>
                </a:moveTo>
                <a:cubicBezTo>
                  <a:pt x="13022" y="22437"/>
                  <a:pt x="24935" y="33792"/>
                  <a:pt x="29100" y="56279"/>
                </a:cubicBezTo>
                <a:cubicBezTo>
                  <a:pt x="60839" y="56272"/>
                  <a:pt x="72905" y="64374"/>
                  <a:pt x="90083" y="74198"/>
                </a:cubicBezTo>
                <a:cubicBezTo>
                  <a:pt x="86512" y="53919"/>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5" name="Ellipse 1324">
            <a:extLst>
              <a:ext uri="{FF2B5EF4-FFF2-40B4-BE49-F238E27FC236}">
                <a16:creationId xmlns:a16="http://schemas.microsoft.com/office/drawing/2014/main" id="{905CAEF4-3D83-4AEF-80CD-71BBB37A3911}"/>
              </a:ext>
            </a:extLst>
          </p:cNvPr>
          <p:cNvSpPr/>
          <p:nvPr>
            <p:custDataLst>
              <p:tags r:id="rId1074"/>
            </p:custDataLst>
          </p:nvPr>
        </p:nvSpPr>
        <p:spPr>
          <a:xfrm rot="3111605">
            <a:off x="10519921" y="3168010"/>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6" name="Ellipse 1325">
            <a:extLst>
              <a:ext uri="{FF2B5EF4-FFF2-40B4-BE49-F238E27FC236}">
                <a16:creationId xmlns:a16="http://schemas.microsoft.com/office/drawing/2014/main" id="{F1137F7C-1013-41BA-92A6-423D8C06E948}"/>
              </a:ext>
            </a:extLst>
          </p:cNvPr>
          <p:cNvSpPr/>
          <p:nvPr>
            <p:custDataLst>
              <p:tags r:id="rId1075"/>
            </p:custDataLst>
          </p:nvPr>
        </p:nvSpPr>
        <p:spPr>
          <a:xfrm rot="2199370">
            <a:off x="10480780" y="3137329"/>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7" name="Forme libre : forme 1326">
            <a:extLst>
              <a:ext uri="{FF2B5EF4-FFF2-40B4-BE49-F238E27FC236}">
                <a16:creationId xmlns:a16="http://schemas.microsoft.com/office/drawing/2014/main" id="{96D9DC8F-536B-4FC7-81A8-CF67AE942C79}"/>
              </a:ext>
            </a:extLst>
          </p:cNvPr>
          <p:cNvSpPr/>
          <p:nvPr>
            <p:custDataLst>
              <p:tags r:id="rId1076"/>
            </p:custDataLst>
          </p:nvPr>
        </p:nvSpPr>
        <p:spPr>
          <a:xfrm rot="8709977">
            <a:off x="10742029" y="3105357"/>
            <a:ext cx="201375" cy="143941"/>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78461"/>
              <a:gd name="connsiteY0" fmla="*/ 0 h 84035"/>
              <a:gd name="connsiteX1" fmla="*/ 16543 w 78461"/>
              <a:gd name="connsiteY1" fmla="*/ 61067 h 84035"/>
              <a:gd name="connsiteX2" fmla="*/ 78461 w 78461"/>
              <a:gd name="connsiteY2" fmla="*/ 84035 h 84035"/>
              <a:gd name="connsiteX3" fmla="*/ 0 w 78461"/>
              <a:gd name="connsiteY3" fmla="*/ 0 h 84035"/>
              <a:gd name="connsiteX0" fmla="*/ 0 w 91018"/>
              <a:gd name="connsiteY0" fmla="*/ 0 h 79247"/>
              <a:gd name="connsiteX1" fmla="*/ 29100 w 91018"/>
              <a:gd name="connsiteY1" fmla="*/ 56279 h 79247"/>
              <a:gd name="connsiteX2" fmla="*/ 91018 w 91018"/>
              <a:gd name="connsiteY2" fmla="*/ 79247 h 79247"/>
              <a:gd name="connsiteX3" fmla="*/ 0 w 91018"/>
              <a:gd name="connsiteY3" fmla="*/ 0 h 79247"/>
              <a:gd name="connsiteX0" fmla="*/ 0 w 87724"/>
              <a:gd name="connsiteY0" fmla="*/ 0 h 71134"/>
              <a:gd name="connsiteX1" fmla="*/ 29100 w 87724"/>
              <a:gd name="connsiteY1" fmla="*/ 56279 h 71134"/>
              <a:gd name="connsiteX2" fmla="*/ 87724 w 87724"/>
              <a:gd name="connsiteY2" fmla="*/ 71134 h 71134"/>
              <a:gd name="connsiteX3" fmla="*/ 0 w 87724"/>
              <a:gd name="connsiteY3" fmla="*/ 0 h 71134"/>
              <a:gd name="connsiteX0" fmla="*/ 0 w 90083"/>
              <a:gd name="connsiteY0" fmla="*/ 0 h 74198"/>
              <a:gd name="connsiteX1" fmla="*/ 29100 w 90083"/>
              <a:gd name="connsiteY1" fmla="*/ 56279 h 74198"/>
              <a:gd name="connsiteX2" fmla="*/ 90083 w 90083"/>
              <a:gd name="connsiteY2" fmla="*/ 74198 h 74198"/>
              <a:gd name="connsiteX3" fmla="*/ 0 w 90083"/>
              <a:gd name="connsiteY3" fmla="*/ 0 h 74198"/>
              <a:gd name="connsiteX0" fmla="*/ 0 w 85143"/>
              <a:gd name="connsiteY0" fmla="*/ 0 h 62028"/>
              <a:gd name="connsiteX1" fmla="*/ 29100 w 85143"/>
              <a:gd name="connsiteY1" fmla="*/ 56279 h 62028"/>
              <a:gd name="connsiteX2" fmla="*/ 85143 w 85143"/>
              <a:gd name="connsiteY2" fmla="*/ 62028 h 62028"/>
              <a:gd name="connsiteX3" fmla="*/ 0 w 85143"/>
              <a:gd name="connsiteY3" fmla="*/ 0 h 62028"/>
              <a:gd name="connsiteX0" fmla="*/ 0 w 90664"/>
              <a:gd name="connsiteY0" fmla="*/ 0 h 62806"/>
              <a:gd name="connsiteX1" fmla="*/ 29100 w 90664"/>
              <a:gd name="connsiteY1" fmla="*/ 56279 h 62806"/>
              <a:gd name="connsiteX2" fmla="*/ 90664 w 90664"/>
              <a:gd name="connsiteY2" fmla="*/ 62806 h 62806"/>
              <a:gd name="connsiteX3" fmla="*/ 0 w 90664"/>
              <a:gd name="connsiteY3" fmla="*/ 0 h 62806"/>
              <a:gd name="connsiteX0" fmla="*/ 0 w 90664"/>
              <a:gd name="connsiteY0" fmla="*/ 0 h 62806"/>
              <a:gd name="connsiteX1" fmla="*/ 29100 w 90664"/>
              <a:gd name="connsiteY1" fmla="*/ 56279 h 62806"/>
              <a:gd name="connsiteX2" fmla="*/ 90664 w 90664"/>
              <a:gd name="connsiteY2" fmla="*/ 62806 h 62806"/>
              <a:gd name="connsiteX3" fmla="*/ 0 w 90664"/>
              <a:gd name="connsiteY3" fmla="*/ 0 h 62806"/>
              <a:gd name="connsiteX0" fmla="*/ 0 w 90664"/>
              <a:gd name="connsiteY0" fmla="*/ 0 h 62806"/>
              <a:gd name="connsiteX1" fmla="*/ 29100 w 90664"/>
              <a:gd name="connsiteY1" fmla="*/ 56279 h 62806"/>
              <a:gd name="connsiteX2" fmla="*/ 90664 w 90664"/>
              <a:gd name="connsiteY2" fmla="*/ 62806 h 62806"/>
              <a:gd name="connsiteX3" fmla="*/ 0 w 90664"/>
              <a:gd name="connsiteY3" fmla="*/ 0 h 62806"/>
            </a:gdLst>
            <a:ahLst/>
            <a:cxnLst>
              <a:cxn ang="0">
                <a:pos x="connsiteX0" y="connsiteY0"/>
              </a:cxn>
              <a:cxn ang="0">
                <a:pos x="connsiteX1" y="connsiteY1"/>
              </a:cxn>
              <a:cxn ang="0">
                <a:pos x="connsiteX2" y="connsiteY2"/>
              </a:cxn>
              <a:cxn ang="0">
                <a:pos x="connsiteX3" y="connsiteY3"/>
              </a:cxn>
            </a:cxnLst>
            <a:rect l="l" t="t" r="r" b="b"/>
            <a:pathLst>
              <a:path w="90664" h="62806">
                <a:moveTo>
                  <a:pt x="0" y="0"/>
                </a:moveTo>
                <a:cubicBezTo>
                  <a:pt x="27448" y="27747"/>
                  <a:pt x="24935" y="33792"/>
                  <a:pt x="29100" y="56279"/>
                </a:cubicBezTo>
                <a:cubicBezTo>
                  <a:pt x="60839" y="56272"/>
                  <a:pt x="54653" y="43227"/>
                  <a:pt x="90664" y="62806"/>
                </a:cubicBezTo>
                <a:cubicBezTo>
                  <a:pt x="87093" y="42527"/>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8" name="Ellipse 1327">
            <a:extLst>
              <a:ext uri="{FF2B5EF4-FFF2-40B4-BE49-F238E27FC236}">
                <a16:creationId xmlns:a16="http://schemas.microsoft.com/office/drawing/2014/main" id="{26828BD3-A394-417F-B686-EDA346A8AA3A}"/>
              </a:ext>
            </a:extLst>
          </p:cNvPr>
          <p:cNvSpPr/>
          <p:nvPr>
            <p:custDataLst>
              <p:tags r:id="rId1077"/>
            </p:custDataLst>
          </p:nvPr>
        </p:nvSpPr>
        <p:spPr>
          <a:xfrm rot="3111605">
            <a:off x="10849324" y="3158573"/>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9" name="Ellipse 1328">
            <a:extLst>
              <a:ext uri="{FF2B5EF4-FFF2-40B4-BE49-F238E27FC236}">
                <a16:creationId xmlns:a16="http://schemas.microsoft.com/office/drawing/2014/main" id="{C3454878-BA3F-49BD-93FC-87022C211C9C}"/>
              </a:ext>
            </a:extLst>
          </p:cNvPr>
          <p:cNvSpPr/>
          <p:nvPr>
            <p:custDataLst>
              <p:tags r:id="rId1078"/>
            </p:custDataLst>
          </p:nvPr>
        </p:nvSpPr>
        <p:spPr>
          <a:xfrm rot="2199370">
            <a:off x="10810183" y="3127892"/>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30" name="Forme libre : forme 1329">
            <a:extLst>
              <a:ext uri="{FF2B5EF4-FFF2-40B4-BE49-F238E27FC236}">
                <a16:creationId xmlns:a16="http://schemas.microsoft.com/office/drawing/2014/main" id="{767245C2-AAE2-4EEA-B578-13C0A9775041}"/>
              </a:ext>
            </a:extLst>
          </p:cNvPr>
          <p:cNvSpPr/>
          <p:nvPr>
            <p:custDataLst>
              <p:tags r:id="rId1079"/>
            </p:custDataLst>
          </p:nvPr>
        </p:nvSpPr>
        <p:spPr>
          <a:xfrm rot="8709977">
            <a:off x="11051293" y="3096326"/>
            <a:ext cx="186837" cy="140577"/>
          </a:xfrm>
          <a:custGeom>
            <a:avLst/>
            <a:gdLst>
              <a:gd name="connsiteX0" fmla="*/ 1275 w 127956"/>
              <a:gd name="connsiteY0" fmla="*/ 40454 h 83095"/>
              <a:gd name="connsiteX1" fmla="*/ 65670 w 127956"/>
              <a:gd name="connsiteY1" fmla="*/ 82310 h 83095"/>
              <a:gd name="connsiteX2" fmla="*/ 126844 w 127956"/>
              <a:gd name="connsiteY2" fmla="*/ 1817 h 83095"/>
              <a:gd name="connsiteX3" fmla="*/ 1275 w 127956"/>
              <a:gd name="connsiteY3" fmla="*/ 40454 h 83095"/>
              <a:gd name="connsiteX0" fmla="*/ 1298 w 128609"/>
              <a:gd name="connsiteY0" fmla="*/ 20253 h 62831"/>
              <a:gd name="connsiteX1" fmla="*/ 65693 w 128609"/>
              <a:gd name="connsiteY1" fmla="*/ 62109 h 62831"/>
              <a:gd name="connsiteX2" fmla="*/ 127510 w 128609"/>
              <a:gd name="connsiteY2" fmla="*/ 3085 h 62831"/>
              <a:gd name="connsiteX3" fmla="*/ 1298 w 128609"/>
              <a:gd name="connsiteY3" fmla="*/ 20253 h 62831"/>
              <a:gd name="connsiteX0" fmla="*/ 963 w 151023"/>
              <a:gd name="connsiteY0" fmla="*/ 39491 h 60715"/>
              <a:gd name="connsiteX1" fmla="*/ 86866 w 151023"/>
              <a:gd name="connsiteY1" fmla="*/ 59256 h 60715"/>
              <a:gd name="connsiteX2" fmla="*/ 148683 w 151023"/>
              <a:gd name="connsiteY2" fmla="*/ 232 h 60715"/>
              <a:gd name="connsiteX3" fmla="*/ 963 w 151023"/>
              <a:gd name="connsiteY3" fmla="*/ 39491 h 60715"/>
              <a:gd name="connsiteX0" fmla="*/ 995 w 150991"/>
              <a:gd name="connsiteY0" fmla="*/ 39355 h 53894"/>
              <a:gd name="connsiteX1" fmla="*/ 86082 w 150991"/>
              <a:gd name="connsiteY1" fmla="*/ 51884 h 53894"/>
              <a:gd name="connsiteX2" fmla="*/ 148715 w 150991"/>
              <a:gd name="connsiteY2" fmla="*/ 96 h 53894"/>
              <a:gd name="connsiteX3" fmla="*/ 995 w 150991"/>
              <a:gd name="connsiteY3" fmla="*/ 39355 h 53894"/>
              <a:gd name="connsiteX0" fmla="*/ 928 w 151061"/>
              <a:gd name="connsiteY0" fmla="*/ 39441 h 58510"/>
              <a:gd name="connsiteX1" fmla="*/ 87746 w 151061"/>
              <a:gd name="connsiteY1" fmla="*/ 56910 h 58510"/>
              <a:gd name="connsiteX2" fmla="*/ 148648 w 151061"/>
              <a:gd name="connsiteY2" fmla="*/ 182 h 58510"/>
              <a:gd name="connsiteX3" fmla="*/ 928 w 151061"/>
              <a:gd name="connsiteY3" fmla="*/ 39441 h 58510"/>
              <a:gd name="connsiteX0" fmla="*/ 923 w 151056"/>
              <a:gd name="connsiteY0" fmla="*/ 39441 h 56910"/>
              <a:gd name="connsiteX1" fmla="*/ 87741 w 151056"/>
              <a:gd name="connsiteY1" fmla="*/ 56910 h 56910"/>
              <a:gd name="connsiteX2" fmla="*/ 148643 w 151056"/>
              <a:gd name="connsiteY2" fmla="*/ 182 h 56910"/>
              <a:gd name="connsiteX3" fmla="*/ 923 w 151056"/>
              <a:gd name="connsiteY3" fmla="*/ 39441 h 56910"/>
              <a:gd name="connsiteX0" fmla="*/ 923 w 151083"/>
              <a:gd name="connsiteY0" fmla="*/ 39441 h 56910"/>
              <a:gd name="connsiteX1" fmla="*/ 87741 w 151083"/>
              <a:gd name="connsiteY1" fmla="*/ 56910 h 56910"/>
              <a:gd name="connsiteX2" fmla="*/ 148643 w 151083"/>
              <a:gd name="connsiteY2" fmla="*/ 182 h 56910"/>
              <a:gd name="connsiteX3" fmla="*/ 923 w 151083"/>
              <a:gd name="connsiteY3" fmla="*/ 39441 h 56910"/>
              <a:gd name="connsiteX0" fmla="*/ 941 w 151061"/>
              <a:gd name="connsiteY0" fmla="*/ 39518 h 60455"/>
              <a:gd name="connsiteX1" fmla="*/ 87269 w 151061"/>
              <a:gd name="connsiteY1" fmla="*/ 60455 h 60455"/>
              <a:gd name="connsiteX2" fmla="*/ 148661 w 151061"/>
              <a:gd name="connsiteY2" fmla="*/ 259 h 60455"/>
              <a:gd name="connsiteX3" fmla="*/ 941 w 151061"/>
              <a:gd name="connsiteY3" fmla="*/ 39518 h 60455"/>
              <a:gd name="connsiteX0" fmla="*/ 941 w 151761"/>
              <a:gd name="connsiteY0" fmla="*/ 39733 h 60670"/>
              <a:gd name="connsiteX1" fmla="*/ 87269 w 151761"/>
              <a:gd name="connsiteY1" fmla="*/ 60670 h 60670"/>
              <a:gd name="connsiteX2" fmla="*/ 148661 w 151761"/>
              <a:gd name="connsiteY2" fmla="*/ 474 h 60670"/>
              <a:gd name="connsiteX3" fmla="*/ 941 w 151761"/>
              <a:gd name="connsiteY3" fmla="*/ 39733 h 60670"/>
              <a:gd name="connsiteX0" fmla="*/ 888 w 149790"/>
              <a:gd name="connsiteY0" fmla="*/ 34174 h 55111"/>
              <a:gd name="connsiteX1" fmla="*/ 87216 w 149790"/>
              <a:gd name="connsiteY1" fmla="*/ 55111 h 55111"/>
              <a:gd name="connsiteX2" fmla="*/ 146598 w 149790"/>
              <a:gd name="connsiteY2" fmla="*/ 536 h 55111"/>
              <a:gd name="connsiteX3" fmla="*/ 888 w 149790"/>
              <a:gd name="connsiteY3" fmla="*/ 34174 h 55111"/>
              <a:gd name="connsiteX0" fmla="*/ 971 w 141678"/>
              <a:gd name="connsiteY0" fmla="*/ 34855 h 54842"/>
              <a:gd name="connsiteX1" fmla="*/ 80143 w 141678"/>
              <a:gd name="connsiteY1" fmla="*/ 54842 h 54842"/>
              <a:gd name="connsiteX2" fmla="*/ 139525 w 141678"/>
              <a:gd name="connsiteY2" fmla="*/ 267 h 54842"/>
              <a:gd name="connsiteX3" fmla="*/ 971 w 141678"/>
              <a:gd name="connsiteY3" fmla="*/ 34855 h 54842"/>
              <a:gd name="connsiteX0" fmla="*/ 0 w 140707"/>
              <a:gd name="connsiteY0" fmla="*/ 34588 h 54575"/>
              <a:gd name="connsiteX1" fmla="*/ 79172 w 140707"/>
              <a:gd name="connsiteY1" fmla="*/ 54575 h 54575"/>
              <a:gd name="connsiteX2" fmla="*/ 138554 w 140707"/>
              <a:gd name="connsiteY2" fmla="*/ 0 h 54575"/>
              <a:gd name="connsiteX3" fmla="*/ 0 w 140707"/>
              <a:gd name="connsiteY3" fmla="*/ 34588 h 54575"/>
              <a:gd name="connsiteX0" fmla="*/ 0 w 141432"/>
              <a:gd name="connsiteY0" fmla="*/ 35313 h 55300"/>
              <a:gd name="connsiteX1" fmla="*/ 79172 w 141432"/>
              <a:gd name="connsiteY1" fmla="*/ 55300 h 55300"/>
              <a:gd name="connsiteX2" fmla="*/ 138554 w 141432"/>
              <a:gd name="connsiteY2" fmla="*/ 725 h 55300"/>
              <a:gd name="connsiteX3" fmla="*/ 0 w 141432"/>
              <a:gd name="connsiteY3" fmla="*/ 35313 h 55300"/>
              <a:gd name="connsiteX0" fmla="*/ 663 w 142095"/>
              <a:gd name="connsiteY0" fmla="*/ 35644 h 55631"/>
              <a:gd name="connsiteX1" fmla="*/ 79835 w 142095"/>
              <a:gd name="connsiteY1" fmla="*/ 55631 h 55631"/>
              <a:gd name="connsiteX2" fmla="*/ 139217 w 142095"/>
              <a:gd name="connsiteY2" fmla="*/ 1056 h 55631"/>
              <a:gd name="connsiteX3" fmla="*/ 663 w 142095"/>
              <a:gd name="connsiteY3" fmla="*/ 35644 h 55631"/>
              <a:gd name="connsiteX0" fmla="*/ 1477 w 142909"/>
              <a:gd name="connsiteY0" fmla="*/ 35270 h 55257"/>
              <a:gd name="connsiteX1" fmla="*/ 80649 w 142909"/>
              <a:gd name="connsiteY1" fmla="*/ 55257 h 55257"/>
              <a:gd name="connsiteX2" fmla="*/ 140031 w 142909"/>
              <a:gd name="connsiteY2" fmla="*/ 682 h 55257"/>
              <a:gd name="connsiteX3" fmla="*/ 1477 w 142909"/>
              <a:gd name="connsiteY3" fmla="*/ 35270 h 55257"/>
              <a:gd name="connsiteX0" fmla="*/ 1626 w 121924"/>
              <a:gd name="connsiteY0" fmla="*/ 30312 h 55036"/>
              <a:gd name="connsiteX1" fmla="*/ 61198 w 121924"/>
              <a:gd name="connsiteY1" fmla="*/ 55036 h 55036"/>
              <a:gd name="connsiteX2" fmla="*/ 120580 w 121924"/>
              <a:gd name="connsiteY2" fmla="*/ 461 h 55036"/>
              <a:gd name="connsiteX3" fmla="*/ 1626 w 121924"/>
              <a:gd name="connsiteY3" fmla="*/ 30312 h 55036"/>
              <a:gd name="connsiteX0" fmla="*/ 2392 w 122690"/>
              <a:gd name="connsiteY0" fmla="*/ 30267 h 54991"/>
              <a:gd name="connsiteX1" fmla="*/ 61964 w 122690"/>
              <a:gd name="connsiteY1" fmla="*/ 54991 h 54991"/>
              <a:gd name="connsiteX2" fmla="*/ 121346 w 122690"/>
              <a:gd name="connsiteY2" fmla="*/ 416 h 54991"/>
              <a:gd name="connsiteX3" fmla="*/ 2392 w 122690"/>
              <a:gd name="connsiteY3" fmla="*/ 30267 h 54991"/>
              <a:gd name="connsiteX0" fmla="*/ 857 w 105824"/>
              <a:gd name="connsiteY0" fmla="*/ 2127 h 26851"/>
              <a:gd name="connsiteX1" fmla="*/ 60429 w 105824"/>
              <a:gd name="connsiteY1" fmla="*/ 26851 h 26851"/>
              <a:gd name="connsiteX2" fmla="*/ 103952 w 105824"/>
              <a:gd name="connsiteY2" fmla="*/ 4113 h 26851"/>
              <a:gd name="connsiteX3" fmla="*/ 857 w 105824"/>
              <a:gd name="connsiteY3" fmla="*/ 2127 h 26851"/>
              <a:gd name="connsiteX0" fmla="*/ 1125 w 94325"/>
              <a:gd name="connsiteY0" fmla="*/ 1131 h 31701"/>
              <a:gd name="connsiteX1" fmla="*/ 49458 w 94325"/>
              <a:gd name="connsiteY1" fmla="*/ 31701 h 31701"/>
              <a:gd name="connsiteX2" fmla="*/ 92981 w 94325"/>
              <a:gd name="connsiteY2" fmla="*/ 8963 h 31701"/>
              <a:gd name="connsiteX3" fmla="*/ 1125 w 94325"/>
              <a:gd name="connsiteY3" fmla="*/ 1131 h 31701"/>
              <a:gd name="connsiteX0" fmla="*/ 1273 w 90062"/>
              <a:gd name="connsiteY0" fmla="*/ 895 h 34573"/>
              <a:gd name="connsiteX1" fmla="*/ 45381 w 90062"/>
              <a:gd name="connsiteY1" fmla="*/ 34573 h 34573"/>
              <a:gd name="connsiteX2" fmla="*/ 88904 w 90062"/>
              <a:gd name="connsiteY2" fmla="*/ 11835 h 34573"/>
              <a:gd name="connsiteX3" fmla="*/ 1273 w 90062"/>
              <a:gd name="connsiteY3" fmla="*/ 895 h 34573"/>
              <a:gd name="connsiteX0" fmla="*/ 2056 w 90845"/>
              <a:gd name="connsiteY0" fmla="*/ 3608 h 37286"/>
              <a:gd name="connsiteX1" fmla="*/ 46164 w 90845"/>
              <a:gd name="connsiteY1" fmla="*/ 37286 h 37286"/>
              <a:gd name="connsiteX2" fmla="*/ 89687 w 90845"/>
              <a:gd name="connsiteY2" fmla="*/ 14548 h 37286"/>
              <a:gd name="connsiteX3" fmla="*/ 2056 w 90845"/>
              <a:gd name="connsiteY3" fmla="*/ 3608 h 37286"/>
              <a:gd name="connsiteX0" fmla="*/ 2215 w 93510"/>
              <a:gd name="connsiteY0" fmla="*/ 5252 h 38930"/>
              <a:gd name="connsiteX1" fmla="*/ 46323 w 93510"/>
              <a:gd name="connsiteY1" fmla="*/ 38930 h 38930"/>
              <a:gd name="connsiteX2" fmla="*/ 89846 w 93510"/>
              <a:gd name="connsiteY2" fmla="*/ 16192 h 38930"/>
              <a:gd name="connsiteX3" fmla="*/ 2215 w 93510"/>
              <a:gd name="connsiteY3" fmla="*/ 5252 h 38930"/>
              <a:gd name="connsiteX0" fmla="*/ 1401 w 90087"/>
              <a:gd name="connsiteY0" fmla="*/ 1145 h 38301"/>
              <a:gd name="connsiteX1" fmla="*/ 44071 w 90087"/>
              <a:gd name="connsiteY1" fmla="*/ 38301 h 38301"/>
              <a:gd name="connsiteX2" fmla="*/ 89032 w 90087"/>
              <a:gd name="connsiteY2" fmla="*/ 12085 h 38301"/>
              <a:gd name="connsiteX3" fmla="*/ 1401 w 90087"/>
              <a:gd name="connsiteY3" fmla="*/ 1145 h 38301"/>
              <a:gd name="connsiteX0" fmla="*/ 961 w 89647"/>
              <a:gd name="connsiteY0" fmla="*/ 1145 h 38301"/>
              <a:gd name="connsiteX1" fmla="*/ 43631 w 89647"/>
              <a:gd name="connsiteY1" fmla="*/ 38301 h 38301"/>
              <a:gd name="connsiteX2" fmla="*/ 88592 w 89647"/>
              <a:gd name="connsiteY2" fmla="*/ 12085 h 38301"/>
              <a:gd name="connsiteX3" fmla="*/ 961 w 89647"/>
              <a:gd name="connsiteY3" fmla="*/ 1145 h 38301"/>
              <a:gd name="connsiteX0" fmla="*/ 1098 w 93366"/>
              <a:gd name="connsiteY0" fmla="*/ 2462 h 39618"/>
              <a:gd name="connsiteX1" fmla="*/ 43768 w 93366"/>
              <a:gd name="connsiteY1" fmla="*/ 39618 h 39618"/>
              <a:gd name="connsiteX2" fmla="*/ 92407 w 93366"/>
              <a:gd name="connsiteY2" fmla="*/ 7469 h 39618"/>
              <a:gd name="connsiteX3" fmla="*/ 1098 w 93366"/>
              <a:gd name="connsiteY3" fmla="*/ 2462 h 39618"/>
              <a:gd name="connsiteX0" fmla="*/ 1580 w 93502"/>
              <a:gd name="connsiteY0" fmla="*/ 3587 h 50772"/>
              <a:gd name="connsiteX1" fmla="*/ 37638 w 93502"/>
              <a:gd name="connsiteY1" fmla="*/ 50772 h 50772"/>
              <a:gd name="connsiteX2" fmla="*/ 92889 w 93502"/>
              <a:gd name="connsiteY2" fmla="*/ 8594 h 50772"/>
              <a:gd name="connsiteX3" fmla="*/ 1580 w 93502"/>
              <a:gd name="connsiteY3" fmla="*/ 3587 h 50772"/>
              <a:gd name="connsiteX0" fmla="*/ 1529 w 92338"/>
              <a:gd name="connsiteY0" fmla="*/ 845 h 48030"/>
              <a:gd name="connsiteX1" fmla="*/ 37587 w 92338"/>
              <a:gd name="connsiteY1" fmla="*/ 48030 h 48030"/>
              <a:gd name="connsiteX2" fmla="*/ 91709 w 92338"/>
              <a:gd name="connsiteY2" fmla="*/ 19965 h 48030"/>
              <a:gd name="connsiteX3" fmla="*/ 1529 w 92338"/>
              <a:gd name="connsiteY3" fmla="*/ 845 h 48030"/>
              <a:gd name="connsiteX0" fmla="*/ 2116 w 81290"/>
              <a:gd name="connsiteY0" fmla="*/ 547 h 60491"/>
              <a:gd name="connsiteX1" fmla="*/ 26848 w 81290"/>
              <a:gd name="connsiteY1" fmla="*/ 60491 h 60491"/>
              <a:gd name="connsiteX2" fmla="*/ 80970 w 81290"/>
              <a:gd name="connsiteY2" fmla="*/ 32426 h 60491"/>
              <a:gd name="connsiteX3" fmla="*/ 2116 w 81290"/>
              <a:gd name="connsiteY3" fmla="*/ 547 h 60491"/>
              <a:gd name="connsiteX0" fmla="*/ 1497 w 80671"/>
              <a:gd name="connsiteY0" fmla="*/ 547 h 60491"/>
              <a:gd name="connsiteX1" fmla="*/ 26229 w 80671"/>
              <a:gd name="connsiteY1" fmla="*/ 60491 h 60491"/>
              <a:gd name="connsiteX2" fmla="*/ 80351 w 80671"/>
              <a:gd name="connsiteY2" fmla="*/ 32426 h 60491"/>
              <a:gd name="connsiteX3" fmla="*/ 1497 w 80671"/>
              <a:gd name="connsiteY3" fmla="*/ 547 h 60491"/>
              <a:gd name="connsiteX0" fmla="*/ 1997 w 81030"/>
              <a:gd name="connsiteY0" fmla="*/ 381 h 55418"/>
              <a:gd name="connsiteX1" fmla="*/ 21362 w 81030"/>
              <a:gd name="connsiteY1" fmla="*/ 55418 h 55418"/>
              <a:gd name="connsiteX2" fmla="*/ 80851 w 81030"/>
              <a:gd name="connsiteY2" fmla="*/ 32260 h 55418"/>
              <a:gd name="connsiteX3" fmla="*/ 1997 w 81030"/>
              <a:gd name="connsiteY3" fmla="*/ 381 h 55418"/>
              <a:gd name="connsiteX0" fmla="*/ 1591 w 80731"/>
              <a:gd name="connsiteY0" fmla="*/ 398 h 55999"/>
              <a:gd name="connsiteX1" fmla="*/ 25204 w 80731"/>
              <a:gd name="connsiteY1" fmla="*/ 55999 h 55999"/>
              <a:gd name="connsiteX2" fmla="*/ 80445 w 80731"/>
              <a:gd name="connsiteY2" fmla="*/ 32277 h 55999"/>
              <a:gd name="connsiteX3" fmla="*/ 1591 w 80731"/>
              <a:gd name="connsiteY3" fmla="*/ 398 h 55999"/>
              <a:gd name="connsiteX0" fmla="*/ 4990 w 84130"/>
              <a:gd name="connsiteY0" fmla="*/ 309 h 55910"/>
              <a:gd name="connsiteX1" fmla="*/ 28603 w 84130"/>
              <a:gd name="connsiteY1" fmla="*/ 55910 h 55910"/>
              <a:gd name="connsiteX2" fmla="*/ 83844 w 84130"/>
              <a:gd name="connsiteY2" fmla="*/ 32188 h 55910"/>
              <a:gd name="connsiteX3" fmla="*/ 4990 w 84130"/>
              <a:gd name="connsiteY3" fmla="*/ 309 h 55910"/>
              <a:gd name="connsiteX0" fmla="*/ 5501 w 79202"/>
              <a:gd name="connsiteY0" fmla="*/ 299 h 56870"/>
              <a:gd name="connsiteX1" fmla="*/ 23783 w 79202"/>
              <a:gd name="connsiteY1" fmla="*/ 56870 h 56870"/>
              <a:gd name="connsiteX2" fmla="*/ 79024 w 79202"/>
              <a:gd name="connsiteY2" fmla="*/ 33148 h 56870"/>
              <a:gd name="connsiteX3" fmla="*/ 5501 w 79202"/>
              <a:gd name="connsiteY3" fmla="*/ 299 h 56870"/>
              <a:gd name="connsiteX0" fmla="*/ 1948 w 77794"/>
              <a:gd name="connsiteY0" fmla="*/ 36 h 56607"/>
              <a:gd name="connsiteX1" fmla="*/ 20230 w 77794"/>
              <a:gd name="connsiteY1" fmla="*/ 56607 h 56607"/>
              <a:gd name="connsiteX2" fmla="*/ 77625 w 77794"/>
              <a:gd name="connsiteY2" fmla="*/ 48273 h 56607"/>
              <a:gd name="connsiteX3" fmla="*/ 1948 w 77794"/>
              <a:gd name="connsiteY3" fmla="*/ 36 h 56607"/>
              <a:gd name="connsiteX0" fmla="*/ 1509 w 87802"/>
              <a:gd name="connsiteY0" fmla="*/ 30 h 63832"/>
              <a:gd name="connsiteX1" fmla="*/ 30023 w 87802"/>
              <a:gd name="connsiteY1" fmla="*/ 63832 h 63832"/>
              <a:gd name="connsiteX2" fmla="*/ 87418 w 87802"/>
              <a:gd name="connsiteY2" fmla="*/ 55498 h 63832"/>
              <a:gd name="connsiteX3" fmla="*/ 1509 w 87802"/>
              <a:gd name="connsiteY3" fmla="*/ 30 h 63832"/>
              <a:gd name="connsiteX0" fmla="*/ 6160 w 92453"/>
              <a:gd name="connsiteY0" fmla="*/ 30 h 63832"/>
              <a:gd name="connsiteX1" fmla="*/ 34674 w 92453"/>
              <a:gd name="connsiteY1" fmla="*/ 63832 h 63832"/>
              <a:gd name="connsiteX2" fmla="*/ 92069 w 92453"/>
              <a:gd name="connsiteY2" fmla="*/ 55498 h 63832"/>
              <a:gd name="connsiteX3" fmla="*/ 6160 w 92453"/>
              <a:gd name="connsiteY3" fmla="*/ 30 h 63832"/>
              <a:gd name="connsiteX0" fmla="*/ 6160 w 92099"/>
              <a:gd name="connsiteY0" fmla="*/ 30 h 63832"/>
              <a:gd name="connsiteX1" fmla="*/ 34674 w 92099"/>
              <a:gd name="connsiteY1" fmla="*/ 63832 h 63832"/>
              <a:gd name="connsiteX2" fmla="*/ 92069 w 92099"/>
              <a:gd name="connsiteY2" fmla="*/ 55498 h 63832"/>
              <a:gd name="connsiteX3" fmla="*/ 6160 w 92099"/>
              <a:gd name="connsiteY3" fmla="*/ 30 h 63832"/>
              <a:gd name="connsiteX0" fmla="*/ 1724 w 92486"/>
              <a:gd name="connsiteY0" fmla="*/ 80 h 63882"/>
              <a:gd name="connsiteX1" fmla="*/ 30238 w 92486"/>
              <a:gd name="connsiteY1" fmla="*/ 63882 h 63882"/>
              <a:gd name="connsiteX2" fmla="*/ 92463 w 92486"/>
              <a:gd name="connsiteY2" fmla="*/ 51995 h 63882"/>
              <a:gd name="connsiteX3" fmla="*/ 1724 w 92486"/>
              <a:gd name="connsiteY3" fmla="*/ 80 h 63882"/>
              <a:gd name="connsiteX0" fmla="*/ 1724 w 93872"/>
              <a:gd name="connsiteY0" fmla="*/ 56 h 63858"/>
              <a:gd name="connsiteX1" fmla="*/ 30238 w 93872"/>
              <a:gd name="connsiteY1" fmla="*/ 63858 h 63858"/>
              <a:gd name="connsiteX2" fmla="*/ 92463 w 93872"/>
              <a:gd name="connsiteY2" fmla="*/ 51971 h 63858"/>
              <a:gd name="connsiteX3" fmla="*/ 1724 w 93872"/>
              <a:gd name="connsiteY3" fmla="*/ 56 h 63858"/>
              <a:gd name="connsiteX0" fmla="*/ 1670 w 92632"/>
              <a:gd name="connsiteY0" fmla="*/ 35 h 63837"/>
              <a:gd name="connsiteX1" fmla="*/ 30184 w 92632"/>
              <a:gd name="connsiteY1" fmla="*/ 63837 h 63837"/>
              <a:gd name="connsiteX2" fmla="*/ 91210 w 92632"/>
              <a:gd name="connsiteY2" fmla="*/ 54308 h 63837"/>
              <a:gd name="connsiteX3" fmla="*/ 1670 w 92632"/>
              <a:gd name="connsiteY3" fmla="*/ 35 h 63837"/>
              <a:gd name="connsiteX0" fmla="*/ 1858 w 91690"/>
              <a:gd name="connsiteY0" fmla="*/ 1 h 56139"/>
              <a:gd name="connsiteX1" fmla="*/ 28137 w 91690"/>
              <a:gd name="connsiteY1" fmla="*/ 55117 h 56139"/>
              <a:gd name="connsiteX2" fmla="*/ 91398 w 91690"/>
              <a:gd name="connsiteY2" fmla="*/ 54274 h 56139"/>
              <a:gd name="connsiteX3" fmla="*/ 1858 w 91690"/>
              <a:gd name="connsiteY3" fmla="*/ 1 h 56139"/>
              <a:gd name="connsiteX0" fmla="*/ 1858 w 91755"/>
              <a:gd name="connsiteY0" fmla="*/ 1 h 57464"/>
              <a:gd name="connsiteX1" fmla="*/ 28137 w 91755"/>
              <a:gd name="connsiteY1" fmla="*/ 55117 h 57464"/>
              <a:gd name="connsiteX2" fmla="*/ 91398 w 91755"/>
              <a:gd name="connsiteY2" fmla="*/ 54274 h 57464"/>
              <a:gd name="connsiteX3" fmla="*/ 1858 w 91755"/>
              <a:gd name="connsiteY3" fmla="*/ 1 h 57464"/>
              <a:gd name="connsiteX0" fmla="*/ 1743 w 89183"/>
              <a:gd name="connsiteY0" fmla="*/ 62 h 67763"/>
              <a:gd name="connsiteX1" fmla="*/ 28022 w 89183"/>
              <a:gd name="connsiteY1" fmla="*/ 55178 h 67763"/>
              <a:gd name="connsiteX2" fmla="*/ 88803 w 89183"/>
              <a:gd name="connsiteY2" fmla="*/ 65752 h 67763"/>
              <a:gd name="connsiteX3" fmla="*/ 1743 w 89183"/>
              <a:gd name="connsiteY3" fmla="*/ 62 h 67763"/>
              <a:gd name="connsiteX0" fmla="*/ 1743 w 89065"/>
              <a:gd name="connsiteY0" fmla="*/ 62 h 69835"/>
              <a:gd name="connsiteX1" fmla="*/ 28022 w 89065"/>
              <a:gd name="connsiteY1" fmla="*/ 55178 h 69835"/>
              <a:gd name="connsiteX2" fmla="*/ 88803 w 89065"/>
              <a:gd name="connsiteY2" fmla="*/ 65752 h 69835"/>
              <a:gd name="connsiteX3" fmla="*/ 1743 w 89065"/>
              <a:gd name="connsiteY3" fmla="*/ 62 h 69835"/>
              <a:gd name="connsiteX0" fmla="*/ 1945 w 84676"/>
              <a:gd name="connsiteY0" fmla="*/ 59 h 69773"/>
              <a:gd name="connsiteX1" fmla="*/ 23627 w 84676"/>
              <a:gd name="connsiteY1" fmla="*/ 57082 h 69773"/>
              <a:gd name="connsiteX2" fmla="*/ 84408 w 84676"/>
              <a:gd name="connsiteY2" fmla="*/ 67656 h 69773"/>
              <a:gd name="connsiteX3" fmla="*/ 1945 w 84676"/>
              <a:gd name="connsiteY3" fmla="*/ 59 h 69773"/>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8823 w 91554"/>
              <a:gd name="connsiteY0" fmla="*/ 207 h 69921"/>
              <a:gd name="connsiteX1" fmla="*/ 30505 w 91554"/>
              <a:gd name="connsiteY1" fmla="*/ 57230 h 69921"/>
              <a:gd name="connsiteX2" fmla="*/ 91286 w 91554"/>
              <a:gd name="connsiteY2" fmla="*/ 67804 h 69921"/>
              <a:gd name="connsiteX3" fmla="*/ 8823 w 91554"/>
              <a:gd name="connsiteY3" fmla="*/ 207 h 69921"/>
              <a:gd name="connsiteX0" fmla="*/ 0 w 82731"/>
              <a:gd name="connsiteY0" fmla="*/ 0 h 69714"/>
              <a:gd name="connsiteX1" fmla="*/ 21682 w 82731"/>
              <a:gd name="connsiteY1" fmla="*/ 57023 h 69714"/>
              <a:gd name="connsiteX2" fmla="*/ 82463 w 82731"/>
              <a:gd name="connsiteY2" fmla="*/ 67597 h 69714"/>
              <a:gd name="connsiteX3" fmla="*/ 0 w 82731"/>
              <a:gd name="connsiteY3" fmla="*/ 0 h 69714"/>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862"/>
              <a:gd name="connsiteY0" fmla="*/ 0 h 69595"/>
              <a:gd name="connsiteX1" fmla="*/ 20832 w 81862"/>
              <a:gd name="connsiteY1" fmla="*/ 56910 h 69595"/>
              <a:gd name="connsiteX2" fmla="*/ 81613 w 81862"/>
              <a:gd name="connsiteY2" fmla="*/ 67484 h 69595"/>
              <a:gd name="connsiteX3" fmla="*/ 0 w 81862"/>
              <a:gd name="connsiteY3" fmla="*/ 0 h 69595"/>
              <a:gd name="connsiteX0" fmla="*/ 0 w 81613"/>
              <a:gd name="connsiteY0" fmla="*/ 0 h 67484"/>
              <a:gd name="connsiteX1" fmla="*/ 20832 w 81613"/>
              <a:gd name="connsiteY1" fmla="*/ 56910 h 67484"/>
              <a:gd name="connsiteX2" fmla="*/ 81613 w 81613"/>
              <a:gd name="connsiteY2" fmla="*/ 67484 h 67484"/>
              <a:gd name="connsiteX3" fmla="*/ 0 w 81613"/>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20832 w 81751"/>
              <a:gd name="connsiteY1" fmla="*/ 56910 h 67484"/>
              <a:gd name="connsiteX2" fmla="*/ 81613 w 81751"/>
              <a:gd name="connsiteY2" fmla="*/ 67484 h 67484"/>
              <a:gd name="connsiteX3" fmla="*/ 0 w 81751"/>
              <a:gd name="connsiteY3" fmla="*/ 0 h 67484"/>
              <a:gd name="connsiteX0" fmla="*/ 0 w 81751"/>
              <a:gd name="connsiteY0" fmla="*/ 0 h 67484"/>
              <a:gd name="connsiteX1" fmla="*/ 16544 w 81751"/>
              <a:gd name="connsiteY1" fmla="*/ 60235 h 67484"/>
              <a:gd name="connsiteX2" fmla="*/ 81613 w 81751"/>
              <a:gd name="connsiteY2" fmla="*/ 67484 h 67484"/>
              <a:gd name="connsiteX3" fmla="*/ 0 w 81751"/>
              <a:gd name="connsiteY3" fmla="*/ 0 h 67484"/>
              <a:gd name="connsiteX0" fmla="*/ 0 w 88598"/>
              <a:gd name="connsiteY0" fmla="*/ 0 h 67484"/>
              <a:gd name="connsiteX1" fmla="*/ 23405 w 88598"/>
              <a:gd name="connsiteY1" fmla="*/ 60235 h 67484"/>
              <a:gd name="connsiteX2" fmla="*/ 88474 w 88598"/>
              <a:gd name="connsiteY2" fmla="*/ 67484 h 67484"/>
              <a:gd name="connsiteX3" fmla="*/ 0 w 88598"/>
              <a:gd name="connsiteY3" fmla="*/ 0 h 67484"/>
              <a:gd name="connsiteX0" fmla="*/ 0 w 89197"/>
              <a:gd name="connsiteY0" fmla="*/ 0 h 67484"/>
              <a:gd name="connsiteX1" fmla="*/ 23405 w 89197"/>
              <a:gd name="connsiteY1" fmla="*/ 60235 h 67484"/>
              <a:gd name="connsiteX2" fmla="*/ 88474 w 89197"/>
              <a:gd name="connsiteY2" fmla="*/ 67484 h 67484"/>
              <a:gd name="connsiteX3" fmla="*/ 0 w 89197"/>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3322"/>
              <a:gd name="connsiteY0" fmla="*/ 0 h 67484"/>
              <a:gd name="connsiteX1" fmla="*/ 23405 w 93322"/>
              <a:gd name="connsiteY1" fmla="*/ 60235 h 67484"/>
              <a:gd name="connsiteX2" fmla="*/ 92762 w 93322"/>
              <a:gd name="connsiteY2" fmla="*/ 67484 h 67484"/>
              <a:gd name="connsiteX3" fmla="*/ 0 w 93322"/>
              <a:gd name="connsiteY3" fmla="*/ 0 h 67484"/>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1664"/>
              <a:gd name="connsiteY0" fmla="*/ 0 h 71640"/>
              <a:gd name="connsiteX1" fmla="*/ 23405 w 91664"/>
              <a:gd name="connsiteY1" fmla="*/ 60235 h 71640"/>
              <a:gd name="connsiteX2" fmla="*/ 91047 w 91664"/>
              <a:gd name="connsiteY2" fmla="*/ 71640 h 71640"/>
              <a:gd name="connsiteX3" fmla="*/ 0 w 9166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4154"/>
              <a:gd name="connsiteY0" fmla="*/ 0 h 71640"/>
              <a:gd name="connsiteX1" fmla="*/ 25978 w 94154"/>
              <a:gd name="connsiteY1" fmla="*/ 60235 h 71640"/>
              <a:gd name="connsiteX2" fmla="*/ 93620 w 94154"/>
              <a:gd name="connsiteY2" fmla="*/ 71640 h 71640"/>
              <a:gd name="connsiteX3" fmla="*/ 0 w 94154"/>
              <a:gd name="connsiteY3" fmla="*/ 0 h 71640"/>
              <a:gd name="connsiteX0" fmla="*/ 0 w 96661"/>
              <a:gd name="connsiteY0" fmla="*/ 0 h 70809"/>
              <a:gd name="connsiteX1" fmla="*/ 28551 w 96661"/>
              <a:gd name="connsiteY1" fmla="*/ 59404 h 70809"/>
              <a:gd name="connsiteX2" fmla="*/ 96193 w 96661"/>
              <a:gd name="connsiteY2" fmla="*/ 70809 h 70809"/>
              <a:gd name="connsiteX3" fmla="*/ 0 w 96661"/>
              <a:gd name="connsiteY3" fmla="*/ 0 h 70809"/>
              <a:gd name="connsiteX0" fmla="*/ 0 w 93322"/>
              <a:gd name="connsiteY0" fmla="*/ 0 h 64990"/>
              <a:gd name="connsiteX1" fmla="*/ 28551 w 93322"/>
              <a:gd name="connsiteY1" fmla="*/ 59404 h 64990"/>
              <a:gd name="connsiteX2" fmla="*/ 92762 w 93322"/>
              <a:gd name="connsiteY2" fmla="*/ 64990 h 64990"/>
              <a:gd name="connsiteX3" fmla="*/ 0 w 93322"/>
              <a:gd name="connsiteY3" fmla="*/ 0 h 64990"/>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8381"/>
              <a:gd name="connsiteY0" fmla="*/ 0 h 63328"/>
              <a:gd name="connsiteX1" fmla="*/ 28551 w 88381"/>
              <a:gd name="connsiteY1" fmla="*/ 59404 h 63328"/>
              <a:gd name="connsiteX2" fmla="*/ 87616 w 88381"/>
              <a:gd name="connsiteY2" fmla="*/ 63328 h 63328"/>
              <a:gd name="connsiteX3" fmla="*/ 0 w 88381"/>
              <a:gd name="connsiteY3" fmla="*/ 0 h 63328"/>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87567"/>
              <a:gd name="connsiteY0" fmla="*/ 0 h 60834"/>
              <a:gd name="connsiteX1" fmla="*/ 28551 w 87567"/>
              <a:gd name="connsiteY1" fmla="*/ 59404 h 60834"/>
              <a:gd name="connsiteX2" fmla="*/ 86758 w 87567"/>
              <a:gd name="connsiteY2" fmla="*/ 60834 h 60834"/>
              <a:gd name="connsiteX3" fmla="*/ 0 w 87567"/>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92491"/>
              <a:gd name="connsiteY0" fmla="*/ 0 h 60834"/>
              <a:gd name="connsiteX1" fmla="*/ 33697 w 92491"/>
              <a:gd name="connsiteY1" fmla="*/ 59404 h 60834"/>
              <a:gd name="connsiteX2" fmla="*/ 91904 w 92491"/>
              <a:gd name="connsiteY2" fmla="*/ 60834 h 60834"/>
              <a:gd name="connsiteX3" fmla="*/ 0 w 92491"/>
              <a:gd name="connsiteY3" fmla="*/ 0 h 6083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3826"/>
              <a:gd name="connsiteY0" fmla="*/ 0 h 33404"/>
              <a:gd name="connsiteX1" fmla="*/ 65431 w 123826"/>
              <a:gd name="connsiteY1" fmla="*/ 31974 h 33404"/>
              <a:gd name="connsiteX2" fmla="*/ 123638 w 123826"/>
              <a:gd name="connsiteY2" fmla="*/ 33404 h 33404"/>
              <a:gd name="connsiteX3" fmla="*/ 0 w 123826"/>
              <a:gd name="connsiteY3" fmla="*/ 0 h 33404"/>
              <a:gd name="connsiteX0" fmla="*/ 0 w 122119"/>
              <a:gd name="connsiteY0" fmla="*/ 0 h 26754"/>
              <a:gd name="connsiteX1" fmla="*/ 63716 w 122119"/>
              <a:gd name="connsiteY1" fmla="*/ 25324 h 26754"/>
              <a:gd name="connsiteX2" fmla="*/ 121923 w 122119"/>
              <a:gd name="connsiteY2" fmla="*/ 26754 h 26754"/>
              <a:gd name="connsiteX3" fmla="*/ 0 w 122119"/>
              <a:gd name="connsiteY3" fmla="*/ 0 h 26754"/>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2030"/>
              <a:gd name="connsiteY0" fmla="*/ 7658 h 34412"/>
              <a:gd name="connsiteX1" fmla="*/ 63716 w 122030"/>
              <a:gd name="connsiteY1" fmla="*/ 32982 h 34412"/>
              <a:gd name="connsiteX2" fmla="*/ 121923 w 122030"/>
              <a:gd name="connsiteY2" fmla="*/ 34412 h 34412"/>
              <a:gd name="connsiteX3" fmla="*/ 0 w 122030"/>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24599"/>
              <a:gd name="connsiteY0" fmla="*/ 7658 h 34412"/>
              <a:gd name="connsiteX1" fmla="*/ 66289 w 124599"/>
              <a:gd name="connsiteY1" fmla="*/ 32982 h 34412"/>
              <a:gd name="connsiteX2" fmla="*/ 124496 w 124599"/>
              <a:gd name="connsiteY2" fmla="*/ 34412 h 34412"/>
              <a:gd name="connsiteX3" fmla="*/ 0 w 124599"/>
              <a:gd name="connsiteY3" fmla="*/ 7658 h 34412"/>
              <a:gd name="connsiteX0" fmla="*/ 0 w 133166"/>
              <a:gd name="connsiteY0" fmla="*/ 8708 h 34032"/>
              <a:gd name="connsiteX1" fmla="*/ 66289 w 133166"/>
              <a:gd name="connsiteY1" fmla="*/ 34032 h 34032"/>
              <a:gd name="connsiteX2" fmla="*/ 133073 w 133166"/>
              <a:gd name="connsiteY2" fmla="*/ 28812 h 34032"/>
              <a:gd name="connsiteX3" fmla="*/ 0 w 133166"/>
              <a:gd name="connsiteY3" fmla="*/ 8708 h 34032"/>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5736"/>
              <a:gd name="connsiteY0" fmla="*/ 8564 h 33888"/>
              <a:gd name="connsiteX1" fmla="*/ 66289 w 135736"/>
              <a:gd name="connsiteY1" fmla="*/ 33888 h 33888"/>
              <a:gd name="connsiteX2" fmla="*/ 135646 w 135736"/>
              <a:gd name="connsiteY2" fmla="*/ 29499 h 33888"/>
              <a:gd name="connsiteX3" fmla="*/ 0 w 135736"/>
              <a:gd name="connsiteY3" fmla="*/ 8564 h 33888"/>
              <a:gd name="connsiteX0" fmla="*/ 0 w 130596"/>
              <a:gd name="connsiteY0" fmla="*/ 8152 h 33476"/>
              <a:gd name="connsiteX1" fmla="*/ 66289 w 130596"/>
              <a:gd name="connsiteY1" fmla="*/ 33476 h 33476"/>
              <a:gd name="connsiteX2" fmla="*/ 130500 w 130596"/>
              <a:gd name="connsiteY2" fmla="*/ 31581 h 33476"/>
              <a:gd name="connsiteX3" fmla="*/ 0 w 130596"/>
              <a:gd name="connsiteY3" fmla="*/ 8152 h 33476"/>
              <a:gd name="connsiteX0" fmla="*/ 0 w 130500"/>
              <a:gd name="connsiteY0" fmla="*/ 11321 h 36645"/>
              <a:gd name="connsiteX1" fmla="*/ 66289 w 130500"/>
              <a:gd name="connsiteY1" fmla="*/ 36645 h 36645"/>
              <a:gd name="connsiteX2" fmla="*/ 130500 w 130500"/>
              <a:gd name="connsiteY2" fmla="*/ 34750 h 36645"/>
              <a:gd name="connsiteX3" fmla="*/ 0 w 130500"/>
              <a:gd name="connsiteY3" fmla="*/ 11321 h 36645"/>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0792"/>
              <a:gd name="connsiteY0" fmla="*/ 11545 h 36038"/>
              <a:gd name="connsiteX1" fmla="*/ 76581 w 140792"/>
              <a:gd name="connsiteY1" fmla="*/ 36038 h 36038"/>
              <a:gd name="connsiteX2" fmla="*/ 140792 w 140792"/>
              <a:gd name="connsiteY2" fmla="*/ 34143 h 36038"/>
              <a:gd name="connsiteX3" fmla="*/ 0 w 140792"/>
              <a:gd name="connsiteY3" fmla="*/ 11545 h 36038"/>
              <a:gd name="connsiteX0" fmla="*/ 0 w 149369"/>
              <a:gd name="connsiteY0" fmla="*/ 14496 h 29846"/>
              <a:gd name="connsiteX1" fmla="*/ 85158 w 149369"/>
              <a:gd name="connsiteY1" fmla="*/ 29846 h 29846"/>
              <a:gd name="connsiteX2" fmla="*/ 149369 w 149369"/>
              <a:gd name="connsiteY2" fmla="*/ 27951 h 29846"/>
              <a:gd name="connsiteX3" fmla="*/ 0 w 149369"/>
              <a:gd name="connsiteY3" fmla="*/ 14496 h 29846"/>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1101"/>
              <a:gd name="connsiteX1" fmla="*/ 85158 w 139935"/>
              <a:gd name="connsiteY1" fmla="*/ 41101 h 41101"/>
              <a:gd name="connsiteX2" fmla="*/ 139935 w 139935"/>
              <a:gd name="connsiteY2" fmla="*/ 17594 h 41101"/>
              <a:gd name="connsiteX3" fmla="*/ 0 w 139935"/>
              <a:gd name="connsiteY3" fmla="*/ 25751 h 41101"/>
              <a:gd name="connsiteX0" fmla="*/ 0 w 139935"/>
              <a:gd name="connsiteY0" fmla="*/ 25751 h 44426"/>
              <a:gd name="connsiteX1" fmla="*/ 83443 w 139935"/>
              <a:gd name="connsiteY1" fmla="*/ 44426 h 44426"/>
              <a:gd name="connsiteX2" fmla="*/ 139935 w 139935"/>
              <a:gd name="connsiteY2" fmla="*/ 17594 h 44426"/>
              <a:gd name="connsiteX3" fmla="*/ 0 w 139935"/>
              <a:gd name="connsiteY3" fmla="*/ 25751 h 44426"/>
              <a:gd name="connsiteX0" fmla="*/ 0 w 141650"/>
              <a:gd name="connsiteY0" fmla="*/ 25210 h 44716"/>
              <a:gd name="connsiteX1" fmla="*/ 85158 w 141650"/>
              <a:gd name="connsiteY1" fmla="*/ 44716 h 44716"/>
              <a:gd name="connsiteX2" fmla="*/ 141650 w 141650"/>
              <a:gd name="connsiteY2" fmla="*/ 17884 h 44716"/>
              <a:gd name="connsiteX3" fmla="*/ 0 w 141650"/>
              <a:gd name="connsiteY3" fmla="*/ 25210 h 44716"/>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15920"/>
              <a:gd name="connsiteY0" fmla="*/ 27418 h 46924"/>
              <a:gd name="connsiteX1" fmla="*/ 85158 w 115920"/>
              <a:gd name="connsiteY1" fmla="*/ 46924 h 46924"/>
              <a:gd name="connsiteX2" fmla="*/ 115920 w 115920"/>
              <a:gd name="connsiteY2" fmla="*/ 16767 h 46924"/>
              <a:gd name="connsiteX3" fmla="*/ 0 w 115920"/>
              <a:gd name="connsiteY3" fmla="*/ 27418 h 46924"/>
              <a:gd name="connsiteX0" fmla="*/ 0 w 125354"/>
              <a:gd name="connsiteY0" fmla="*/ 29736 h 49242"/>
              <a:gd name="connsiteX1" fmla="*/ 85158 w 125354"/>
              <a:gd name="connsiteY1" fmla="*/ 49242 h 49242"/>
              <a:gd name="connsiteX2" fmla="*/ 125354 w 125354"/>
              <a:gd name="connsiteY2" fmla="*/ 15760 h 49242"/>
              <a:gd name="connsiteX3" fmla="*/ 0 w 125354"/>
              <a:gd name="connsiteY3" fmla="*/ 29736 h 49242"/>
              <a:gd name="connsiteX0" fmla="*/ 0 w 119350"/>
              <a:gd name="connsiteY0" fmla="*/ 48162 h 48186"/>
              <a:gd name="connsiteX1" fmla="*/ 79154 w 119350"/>
              <a:gd name="connsiteY1" fmla="*/ 44394 h 48186"/>
              <a:gd name="connsiteX2" fmla="*/ 119350 w 119350"/>
              <a:gd name="connsiteY2" fmla="*/ 10912 h 48186"/>
              <a:gd name="connsiteX3" fmla="*/ 0 w 119350"/>
              <a:gd name="connsiteY3" fmla="*/ 48162 h 48186"/>
              <a:gd name="connsiteX0" fmla="*/ 0 w 119350"/>
              <a:gd name="connsiteY0" fmla="*/ 48162 h 48162"/>
              <a:gd name="connsiteX1" fmla="*/ 79154 w 119350"/>
              <a:gd name="connsiteY1" fmla="*/ 44394 h 48162"/>
              <a:gd name="connsiteX2" fmla="*/ 119350 w 119350"/>
              <a:gd name="connsiteY2" fmla="*/ 10912 h 48162"/>
              <a:gd name="connsiteX3" fmla="*/ 0 w 119350"/>
              <a:gd name="connsiteY3" fmla="*/ 48162 h 48162"/>
              <a:gd name="connsiteX0" fmla="*/ 0 w 119350"/>
              <a:gd name="connsiteY0" fmla="*/ 49115 h 49115"/>
              <a:gd name="connsiteX1" fmla="*/ 79154 w 119350"/>
              <a:gd name="connsiteY1" fmla="*/ 45347 h 49115"/>
              <a:gd name="connsiteX2" fmla="*/ 119350 w 119350"/>
              <a:gd name="connsiteY2" fmla="*/ 11865 h 49115"/>
              <a:gd name="connsiteX3" fmla="*/ 0 w 119350"/>
              <a:gd name="connsiteY3" fmla="*/ 49115 h 49115"/>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16777"/>
              <a:gd name="connsiteY0" fmla="*/ 49806 h 49806"/>
              <a:gd name="connsiteX1" fmla="*/ 76581 w 116777"/>
              <a:gd name="connsiteY1" fmla="*/ 45207 h 49806"/>
              <a:gd name="connsiteX2" fmla="*/ 116777 w 116777"/>
              <a:gd name="connsiteY2" fmla="*/ 11725 h 49806"/>
              <a:gd name="connsiteX3" fmla="*/ 0 w 116777"/>
              <a:gd name="connsiteY3" fmla="*/ 49806 h 49806"/>
              <a:gd name="connsiteX0" fmla="*/ 0 w 123638"/>
              <a:gd name="connsiteY0" fmla="*/ 51894 h 51894"/>
              <a:gd name="connsiteX1" fmla="*/ 76581 w 123638"/>
              <a:gd name="connsiteY1" fmla="*/ 47295 h 51894"/>
              <a:gd name="connsiteX2" fmla="*/ 123638 w 123638"/>
              <a:gd name="connsiteY2" fmla="*/ 11319 h 51894"/>
              <a:gd name="connsiteX3" fmla="*/ 0 w 123638"/>
              <a:gd name="connsiteY3" fmla="*/ 51894 h 51894"/>
              <a:gd name="connsiteX0" fmla="*/ 0 w 123638"/>
              <a:gd name="connsiteY0" fmla="*/ 40777 h 40777"/>
              <a:gd name="connsiteX1" fmla="*/ 76581 w 123638"/>
              <a:gd name="connsiteY1" fmla="*/ 36178 h 40777"/>
              <a:gd name="connsiteX2" fmla="*/ 123638 w 123638"/>
              <a:gd name="connsiteY2" fmla="*/ 202 h 40777"/>
              <a:gd name="connsiteX3" fmla="*/ 0 w 123638"/>
              <a:gd name="connsiteY3" fmla="*/ 40777 h 40777"/>
              <a:gd name="connsiteX0" fmla="*/ 0 w 123638"/>
              <a:gd name="connsiteY0" fmla="*/ 45713 h 45713"/>
              <a:gd name="connsiteX1" fmla="*/ 76581 w 123638"/>
              <a:gd name="connsiteY1" fmla="*/ 41114 h 45713"/>
              <a:gd name="connsiteX2" fmla="*/ 123638 w 123638"/>
              <a:gd name="connsiteY2" fmla="*/ 151 h 45713"/>
              <a:gd name="connsiteX3" fmla="*/ 0 w 123638"/>
              <a:gd name="connsiteY3" fmla="*/ 45713 h 45713"/>
              <a:gd name="connsiteX0" fmla="*/ 0 w 132215"/>
              <a:gd name="connsiteY0" fmla="*/ 49843 h 49843"/>
              <a:gd name="connsiteX1" fmla="*/ 76581 w 132215"/>
              <a:gd name="connsiteY1" fmla="*/ 45244 h 49843"/>
              <a:gd name="connsiteX2" fmla="*/ 132215 w 132215"/>
              <a:gd name="connsiteY2" fmla="*/ 125 h 49843"/>
              <a:gd name="connsiteX3" fmla="*/ 0 w 132215"/>
              <a:gd name="connsiteY3" fmla="*/ 49843 h 49843"/>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33930"/>
              <a:gd name="connsiteY0" fmla="*/ 24648 h 46648"/>
              <a:gd name="connsiteX1" fmla="*/ 78296 w 133930"/>
              <a:gd name="connsiteY1" fmla="*/ 46648 h 46648"/>
              <a:gd name="connsiteX2" fmla="*/ 133930 w 133930"/>
              <a:gd name="connsiteY2" fmla="*/ 1529 h 46648"/>
              <a:gd name="connsiteX3" fmla="*/ 0 w 133930"/>
              <a:gd name="connsiteY3" fmla="*/ 24648 h 46648"/>
              <a:gd name="connsiteX0" fmla="*/ 0 w 127926"/>
              <a:gd name="connsiteY0" fmla="*/ 22280 h 47605"/>
              <a:gd name="connsiteX1" fmla="*/ 72292 w 127926"/>
              <a:gd name="connsiteY1" fmla="*/ 47605 h 47605"/>
              <a:gd name="connsiteX2" fmla="*/ 127926 w 127926"/>
              <a:gd name="connsiteY2" fmla="*/ 2486 h 47605"/>
              <a:gd name="connsiteX3" fmla="*/ 0 w 127926"/>
              <a:gd name="connsiteY3" fmla="*/ 22280 h 47605"/>
              <a:gd name="connsiteX0" fmla="*/ 0 w 127926"/>
              <a:gd name="connsiteY0" fmla="*/ 26662 h 51987"/>
              <a:gd name="connsiteX1" fmla="*/ 72292 w 127926"/>
              <a:gd name="connsiteY1" fmla="*/ 51987 h 51987"/>
              <a:gd name="connsiteX2" fmla="*/ 127926 w 127926"/>
              <a:gd name="connsiteY2" fmla="*/ 6868 h 51987"/>
              <a:gd name="connsiteX3" fmla="*/ 0 w 127926"/>
              <a:gd name="connsiteY3" fmla="*/ 26662 h 51987"/>
              <a:gd name="connsiteX0" fmla="*/ 0 w 129641"/>
              <a:gd name="connsiteY0" fmla="*/ 13946 h 39271"/>
              <a:gd name="connsiteX1" fmla="*/ 72292 w 129641"/>
              <a:gd name="connsiteY1" fmla="*/ 39271 h 39271"/>
              <a:gd name="connsiteX2" fmla="*/ 129641 w 129641"/>
              <a:gd name="connsiteY2" fmla="*/ 21582 h 39271"/>
              <a:gd name="connsiteX3" fmla="*/ 0 w 129641"/>
              <a:gd name="connsiteY3" fmla="*/ 13946 h 39271"/>
              <a:gd name="connsiteX0" fmla="*/ 0 w 102195"/>
              <a:gd name="connsiteY0" fmla="*/ 9092 h 61016"/>
              <a:gd name="connsiteX1" fmla="*/ 44846 w 102195"/>
              <a:gd name="connsiteY1" fmla="*/ 61016 h 61016"/>
              <a:gd name="connsiteX2" fmla="*/ 102195 w 102195"/>
              <a:gd name="connsiteY2" fmla="*/ 43327 h 61016"/>
              <a:gd name="connsiteX3" fmla="*/ 0 w 102195"/>
              <a:gd name="connsiteY3" fmla="*/ 9092 h 61016"/>
              <a:gd name="connsiteX0" fmla="*/ 0 w 102195"/>
              <a:gd name="connsiteY0" fmla="*/ 9573 h 61497"/>
              <a:gd name="connsiteX1" fmla="*/ 44846 w 102195"/>
              <a:gd name="connsiteY1" fmla="*/ 61497 h 61497"/>
              <a:gd name="connsiteX2" fmla="*/ 102195 w 102195"/>
              <a:gd name="connsiteY2" fmla="*/ 43808 h 61497"/>
              <a:gd name="connsiteX3" fmla="*/ 0 w 102195"/>
              <a:gd name="connsiteY3" fmla="*/ 9573 h 61497"/>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8856 h 66598"/>
              <a:gd name="connsiteX1" fmla="*/ 58569 w 115918"/>
              <a:gd name="connsiteY1" fmla="*/ 66598 h 66598"/>
              <a:gd name="connsiteX2" fmla="*/ 115918 w 115918"/>
              <a:gd name="connsiteY2" fmla="*/ 48909 h 66598"/>
              <a:gd name="connsiteX3" fmla="*/ 0 w 115918"/>
              <a:gd name="connsiteY3" fmla="*/ 8856 h 66598"/>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5918"/>
              <a:gd name="connsiteY0" fmla="*/ 1109 h 58851"/>
              <a:gd name="connsiteX1" fmla="*/ 58569 w 115918"/>
              <a:gd name="connsiteY1" fmla="*/ 58851 h 58851"/>
              <a:gd name="connsiteX2" fmla="*/ 115918 w 115918"/>
              <a:gd name="connsiteY2" fmla="*/ 41162 h 58851"/>
              <a:gd name="connsiteX3" fmla="*/ 0 w 115918"/>
              <a:gd name="connsiteY3" fmla="*/ 1109 h 58851"/>
              <a:gd name="connsiteX0" fmla="*/ 0 w 115918"/>
              <a:gd name="connsiteY0" fmla="*/ 910 h 58652"/>
              <a:gd name="connsiteX1" fmla="*/ 58569 w 115918"/>
              <a:gd name="connsiteY1" fmla="*/ 58652 h 58652"/>
              <a:gd name="connsiteX2" fmla="*/ 115918 w 115918"/>
              <a:gd name="connsiteY2" fmla="*/ 40963 h 58652"/>
              <a:gd name="connsiteX3" fmla="*/ 0 w 115918"/>
              <a:gd name="connsiteY3" fmla="*/ 910 h 58652"/>
              <a:gd name="connsiteX0" fmla="*/ 0 w 117633"/>
              <a:gd name="connsiteY0" fmla="*/ 585 h 64121"/>
              <a:gd name="connsiteX1" fmla="*/ 58569 w 117633"/>
              <a:gd name="connsiteY1" fmla="*/ 58327 h 64121"/>
              <a:gd name="connsiteX2" fmla="*/ 117633 w 117633"/>
              <a:gd name="connsiteY2" fmla="*/ 60587 h 64121"/>
              <a:gd name="connsiteX3" fmla="*/ 0 w 117633"/>
              <a:gd name="connsiteY3" fmla="*/ 585 h 64121"/>
              <a:gd name="connsiteX0" fmla="*/ 0 w 117633"/>
              <a:gd name="connsiteY0" fmla="*/ 585 h 60587"/>
              <a:gd name="connsiteX1" fmla="*/ 58569 w 117633"/>
              <a:gd name="connsiteY1" fmla="*/ 58327 h 60587"/>
              <a:gd name="connsiteX2" fmla="*/ 117633 w 117633"/>
              <a:gd name="connsiteY2" fmla="*/ 60587 h 60587"/>
              <a:gd name="connsiteX3" fmla="*/ 0 w 117633"/>
              <a:gd name="connsiteY3" fmla="*/ 585 h 60587"/>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117633"/>
              <a:gd name="connsiteY0" fmla="*/ 630 h 60632"/>
              <a:gd name="connsiteX1" fmla="*/ 58569 w 117633"/>
              <a:gd name="connsiteY1" fmla="*/ 58372 h 60632"/>
              <a:gd name="connsiteX2" fmla="*/ 117633 w 117633"/>
              <a:gd name="connsiteY2" fmla="*/ 60632 h 60632"/>
              <a:gd name="connsiteX3" fmla="*/ 0 w 117633"/>
              <a:gd name="connsiteY3" fmla="*/ 630 h 60632"/>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620 h 61453"/>
              <a:gd name="connsiteX1" fmla="*/ 27692 w 86756"/>
              <a:gd name="connsiteY1" fmla="*/ 59193 h 61453"/>
              <a:gd name="connsiteX2" fmla="*/ 86756 w 86756"/>
              <a:gd name="connsiteY2" fmla="*/ 61453 h 61453"/>
              <a:gd name="connsiteX3" fmla="*/ 0 w 86756"/>
              <a:gd name="connsiteY3" fmla="*/ 620 h 61453"/>
              <a:gd name="connsiteX0" fmla="*/ 0 w 86756"/>
              <a:gd name="connsiteY0" fmla="*/ 0 h 60833"/>
              <a:gd name="connsiteX1" fmla="*/ 27692 w 86756"/>
              <a:gd name="connsiteY1" fmla="*/ 58573 h 60833"/>
              <a:gd name="connsiteX2" fmla="*/ 86756 w 86756"/>
              <a:gd name="connsiteY2" fmla="*/ 60833 h 60833"/>
              <a:gd name="connsiteX3" fmla="*/ 0 w 86756"/>
              <a:gd name="connsiteY3" fmla="*/ 0 h 60833"/>
              <a:gd name="connsiteX0" fmla="*/ 0 w 80752"/>
              <a:gd name="connsiteY0" fmla="*/ 0 h 69145"/>
              <a:gd name="connsiteX1" fmla="*/ 27692 w 80752"/>
              <a:gd name="connsiteY1" fmla="*/ 58573 h 69145"/>
              <a:gd name="connsiteX2" fmla="*/ 80752 w 80752"/>
              <a:gd name="connsiteY2" fmla="*/ 69145 h 69145"/>
              <a:gd name="connsiteX3" fmla="*/ 0 w 80752"/>
              <a:gd name="connsiteY3" fmla="*/ 0 h 69145"/>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85898"/>
              <a:gd name="connsiteY0" fmla="*/ 0 h 69976"/>
              <a:gd name="connsiteX1" fmla="*/ 27692 w 85898"/>
              <a:gd name="connsiteY1" fmla="*/ 58573 h 69976"/>
              <a:gd name="connsiteX2" fmla="*/ 85898 w 85898"/>
              <a:gd name="connsiteY2" fmla="*/ 69976 h 69976"/>
              <a:gd name="connsiteX3" fmla="*/ 0 w 85898"/>
              <a:gd name="connsiteY3" fmla="*/ 0 h 69976"/>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7692 w 92759"/>
              <a:gd name="connsiteY1" fmla="*/ 58573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92759"/>
              <a:gd name="connsiteY0" fmla="*/ 0 h 74963"/>
              <a:gd name="connsiteX1" fmla="*/ 23404 w 92759"/>
              <a:gd name="connsiteY1" fmla="*/ 60236 h 74963"/>
              <a:gd name="connsiteX2" fmla="*/ 92759 w 92759"/>
              <a:gd name="connsiteY2" fmla="*/ 74963 h 74963"/>
              <a:gd name="connsiteX3" fmla="*/ 0 w 92759"/>
              <a:gd name="connsiteY3" fmla="*/ 0 h 74963"/>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85898"/>
              <a:gd name="connsiteY0" fmla="*/ 0 h 75794"/>
              <a:gd name="connsiteX1" fmla="*/ 16543 w 85898"/>
              <a:gd name="connsiteY1" fmla="*/ 61067 h 75794"/>
              <a:gd name="connsiteX2" fmla="*/ 85898 w 85898"/>
              <a:gd name="connsiteY2" fmla="*/ 75794 h 75794"/>
              <a:gd name="connsiteX3" fmla="*/ 0 w 85898"/>
              <a:gd name="connsiteY3" fmla="*/ 0 h 75794"/>
              <a:gd name="connsiteX0" fmla="*/ 0 w 78461"/>
              <a:gd name="connsiteY0" fmla="*/ 0 h 84035"/>
              <a:gd name="connsiteX1" fmla="*/ 16543 w 78461"/>
              <a:gd name="connsiteY1" fmla="*/ 61067 h 84035"/>
              <a:gd name="connsiteX2" fmla="*/ 78461 w 78461"/>
              <a:gd name="connsiteY2" fmla="*/ 84035 h 84035"/>
              <a:gd name="connsiteX3" fmla="*/ 0 w 78461"/>
              <a:gd name="connsiteY3" fmla="*/ 0 h 84035"/>
              <a:gd name="connsiteX0" fmla="*/ 0 w 91018"/>
              <a:gd name="connsiteY0" fmla="*/ 0 h 79247"/>
              <a:gd name="connsiteX1" fmla="*/ 29100 w 91018"/>
              <a:gd name="connsiteY1" fmla="*/ 56279 h 79247"/>
              <a:gd name="connsiteX2" fmla="*/ 91018 w 91018"/>
              <a:gd name="connsiteY2" fmla="*/ 79247 h 79247"/>
              <a:gd name="connsiteX3" fmla="*/ 0 w 91018"/>
              <a:gd name="connsiteY3" fmla="*/ 0 h 79247"/>
              <a:gd name="connsiteX0" fmla="*/ 0 w 87724"/>
              <a:gd name="connsiteY0" fmla="*/ 0 h 71134"/>
              <a:gd name="connsiteX1" fmla="*/ 29100 w 87724"/>
              <a:gd name="connsiteY1" fmla="*/ 56279 h 71134"/>
              <a:gd name="connsiteX2" fmla="*/ 87724 w 87724"/>
              <a:gd name="connsiteY2" fmla="*/ 71134 h 71134"/>
              <a:gd name="connsiteX3" fmla="*/ 0 w 87724"/>
              <a:gd name="connsiteY3" fmla="*/ 0 h 71134"/>
              <a:gd name="connsiteX0" fmla="*/ 0 w 90083"/>
              <a:gd name="connsiteY0" fmla="*/ 0 h 74198"/>
              <a:gd name="connsiteX1" fmla="*/ 29100 w 90083"/>
              <a:gd name="connsiteY1" fmla="*/ 56279 h 74198"/>
              <a:gd name="connsiteX2" fmla="*/ 90083 w 90083"/>
              <a:gd name="connsiteY2" fmla="*/ 74198 h 74198"/>
              <a:gd name="connsiteX3" fmla="*/ 0 w 90083"/>
              <a:gd name="connsiteY3" fmla="*/ 0 h 74198"/>
              <a:gd name="connsiteX0" fmla="*/ 0 w 83718"/>
              <a:gd name="connsiteY0" fmla="*/ 0 h 64013"/>
              <a:gd name="connsiteX1" fmla="*/ 29100 w 83718"/>
              <a:gd name="connsiteY1" fmla="*/ 56279 h 64013"/>
              <a:gd name="connsiteX2" fmla="*/ 83718 w 83718"/>
              <a:gd name="connsiteY2" fmla="*/ 64013 h 64013"/>
              <a:gd name="connsiteX3" fmla="*/ 0 w 83718"/>
              <a:gd name="connsiteY3" fmla="*/ 0 h 64013"/>
              <a:gd name="connsiteX0" fmla="*/ 0 w 76149"/>
              <a:gd name="connsiteY0" fmla="*/ 0 h 61855"/>
              <a:gd name="connsiteX1" fmla="*/ 21531 w 76149"/>
              <a:gd name="connsiteY1" fmla="*/ 54121 h 61855"/>
              <a:gd name="connsiteX2" fmla="*/ 76149 w 76149"/>
              <a:gd name="connsiteY2" fmla="*/ 61855 h 61855"/>
              <a:gd name="connsiteX3" fmla="*/ 0 w 76149"/>
              <a:gd name="connsiteY3" fmla="*/ 0 h 61855"/>
              <a:gd name="connsiteX0" fmla="*/ 0 w 76149"/>
              <a:gd name="connsiteY0" fmla="*/ 0 h 61855"/>
              <a:gd name="connsiteX1" fmla="*/ 21531 w 76149"/>
              <a:gd name="connsiteY1" fmla="*/ 54121 h 61855"/>
              <a:gd name="connsiteX2" fmla="*/ 76149 w 76149"/>
              <a:gd name="connsiteY2" fmla="*/ 61855 h 61855"/>
              <a:gd name="connsiteX3" fmla="*/ 0 w 76149"/>
              <a:gd name="connsiteY3" fmla="*/ 0 h 61855"/>
              <a:gd name="connsiteX0" fmla="*/ 0 w 84119"/>
              <a:gd name="connsiteY0" fmla="*/ 0 h 61338"/>
              <a:gd name="connsiteX1" fmla="*/ 29501 w 84119"/>
              <a:gd name="connsiteY1" fmla="*/ 53604 h 61338"/>
              <a:gd name="connsiteX2" fmla="*/ 84119 w 84119"/>
              <a:gd name="connsiteY2" fmla="*/ 61338 h 61338"/>
              <a:gd name="connsiteX3" fmla="*/ 0 w 84119"/>
              <a:gd name="connsiteY3" fmla="*/ 0 h 61338"/>
            </a:gdLst>
            <a:ahLst/>
            <a:cxnLst>
              <a:cxn ang="0">
                <a:pos x="connsiteX0" y="connsiteY0"/>
              </a:cxn>
              <a:cxn ang="0">
                <a:pos x="connsiteX1" y="connsiteY1"/>
              </a:cxn>
              <a:cxn ang="0">
                <a:pos x="connsiteX2" y="connsiteY2"/>
              </a:cxn>
              <a:cxn ang="0">
                <a:pos x="connsiteX3" y="connsiteY3"/>
              </a:cxn>
            </a:cxnLst>
            <a:rect l="l" t="t" r="r" b="b"/>
            <a:pathLst>
              <a:path w="84119" h="61338">
                <a:moveTo>
                  <a:pt x="0" y="0"/>
                </a:moveTo>
                <a:cubicBezTo>
                  <a:pt x="27448" y="27747"/>
                  <a:pt x="25336" y="31117"/>
                  <a:pt x="29501" y="53604"/>
                </a:cubicBezTo>
                <a:cubicBezTo>
                  <a:pt x="61240" y="53597"/>
                  <a:pt x="66941" y="51514"/>
                  <a:pt x="84119" y="61338"/>
                </a:cubicBezTo>
                <a:cubicBezTo>
                  <a:pt x="80548" y="41059"/>
                  <a:pt x="61533" y="4250"/>
                  <a:pt x="0" y="0"/>
                </a:cubicBezTo>
                <a:close/>
              </a:path>
            </a:pathLst>
          </a:custGeom>
          <a:solidFill>
            <a:srgbClr val="A15398"/>
          </a:solidFill>
          <a:ln>
            <a:solidFill>
              <a:srgbClr val="883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31" name="Ellipse 1330">
            <a:extLst>
              <a:ext uri="{FF2B5EF4-FFF2-40B4-BE49-F238E27FC236}">
                <a16:creationId xmlns:a16="http://schemas.microsoft.com/office/drawing/2014/main" id="{285C520D-91B5-4ABE-9C96-7074ED13A096}"/>
              </a:ext>
            </a:extLst>
          </p:cNvPr>
          <p:cNvSpPr/>
          <p:nvPr>
            <p:custDataLst>
              <p:tags r:id="rId1080"/>
            </p:custDataLst>
          </p:nvPr>
        </p:nvSpPr>
        <p:spPr>
          <a:xfrm rot="3111605">
            <a:off x="11146136" y="3150286"/>
            <a:ext cx="45719" cy="45719"/>
          </a:xfrm>
          <a:prstGeom prst="ellipse">
            <a:avLst/>
          </a:prstGeom>
          <a:solidFill>
            <a:srgbClr val="532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32" name="Ellipse 1331">
            <a:extLst>
              <a:ext uri="{FF2B5EF4-FFF2-40B4-BE49-F238E27FC236}">
                <a16:creationId xmlns:a16="http://schemas.microsoft.com/office/drawing/2014/main" id="{A6F5ADCD-10A5-420D-9D31-8EAAA272631C}"/>
              </a:ext>
            </a:extLst>
          </p:cNvPr>
          <p:cNvSpPr/>
          <p:nvPr>
            <p:custDataLst>
              <p:tags r:id="rId1081"/>
            </p:custDataLst>
          </p:nvPr>
        </p:nvSpPr>
        <p:spPr>
          <a:xfrm rot="2199370">
            <a:off x="11106995" y="3119605"/>
            <a:ext cx="60737" cy="61519"/>
          </a:xfrm>
          <a:prstGeom prst="ellipse">
            <a:avLst/>
          </a:prstGeom>
          <a:solidFill>
            <a:srgbClr val="D674AE"/>
          </a:solidFill>
          <a:ln>
            <a:solidFill>
              <a:srgbClr val="532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Forme libre : forme 109">
            <a:extLst>
              <a:ext uri="{FF2B5EF4-FFF2-40B4-BE49-F238E27FC236}">
                <a16:creationId xmlns:a16="http://schemas.microsoft.com/office/drawing/2014/main" id="{DDE841DA-488F-438D-B4DD-56E0560FBA11}"/>
              </a:ext>
            </a:extLst>
          </p:cNvPr>
          <p:cNvSpPr/>
          <p:nvPr>
            <p:custDataLst>
              <p:tags r:id="rId1082"/>
            </p:custDataLst>
          </p:nvPr>
        </p:nvSpPr>
        <p:spPr>
          <a:xfrm>
            <a:off x="10812085" y="3531265"/>
            <a:ext cx="238300" cy="268951"/>
          </a:xfrm>
          <a:custGeom>
            <a:avLst/>
            <a:gdLst>
              <a:gd name="connsiteX0" fmla="*/ 238300 w 238300"/>
              <a:gd name="connsiteY0" fmla="*/ 148502 h 268951"/>
              <a:gd name="connsiteX1" fmla="*/ 152402 w 238300"/>
              <a:gd name="connsiteY1" fmla="*/ 87542 h 268951"/>
              <a:gd name="connsiteX2" fmla="*/ 102526 w 238300"/>
              <a:gd name="connsiteY2" fmla="*/ 131877 h 268951"/>
              <a:gd name="connsiteX3" fmla="*/ 149631 w 238300"/>
              <a:gd name="connsiteY3" fmla="*/ 170670 h 268951"/>
              <a:gd name="connsiteX4" fmla="*/ 58191 w 238300"/>
              <a:gd name="connsiteY4" fmla="*/ 209462 h 268951"/>
              <a:gd name="connsiteX5" fmla="*/ 85900 w 238300"/>
              <a:gd name="connsiteY5" fmla="*/ 267651 h 268951"/>
              <a:gd name="connsiteX6" fmla="*/ 2 w 238300"/>
              <a:gd name="connsiteY6" fmla="*/ 148502 h 268951"/>
              <a:gd name="connsiteX7" fmla="*/ 88671 w 238300"/>
              <a:gd name="connsiteY7" fmla="*/ 118022 h 268951"/>
              <a:gd name="connsiteX8" fmla="*/ 24940 w 238300"/>
              <a:gd name="connsiteY8" fmla="*/ 37666 h 268951"/>
              <a:gd name="connsiteX9" fmla="*/ 116380 w 238300"/>
              <a:gd name="connsiteY9" fmla="*/ 1644 h 268951"/>
              <a:gd name="connsiteX10" fmla="*/ 152402 w 238300"/>
              <a:gd name="connsiteY10" fmla="*/ 87542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300" h="268951">
                <a:moveTo>
                  <a:pt x="238300" y="148502"/>
                </a:moveTo>
                <a:cubicBezTo>
                  <a:pt x="206665" y="119407"/>
                  <a:pt x="175031" y="90313"/>
                  <a:pt x="152402" y="87542"/>
                </a:cubicBezTo>
                <a:cubicBezTo>
                  <a:pt x="129773" y="84771"/>
                  <a:pt x="102988" y="118022"/>
                  <a:pt x="102526" y="131877"/>
                </a:cubicBezTo>
                <a:cubicBezTo>
                  <a:pt x="102064" y="145732"/>
                  <a:pt x="157020" y="157739"/>
                  <a:pt x="149631" y="170670"/>
                </a:cubicBezTo>
                <a:cubicBezTo>
                  <a:pt x="142242" y="183601"/>
                  <a:pt x="68813" y="193298"/>
                  <a:pt x="58191" y="209462"/>
                </a:cubicBezTo>
                <a:cubicBezTo>
                  <a:pt x="47569" y="225626"/>
                  <a:pt x="95598" y="277811"/>
                  <a:pt x="85900" y="267651"/>
                </a:cubicBezTo>
                <a:cubicBezTo>
                  <a:pt x="76202" y="257491"/>
                  <a:pt x="-460" y="173440"/>
                  <a:pt x="2" y="148502"/>
                </a:cubicBezTo>
                <a:cubicBezTo>
                  <a:pt x="464" y="123564"/>
                  <a:pt x="84515" y="136495"/>
                  <a:pt x="88671" y="118022"/>
                </a:cubicBezTo>
                <a:cubicBezTo>
                  <a:pt x="92827" y="99549"/>
                  <a:pt x="20322" y="57062"/>
                  <a:pt x="24940" y="37666"/>
                </a:cubicBezTo>
                <a:cubicBezTo>
                  <a:pt x="29558" y="18270"/>
                  <a:pt x="95136" y="-6669"/>
                  <a:pt x="116380" y="1644"/>
                </a:cubicBezTo>
                <a:cubicBezTo>
                  <a:pt x="137624" y="9957"/>
                  <a:pt x="145013" y="48749"/>
                  <a:pt x="152402" y="87542"/>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 name="Forme libre : forme 111">
            <a:extLst>
              <a:ext uri="{FF2B5EF4-FFF2-40B4-BE49-F238E27FC236}">
                <a16:creationId xmlns:a16="http://schemas.microsoft.com/office/drawing/2014/main" id="{DECD2EE7-5AFA-46D9-A1C5-780546E91C3C}"/>
              </a:ext>
            </a:extLst>
          </p:cNvPr>
          <p:cNvSpPr/>
          <p:nvPr>
            <p:custDataLst>
              <p:tags r:id="rId1083"/>
            </p:custDataLst>
          </p:nvPr>
        </p:nvSpPr>
        <p:spPr>
          <a:xfrm>
            <a:off x="10274531" y="4192385"/>
            <a:ext cx="55418" cy="47106"/>
          </a:xfrm>
          <a:custGeom>
            <a:avLst/>
            <a:gdLst>
              <a:gd name="connsiteX0" fmla="*/ 0 w 55418"/>
              <a:gd name="connsiteY0" fmla="*/ 47106 h 47106"/>
              <a:gd name="connsiteX1" fmla="*/ 55418 w 55418"/>
              <a:gd name="connsiteY1" fmla="*/ 0 h 47106"/>
            </a:gdLst>
            <a:ahLst/>
            <a:cxnLst>
              <a:cxn ang="0">
                <a:pos x="connsiteX0" y="connsiteY0"/>
              </a:cxn>
              <a:cxn ang="0">
                <a:pos x="connsiteX1" y="connsiteY1"/>
              </a:cxn>
            </a:cxnLst>
            <a:rect l="l" t="t" r="r" b="b"/>
            <a:pathLst>
              <a:path w="55418" h="47106">
                <a:moveTo>
                  <a:pt x="0" y="47106"/>
                </a:moveTo>
                <a:lnTo>
                  <a:pt x="55418" y="0"/>
                </a:ln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 name="Forme libre : forme 112">
            <a:extLst>
              <a:ext uri="{FF2B5EF4-FFF2-40B4-BE49-F238E27FC236}">
                <a16:creationId xmlns:a16="http://schemas.microsoft.com/office/drawing/2014/main" id="{2AFE52D6-9FA2-44D3-9766-B04C12D5C10B}"/>
              </a:ext>
            </a:extLst>
          </p:cNvPr>
          <p:cNvSpPr/>
          <p:nvPr>
            <p:custDataLst>
              <p:tags r:id="rId1084"/>
            </p:custDataLst>
          </p:nvPr>
        </p:nvSpPr>
        <p:spPr>
          <a:xfrm>
            <a:off x="11214454" y="3172454"/>
            <a:ext cx="265422" cy="296351"/>
          </a:xfrm>
          <a:custGeom>
            <a:avLst/>
            <a:gdLst>
              <a:gd name="connsiteX0" fmla="*/ 265422 w 265422"/>
              <a:gd name="connsiteY0" fmla="*/ 285641 h 296351"/>
              <a:gd name="connsiteX1" fmla="*/ 160128 w 265422"/>
              <a:gd name="connsiteY1" fmla="*/ 288411 h 296351"/>
              <a:gd name="connsiteX2" fmla="*/ 187837 w 265422"/>
              <a:gd name="connsiteY2" fmla="*/ 196971 h 296351"/>
              <a:gd name="connsiteX3" fmla="*/ 101939 w 265422"/>
              <a:gd name="connsiteY3" fmla="*/ 166491 h 296351"/>
              <a:gd name="connsiteX4" fmla="*/ 99168 w 265422"/>
              <a:gd name="connsiteY4" fmla="*/ 263473 h 296351"/>
              <a:gd name="connsiteX5" fmla="*/ 18811 w 265422"/>
              <a:gd name="connsiteY5" fmla="*/ 241306 h 296351"/>
              <a:gd name="connsiteX6" fmla="*/ 29895 w 265422"/>
              <a:gd name="connsiteY6" fmla="*/ 136011 h 296351"/>
              <a:gd name="connsiteX7" fmla="*/ 99168 w 265422"/>
              <a:gd name="connsiteY7" fmla="*/ 166491 h 296351"/>
              <a:gd name="connsiteX8" fmla="*/ 151815 w 265422"/>
              <a:gd name="connsiteY8" fmla="*/ 58426 h 296351"/>
              <a:gd name="connsiteX9" fmla="*/ 215546 w 265422"/>
              <a:gd name="connsiteY9" fmla="*/ 113844 h 296351"/>
              <a:gd name="connsiteX10" fmla="*/ 193379 w 265422"/>
              <a:gd name="connsiteY10" fmla="*/ 196971 h 296351"/>
              <a:gd name="connsiteX11" fmla="*/ 257110 w 265422"/>
              <a:gd name="connsiteY11" fmla="*/ 196971 h 296351"/>
              <a:gd name="connsiteX12" fmla="*/ 226630 w 265422"/>
              <a:gd name="connsiteY12" fmla="*/ 105531 h 296351"/>
              <a:gd name="connsiteX13" fmla="*/ 229401 w 265422"/>
              <a:gd name="connsiteY13" fmla="*/ 11321 h 296351"/>
              <a:gd name="connsiteX14" fmla="*/ 162899 w 265422"/>
              <a:gd name="connsiteY14" fmla="*/ 11321 h 296351"/>
              <a:gd name="connsiteX15" fmla="*/ 143502 w 265422"/>
              <a:gd name="connsiteY15" fmla="*/ 63968 h 296351"/>
              <a:gd name="connsiteX16" fmla="*/ 24353 w 265422"/>
              <a:gd name="connsiteY16" fmla="*/ 77822 h 296351"/>
              <a:gd name="connsiteX17" fmla="*/ 2186 w 265422"/>
              <a:gd name="connsiteY17" fmla="*/ 27946 h 296351"/>
              <a:gd name="connsiteX18" fmla="*/ 57604 w 265422"/>
              <a:gd name="connsiteY18" fmla="*/ 237 h 296351"/>
              <a:gd name="connsiteX19" fmla="*/ 151815 w 265422"/>
              <a:gd name="connsiteY19" fmla="*/ 16862 h 29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5422" h="296351">
                <a:moveTo>
                  <a:pt x="265422" y="285641"/>
                </a:moveTo>
                <a:cubicBezTo>
                  <a:pt x="219240" y="294415"/>
                  <a:pt x="173059" y="303189"/>
                  <a:pt x="160128" y="288411"/>
                </a:cubicBezTo>
                <a:cubicBezTo>
                  <a:pt x="147197" y="273633"/>
                  <a:pt x="197535" y="217291"/>
                  <a:pt x="187837" y="196971"/>
                </a:cubicBezTo>
                <a:cubicBezTo>
                  <a:pt x="178139" y="176651"/>
                  <a:pt x="116717" y="155407"/>
                  <a:pt x="101939" y="166491"/>
                </a:cubicBezTo>
                <a:cubicBezTo>
                  <a:pt x="87161" y="177575"/>
                  <a:pt x="113023" y="251004"/>
                  <a:pt x="99168" y="263473"/>
                </a:cubicBezTo>
                <a:cubicBezTo>
                  <a:pt x="85313" y="275942"/>
                  <a:pt x="30356" y="262550"/>
                  <a:pt x="18811" y="241306"/>
                </a:cubicBezTo>
                <a:cubicBezTo>
                  <a:pt x="7265" y="220062"/>
                  <a:pt x="16502" y="148480"/>
                  <a:pt x="29895" y="136011"/>
                </a:cubicBezTo>
                <a:cubicBezTo>
                  <a:pt x="43288" y="123542"/>
                  <a:pt x="78848" y="179422"/>
                  <a:pt x="99168" y="166491"/>
                </a:cubicBezTo>
                <a:cubicBezTo>
                  <a:pt x="119488" y="153560"/>
                  <a:pt x="132419" y="67200"/>
                  <a:pt x="151815" y="58426"/>
                </a:cubicBezTo>
                <a:cubicBezTo>
                  <a:pt x="171211" y="49651"/>
                  <a:pt x="208619" y="90753"/>
                  <a:pt x="215546" y="113844"/>
                </a:cubicBezTo>
                <a:cubicBezTo>
                  <a:pt x="222473" y="136935"/>
                  <a:pt x="186452" y="183117"/>
                  <a:pt x="193379" y="196971"/>
                </a:cubicBezTo>
                <a:cubicBezTo>
                  <a:pt x="200306" y="210825"/>
                  <a:pt x="251568" y="212211"/>
                  <a:pt x="257110" y="196971"/>
                </a:cubicBezTo>
                <a:cubicBezTo>
                  <a:pt x="262652" y="181731"/>
                  <a:pt x="231248" y="136473"/>
                  <a:pt x="226630" y="105531"/>
                </a:cubicBezTo>
                <a:cubicBezTo>
                  <a:pt x="222012" y="74589"/>
                  <a:pt x="240023" y="27023"/>
                  <a:pt x="229401" y="11321"/>
                </a:cubicBezTo>
                <a:cubicBezTo>
                  <a:pt x="218779" y="-4381"/>
                  <a:pt x="177215" y="2547"/>
                  <a:pt x="162899" y="11321"/>
                </a:cubicBezTo>
                <a:cubicBezTo>
                  <a:pt x="148583" y="20095"/>
                  <a:pt x="166593" y="52884"/>
                  <a:pt x="143502" y="63968"/>
                </a:cubicBezTo>
                <a:cubicBezTo>
                  <a:pt x="120411" y="75051"/>
                  <a:pt x="47905" y="83826"/>
                  <a:pt x="24353" y="77822"/>
                </a:cubicBezTo>
                <a:cubicBezTo>
                  <a:pt x="801" y="71818"/>
                  <a:pt x="-3356" y="40877"/>
                  <a:pt x="2186" y="27946"/>
                </a:cubicBezTo>
                <a:cubicBezTo>
                  <a:pt x="7728" y="15015"/>
                  <a:pt x="32666" y="2084"/>
                  <a:pt x="57604" y="237"/>
                </a:cubicBezTo>
                <a:cubicBezTo>
                  <a:pt x="82542" y="-1610"/>
                  <a:pt x="117178" y="7626"/>
                  <a:pt x="151815" y="16862"/>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 name="Forme libre : forme 113">
            <a:extLst>
              <a:ext uri="{FF2B5EF4-FFF2-40B4-BE49-F238E27FC236}">
                <a16:creationId xmlns:a16="http://schemas.microsoft.com/office/drawing/2014/main" id="{A471FA92-663C-4376-A0B9-C2D0EBD04390}"/>
              </a:ext>
            </a:extLst>
          </p:cNvPr>
          <p:cNvSpPr/>
          <p:nvPr>
            <p:custDataLst>
              <p:tags r:id="rId1085"/>
            </p:custDataLst>
          </p:nvPr>
        </p:nvSpPr>
        <p:spPr>
          <a:xfrm>
            <a:off x="10229663" y="3158303"/>
            <a:ext cx="202810" cy="79140"/>
          </a:xfrm>
          <a:custGeom>
            <a:avLst/>
            <a:gdLst>
              <a:gd name="connsiteX0" fmla="*/ 50410 w 202810"/>
              <a:gd name="connsiteY0" fmla="*/ 67035 h 79140"/>
              <a:gd name="connsiteX1" fmla="*/ 533 w 202810"/>
              <a:gd name="connsiteY1" fmla="*/ 31013 h 79140"/>
              <a:gd name="connsiteX2" fmla="*/ 80890 w 202810"/>
              <a:gd name="connsiteY2" fmla="*/ 3304 h 79140"/>
              <a:gd name="connsiteX3" fmla="*/ 136308 w 202810"/>
              <a:gd name="connsiteY3" fmla="*/ 6075 h 79140"/>
              <a:gd name="connsiteX4" fmla="*/ 202810 w 202810"/>
              <a:gd name="connsiteY4" fmla="*/ 53181 h 79140"/>
              <a:gd name="connsiteX5" fmla="*/ 136308 w 202810"/>
              <a:gd name="connsiteY5" fmla="*/ 78119 h 79140"/>
              <a:gd name="connsiteX6" fmla="*/ 50410 w 202810"/>
              <a:gd name="connsiteY6" fmla="*/ 67035 h 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10" h="79140">
                <a:moveTo>
                  <a:pt x="50410" y="67035"/>
                </a:moveTo>
                <a:cubicBezTo>
                  <a:pt x="27781" y="59184"/>
                  <a:pt x="-4547" y="41635"/>
                  <a:pt x="533" y="31013"/>
                </a:cubicBezTo>
                <a:cubicBezTo>
                  <a:pt x="5613" y="20391"/>
                  <a:pt x="58261" y="7460"/>
                  <a:pt x="80890" y="3304"/>
                </a:cubicBezTo>
                <a:cubicBezTo>
                  <a:pt x="103519" y="-852"/>
                  <a:pt x="115988" y="-2238"/>
                  <a:pt x="136308" y="6075"/>
                </a:cubicBezTo>
                <a:cubicBezTo>
                  <a:pt x="156628" y="14388"/>
                  <a:pt x="202810" y="41174"/>
                  <a:pt x="202810" y="53181"/>
                </a:cubicBezTo>
                <a:cubicBezTo>
                  <a:pt x="202810" y="65188"/>
                  <a:pt x="160323" y="74425"/>
                  <a:pt x="136308" y="78119"/>
                </a:cubicBezTo>
                <a:cubicBezTo>
                  <a:pt x="112293" y="81813"/>
                  <a:pt x="73039" y="74886"/>
                  <a:pt x="50410" y="67035"/>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5" name="Forme libre : forme 114">
            <a:extLst>
              <a:ext uri="{FF2B5EF4-FFF2-40B4-BE49-F238E27FC236}">
                <a16:creationId xmlns:a16="http://schemas.microsoft.com/office/drawing/2014/main" id="{85D282A3-B217-401E-B1BA-9A26DA4B086B}"/>
              </a:ext>
            </a:extLst>
          </p:cNvPr>
          <p:cNvSpPr/>
          <p:nvPr>
            <p:custDataLst>
              <p:tags r:id="rId1086"/>
            </p:custDataLst>
          </p:nvPr>
        </p:nvSpPr>
        <p:spPr>
          <a:xfrm>
            <a:off x="10997738" y="3433009"/>
            <a:ext cx="257695" cy="110984"/>
          </a:xfrm>
          <a:custGeom>
            <a:avLst/>
            <a:gdLst>
              <a:gd name="connsiteX0" fmla="*/ 0 w 257695"/>
              <a:gd name="connsiteY0" fmla="*/ 110984 h 110984"/>
              <a:gd name="connsiteX1" fmla="*/ 52647 w 257695"/>
              <a:gd name="connsiteY1" fmla="*/ 44482 h 110984"/>
              <a:gd name="connsiteX2" fmla="*/ 157942 w 257695"/>
              <a:gd name="connsiteY2" fmla="*/ 105442 h 110984"/>
              <a:gd name="connsiteX3" fmla="*/ 149629 w 257695"/>
              <a:gd name="connsiteY3" fmla="*/ 16773 h 110984"/>
              <a:gd name="connsiteX4" fmla="*/ 257695 w 257695"/>
              <a:gd name="connsiteY4" fmla="*/ 147 h 11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5" h="110984">
                <a:moveTo>
                  <a:pt x="0" y="110984"/>
                </a:moveTo>
                <a:cubicBezTo>
                  <a:pt x="13161" y="78195"/>
                  <a:pt x="26323" y="45406"/>
                  <a:pt x="52647" y="44482"/>
                </a:cubicBezTo>
                <a:cubicBezTo>
                  <a:pt x="78971" y="43558"/>
                  <a:pt x="141778" y="110060"/>
                  <a:pt x="157942" y="105442"/>
                </a:cubicBezTo>
                <a:cubicBezTo>
                  <a:pt x="174106" y="100824"/>
                  <a:pt x="133004" y="34322"/>
                  <a:pt x="149629" y="16773"/>
                </a:cubicBezTo>
                <a:cubicBezTo>
                  <a:pt x="166254" y="-776"/>
                  <a:pt x="211974" y="-315"/>
                  <a:pt x="257695" y="147"/>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 name="Forme libre : forme 115">
            <a:extLst>
              <a:ext uri="{FF2B5EF4-FFF2-40B4-BE49-F238E27FC236}">
                <a16:creationId xmlns:a16="http://schemas.microsoft.com/office/drawing/2014/main" id="{933D8E85-9FCF-4432-B9E7-04640A5159DE}"/>
              </a:ext>
            </a:extLst>
          </p:cNvPr>
          <p:cNvSpPr/>
          <p:nvPr>
            <p:custDataLst>
              <p:tags r:id="rId1087"/>
            </p:custDataLst>
          </p:nvPr>
        </p:nvSpPr>
        <p:spPr>
          <a:xfrm>
            <a:off x="11090797" y="3241268"/>
            <a:ext cx="166520" cy="86940"/>
          </a:xfrm>
          <a:custGeom>
            <a:avLst/>
            <a:gdLst>
              <a:gd name="connsiteX0" fmla="*/ 145239 w 166520"/>
              <a:gd name="connsiteY0" fmla="*/ 9008 h 86940"/>
              <a:gd name="connsiteX1" fmla="*/ 153552 w 166520"/>
              <a:gd name="connsiteY1" fmla="*/ 78281 h 86940"/>
              <a:gd name="connsiteX2" fmla="*/ 9465 w 166520"/>
              <a:gd name="connsiteY2" fmla="*/ 78281 h 86940"/>
              <a:gd name="connsiteX3" fmla="*/ 26090 w 166520"/>
              <a:gd name="connsiteY3" fmla="*/ 9008 h 86940"/>
              <a:gd name="connsiteX4" fmla="*/ 145239 w 166520"/>
              <a:gd name="connsiteY4" fmla="*/ 9008 h 8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0" h="86940">
                <a:moveTo>
                  <a:pt x="145239" y="9008"/>
                </a:moveTo>
                <a:cubicBezTo>
                  <a:pt x="166483" y="20554"/>
                  <a:pt x="176181" y="66736"/>
                  <a:pt x="153552" y="78281"/>
                </a:cubicBezTo>
                <a:cubicBezTo>
                  <a:pt x="130923" y="89826"/>
                  <a:pt x="30709" y="89827"/>
                  <a:pt x="9465" y="78281"/>
                </a:cubicBezTo>
                <a:cubicBezTo>
                  <a:pt x="-11779" y="66736"/>
                  <a:pt x="6694" y="21477"/>
                  <a:pt x="26090" y="9008"/>
                </a:cubicBezTo>
                <a:cubicBezTo>
                  <a:pt x="45486" y="-3461"/>
                  <a:pt x="123995" y="-2538"/>
                  <a:pt x="145239" y="9008"/>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 name="Forme libre : forme 116">
            <a:extLst>
              <a:ext uri="{FF2B5EF4-FFF2-40B4-BE49-F238E27FC236}">
                <a16:creationId xmlns:a16="http://schemas.microsoft.com/office/drawing/2014/main" id="{4A569C7D-AA70-4F27-A9C9-6AF4C9BBB828}"/>
              </a:ext>
            </a:extLst>
          </p:cNvPr>
          <p:cNvSpPr/>
          <p:nvPr>
            <p:custDataLst>
              <p:tags r:id="rId1088"/>
            </p:custDataLst>
          </p:nvPr>
        </p:nvSpPr>
        <p:spPr>
          <a:xfrm>
            <a:off x="11089300" y="3380758"/>
            <a:ext cx="124569" cy="69024"/>
          </a:xfrm>
          <a:custGeom>
            <a:avLst/>
            <a:gdLst>
              <a:gd name="connsiteX0" fmla="*/ 124569 w 124569"/>
              <a:gd name="connsiteY0" fmla="*/ 8064 h 69024"/>
              <a:gd name="connsiteX1" fmla="*/ 2649 w 124569"/>
              <a:gd name="connsiteY1" fmla="*/ 5293 h 69024"/>
              <a:gd name="connsiteX2" fmla="*/ 52525 w 124569"/>
              <a:gd name="connsiteY2" fmla="*/ 69024 h 69024"/>
            </a:gdLst>
            <a:ahLst/>
            <a:cxnLst>
              <a:cxn ang="0">
                <a:pos x="connsiteX0" y="connsiteY0"/>
              </a:cxn>
              <a:cxn ang="0">
                <a:pos x="connsiteX1" y="connsiteY1"/>
              </a:cxn>
              <a:cxn ang="0">
                <a:pos x="connsiteX2" y="connsiteY2"/>
              </a:cxn>
            </a:cxnLst>
            <a:rect l="l" t="t" r="r" b="b"/>
            <a:pathLst>
              <a:path w="124569" h="69024">
                <a:moveTo>
                  <a:pt x="124569" y="8064"/>
                </a:moveTo>
                <a:cubicBezTo>
                  <a:pt x="69612" y="1598"/>
                  <a:pt x="14656" y="-4867"/>
                  <a:pt x="2649" y="5293"/>
                </a:cubicBezTo>
                <a:cubicBezTo>
                  <a:pt x="-9358" y="15453"/>
                  <a:pt x="21583" y="42238"/>
                  <a:pt x="52525" y="69024"/>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 name="Forme libre : forme 117">
            <a:extLst>
              <a:ext uri="{FF2B5EF4-FFF2-40B4-BE49-F238E27FC236}">
                <a16:creationId xmlns:a16="http://schemas.microsoft.com/office/drawing/2014/main" id="{F530757F-3010-4D6E-8F18-6FA35FBF3EC4}"/>
              </a:ext>
            </a:extLst>
          </p:cNvPr>
          <p:cNvSpPr/>
          <p:nvPr>
            <p:custDataLst>
              <p:tags r:id="rId1089"/>
            </p:custDataLst>
          </p:nvPr>
        </p:nvSpPr>
        <p:spPr>
          <a:xfrm>
            <a:off x="10277320" y="4039812"/>
            <a:ext cx="141513" cy="84587"/>
          </a:xfrm>
          <a:custGeom>
            <a:avLst/>
            <a:gdLst>
              <a:gd name="connsiteX0" fmla="*/ 38775 w 141513"/>
              <a:gd name="connsiteY0" fmla="*/ 74988 h 84587"/>
              <a:gd name="connsiteX1" fmla="*/ 2753 w 141513"/>
              <a:gd name="connsiteY1" fmla="*/ 8486 h 84587"/>
              <a:gd name="connsiteX2" fmla="*/ 105276 w 141513"/>
              <a:gd name="connsiteY2" fmla="*/ 8486 h 84587"/>
              <a:gd name="connsiteX3" fmla="*/ 138527 w 141513"/>
              <a:gd name="connsiteY3" fmla="*/ 77759 h 84587"/>
              <a:gd name="connsiteX4" fmla="*/ 38775 w 141513"/>
              <a:gd name="connsiteY4" fmla="*/ 74988 h 8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13" h="84587">
                <a:moveTo>
                  <a:pt x="38775" y="74988"/>
                </a:moveTo>
                <a:cubicBezTo>
                  <a:pt x="16146" y="63443"/>
                  <a:pt x="-8330" y="19570"/>
                  <a:pt x="2753" y="8486"/>
                </a:cubicBezTo>
                <a:cubicBezTo>
                  <a:pt x="13836" y="-2598"/>
                  <a:pt x="82647" y="-3059"/>
                  <a:pt x="105276" y="8486"/>
                </a:cubicBezTo>
                <a:cubicBezTo>
                  <a:pt x="127905" y="20031"/>
                  <a:pt x="149610" y="67599"/>
                  <a:pt x="138527" y="77759"/>
                </a:cubicBezTo>
                <a:cubicBezTo>
                  <a:pt x="127444" y="87919"/>
                  <a:pt x="61404" y="86533"/>
                  <a:pt x="38775" y="74988"/>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 name="Forme libre : forme 119">
            <a:extLst>
              <a:ext uri="{FF2B5EF4-FFF2-40B4-BE49-F238E27FC236}">
                <a16:creationId xmlns:a16="http://schemas.microsoft.com/office/drawing/2014/main" id="{492E6903-DCCD-4ADE-BBA2-A9913D43BB15}"/>
              </a:ext>
            </a:extLst>
          </p:cNvPr>
          <p:cNvSpPr/>
          <p:nvPr>
            <p:custDataLst>
              <p:tags r:id="rId1090"/>
            </p:custDataLst>
          </p:nvPr>
        </p:nvSpPr>
        <p:spPr>
          <a:xfrm>
            <a:off x="9345841" y="3510664"/>
            <a:ext cx="1031398" cy="717743"/>
          </a:xfrm>
          <a:custGeom>
            <a:avLst/>
            <a:gdLst>
              <a:gd name="connsiteX0" fmla="*/ 923148 w 1031398"/>
              <a:gd name="connsiteY0" fmla="*/ 717743 h 717743"/>
              <a:gd name="connsiteX1" fmla="*/ 853875 w 1031398"/>
              <a:gd name="connsiteY1" fmla="*/ 673409 h 717743"/>
              <a:gd name="connsiteX2" fmla="*/ 964712 w 1031398"/>
              <a:gd name="connsiteY2" fmla="*/ 626303 h 717743"/>
              <a:gd name="connsiteX3" fmla="*/ 820624 w 1031398"/>
              <a:gd name="connsiteY3" fmla="*/ 581969 h 717743"/>
              <a:gd name="connsiteX4" fmla="*/ 931461 w 1031398"/>
              <a:gd name="connsiteY4" fmla="*/ 534863 h 717743"/>
              <a:gd name="connsiteX5" fmla="*/ 867730 w 1031398"/>
              <a:gd name="connsiteY5" fmla="*/ 429569 h 717743"/>
              <a:gd name="connsiteX6" fmla="*/ 809541 w 1031398"/>
              <a:gd name="connsiteY6" fmla="*/ 468361 h 717743"/>
              <a:gd name="connsiteX7" fmla="*/ 867730 w 1031398"/>
              <a:gd name="connsiteY7" fmla="*/ 557031 h 717743"/>
              <a:gd name="connsiteX8" fmla="*/ 812312 w 1031398"/>
              <a:gd name="connsiteY8" fmla="*/ 579198 h 717743"/>
              <a:gd name="connsiteX9" fmla="*/ 754123 w 1031398"/>
              <a:gd name="connsiteY9" fmla="*/ 548718 h 717743"/>
              <a:gd name="connsiteX10" fmla="*/ 820624 w 1031398"/>
              <a:gd name="connsiteY10" fmla="*/ 498841 h 717743"/>
              <a:gd name="connsiteX11" fmla="*/ 759664 w 1031398"/>
              <a:gd name="connsiteY11" fmla="*/ 393547 h 717743"/>
              <a:gd name="connsiteX12" fmla="*/ 723643 w 1031398"/>
              <a:gd name="connsiteY12" fmla="*/ 504383 h 717743"/>
              <a:gd name="connsiteX13" fmla="*/ 751352 w 1031398"/>
              <a:gd name="connsiteY13" fmla="*/ 540405 h 717743"/>
              <a:gd name="connsiteX14" fmla="*/ 665454 w 1031398"/>
              <a:gd name="connsiteY14" fmla="*/ 576427 h 717743"/>
              <a:gd name="connsiteX15" fmla="*/ 634974 w 1031398"/>
              <a:gd name="connsiteY15" fmla="*/ 504383 h 717743"/>
              <a:gd name="connsiteX16" fmla="*/ 720872 w 1031398"/>
              <a:gd name="connsiteY16" fmla="*/ 498841 h 717743"/>
              <a:gd name="connsiteX17" fmla="*/ 731955 w 1031398"/>
              <a:gd name="connsiteY17" fmla="*/ 424027 h 717743"/>
              <a:gd name="connsiteX18" fmla="*/ 618348 w 1031398"/>
              <a:gd name="connsiteY18" fmla="*/ 435111 h 717743"/>
              <a:gd name="connsiteX19" fmla="*/ 640515 w 1031398"/>
              <a:gd name="connsiteY19" fmla="*/ 509925 h 717743"/>
              <a:gd name="connsiteX20" fmla="*/ 557388 w 1031398"/>
              <a:gd name="connsiteY20" fmla="*/ 540405 h 717743"/>
              <a:gd name="connsiteX21" fmla="*/ 554617 w 1031398"/>
              <a:gd name="connsiteY21" fmla="*/ 454507 h 717743"/>
              <a:gd name="connsiteX22" fmla="*/ 604494 w 1031398"/>
              <a:gd name="connsiteY22" fmla="*/ 432340 h 717743"/>
              <a:gd name="connsiteX23" fmla="*/ 612806 w 1031398"/>
              <a:gd name="connsiteY23" fmla="*/ 340900 h 717743"/>
              <a:gd name="connsiteX24" fmla="*/ 673766 w 1031398"/>
              <a:gd name="connsiteY24" fmla="*/ 332587 h 717743"/>
              <a:gd name="connsiteX25" fmla="*/ 687621 w 1031398"/>
              <a:gd name="connsiteY25" fmla="*/ 407401 h 717743"/>
              <a:gd name="connsiteX26" fmla="*/ 745810 w 1031398"/>
              <a:gd name="connsiteY26" fmla="*/ 415714 h 717743"/>
              <a:gd name="connsiteX27" fmla="*/ 773519 w 1031398"/>
              <a:gd name="connsiteY27" fmla="*/ 335358 h 717743"/>
              <a:gd name="connsiteX28" fmla="*/ 676537 w 1031398"/>
              <a:gd name="connsiteY28" fmla="*/ 329816 h 717743"/>
              <a:gd name="connsiteX29" fmla="*/ 676537 w 1031398"/>
              <a:gd name="connsiteY29" fmla="*/ 257772 h 717743"/>
              <a:gd name="connsiteX30" fmla="*/ 773519 w 1031398"/>
              <a:gd name="connsiteY30" fmla="*/ 252231 h 717743"/>
              <a:gd name="connsiteX31" fmla="*/ 770748 w 1031398"/>
              <a:gd name="connsiteY31" fmla="*/ 332587 h 717743"/>
              <a:gd name="connsiteX32" fmla="*/ 834479 w 1031398"/>
              <a:gd name="connsiteY32" fmla="*/ 346441 h 717743"/>
              <a:gd name="connsiteX33" fmla="*/ 851104 w 1031398"/>
              <a:gd name="connsiteY33" fmla="*/ 274398 h 717743"/>
              <a:gd name="connsiteX34" fmla="*/ 784603 w 1031398"/>
              <a:gd name="connsiteY34" fmla="*/ 255001 h 717743"/>
              <a:gd name="connsiteX35" fmla="*/ 765206 w 1031398"/>
              <a:gd name="connsiteY35" fmla="*/ 202354 h 717743"/>
              <a:gd name="connsiteX36" fmla="*/ 820624 w 1031398"/>
              <a:gd name="connsiteY36" fmla="*/ 160791 h 717743"/>
              <a:gd name="connsiteX37" fmla="*/ 867730 w 1031398"/>
              <a:gd name="connsiteY37" fmla="*/ 196812 h 717743"/>
              <a:gd name="connsiteX38" fmla="*/ 848334 w 1031398"/>
              <a:gd name="connsiteY38" fmla="*/ 274398 h 717743"/>
              <a:gd name="connsiteX39" fmla="*/ 884355 w 1031398"/>
              <a:gd name="connsiteY39" fmla="*/ 315961 h 717743"/>
              <a:gd name="connsiteX40" fmla="*/ 942544 w 1031398"/>
              <a:gd name="connsiteY40" fmla="*/ 293794 h 717743"/>
              <a:gd name="connsiteX41" fmla="*/ 862188 w 1031398"/>
              <a:gd name="connsiteY41" fmla="*/ 218980 h 717743"/>
              <a:gd name="connsiteX42" fmla="*/ 931461 w 1031398"/>
              <a:gd name="connsiteY42" fmla="*/ 177416 h 717743"/>
              <a:gd name="connsiteX43" fmla="*/ 964712 w 1031398"/>
              <a:gd name="connsiteY43" fmla="*/ 224521 h 717743"/>
              <a:gd name="connsiteX44" fmla="*/ 939774 w 1031398"/>
              <a:gd name="connsiteY44" fmla="*/ 285481 h 717743"/>
              <a:gd name="connsiteX45" fmla="*/ 989650 w 1031398"/>
              <a:gd name="connsiteY45" fmla="*/ 324274 h 717743"/>
              <a:gd name="connsiteX46" fmla="*/ 1031214 w 1031398"/>
              <a:gd name="connsiteY46" fmla="*/ 302107 h 717743"/>
              <a:gd name="connsiteX47" fmla="*/ 973024 w 1031398"/>
              <a:gd name="connsiteY47" fmla="*/ 232834 h 717743"/>
              <a:gd name="connsiteX48" fmla="*/ 1014588 w 1031398"/>
              <a:gd name="connsiteY48" fmla="*/ 177416 h 717743"/>
              <a:gd name="connsiteX49" fmla="*/ 992421 w 1031398"/>
              <a:gd name="connsiteY49" fmla="*/ 102601 h 717743"/>
              <a:gd name="connsiteX50" fmla="*/ 939774 w 1031398"/>
              <a:gd name="connsiteY50" fmla="*/ 174645 h 717743"/>
              <a:gd name="connsiteX51" fmla="*/ 903752 w 1031398"/>
              <a:gd name="connsiteY51" fmla="*/ 77663 h 717743"/>
              <a:gd name="connsiteX52" fmla="*/ 840021 w 1031398"/>
              <a:gd name="connsiteY52" fmla="*/ 85976 h 717743"/>
              <a:gd name="connsiteX53" fmla="*/ 864959 w 1031398"/>
              <a:gd name="connsiteY53" fmla="*/ 166332 h 717743"/>
              <a:gd name="connsiteX54" fmla="*/ 748581 w 1031398"/>
              <a:gd name="connsiteY54" fmla="*/ 133081 h 717743"/>
              <a:gd name="connsiteX55" fmla="*/ 845563 w 1031398"/>
              <a:gd name="connsiteY55" fmla="*/ 80434 h 717743"/>
              <a:gd name="connsiteX56" fmla="*/ 756894 w 1031398"/>
              <a:gd name="connsiteY56" fmla="*/ 30558 h 717743"/>
              <a:gd name="connsiteX57" fmla="*/ 690392 w 1031398"/>
              <a:gd name="connsiteY57" fmla="*/ 66580 h 717743"/>
              <a:gd name="connsiteX58" fmla="*/ 751352 w 1031398"/>
              <a:gd name="connsiteY58" fmla="*/ 121998 h 717743"/>
              <a:gd name="connsiteX59" fmla="*/ 687621 w 1031398"/>
              <a:gd name="connsiteY59" fmla="*/ 149707 h 717743"/>
              <a:gd name="connsiteX60" fmla="*/ 585097 w 1031398"/>
              <a:gd name="connsiteY60" fmla="*/ 116456 h 717743"/>
              <a:gd name="connsiteX61" fmla="*/ 693163 w 1031398"/>
              <a:gd name="connsiteY61" fmla="*/ 69351 h 717743"/>
              <a:gd name="connsiteX62" fmla="*/ 601723 w 1031398"/>
              <a:gd name="connsiteY62" fmla="*/ 16703 h 717743"/>
              <a:gd name="connsiteX63" fmla="*/ 540763 w 1031398"/>
              <a:gd name="connsiteY63" fmla="*/ 44412 h 717743"/>
              <a:gd name="connsiteX64" fmla="*/ 593410 w 1031398"/>
              <a:gd name="connsiteY64" fmla="*/ 105372 h 717743"/>
              <a:gd name="connsiteX65" fmla="*/ 526908 w 1031398"/>
              <a:gd name="connsiteY65" fmla="*/ 146936 h 717743"/>
              <a:gd name="connsiteX66" fmla="*/ 479803 w 1031398"/>
              <a:gd name="connsiteY66" fmla="*/ 99831 h 717743"/>
              <a:gd name="connsiteX67" fmla="*/ 540763 w 1031398"/>
              <a:gd name="connsiteY67" fmla="*/ 41641 h 717743"/>
              <a:gd name="connsiteX68" fmla="*/ 488115 w 1031398"/>
              <a:gd name="connsiteY68" fmla="*/ 78 h 717743"/>
              <a:gd name="connsiteX69" fmla="*/ 421614 w 1031398"/>
              <a:gd name="connsiteY69" fmla="*/ 33329 h 717743"/>
              <a:gd name="connsiteX70" fmla="*/ 485344 w 1031398"/>
              <a:gd name="connsiteY70" fmla="*/ 105372 h 717743"/>
              <a:gd name="connsiteX71" fmla="*/ 407759 w 1031398"/>
              <a:gd name="connsiteY71" fmla="*/ 149707 h 717743"/>
              <a:gd name="connsiteX72" fmla="*/ 457635 w 1031398"/>
              <a:gd name="connsiteY72" fmla="*/ 213438 h 717743"/>
              <a:gd name="connsiteX73" fmla="*/ 526908 w 1031398"/>
              <a:gd name="connsiteY73" fmla="*/ 146936 h 717743"/>
              <a:gd name="connsiteX74" fmla="*/ 590639 w 1031398"/>
              <a:gd name="connsiteY74" fmla="*/ 221751 h 717743"/>
              <a:gd name="connsiteX75" fmla="*/ 540763 w 1031398"/>
              <a:gd name="connsiteY75" fmla="*/ 266085 h 717743"/>
              <a:gd name="connsiteX76" fmla="*/ 463177 w 1031398"/>
              <a:gd name="connsiteY76" fmla="*/ 216209 h 717743"/>
              <a:gd name="connsiteX77" fmla="*/ 407759 w 1031398"/>
              <a:gd name="connsiteY77" fmla="*/ 277169 h 717743"/>
              <a:gd name="connsiteX78" fmla="*/ 479803 w 1031398"/>
              <a:gd name="connsiteY78" fmla="*/ 299336 h 717743"/>
              <a:gd name="connsiteX79" fmla="*/ 529679 w 1031398"/>
              <a:gd name="connsiteY79" fmla="*/ 255001 h 717743"/>
              <a:gd name="connsiteX80" fmla="*/ 585097 w 1031398"/>
              <a:gd name="connsiteY80" fmla="*/ 288252 h 717743"/>
              <a:gd name="connsiteX81" fmla="*/ 554617 w 1031398"/>
              <a:gd name="connsiteY81" fmla="*/ 351983 h 717743"/>
              <a:gd name="connsiteX82" fmla="*/ 471490 w 1031398"/>
              <a:gd name="connsiteY82" fmla="*/ 310420 h 717743"/>
              <a:gd name="connsiteX83" fmla="*/ 427155 w 1031398"/>
              <a:gd name="connsiteY83" fmla="*/ 374151 h 717743"/>
              <a:gd name="connsiteX84" fmla="*/ 346799 w 1031398"/>
              <a:gd name="connsiteY84" fmla="*/ 332587 h 717743"/>
              <a:gd name="connsiteX85" fmla="*/ 402217 w 1031398"/>
              <a:gd name="connsiteY85" fmla="*/ 277169 h 717743"/>
              <a:gd name="connsiteX86" fmla="*/ 352341 w 1031398"/>
              <a:gd name="connsiteY86" fmla="*/ 221751 h 717743"/>
              <a:gd name="connsiteX87" fmla="*/ 399446 w 1031398"/>
              <a:gd name="connsiteY87" fmla="*/ 160791 h 717743"/>
              <a:gd name="connsiteX88" fmla="*/ 324632 w 1031398"/>
              <a:gd name="connsiteY88" fmla="*/ 127540 h 717743"/>
              <a:gd name="connsiteX89" fmla="*/ 266443 w 1031398"/>
              <a:gd name="connsiteY89" fmla="*/ 171874 h 717743"/>
              <a:gd name="connsiteX90" fmla="*/ 360654 w 1031398"/>
              <a:gd name="connsiteY90" fmla="*/ 213438 h 717743"/>
              <a:gd name="connsiteX91" fmla="*/ 296923 w 1031398"/>
              <a:gd name="connsiteY91" fmla="*/ 263314 h 717743"/>
              <a:gd name="connsiteX92" fmla="*/ 346799 w 1031398"/>
              <a:gd name="connsiteY92" fmla="*/ 329816 h 717743"/>
              <a:gd name="connsiteX93" fmla="*/ 274755 w 1031398"/>
              <a:gd name="connsiteY93" fmla="*/ 374151 h 717743"/>
              <a:gd name="connsiteX94" fmla="*/ 216566 w 1031398"/>
              <a:gd name="connsiteY94" fmla="*/ 335358 h 717743"/>
              <a:gd name="connsiteX95" fmla="*/ 316319 w 1031398"/>
              <a:gd name="connsiteY95" fmla="*/ 282711 h 717743"/>
              <a:gd name="connsiteX96" fmla="*/ 233192 w 1031398"/>
              <a:gd name="connsiteY96" fmla="*/ 221751 h 717743"/>
              <a:gd name="connsiteX97" fmla="*/ 202712 w 1031398"/>
              <a:gd name="connsiteY97" fmla="*/ 243918 h 717743"/>
              <a:gd name="connsiteX98" fmla="*/ 216566 w 1031398"/>
              <a:gd name="connsiteY98" fmla="*/ 321503 h 717743"/>
              <a:gd name="connsiteX99" fmla="*/ 144523 w 1031398"/>
              <a:gd name="connsiteY99" fmla="*/ 332587 h 717743"/>
              <a:gd name="connsiteX100" fmla="*/ 130668 w 1031398"/>
              <a:gd name="connsiteY100" fmla="*/ 291023 h 717743"/>
              <a:gd name="connsiteX101" fmla="*/ 205483 w 1031398"/>
              <a:gd name="connsiteY101" fmla="*/ 260543 h 717743"/>
              <a:gd name="connsiteX102" fmla="*/ 152835 w 1031398"/>
              <a:gd name="connsiteY102" fmla="*/ 196812 h 717743"/>
              <a:gd name="connsiteX103" fmla="*/ 94646 w 1031398"/>
              <a:gd name="connsiteY103" fmla="*/ 227292 h 717743"/>
              <a:gd name="connsiteX104" fmla="*/ 119584 w 1031398"/>
              <a:gd name="connsiteY104" fmla="*/ 291023 h 717743"/>
              <a:gd name="connsiteX105" fmla="*/ 55854 w 1031398"/>
              <a:gd name="connsiteY105" fmla="*/ 291023 h 717743"/>
              <a:gd name="connsiteX106" fmla="*/ 435 w 1031398"/>
              <a:gd name="connsiteY106" fmla="*/ 235605 h 717743"/>
              <a:gd name="connsiteX107" fmla="*/ 86334 w 1031398"/>
              <a:gd name="connsiteY107" fmla="*/ 218980 h 717743"/>
              <a:gd name="connsiteX108" fmla="*/ 86334 w 1031398"/>
              <a:gd name="connsiteY108" fmla="*/ 116456 h 717743"/>
              <a:gd name="connsiteX109" fmla="*/ 161148 w 1031398"/>
              <a:gd name="connsiteY109" fmla="*/ 116456 h 717743"/>
              <a:gd name="connsiteX110" fmla="*/ 150064 w 1031398"/>
              <a:gd name="connsiteY110" fmla="*/ 199583 h 717743"/>
              <a:gd name="connsiteX111" fmla="*/ 202712 w 1031398"/>
              <a:gd name="connsiteY111" fmla="*/ 230063 h 717743"/>
              <a:gd name="connsiteX112" fmla="*/ 233192 w 1031398"/>
              <a:gd name="connsiteY112" fmla="*/ 166332 h 717743"/>
              <a:gd name="connsiteX113" fmla="*/ 152835 w 1031398"/>
              <a:gd name="connsiteY113" fmla="*/ 105372 h 717743"/>
              <a:gd name="connsiteX114" fmla="*/ 249817 w 1031398"/>
              <a:gd name="connsiteY114" fmla="*/ 63809 h 717743"/>
              <a:gd name="connsiteX115" fmla="*/ 271984 w 1031398"/>
              <a:gd name="connsiteY115" fmla="*/ 127540 h 717743"/>
              <a:gd name="connsiteX116" fmla="*/ 258130 w 1031398"/>
              <a:gd name="connsiteY116" fmla="*/ 177416 h 717743"/>
              <a:gd name="connsiteX117" fmla="*/ 230421 w 1031398"/>
              <a:gd name="connsiteY117" fmla="*/ 171874 h 71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31398" h="717743">
                <a:moveTo>
                  <a:pt x="923148" y="717743"/>
                </a:moveTo>
                <a:cubicBezTo>
                  <a:pt x="885048" y="703196"/>
                  <a:pt x="846948" y="688649"/>
                  <a:pt x="853875" y="673409"/>
                </a:cubicBezTo>
                <a:cubicBezTo>
                  <a:pt x="860802" y="658169"/>
                  <a:pt x="970254" y="641543"/>
                  <a:pt x="964712" y="626303"/>
                </a:cubicBezTo>
                <a:cubicBezTo>
                  <a:pt x="959170" y="611063"/>
                  <a:pt x="826166" y="597209"/>
                  <a:pt x="820624" y="581969"/>
                </a:cubicBezTo>
                <a:cubicBezTo>
                  <a:pt x="815082" y="566729"/>
                  <a:pt x="923610" y="560263"/>
                  <a:pt x="931461" y="534863"/>
                </a:cubicBezTo>
                <a:cubicBezTo>
                  <a:pt x="939312" y="509463"/>
                  <a:pt x="888050" y="440653"/>
                  <a:pt x="867730" y="429569"/>
                </a:cubicBezTo>
                <a:cubicBezTo>
                  <a:pt x="847410" y="418485"/>
                  <a:pt x="809541" y="447117"/>
                  <a:pt x="809541" y="468361"/>
                </a:cubicBezTo>
                <a:cubicBezTo>
                  <a:pt x="809541" y="489605"/>
                  <a:pt x="867268" y="538558"/>
                  <a:pt x="867730" y="557031"/>
                </a:cubicBezTo>
                <a:cubicBezTo>
                  <a:pt x="868192" y="575504"/>
                  <a:pt x="831246" y="580583"/>
                  <a:pt x="812312" y="579198"/>
                </a:cubicBezTo>
                <a:cubicBezTo>
                  <a:pt x="793378" y="577813"/>
                  <a:pt x="752738" y="562111"/>
                  <a:pt x="754123" y="548718"/>
                </a:cubicBezTo>
                <a:cubicBezTo>
                  <a:pt x="755508" y="535325"/>
                  <a:pt x="819701" y="524703"/>
                  <a:pt x="820624" y="498841"/>
                </a:cubicBezTo>
                <a:cubicBezTo>
                  <a:pt x="821547" y="472979"/>
                  <a:pt x="775827" y="392623"/>
                  <a:pt x="759664" y="393547"/>
                </a:cubicBezTo>
                <a:cubicBezTo>
                  <a:pt x="743501" y="394471"/>
                  <a:pt x="725028" y="479907"/>
                  <a:pt x="723643" y="504383"/>
                </a:cubicBezTo>
                <a:cubicBezTo>
                  <a:pt x="722258" y="528859"/>
                  <a:pt x="761050" y="528398"/>
                  <a:pt x="751352" y="540405"/>
                </a:cubicBezTo>
                <a:cubicBezTo>
                  <a:pt x="741654" y="552412"/>
                  <a:pt x="684850" y="582431"/>
                  <a:pt x="665454" y="576427"/>
                </a:cubicBezTo>
                <a:cubicBezTo>
                  <a:pt x="646058" y="570423"/>
                  <a:pt x="625738" y="517314"/>
                  <a:pt x="634974" y="504383"/>
                </a:cubicBezTo>
                <a:cubicBezTo>
                  <a:pt x="644210" y="491452"/>
                  <a:pt x="704709" y="512234"/>
                  <a:pt x="720872" y="498841"/>
                </a:cubicBezTo>
                <a:cubicBezTo>
                  <a:pt x="737035" y="485448"/>
                  <a:pt x="749042" y="434649"/>
                  <a:pt x="731955" y="424027"/>
                </a:cubicBezTo>
                <a:cubicBezTo>
                  <a:pt x="714868" y="413405"/>
                  <a:pt x="633588" y="420795"/>
                  <a:pt x="618348" y="435111"/>
                </a:cubicBezTo>
                <a:cubicBezTo>
                  <a:pt x="603108" y="449427"/>
                  <a:pt x="650675" y="492376"/>
                  <a:pt x="640515" y="509925"/>
                </a:cubicBezTo>
                <a:cubicBezTo>
                  <a:pt x="630355" y="527474"/>
                  <a:pt x="571704" y="549641"/>
                  <a:pt x="557388" y="540405"/>
                </a:cubicBezTo>
                <a:cubicBezTo>
                  <a:pt x="543072" y="531169"/>
                  <a:pt x="546766" y="472518"/>
                  <a:pt x="554617" y="454507"/>
                </a:cubicBezTo>
                <a:cubicBezTo>
                  <a:pt x="562468" y="436496"/>
                  <a:pt x="594796" y="451274"/>
                  <a:pt x="604494" y="432340"/>
                </a:cubicBezTo>
                <a:cubicBezTo>
                  <a:pt x="614192" y="413405"/>
                  <a:pt x="601261" y="357526"/>
                  <a:pt x="612806" y="340900"/>
                </a:cubicBezTo>
                <a:cubicBezTo>
                  <a:pt x="624351" y="324274"/>
                  <a:pt x="661297" y="321504"/>
                  <a:pt x="673766" y="332587"/>
                </a:cubicBezTo>
                <a:cubicBezTo>
                  <a:pt x="686235" y="343670"/>
                  <a:pt x="675614" y="393546"/>
                  <a:pt x="687621" y="407401"/>
                </a:cubicBezTo>
                <a:cubicBezTo>
                  <a:pt x="699628" y="421255"/>
                  <a:pt x="731494" y="427721"/>
                  <a:pt x="745810" y="415714"/>
                </a:cubicBezTo>
                <a:cubicBezTo>
                  <a:pt x="760126" y="403707"/>
                  <a:pt x="785064" y="349674"/>
                  <a:pt x="773519" y="335358"/>
                </a:cubicBezTo>
                <a:cubicBezTo>
                  <a:pt x="761974" y="321042"/>
                  <a:pt x="692701" y="342747"/>
                  <a:pt x="676537" y="329816"/>
                </a:cubicBezTo>
                <a:cubicBezTo>
                  <a:pt x="660373" y="316885"/>
                  <a:pt x="660373" y="270703"/>
                  <a:pt x="676537" y="257772"/>
                </a:cubicBezTo>
                <a:cubicBezTo>
                  <a:pt x="692701" y="244841"/>
                  <a:pt x="757817" y="239762"/>
                  <a:pt x="773519" y="252231"/>
                </a:cubicBezTo>
                <a:cubicBezTo>
                  <a:pt x="789221" y="264700"/>
                  <a:pt x="760588" y="316885"/>
                  <a:pt x="770748" y="332587"/>
                </a:cubicBezTo>
                <a:cubicBezTo>
                  <a:pt x="780908" y="348289"/>
                  <a:pt x="821086" y="356139"/>
                  <a:pt x="834479" y="346441"/>
                </a:cubicBezTo>
                <a:cubicBezTo>
                  <a:pt x="847872" y="336743"/>
                  <a:pt x="859417" y="289638"/>
                  <a:pt x="851104" y="274398"/>
                </a:cubicBezTo>
                <a:cubicBezTo>
                  <a:pt x="842791" y="259158"/>
                  <a:pt x="798919" y="267008"/>
                  <a:pt x="784603" y="255001"/>
                </a:cubicBezTo>
                <a:cubicBezTo>
                  <a:pt x="770287" y="242994"/>
                  <a:pt x="759203" y="218056"/>
                  <a:pt x="765206" y="202354"/>
                </a:cubicBezTo>
                <a:cubicBezTo>
                  <a:pt x="771209" y="186652"/>
                  <a:pt x="803537" y="161715"/>
                  <a:pt x="820624" y="160791"/>
                </a:cubicBezTo>
                <a:cubicBezTo>
                  <a:pt x="837711" y="159867"/>
                  <a:pt x="863112" y="177877"/>
                  <a:pt x="867730" y="196812"/>
                </a:cubicBezTo>
                <a:cubicBezTo>
                  <a:pt x="872348" y="215746"/>
                  <a:pt x="845563" y="254540"/>
                  <a:pt x="848334" y="274398"/>
                </a:cubicBezTo>
                <a:cubicBezTo>
                  <a:pt x="851105" y="294256"/>
                  <a:pt x="868653" y="312728"/>
                  <a:pt x="884355" y="315961"/>
                </a:cubicBezTo>
                <a:cubicBezTo>
                  <a:pt x="900057" y="319194"/>
                  <a:pt x="946238" y="309957"/>
                  <a:pt x="942544" y="293794"/>
                </a:cubicBezTo>
                <a:cubicBezTo>
                  <a:pt x="938850" y="277631"/>
                  <a:pt x="864035" y="238376"/>
                  <a:pt x="862188" y="218980"/>
                </a:cubicBezTo>
                <a:cubicBezTo>
                  <a:pt x="860341" y="199584"/>
                  <a:pt x="914374" y="176493"/>
                  <a:pt x="931461" y="177416"/>
                </a:cubicBezTo>
                <a:cubicBezTo>
                  <a:pt x="948548" y="178339"/>
                  <a:pt x="963326" y="206510"/>
                  <a:pt x="964712" y="224521"/>
                </a:cubicBezTo>
                <a:cubicBezTo>
                  <a:pt x="966098" y="242532"/>
                  <a:pt x="935618" y="268856"/>
                  <a:pt x="939774" y="285481"/>
                </a:cubicBezTo>
                <a:cubicBezTo>
                  <a:pt x="943930" y="302106"/>
                  <a:pt x="974410" y="321503"/>
                  <a:pt x="989650" y="324274"/>
                </a:cubicBezTo>
                <a:cubicBezTo>
                  <a:pt x="1004890" y="327045"/>
                  <a:pt x="1033985" y="317347"/>
                  <a:pt x="1031214" y="302107"/>
                </a:cubicBezTo>
                <a:cubicBezTo>
                  <a:pt x="1028443" y="286867"/>
                  <a:pt x="975795" y="253616"/>
                  <a:pt x="973024" y="232834"/>
                </a:cubicBezTo>
                <a:cubicBezTo>
                  <a:pt x="970253" y="212052"/>
                  <a:pt x="1011355" y="199121"/>
                  <a:pt x="1014588" y="177416"/>
                </a:cubicBezTo>
                <a:cubicBezTo>
                  <a:pt x="1017821" y="155710"/>
                  <a:pt x="1004890" y="103063"/>
                  <a:pt x="992421" y="102601"/>
                </a:cubicBezTo>
                <a:cubicBezTo>
                  <a:pt x="979952" y="102139"/>
                  <a:pt x="954552" y="178801"/>
                  <a:pt x="939774" y="174645"/>
                </a:cubicBezTo>
                <a:cubicBezTo>
                  <a:pt x="924996" y="170489"/>
                  <a:pt x="920377" y="92441"/>
                  <a:pt x="903752" y="77663"/>
                </a:cubicBezTo>
                <a:cubicBezTo>
                  <a:pt x="887127" y="62885"/>
                  <a:pt x="846486" y="71198"/>
                  <a:pt x="840021" y="85976"/>
                </a:cubicBezTo>
                <a:cubicBezTo>
                  <a:pt x="833555" y="100754"/>
                  <a:pt x="880199" y="158481"/>
                  <a:pt x="864959" y="166332"/>
                </a:cubicBezTo>
                <a:cubicBezTo>
                  <a:pt x="849719" y="174183"/>
                  <a:pt x="751814" y="147397"/>
                  <a:pt x="748581" y="133081"/>
                </a:cubicBezTo>
                <a:cubicBezTo>
                  <a:pt x="745348" y="118765"/>
                  <a:pt x="844178" y="97521"/>
                  <a:pt x="845563" y="80434"/>
                </a:cubicBezTo>
                <a:cubicBezTo>
                  <a:pt x="846948" y="63347"/>
                  <a:pt x="782756" y="32867"/>
                  <a:pt x="756894" y="30558"/>
                </a:cubicBezTo>
                <a:cubicBezTo>
                  <a:pt x="731032" y="28249"/>
                  <a:pt x="691316" y="51340"/>
                  <a:pt x="690392" y="66580"/>
                </a:cubicBezTo>
                <a:cubicBezTo>
                  <a:pt x="689468" y="81820"/>
                  <a:pt x="751814" y="108144"/>
                  <a:pt x="751352" y="121998"/>
                </a:cubicBezTo>
                <a:cubicBezTo>
                  <a:pt x="750890" y="135852"/>
                  <a:pt x="715330" y="150631"/>
                  <a:pt x="687621" y="149707"/>
                </a:cubicBezTo>
                <a:cubicBezTo>
                  <a:pt x="659912" y="148783"/>
                  <a:pt x="584173" y="129848"/>
                  <a:pt x="585097" y="116456"/>
                </a:cubicBezTo>
                <a:cubicBezTo>
                  <a:pt x="586021" y="103064"/>
                  <a:pt x="690392" y="85976"/>
                  <a:pt x="693163" y="69351"/>
                </a:cubicBezTo>
                <a:cubicBezTo>
                  <a:pt x="695934" y="52726"/>
                  <a:pt x="627123" y="20859"/>
                  <a:pt x="601723" y="16703"/>
                </a:cubicBezTo>
                <a:cubicBezTo>
                  <a:pt x="576323" y="12547"/>
                  <a:pt x="542148" y="29634"/>
                  <a:pt x="540763" y="44412"/>
                </a:cubicBezTo>
                <a:cubicBezTo>
                  <a:pt x="539378" y="59190"/>
                  <a:pt x="595719" y="88285"/>
                  <a:pt x="593410" y="105372"/>
                </a:cubicBezTo>
                <a:cubicBezTo>
                  <a:pt x="591101" y="122459"/>
                  <a:pt x="545842" y="147859"/>
                  <a:pt x="526908" y="146936"/>
                </a:cubicBezTo>
                <a:cubicBezTo>
                  <a:pt x="507974" y="146013"/>
                  <a:pt x="477494" y="117380"/>
                  <a:pt x="479803" y="99831"/>
                </a:cubicBezTo>
                <a:cubicBezTo>
                  <a:pt x="482112" y="82282"/>
                  <a:pt x="539378" y="58266"/>
                  <a:pt x="540763" y="41641"/>
                </a:cubicBezTo>
                <a:cubicBezTo>
                  <a:pt x="542148" y="25016"/>
                  <a:pt x="507973" y="1463"/>
                  <a:pt x="488115" y="78"/>
                </a:cubicBezTo>
                <a:cubicBezTo>
                  <a:pt x="468257" y="-1307"/>
                  <a:pt x="422076" y="15780"/>
                  <a:pt x="421614" y="33329"/>
                </a:cubicBezTo>
                <a:cubicBezTo>
                  <a:pt x="421152" y="50878"/>
                  <a:pt x="487653" y="85976"/>
                  <a:pt x="485344" y="105372"/>
                </a:cubicBezTo>
                <a:cubicBezTo>
                  <a:pt x="483035" y="124768"/>
                  <a:pt x="412377" y="131696"/>
                  <a:pt x="407759" y="149707"/>
                </a:cubicBezTo>
                <a:cubicBezTo>
                  <a:pt x="403141" y="167718"/>
                  <a:pt x="437777" y="213900"/>
                  <a:pt x="457635" y="213438"/>
                </a:cubicBezTo>
                <a:cubicBezTo>
                  <a:pt x="477493" y="212976"/>
                  <a:pt x="504741" y="145550"/>
                  <a:pt x="526908" y="146936"/>
                </a:cubicBezTo>
                <a:cubicBezTo>
                  <a:pt x="549075" y="148321"/>
                  <a:pt x="588330" y="201893"/>
                  <a:pt x="590639" y="221751"/>
                </a:cubicBezTo>
                <a:cubicBezTo>
                  <a:pt x="592948" y="241609"/>
                  <a:pt x="562007" y="267009"/>
                  <a:pt x="540763" y="266085"/>
                </a:cubicBezTo>
                <a:cubicBezTo>
                  <a:pt x="519519" y="265161"/>
                  <a:pt x="485344" y="214362"/>
                  <a:pt x="463177" y="216209"/>
                </a:cubicBezTo>
                <a:cubicBezTo>
                  <a:pt x="441010" y="218056"/>
                  <a:pt x="404988" y="263314"/>
                  <a:pt x="407759" y="277169"/>
                </a:cubicBezTo>
                <a:cubicBezTo>
                  <a:pt x="410530" y="291023"/>
                  <a:pt x="459483" y="303031"/>
                  <a:pt x="479803" y="299336"/>
                </a:cubicBezTo>
                <a:cubicBezTo>
                  <a:pt x="500123" y="295641"/>
                  <a:pt x="512130" y="256848"/>
                  <a:pt x="529679" y="255001"/>
                </a:cubicBezTo>
                <a:cubicBezTo>
                  <a:pt x="547228" y="253154"/>
                  <a:pt x="580941" y="272088"/>
                  <a:pt x="585097" y="288252"/>
                </a:cubicBezTo>
                <a:cubicBezTo>
                  <a:pt x="589253" y="304416"/>
                  <a:pt x="573551" y="348288"/>
                  <a:pt x="554617" y="351983"/>
                </a:cubicBezTo>
                <a:cubicBezTo>
                  <a:pt x="535683" y="355678"/>
                  <a:pt x="492734" y="306725"/>
                  <a:pt x="471490" y="310420"/>
                </a:cubicBezTo>
                <a:cubicBezTo>
                  <a:pt x="450246" y="314115"/>
                  <a:pt x="447937" y="370457"/>
                  <a:pt x="427155" y="374151"/>
                </a:cubicBezTo>
                <a:cubicBezTo>
                  <a:pt x="406373" y="377845"/>
                  <a:pt x="350955" y="348751"/>
                  <a:pt x="346799" y="332587"/>
                </a:cubicBezTo>
                <a:cubicBezTo>
                  <a:pt x="342643" y="316423"/>
                  <a:pt x="401293" y="295642"/>
                  <a:pt x="402217" y="277169"/>
                </a:cubicBezTo>
                <a:cubicBezTo>
                  <a:pt x="403141" y="258696"/>
                  <a:pt x="352803" y="241147"/>
                  <a:pt x="352341" y="221751"/>
                </a:cubicBezTo>
                <a:cubicBezTo>
                  <a:pt x="351879" y="202355"/>
                  <a:pt x="404064" y="176493"/>
                  <a:pt x="399446" y="160791"/>
                </a:cubicBezTo>
                <a:cubicBezTo>
                  <a:pt x="394828" y="145089"/>
                  <a:pt x="346799" y="125693"/>
                  <a:pt x="324632" y="127540"/>
                </a:cubicBezTo>
                <a:cubicBezTo>
                  <a:pt x="302465" y="129387"/>
                  <a:pt x="260439" y="157558"/>
                  <a:pt x="266443" y="171874"/>
                </a:cubicBezTo>
                <a:cubicBezTo>
                  <a:pt x="272447" y="186190"/>
                  <a:pt x="355574" y="198198"/>
                  <a:pt x="360654" y="213438"/>
                </a:cubicBezTo>
                <a:cubicBezTo>
                  <a:pt x="365734" y="228678"/>
                  <a:pt x="299232" y="243918"/>
                  <a:pt x="296923" y="263314"/>
                </a:cubicBezTo>
                <a:cubicBezTo>
                  <a:pt x="294614" y="282710"/>
                  <a:pt x="350494" y="311343"/>
                  <a:pt x="346799" y="329816"/>
                </a:cubicBezTo>
                <a:cubicBezTo>
                  <a:pt x="343104" y="348289"/>
                  <a:pt x="296460" y="373227"/>
                  <a:pt x="274755" y="374151"/>
                </a:cubicBezTo>
                <a:cubicBezTo>
                  <a:pt x="253050" y="375075"/>
                  <a:pt x="209639" y="350598"/>
                  <a:pt x="216566" y="335358"/>
                </a:cubicBezTo>
                <a:cubicBezTo>
                  <a:pt x="223493" y="320118"/>
                  <a:pt x="313548" y="301645"/>
                  <a:pt x="316319" y="282711"/>
                </a:cubicBezTo>
                <a:cubicBezTo>
                  <a:pt x="319090" y="263777"/>
                  <a:pt x="252126" y="228216"/>
                  <a:pt x="233192" y="221751"/>
                </a:cubicBezTo>
                <a:cubicBezTo>
                  <a:pt x="214258" y="215286"/>
                  <a:pt x="205483" y="227293"/>
                  <a:pt x="202712" y="243918"/>
                </a:cubicBezTo>
                <a:cubicBezTo>
                  <a:pt x="199941" y="260543"/>
                  <a:pt x="226264" y="306725"/>
                  <a:pt x="216566" y="321503"/>
                </a:cubicBezTo>
                <a:cubicBezTo>
                  <a:pt x="206868" y="336281"/>
                  <a:pt x="158839" y="337667"/>
                  <a:pt x="144523" y="332587"/>
                </a:cubicBezTo>
                <a:cubicBezTo>
                  <a:pt x="130207" y="327507"/>
                  <a:pt x="120508" y="303030"/>
                  <a:pt x="130668" y="291023"/>
                </a:cubicBezTo>
                <a:cubicBezTo>
                  <a:pt x="140828" y="279016"/>
                  <a:pt x="201788" y="276245"/>
                  <a:pt x="205483" y="260543"/>
                </a:cubicBezTo>
                <a:cubicBezTo>
                  <a:pt x="209177" y="244841"/>
                  <a:pt x="171308" y="202354"/>
                  <a:pt x="152835" y="196812"/>
                </a:cubicBezTo>
                <a:cubicBezTo>
                  <a:pt x="134362" y="191270"/>
                  <a:pt x="100188" y="211590"/>
                  <a:pt x="94646" y="227292"/>
                </a:cubicBezTo>
                <a:cubicBezTo>
                  <a:pt x="89104" y="242994"/>
                  <a:pt x="126049" y="280401"/>
                  <a:pt x="119584" y="291023"/>
                </a:cubicBezTo>
                <a:cubicBezTo>
                  <a:pt x="113119" y="301645"/>
                  <a:pt x="75712" y="300259"/>
                  <a:pt x="55854" y="291023"/>
                </a:cubicBezTo>
                <a:cubicBezTo>
                  <a:pt x="35996" y="281787"/>
                  <a:pt x="-4645" y="247612"/>
                  <a:pt x="435" y="235605"/>
                </a:cubicBezTo>
                <a:cubicBezTo>
                  <a:pt x="5515" y="223598"/>
                  <a:pt x="72018" y="238838"/>
                  <a:pt x="86334" y="218980"/>
                </a:cubicBezTo>
                <a:cubicBezTo>
                  <a:pt x="100650" y="199122"/>
                  <a:pt x="73865" y="133543"/>
                  <a:pt x="86334" y="116456"/>
                </a:cubicBezTo>
                <a:cubicBezTo>
                  <a:pt x="98803" y="99369"/>
                  <a:pt x="150526" y="102602"/>
                  <a:pt x="161148" y="116456"/>
                </a:cubicBezTo>
                <a:cubicBezTo>
                  <a:pt x="171770" y="130310"/>
                  <a:pt x="143137" y="180649"/>
                  <a:pt x="150064" y="199583"/>
                </a:cubicBezTo>
                <a:cubicBezTo>
                  <a:pt x="156991" y="218517"/>
                  <a:pt x="188857" y="235605"/>
                  <a:pt x="202712" y="230063"/>
                </a:cubicBezTo>
                <a:cubicBezTo>
                  <a:pt x="216567" y="224521"/>
                  <a:pt x="241505" y="187114"/>
                  <a:pt x="233192" y="166332"/>
                </a:cubicBezTo>
                <a:cubicBezTo>
                  <a:pt x="224879" y="145550"/>
                  <a:pt x="150064" y="122459"/>
                  <a:pt x="152835" y="105372"/>
                </a:cubicBezTo>
                <a:cubicBezTo>
                  <a:pt x="155606" y="88285"/>
                  <a:pt x="229959" y="60114"/>
                  <a:pt x="249817" y="63809"/>
                </a:cubicBezTo>
                <a:cubicBezTo>
                  <a:pt x="269675" y="67504"/>
                  <a:pt x="270599" y="108606"/>
                  <a:pt x="271984" y="127540"/>
                </a:cubicBezTo>
                <a:cubicBezTo>
                  <a:pt x="273369" y="146474"/>
                  <a:pt x="265057" y="170027"/>
                  <a:pt x="258130" y="177416"/>
                </a:cubicBezTo>
                <a:cubicBezTo>
                  <a:pt x="251203" y="184805"/>
                  <a:pt x="240812" y="178339"/>
                  <a:pt x="230421" y="171874"/>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 name="Forme libre : forme 121">
            <a:extLst>
              <a:ext uri="{FF2B5EF4-FFF2-40B4-BE49-F238E27FC236}">
                <a16:creationId xmlns:a16="http://schemas.microsoft.com/office/drawing/2014/main" id="{371AD0D8-7BC3-4452-8033-EC0985DEBC5F}"/>
              </a:ext>
            </a:extLst>
          </p:cNvPr>
          <p:cNvSpPr/>
          <p:nvPr>
            <p:custDataLst>
              <p:tags r:id="rId1091"/>
            </p:custDataLst>
          </p:nvPr>
        </p:nvSpPr>
        <p:spPr>
          <a:xfrm>
            <a:off x="9969507" y="3659785"/>
            <a:ext cx="100368" cy="103243"/>
          </a:xfrm>
          <a:custGeom>
            <a:avLst/>
            <a:gdLst>
              <a:gd name="connsiteX0" fmla="*/ 94435 w 100368"/>
              <a:gd name="connsiteY0" fmla="*/ 586 h 103243"/>
              <a:gd name="connsiteX1" fmla="*/ 88893 w 100368"/>
              <a:gd name="connsiteY1" fmla="*/ 50462 h 103243"/>
              <a:gd name="connsiteX2" fmla="*/ 75038 w 100368"/>
              <a:gd name="connsiteY2" fmla="*/ 103110 h 103243"/>
              <a:gd name="connsiteX3" fmla="*/ 33475 w 100368"/>
              <a:gd name="connsiteY3" fmla="*/ 64317 h 103243"/>
              <a:gd name="connsiteX4" fmla="*/ 224 w 100368"/>
              <a:gd name="connsiteY4" fmla="*/ 25524 h 103243"/>
              <a:gd name="connsiteX5" fmla="*/ 94435 w 100368"/>
              <a:gd name="connsiteY5" fmla="*/ 586 h 10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68" h="103243">
                <a:moveTo>
                  <a:pt x="94435" y="586"/>
                </a:moveTo>
                <a:cubicBezTo>
                  <a:pt x="109213" y="4742"/>
                  <a:pt x="92126" y="33375"/>
                  <a:pt x="88893" y="50462"/>
                </a:cubicBezTo>
                <a:cubicBezTo>
                  <a:pt x="85660" y="67549"/>
                  <a:pt x="84274" y="100801"/>
                  <a:pt x="75038" y="103110"/>
                </a:cubicBezTo>
                <a:cubicBezTo>
                  <a:pt x="65802" y="105419"/>
                  <a:pt x="45944" y="77248"/>
                  <a:pt x="33475" y="64317"/>
                </a:cubicBezTo>
                <a:cubicBezTo>
                  <a:pt x="21006" y="51386"/>
                  <a:pt x="-2547" y="35684"/>
                  <a:pt x="224" y="25524"/>
                </a:cubicBezTo>
                <a:cubicBezTo>
                  <a:pt x="2995" y="15364"/>
                  <a:pt x="79657" y="-3570"/>
                  <a:pt x="94435" y="586"/>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 name="Forme libre : forme 122">
            <a:extLst>
              <a:ext uri="{FF2B5EF4-FFF2-40B4-BE49-F238E27FC236}">
                <a16:creationId xmlns:a16="http://schemas.microsoft.com/office/drawing/2014/main" id="{2DE2B295-D633-4B21-A3A4-7D15295E261F}"/>
              </a:ext>
            </a:extLst>
          </p:cNvPr>
          <p:cNvSpPr/>
          <p:nvPr>
            <p:custDataLst>
              <p:tags r:id="rId1092"/>
            </p:custDataLst>
          </p:nvPr>
        </p:nvSpPr>
        <p:spPr>
          <a:xfrm>
            <a:off x="9933709" y="3699164"/>
            <a:ext cx="47106" cy="41563"/>
          </a:xfrm>
          <a:custGeom>
            <a:avLst/>
            <a:gdLst>
              <a:gd name="connsiteX0" fmla="*/ 0 w 47106"/>
              <a:gd name="connsiteY0" fmla="*/ 41563 h 41563"/>
              <a:gd name="connsiteX1" fmla="*/ 47106 w 47106"/>
              <a:gd name="connsiteY1" fmla="*/ 0 h 41563"/>
            </a:gdLst>
            <a:ahLst/>
            <a:cxnLst>
              <a:cxn ang="0">
                <a:pos x="connsiteX0" y="connsiteY0"/>
              </a:cxn>
              <a:cxn ang="0">
                <a:pos x="connsiteX1" y="connsiteY1"/>
              </a:cxn>
            </a:cxnLst>
            <a:rect l="l" t="t" r="r" b="b"/>
            <a:pathLst>
              <a:path w="47106" h="41563">
                <a:moveTo>
                  <a:pt x="0" y="41563"/>
                </a:moveTo>
                <a:lnTo>
                  <a:pt x="47106" y="0"/>
                </a:ln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6" name="Forme libre : forme 1485">
            <a:extLst>
              <a:ext uri="{FF2B5EF4-FFF2-40B4-BE49-F238E27FC236}">
                <a16:creationId xmlns:a16="http://schemas.microsoft.com/office/drawing/2014/main" id="{7B1E6E1D-F9E9-4AD6-BD80-5CBC064C61E4}"/>
              </a:ext>
            </a:extLst>
          </p:cNvPr>
          <p:cNvSpPr/>
          <p:nvPr>
            <p:custDataLst>
              <p:tags r:id="rId1093"/>
            </p:custDataLst>
          </p:nvPr>
        </p:nvSpPr>
        <p:spPr>
          <a:xfrm>
            <a:off x="9933709" y="3801687"/>
            <a:ext cx="66502" cy="38793"/>
          </a:xfrm>
          <a:custGeom>
            <a:avLst/>
            <a:gdLst>
              <a:gd name="connsiteX0" fmla="*/ 0 w 66502"/>
              <a:gd name="connsiteY0" fmla="*/ 0 h 38793"/>
              <a:gd name="connsiteX1" fmla="*/ 66502 w 66502"/>
              <a:gd name="connsiteY1" fmla="*/ 38793 h 38793"/>
            </a:gdLst>
            <a:ahLst/>
            <a:cxnLst>
              <a:cxn ang="0">
                <a:pos x="connsiteX0" y="connsiteY0"/>
              </a:cxn>
              <a:cxn ang="0">
                <a:pos x="connsiteX1" y="connsiteY1"/>
              </a:cxn>
            </a:cxnLst>
            <a:rect l="l" t="t" r="r" b="b"/>
            <a:pathLst>
              <a:path w="66502" h="38793">
                <a:moveTo>
                  <a:pt x="0" y="0"/>
                </a:moveTo>
                <a:cubicBezTo>
                  <a:pt x="23784" y="16164"/>
                  <a:pt x="47568" y="32328"/>
                  <a:pt x="66502" y="38793"/>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7" name="Forme libre : forme 1486">
            <a:extLst>
              <a:ext uri="{FF2B5EF4-FFF2-40B4-BE49-F238E27FC236}">
                <a16:creationId xmlns:a16="http://schemas.microsoft.com/office/drawing/2014/main" id="{B5E1FD5D-6272-49E2-A19A-8FE341A268D6}"/>
              </a:ext>
            </a:extLst>
          </p:cNvPr>
          <p:cNvSpPr/>
          <p:nvPr>
            <p:custDataLst>
              <p:tags r:id="rId1094"/>
            </p:custDataLst>
          </p:nvPr>
        </p:nvSpPr>
        <p:spPr>
          <a:xfrm>
            <a:off x="10190176" y="3857749"/>
            <a:ext cx="98941" cy="86367"/>
          </a:xfrm>
          <a:custGeom>
            <a:avLst/>
            <a:gdLst>
              <a:gd name="connsiteX0" fmla="*/ 1228 w 98941"/>
              <a:gd name="connsiteY0" fmla="*/ 4898 h 86367"/>
              <a:gd name="connsiteX1" fmla="*/ 37249 w 98941"/>
              <a:gd name="connsiteY1" fmla="*/ 85255 h 86367"/>
              <a:gd name="connsiteX2" fmla="*/ 95439 w 98941"/>
              <a:gd name="connsiteY2" fmla="*/ 49233 h 86367"/>
              <a:gd name="connsiteX3" fmla="*/ 81584 w 98941"/>
              <a:gd name="connsiteY3" fmla="*/ 13211 h 86367"/>
              <a:gd name="connsiteX4" fmla="*/ 1228 w 98941"/>
              <a:gd name="connsiteY4" fmla="*/ 4898 h 8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1" h="86367">
                <a:moveTo>
                  <a:pt x="1228" y="4898"/>
                </a:moveTo>
                <a:cubicBezTo>
                  <a:pt x="-6161" y="16905"/>
                  <a:pt x="21547" y="77866"/>
                  <a:pt x="37249" y="85255"/>
                </a:cubicBezTo>
                <a:cubicBezTo>
                  <a:pt x="52951" y="92644"/>
                  <a:pt x="88050" y="61240"/>
                  <a:pt x="95439" y="49233"/>
                </a:cubicBezTo>
                <a:cubicBezTo>
                  <a:pt x="102828" y="37226"/>
                  <a:pt x="98671" y="20600"/>
                  <a:pt x="81584" y="13211"/>
                </a:cubicBezTo>
                <a:cubicBezTo>
                  <a:pt x="64497" y="5822"/>
                  <a:pt x="8617" y="-7109"/>
                  <a:pt x="1228" y="4898"/>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0" name="Forme libre : forme 1489">
            <a:extLst>
              <a:ext uri="{FF2B5EF4-FFF2-40B4-BE49-F238E27FC236}">
                <a16:creationId xmlns:a16="http://schemas.microsoft.com/office/drawing/2014/main" id="{28050191-1126-407C-AAE8-7C03F8DC5DF5}"/>
              </a:ext>
            </a:extLst>
          </p:cNvPr>
          <p:cNvSpPr/>
          <p:nvPr>
            <p:custDataLst>
              <p:tags r:id="rId1095"/>
            </p:custDataLst>
          </p:nvPr>
        </p:nvSpPr>
        <p:spPr>
          <a:xfrm>
            <a:off x="10266218" y="3853039"/>
            <a:ext cx="273038" cy="184176"/>
          </a:xfrm>
          <a:custGeom>
            <a:avLst/>
            <a:gdLst>
              <a:gd name="connsiteX0" fmla="*/ 99753 w 273038"/>
              <a:gd name="connsiteY0" fmla="*/ 184176 h 184176"/>
              <a:gd name="connsiteX1" fmla="*/ 110837 w 273038"/>
              <a:gd name="connsiteY1" fmla="*/ 112132 h 184176"/>
              <a:gd name="connsiteX2" fmla="*/ 188422 w 273038"/>
              <a:gd name="connsiteY2" fmla="*/ 148154 h 184176"/>
              <a:gd name="connsiteX3" fmla="*/ 188422 w 273038"/>
              <a:gd name="connsiteY3" fmla="*/ 81652 h 184176"/>
              <a:gd name="connsiteX4" fmla="*/ 268778 w 273038"/>
              <a:gd name="connsiteY4" fmla="*/ 73339 h 184176"/>
              <a:gd name="connsiteX5" fmla="*/ 252153 w 273038"/>
              <a:gd name="connsiteY5" fmla="*/ 4066 h 184176"/>
              <a:gd name="connsiteX6" fmla="*/ 169026 w 273038"/>
              <a:gd name="connsiteY6" fmla="*/ 15150 h 184176"/>
              <a:gd name="connsiteX7" fmla="*/ 196735 w 273038"/>
              <a:gd name="connsiteY7" fmla="*/ 73339 h 184176"/>
              <a:gd name="connsiteX8" fmla="*/ 105295 w 273038"/>
              <a:gd name="connsiteY8" fmla="*/ 40088 h 184176"/>
              <a:gd name="connsiteX9" fmla="*/ 110837 w 273038"/>
              <a:gd name="connsiteY9" fmla="*/ 112132 h 184176"/>
              <a:gd name="connsiteX10" fmla="*/ 0 w 273038"/>
              <a:gd name="connsiteY10" fmla="*/ 114903 h 1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038" h="184176">
                <a:moveTo>
                  <a:pt x="99753" y="184176"/>
                </a:moveTo>
                <a:cubicBezTo>
                  <a:pt x="97906" y="151156"/>
                  <a:pt x="96059" y="118136"/>
                  <a:pt x="110837" y="112132"/>
                </a:cubicBezTo>
                <a:cubicBezTo>
                  <a:pt x="125615" y="106128"/>
                  <a:pt x="175491" y="153234"/>
                  <a:pt x="188422" y="148154"/>
                </a:cubicBezTo>
                <a:cubicBezTo>
                  <a:pt x="201353" y="143074"/>
                  <a:pt x="175029" y="94121"/>
                  <a:pt x="188422" y="81652"/>
                </a:cubicBezTo>
                <a:cubicBezTo>
                  <a:pt x="201815" y="69183"/>
                  <a:pt x="258156" y="86270"/>
                  <a:pt x="268778" y="73339"/>
                </a:cubicBezTo>
                <a:cubicBezTo>
                  <a:pt x="279400" y="60408"/>
                  <a:pt x="268778" y="13764"/>
                  <a:pt x="252153" y="4066"/>
                </a:cubicBezTo>
                <a:cubicBezTo>
                  <a:pt x="235528" y="-5632"/>
                  <a:pt x="178262" y="3605"/>
                  <a:pt x="169026" y="15150"/>
                </a:cubicBezTo>
                <a:cubicBezTo>
                  <a:pt x="159790" y="26695"/>
                  <a:pt x="207357" y="69183"/>
                  <a:pt x="196735" y="73339"/>
                </a:cubicBezTo>
                <a:cubicBezTo>
                  <a:pt x="186113" y="77495"/>
                  <a:pt x="119611" y="33622"/>
                  <a:pt x="105295" y="40088"/>
                </a:cubicBezTo>
                <a:cubicBezTo>
                  <a:pt x="90979" y="46553"/>
                  <a:pt x="128386" y="99663"/>
                  <a:pt x="110837" y="112132"/>
                </a:cubicBezTo>
                <a:cubicBezTo>
                  <a:pt x="93288" y="124601"/>
                  <a:pt x="46644" y="119752"/>
                  <a:pt x="0" y="114903"/>
                </a:cubicBezTo>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1" name="Forme libre : forme 1490">
            <a:extLst>
              <a:ext uri="{FF2B5EF4-FFF2-40B4-BE49-F238E27FC236}">
                <a16:creationId xmlns:a16="http://schemas.microsoft.com/office/drawing/2014/main" id="{46CC53F9-2030-4E0A-8FA9-AB6EBC85F9B4}"/>
              </a:ext>
            </a:extLst>
          </p:cNvPr>
          <p:cNvSpPr/>
          <p:nvPr>
            <p:custDataLst>
              <p:tags r:id="rId1096"/>
            </p:custDataLst>
          </p:nvPr>
        </p:nvSpPr>
        <p:spPr>
          <a:xfrm>
            <a:off x="10282844" y="3834938"/>
            <a:ext cx="99380" cy="63639"/>
          </a:xfrm>
          <a:custGeom>
            <a:avLst/>
            <a:gdLst>
              <a:gd name="connsiteX0" fmla="*/ 0 w 99380"/>
              <a:gd name="connsiteY0" fmla="*/ 47106 h 63639"/>
              <a:gd name="connsiteX1" fmla="*/ 91440 w 99380"/>
              <a:gd name="connsiteY1" fmla="*/ 60960 h 63639"/>
              <a:gd name="connsiteX2" fmla="*/ 88669 w 99380"/>
              <a:gd name="connsiteY2" fmla="*/ 0 h 63639"/>
            </a:gdLst>
            <a:ahLst/>
            <a:cxnLst>
              <a:cxn ang="0">
                <a:pos x="connsiteX0" y="connsiteY0"/>
              </a:cxn>
              <a:cxn ang="0">
                <a:pos x="connsiteX1" y="connsiteY1"/>
              </a:cxn>
              <a:cxn ang="0">
                <a:pos x="connsiteX2" y="connsiteY2"/>
              </a:cxn>
            </a:cxnLst>
            <a:rect l="l" t="t" r="r" b="b"/>
            <a:pathLst>
              <a:path w="99380" h="63639">
                <a:moveTo>
                  <a:pt x="0" y="47106"/>
                </a:moveTo>
                <a:cubicBezTo>
                  <a:pt x="38331" y="57958"/>
                  <a:pt x="76662" y="68811"/>
                  <a:pt x="91440" y="60960"/>
                </a:cubicBezTo>
                <a:cubicBezTo>
                  <a:pt x="106218" y="53109"/>
                  <a:pt x="97443" y="26554"/>
                  <a:pt x="88669" y="0"/>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2" name="Forme libre : forme 1491">
            <a:extLst>
              <a:ext uri="{FF2B5EF4-FFF2-40B4-BE49-F238E27FC236}">
                <a16:creationId xmlns:a16="http://schemas.microsoft.com/office/drawing/2014/main" id="{E65B117C-DD9D-4BB9-BDEA-1275516AF4B5}"/>
              </a:ext>
            </a:extLst>
          </p:cNvPr>
          <p:cNvSpPr/>
          <p:nvPr>
            <p:custDataLst>
              <p:tags r:id="rId1097"/>
            </p:custDataLst>
          </p:nvPr>
        </p:nvSpPr>
        <p:spPr>
          <a:xfrm>
            <a:off x="10379825" y="3795473"/>
            <a:ext cx="63555" cy="61632"/>
          </a:xfrm>
          <a:custGeom>
            <a:avLst/>
            <a:gdLst>
              <a:gd name="connsiteX0" fmla="*/ 0 w 63555"/>
              <a:gd name="connsiteY0" fmla="*/ 11756 h 61632"/>
              <a:gd name="connsiteX1" fmla="*/ 58190 w 63555"/>
              <a:gd name="connsiteY1" fmla="*/ 3443 h 61632"/>
              <a:gd name="connsiteX2" fmla="*/ 60960 w 63555"/>
              <a:gd name="connsiteY2" fmla="*/ 61632 h 61632"/>
            </a:gdLst>
            <a:ahLst/>
            <a:cxnLst>
              <a:cxn ang="0">
                <a:pos x="connsiteX0" y="connsiteY0"/>
              </a:cxn>
              <a:cxn ang="0">
                <a:pos x="connsiteX1" y="connsiteY1"/>
              </a:cxn>
              <a:cxn ang="0">
                <a:pos x="connsiteX2" y="connsiteY2"/>
              </a:cxn>
            </a:cxnLst>
            <a:rect l="l" t="t" r="r" b="b"/>
            <a:pathLst>
              <a:path w="63555" h="61632">
                <a:moveTo>
                  <a:pt x="0" y="11756"/>
                </a:moveTo>
                <a:cubicBezTo>
                  <a:pt x="24015" y="3443"/>
                  <a:pt x="48030" y="-4870"/>
                  <a:pt x="58190" y="3443"/>
                </a:cubicBezTo>
                <a:cubicBezTo>
                  <a:pt x="68350" y="11756"/>
                  <a:pt x="60960" y="61632"/>
                  <a:pt x="60960" y="61632"/>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3" name="Forme libre : forme 1492">
            <a:extLst>
              <a:ext uri="{FF2B5EF4-FFF2-40B4-BE49-F238E27FC236}">
                <a16:creationId xmlns:a16="http://schemas.microsoft.com/office/drawing/2014/main" id="{7ED9530E-C904-4572-9BE5-6F51AF192268}"/>
              </a:ext>
            </a:extLst>
          </p:cNvPr>
          <p:cNvSpPr/>
          <p:nvPr>
            <p:custDataLst>
              <p:tags r:id="rId1098"/>
            </p:custDataLst>
          </p:nvPr>
        </p:nvSpPr>
        <p:spPr>
          <a:xfrm>
            <a:off x="10523302" y="3844507"/>
            <a:ext cx="143299" cy="71450"/>
          </a:xfrm>
          <a:custGeom>
            <a:avLst/>
            <a:gdLst>
              <a:gd name="connsiteX0" fmla="*/ 3382 w 143299"/>
              <a:gd name="connsiteY0" fmla="*/ 23682 h 71450"/>
              <a:gd name="connsiteX1" fmla="*/ 111447 w 143299"/>
              <a:gd name="connsiteY1" fmla="*/ 1515 h 71450"/>
              <a:gd name="connsiteX2" fmla="*/ 139156 w 143299"/>
              <a:gd name="connsiteY2" fmla="*/ 65246 h 71450"/>
              <a:gd name="connsiteX3" fmla="*/ 36633 w 143299"/>
              <a:gd name="connsiteY3" fmla="*/ 65246 h 71450"/>
              <a:gd name="connsiteX4" fmla="*/ 3382 w 143299"/>
              <a:gd name="connsiteY4" fmla="*/ 23682 h 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99" h="71450">
                <a:moveTo>
                  <a:pt x="3382" y="23682"/>
                </a:moveTo>
                <a:cubicBezTo>
                  <a:pt x="15851" y="13060"/>
                  <a:pt x="88818" y="-5412"/>
                  <a:pt x="111447" y="1515"/>
                </a:cubicBezTo>
                <a:cubicBezTo>
                  <a:pt x="134076" y="8442"/>
                  <a:pt x="151625" y="54624"/>
                  <a:pt x="139156" y="65246"/>
                </a:cubicBezTo>
                <a:cubicBezTo>
                  <a:pt x="126687" y="75868"/>
                  <a:pt x="57877" y="70788"/>
                  <a:pt x="36633" y="65246"/>
                </a:cubicBezTo>
                <a:cubicBezTo>
                  <a:pt x="15389" y="59704"/>
                  <a:pt x="-9087" y="34304"/>
                  <a:pt x="3382" y="23682"/>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4" name="Forme libre : forme 1493">
            <a:extLst>
              <a:ext uri="{FF2B5EF4-FFF2-40B4-BE49-F238E27FC236}">
                <a16:creationId xmlns:a16="http://schemas.microsoft.com/office/drawing/2014/main" id="{CC5F68D8-FE64-4D2F-AD42-D8A6E5AF1671}"/>
              </a:ext>
            </a:extLst>
          </p:cNvPr>
          <p:cNvSpPr/>
          <p:nvPr>
            <p:custDataLst>
              <p:tags r:id="rId1099"/>
            </p:custDataLst>
          </p:nvPr>
        </p:nvSpPr>
        <p:spPr>
          <a:xfrm>
            <a:off x="10030486" y="4045380"/>
            <a:ext cx="165927" cy="142393"/>
          </a:xfrm>
          <a:custGeom>
            <a:avLst/>
            <a:gdLst>
              <a:gd name="connsiteX0" fmla="*/ 147063 w 165927"/>
              <a:gd name="connsiteY0" fmla="*/ 50024 h 142393"/>
              <a:gd name="connsiteX1" fmla="*/ 163689 w 165927"/>
              <a:gd name="connsiteY1" fmla="*/ 138693 h 142393"/>
              <a:gd name="connsiteX2" fmla="*/ 105499 w 165927"/>
              <a:gd name="connsiteY2" fmla="*/ 116525 h 142393"/>
              <a:gd name="connsiteX3" fmla="*/ 86103 w 165927"/>
              <a:gd name="connsiteY3" fmla="*/ 33398 h 142393"/>
              <a:gd name="connsiteX4" fmla="*/ 55623 w 165927"/>
              <a:gd name="connsiteY4" fmla="*/ 147 h 142393"/>
              <a:gd name="connsiteX5" fmla="*/ 205 w 165927"/>
              <a:gd name="connsiteY5" fmla="*/ 44482 h 142393"/>
              <a:gd name="connsiteX6" fmla="*/ 38998 w 165927"/>
              <a:gd name="connsiteY6" fmla="*/ 113755 h 142393"/>
              <a:gd name="connsiteX7" fmla="*/ 94416 w 165927"/>
              <a:gd name="connsiteY7" fmla="*/ 108213 h 142393"/>
              <a:gd name="connsiteX8" fmla="*/ 83332 w 165927"/>
              <a:gd name="connsiteY8" fmla="*/ 41711 h 142393"/>
              <a:gd name="connsiteX9" fmla="*/ 147063 w 165927"/>
              <a:gd name="connsiteY9" fmla="*/ 50024 h 14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927" h="142393">
                <a:moveTo>
                  <a:pt x="147063" y="50024"/>
                </a:moveTo>
                <a:cubicBezTo>
                  <a:pt x="160456" y="66188"/>
                  <a:pt x="170616" y="127610"/>
                  <a:pt x="163689" y="138693"/>
                </a:cubicBezTo>
                <a:cubicBezTo>
                  <a:pt x="156762" y="149776"/>
                  <a:pt x="118430" y="134074"/>
                  <a:pt x="105499" y="116525"/>
                </a:cubicBezTo>
                <a:cubicBezTo>
                  <a:pt x="92568" y="98976"/>
                  <a:pt x="94416" y="52794"/>
                  <a:pt x="86103" y="33398"/>
                </a:cubicBezTo>
                <a:cubicBezTo>
                  <a:pt x="77790" y="14002"/>
                  <a:pt x="69939" y="-1700"/>
                  <a:pt x="55623" y="147"/>
                </a:cubicBezTo>
                <a:cubicBezTo>
                  <a:pt x="41307" y="1994"/>
                  <a:pt x="2976" y="25547"/>
                  <a:pt x="205" y="44482"/>
                </a:cubicBezTo>
                <a:cubicBezTo>
                  <a:pt x="-2566" y="63417"/>
                  <a:pt x="23296" y="103133"/>
                  <a:pt x="38998" y="113755"/>
                </a:cubicBezTo>
                <a:cubicBezTo>
                  <a:pt x="54700" y="124377"/>
                  <a:pt x="87027" y="120220"/>
                  <a:pt x="94416" y="108213"/>
                </a:cubicBezTo>
                <a:cubicBezTo>
                  <a:pt x="101805" y="96206"/>
                  <a:pt x="73172" y="50024"/>
                  <a:pt x="83332" y="41711"/>
                </a:cubicBezTo>
                <a:cubicBezTo>
                  <a:pt x="93492" y="33398"/>
                  <a:pt x="133670" y="33860"/>
                  <a:pt x="147063" y="50024"/>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5" name="Forme libre : forme 1494">
            <a:extLst>
              <a:ext uri="{FF2B5EF4-FFF2-40B4-BE49-F238E27FC236}">
                <a16:creationId xmlns:a16="http://schemas.microsoft.com/office/drawing/2014/main" id="{D670ED42-5FEE-4C8A-8F63-25CD6E3C3809}"/>
              </a:ext>
            </a:extLst>
          </p:cNvPr>
          <p:cNvSpPr/>
          <p:nvPr>
            <p:custDataLst>
              <p:tags r:id="rId1100"/>
            </p:custDataLst>
          </p:nvPr>
        </p:nvSpPr>
        <p:spPr>
          <a:xfrm>
            <a:off x="10307800" y="4884072"/>
            <a:ext cx="66400" cy="93741"/>
          </a:xfrm>
          <a:custGeom>
            <a:avLst/>
            <a:gdLst>
              <a:gd name="connsiteX0" fmla="*/ 58171 w 66400"/>
              <a:gd name="connsiteY0" fmla="*/ 1041 h 93741"/>
              <a:gd name="connsiteX1" fmla="*/ 2753 w 66400"/>
              <a:gd name="connsiteY1" fmla="*/ 31521 h 93741"/>
              <a:gd name="connsiteX2" fmla="*/ 13836 w 66400"/>
              <a:gd name="connsiteY2" fmla="*/ 92481 h 93741"/>
              <a:gd name="connsiteX3" fmla="*/ 60942 w 66400"/>
              <a:gd name="connsiteY3" fmla="*/ 67543 h 93741"/>
              <a:gd name="connsiteX4" fmla="*/ 58171 w 66400"/>
              <a:gd name="connsiteY4" fmla="*/ 1041 h 9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00" h="93741">
                <a:moveTo>
                  <a:pt x="58171" y="1041"/>
                </a:moveTo>
                <a:cubicBezTo>
                  <a:pt x="48473" y="-4963"/>
                  <a:pt x="10142" y="16281"/>
                  <a:pt x="2753" y="31521"/>
                </a:cubicBezTo>
                <a:cubicBezTo>
                  <a:pt x="-4636" y="46761"/>
                  <a:pt x="4138" y="86477"/>
                  <a:pt x="13836" y="92481"/>
                </a:cubicBezTo>
                <a:cubicBezTo>
                  <a:pt x="23534" y="98485"/>
                  <a:pt x="52629" y="81859"/>
                  <a:pt x="60942" y="67543"/>
                </a:cubicBezTo>
                <a:cubicBezTo>
                  <a:pt x="69255" y="53227"/>
                  <a:pt x="67869" y="7045"/>
                  <a:pt x="58171" y="1041"/>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0" name="Forme libre : forme 129">
            <a:extLst>
              <a:ext uri="{FF2B5EF4-FFF2-40B4-BE49-F238E27FC236}">
                <a16:creationId xmlns:a16="http://schemas.microsoft.com/office/drawing/2014/main" id="{F56BFBDC-9926-45E3-AD97-30D8B2E289CA}"/>
              </a:ext>
            </a:extLst>
          </p:cNvPr>
          <p:cNvSpPr/>
          <p:nvPr>
            <p:custDataLst>
              <p:tags r:id="rId1101"/>
            </p:custDataLst>
          </p:nvPr>
        </p:nvSpPr>
        <p:spPr>
          <a:xfrm>
            <a:off x="10047167" y="4910047"/>
            <a:ext cx="357664" cy="432846"/>
          </a:xfrm>
          <a:custGeom>
            <a:avLst/>
            <a:gdLst>
              <a:gd name="connsiteX0" fmla="*/ 318804 w 357664"/>
              <a:gd name="connsiteY0" fmla="*/ 44338 h 432846"/>
              <a:gd name="connsiteX1" fmla="*/ 357597 w 357664"/>
              <a:gd name="connsiteY1" fmla="*/ 96986 h 432846"/>
              <a:gd name="connsiteX2" fmla="*/ 310491 w 357664"/>
              <a:gd name="connsiteY2" fmla="*/ 146862 h 432846"/>
              <a:gd name="connsiteX3" fmla="*/ 274469 w 357664"/>
              <a:gd name="connsiteY3" fmla="*/ 69277 h 432846"/>
              <a:gd name="connsiteX4" fmla="*/ 213509 w 357664"/>
              <a:gd name="connsiteY4" fmla="*/ 72048 h 432846"/>
              <a:gd name="connsiteX5" fmla="*/ 219051 w 357664"/>
              <a:gd name="connsiteY5" fmla="*/ 157946 h 432846"/>
              <a:gd name="connsiteX6" fmla="*/ 307720 w 357664"/>
              <a:gd name="connsiteY6" fmla="*/ 138549 h 432846"/>
              <a:gd name="connsiteX7" fmla="*/ 316033 w 357664"/>
              <a:gd name="connsiteY7" fmla="*/ 232760 h 432846"/>
              <a:gd name="connsiteX8" fmla="*/ 266157 w 357664"/>
              <a:gd name="connsiteY8" fmla="*/ 232760 h 432846"/>
              <a:gd name="connsiteX9" fmla="*/ 224593 w 357664"/>
              <a:gd name="connsiteY9" fmla="*/ 152404 h 432846"/>
              <a:gd name="connsiteX10" fmla="*/ 144237 w 357664"/>
              <a:gd name="connsiteY10" fmla="*/ 241073 h 432846"/>
              <a:gd name="connsiteX11" fmla="*/ 188571 w 357664"/>
              <a:gd name="connsiteY11" fmla="*/ 279866 h 432846"/>
              <a:gd name="connsiteX12" fmla="*/ 260615 w 357664"/>
              <a:gd name="connsiteY12" fmla="*/ 227218 h 432846"/>
              <a:gd name="connsiteX13" fmla="*/ 324346 w 357664"/>
              <a:gd name="connsiteY13" fmla="*/ 266011 h 432846"/>
              <a:gd name="connsiteX14" fmla="*/ 293866 w 357664"/>
              <a:gd name="connsiteY14" fmla="*/ 326971 h 432846"/>
              <a:gd name="connsiteX15" fmla="*/ 224593 w 357664"/>
              <a:gd name="connsiteY15" fmla="*/ 277095 h 432846"/>
              <a:gd name="connsiteX16" fmla="*/ 174717 w 357664"/>
              <a:gd name="connsiteY16" fmla="*/ 302033 h 432846"/>
              <a:gd name="connsiteX17" fmla="*/ 219051 w 357664"/>
              <a:gd name="connsiteY17" fmla="*/ 365764 h 432846"/>
              <a:gd name="connsiteX18" fmla="*/ 277240 w 357664"/>
              <a:gd name="connsiteY18" fmla="*/ 321429 h 432846"/>
              <a:gd name="connsiteX19" fmla="*/ 304949 w 357664"/>
              <a:gd name="connsiteY19" fmla="*/ 371306 h 432846"/>
              <a:gd name="connsiteX20" fmla="*/ 280011 w 357664"/>
              <a:gd name="connsiteY20" fmla="*/ 421182 h 432846"/>
              <a:gd name="connsiteX21" fmla="*/ 221822 w 357664"/>
              <a:gd name="connsiteY21" fmla="*/ 371306 h 432846"/>
              <a:gd name="connsiteX22" fmla="*/ 160862 w 357664"/>
              <a:gd name="connsiteY22" fmla="*/ 432266 h 432846"/>
              <a:gd name="connsiteX23" fmla="*/ 116528 w 357664"/>
              <a:gd name="connsiteY23" fmla="*/ 399015 h 432846"/>
              <a:gd name="connsiteX24" fmla="*/ 122069 w 357664"/>
              <a:gd name="connsiteY24" fmla="*/ 349138 h 432846"/>
              <a:gd name="connsiteX25" fmla="*/ 210738 w 357664"/>
              <a:gd name="connsiteY25" fmla="*/ 365764 h 432846"/>
              <a:gd name="connsiteX26" fmla="*/ 158091 w 357664"/>
              <a:gd name="connsiteY26" fmla="*/ 277095 h 432846"/>
              <a:gd name="connsiteX27" fmla="*/ 105444 w 357664"/>
              <a:gd name="connsiteY27" fmla="*/ 271553 h 432846"/>
              <a:gd name="connsiteX28" fmla="*/ 110986 w 357664"/>
              <a:gd name="connsiteY28" fmla="*/ 335284 h 432846"/>
              <a:gd name="connsiteX29" fmla="*/ 124840 w 357664"/>
              <a:gd name="connsiteY29" fmla="*/ 351909 h 432846"/>
              <a:gd name="connsiteX30" fmla="*/ 16775 w 357664"/>
              <a:gd name="connsiteY30" fmla="*/ 340826 h 432846"/>
              <a:gd name="connsiteX31" fmla="*/ 8462 w 357664"/>
              <a:gd name="connsiteY31" fmla="*/ 260469 h 432846"/>
              <a:gd name="connsiteX32" fmla="*/ 97131 w 357664"/>
              <a:gd name="connsiteY32" fmla="*/ 277095 h 432846"/>
              <a:gd name="connsiteX33" fmla="*/ 58338 w 357664"/>
              <a:gd name="connsiteY33" fmla="*/ 191197 h 432846"/>
              <a:gd name="connsiteX34" fmla="*/ 158091 w 357664"/>
              <a:gd name="connsiteY34" fmla="*/ 196738 h 432846"/>
              <a:gd name="connsiteX35" fmla="*/ 99902 w 357664"/>
              <a:gd name="connsiteY35" fmla="*/ 141320 h 432846"/>
              <a:gd name="connsiteX36" fmla="*/ 158091 w 357664"/>
              <a:gd name="connsiteY36" fmla="*/ 80360 h 432846"/>
              <a:gd name="connsiteX37" fmla="*/ 202426 w 357664"/>
              <a:gd name="connsiteY37" fmla="*/ 133008 h 432846"/>
              <a:gd name="connsiteX38" fmla="*/ 219051 w 357664"/>
              <a:gd name="connsiteY38" fmla="*/ 58193 h 432846"/>
              <a:gd name="connsiteX39" fmla="*/ 147008 w 357664"/>
              <a:gd name="connsiteY39" fmla="*/ 4 h 432846"/>
              <a:gd name="connsiteX40" fmla="*/ 119298 w 357664"/>
              <a:gd name="connsiteY40" fmla="*/ 60964 h 432846"/>
              <a:gd name="connsiteX41" fmla="*/ 152549 w 357664"/>
              <a:gd name="connsiteY41" fmla="*/ 88673 h 432846"/>
              <a:gd name="connsiteX42" fmla="*/ 97131 w 357664"/>
              <a:gd name="connsiteY42" fmla="*/ 127466 h 432846"/>
              <a:gd name="connsiteX43" fmla="*/ 30629 w 357664"/>
              <a:gd name="connsiteY43" fmla="*/ 91444 h 432846"/>
              <a:gd name="connsiteX44" fmla="*/ 22317 w 357664"/>
              <a:gd name="connsiteY44" fmla="*/ 33255 h 432846"/>
              <a:gd name="connsiteX45" fmla="*/ 88818 w 357664"/>
              <a:gd name="connsiteY45" fmla="*/ 24942 h 432846"/>
              <a:gd name="connsiteX46" fmla="*/ 124840 w 357664"/>
              <a:gd name="connsiteY46" fmla="*/ 60964 h 4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7664" h="432846">
                <a:moveTo>
                  <a:pt x="318804" y="44338"/>
                </a:moveTo>
                <a:cubicBezTo>
                  <a:pt x="338893" y="62118"/>
                  <a:pt x="358982" y="79899"/>
                  <a:pt x="357597" y="96986"/>
                </a:cubicBezTo>
                <a:cubicBezTo>
                  <a:pt x="356212" y="114073"/>
                  <a:pt x="324346" y="151480"/>
                  <a:pt x="310491" y="146862"/>
                </a:cubicBezTo>
                <a:cubicBezTo>
                  <a:pt x="296636" y="142244"/>
                  <a:pt x="290633" y="81746"/>
                  <a:pt x="274469" y="69277"/>
                </a:cubicBezTo>
                <a:cubicBezTo>
                  <a:pt x="258305" y="56808"/>
                  <a:pt x="222745" y="57270"/>
                  <a:pt x="213509" y="72048"/>
                </a:cubicBezTo>
                <a:cubicBezTo>
                  <a:pt x="204273" y="86826"/>
                  <a:pt x="203349" y="146862"/>
                  <a:pt x="219051" y="157946"/>
                </a:cubicBezTo>
                <a:cubicBezTo>
                  <a:pt x="234753" y="169030"/>
                  <a:pt x="291556" y="126080"/>
                  <a:pt x="307720" y="138549"/>
                </a:cubicBezTo>
                <a:cubicBezTo>
                  <a:pt x="323884" y="151018"/>
                  <a:pt x="322960" y="217058"/>
                  <a:pt x="316033" y="232760"/>
                </a:cubicBezTo>
                <a:cubicBezTo>
                  <a:pt x="309106" y="248462"/>
                  <a:pt x="281397" y="246153"/>
                  <a:pt x="266157" y="232760"/>
                </a:cubicBezTo>
                <a:cubicBezTo>
                  <a:pt x="250917" y="219367"/>
                  <a:pt x="244913" y="151018"/>
                  <a:pt x="224593" y="152404"/>
                </a:cubicBezTo>
                <a:cubicBezTo>
                  <a:pt x="204273" y="153790"/>
                  <a:pt x="150241" y="219829"/>
                  <a:pt x="144237" y="241073"/>
                </a:cubicBezTo>
                <a:cubicBezTo>
                  <a:pt x="138233" y="262317"/>
                  <a:pt x="169175" y="282175"/>
                  <a:pt x="188571" y="279866"/>
                </a:cubicBezTo>
                <a:cubicBezTo>
                  <a:pt x="207967" y="277557"/>
                  <a:pt x="237986" y="229527"/>
                  <a:pt x="260615" y="227218"/>
                </a:cubicBezTo>
                <a:cubicBezTo>
                  <a:pt x="283244" y="224909"/>
                  <a:pt x="318804" y="249385"/>
                  <a:pt x="324346" y="266011"/>
                </a:cubicBezTo>
                <a:cubicBezTo>
                  <a:pt x="329888" y="282637"/>
                  <a:pt x="310492" y="325124"/>
                  <a:pt x="293866" y="326971"/>
                </a:cubicBezTo>
                <a:cubicBezTo>
                  <a:pt x="277240" y="328818"/>
                  <a:pt x="244451" y="281251"/>
                  <a:pt x="224593" y="277095"/>
                </a:cubicBezTo>
                <a:cubicBezTo>
                  <a:pt x="204735" y="272939"/>
                  <a:pt x="175641" y="287255"/>
                  <a:pt x="174717" y="302033"/>
                </a:cubicBezTo>
                <a:cubicBezTo>
                  <a:pt x="173793" y="316811"/>
                  <a:pt x="201964" y="362531"/>
                  <a:pt x="219051" y="365764"/>
                </a:cubicBezTo>
                <a:cubicBezTo>
                  <a:pt x="236138" y="368997"/>
                  <a:pt x="262924" y="320505"/>
                  <a:pt x="277240" y="321429"/>
                </a:cubicBezTo>
                <a:cubicBezTo>
                  <a:pt x="291556" y="322353"/>
                  <a:pt x="304487" y="354681"/>
                  <a:pt x="304949" y="371306"/>
                </a:cubicBezTo>
                <a:cubicBezTo>
                  <a:pt x="305411" y="387931"/>
                  <a:pt x="293865" y="421182"/>
                  <a:pt x="280011" y="421182"/>
                </a:cubicBezTo>
                <a:cubicBezTo>
                  <a:pt x="266157" y="421182"/>
                  <a:pt x="241680" y="369459"/>
                  <a:pt x="221822" y="371306"/>
                </a:cubicBezTo>
                <a:cubicBezTo>
                  <a:pt x="201964" y="373153"/>
                  <a:pt x="178411" y="427648"/>
                  <a:pt x="160862" y="432266"/>
                </a:cubicBezTo>
                <a:cubicBezTo>
                  <a:pt x="143313" y="436884"/>
                  <a:pt x="122994" y="412870"/>
                  <a:pt x="116528" y="399015"/>
                </a:cubicBezTo>
                <a:cubicBezTo>
                  <a:pt x="110062" y="385160"/>
                  <a:pt x="106367" y="354680"/>
                  <a:pt x="122069" y="349138"/>
                </a:cubicBezTo>
                <a:cubicBezTo>
                  <a:pt x="137771" y="343596"/>
                  <a:pt x="204734" y="377771"/>
                  <a:pt x="210738" y="365764"/>
                </a:cubicBezTo>
                <a:cubicBezTo>
                  <a:pt x="216742" y="353757"/>
                  <a:pt x="175640" y="292797"/>
                  <a:pt x="158091" y="277095"/>
                </a:cubicBezTo>
                <a:cubicBezTo>
                  <a:pt x="140542" y="261393"/>
                  <a:pt x="113295" y="261855"/>
                  <a:pt x="105444" y="271553"/>
                </a:cubicBezTo>
                <a:cubicBezTo>
                  <a:pt x="97593" y="281251"/>
                  <a:pt x="107753" y="321891"/>
                  <a:pt x="110986" y="335284"/>
                </a:cubicBezTo>
                <a:cubicBezTo>
                  <a:pt x="114219" y="348677"/>
                  <a:pt x="140542" y="350985"/>
                  <a:pt x="124840" y="351909"/>
                </a:cubicBezTo>
                <a:cubicBezTo>
                  <a:pt x="109138" y="352833"/>
                  <a:pt x="36171" y="356066"/>
                  <a:pt x="16775" y="340826"/>
                </a:cubicBezTo>
                <a:cubicBezTo>
                  <a:pt x="-2621" y="325586"/>
                  <a:pt x="-4931" y="271091"/>
                  <a:pt x="8462" y="260469"/>
                </a:cubicBezTo>
                <a:cubicBezTo>
                  <a:pt x="21855" y="249847"/>
                  <a:pt x="88818" y="288640"/>
                  <a:pt x="97131" y="277095"/>
                </a:cubicBezTo>
                <a:cubicBezTo>
                  <a:pt x="105444" y="265550"/>
                  <a:pt x="48178" y="204590"/>
                  <a:pt x="58338" y="191197"/>
                </a:cubicBezTo>
                <a:cubicBezTo>
                  <a:pt x="68498" y="177804"/>
                  <a:pt x="151164" y="205051"/>
                  <a:pt x="158091" y="196738"/>
                </a:cubicBezTo>
                <a:cubicBezTo>
                  <a:pt x="165018" y="188425"/>
                  <a:pt x="99902" y="160716"/>
                  <a:pt x="99902" y="141320"/>
                </a:cubicBezTo>
                <a:cubicBezTo>
                  <a:pt x="99902" y="121924"/>
                  <a:pt x="141004" y="81745"/>
                  <a:pt x="158091" y="80360"/>
                </a:cubicBezTo>
                <a:cubicBezTo>
                  <a:pt x="175178" y="78975"/>
                  <a:pt x="192266" y="136702"/>
                  <a:pt x="202426" y="133008"/>
                </a:cubicBezTo>
                <a:cubicBezTo>
                  <a:pt x="212586" y="129314"/>
                  <a:pt x="228287" y="80360"/>
                  <a:pt x="219051" y="58193"/>
                </a:cubicBezTo>
                <a:cubicBezTo>
                  <a:pt x="209815" y="36026"/>
                  <a:pt x="163633" y="-458"/>
                  <a:pt x="147008" y="4"/>
                </a:cubicBezTo>
                <a:cubicBezTo>
                  <a:pt x="130383" y="466"/>
                  <a:pt x="118375" y="46186"/>
                  <a:pt x="119298" y="60964"/>
                </a:cubicBezTo>
                <a:cubicBezTo>
                  <a:pt x="120221" y="75742"/>
                  <a:pt x="156243" y="77589"/>
                  <a:pt x="152549" y="88673"/>
                </a:cubicBezTo>
                <a:cubicBezTo>
                  <a:pt x="148854" y="99757"/>
                  <a:pt x="117451" y="127004"/>
                  <a:pt x="97131" y="127466"/>
                </a:cubicBezTo>
                <a:cubicBezTo>
                  <a:pt x="76811" y="127928"/>
                  <a:pt x="43098" y="107146"/>
                  <a:pt x="30629" y="91444"/>
                </a:cubicBezTo>
                <a:cubicBezTo>
                  <a:pt x="18160" y="75742"/>
                  <a:pt x="12619" y="44339"/>
                  <a:pt x="22317" y="33255"/>
                </a:cubicBezTo>
                <a:cubicBezTo>
                  <a:pt x="32015" y="22171"/>
                  <a:pt x="71731" y="20324"/>
                  <a:pt x="88818" y="24942"/>
                </a:cubicBezTo>
                <a:cubicBezTo>
                  <a:pt x="105905" y="29560"/>
                  <a:pt x="111909" y="60964"/>
                  <a:pt x="124840" y="60964"/>
                </a:cubicBezTo>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 name="Forme libre : forme 131">
            <a:extLst>
              <a:ext uri="{FF2B5EF4-FFF2-40B4-BE49-F238E27FC236}">
                <a16:creationId xmlns:a16="http://schemas.microsoft.com/office/drawing/2014/main" id="{A03355EF-9BBB-4761-AC17-7F7FAC1290CA}"/>
              </a:ext>
            </a:extLst>
          </p:cNvPr>
          <p:cNvSpPr/>
          <p:nvPr>
            <p:custDataLst>
              <p:tags r:id="rId1102"/>
            </p:custDataLst>
          </p:nvPr>
        </p:nvSpPr>
        <p:spPr>
          <a:xfrm>
            <a:off x="9894916" y="5038206"/>
            <a:ext cx="202277" cy="143422"/>
          </a:xfrm>
          <a:custGeom>
            <a:avLst/>
            <a:gdLst>
              <a:gd name="connsiteX0" fmla="*/ 0 w 202277"/>
              <a:gd name="connsiteY0" fmla="*/ 60267 h 143422"/>
              <a:gd name="connsiteX1" fmla="*/ 41564 w 202277"/>
              <a:gd name="connsiteY1" fmla="*/ 7619 h 143422"/>
              <a:gd name="connsiteX2" fmla="*/ 77586 w 202277"/>
              <a:gd name="connsiteY2" fmla="*/ 29787 h 143422"/>
              <a:gd name="connsiteX3" fmla="*/ 49877 w 202277"/>
              <a:gd name="connsiteY3" fmla="*/ 96289 h 143422"/>
              <a:gd name="connsiteX4" fmla="*/ 80357 w 202277"/>
              <a:gd name="connsiteY4" fmla="*/ 143394 h 143422"/>
              <a:gd name="connsiteX5" fmla="*/ 135775 w 202277"/>
              <a:gd name="connsiteY5" fmla="*/ 101830 h 143422"/>
              <a:gd name="connsiteX6" fmla="*/ 77586 w 202277"/>
              <a:gd name="connsiteY6" fmla="*/ 18703 h 143422"/>
              <a:gd name="connsiteX7" fmla="*/ 135775 w 202277"/>
              <a:gd name="connsiteY7" fmla="*/ 2078 h 143422"/>
              <a:gd name="connsiteX8" fmla="*/ 202277 w 202277"/>
              <a:gd name="connsiteY8" fmla="*/ 51954 h 143422"/>
              <a:gd name="connsiteX9" fmla="*/ 135775 w 202277"/>
              <a:gd name="connsiteY9" fmla="*/ 90747 h 143422"/>
              <a:gd name="connsiteX10" fmla="*/ 155171 w 202277"/>
              <a:gd name="connsiteY10" fmla="*/ 123998 h 143422"/>
              <a:gd name="connsiteX11" fmla="*/ 157942 w 202277"/>
              <a:gd name="connsiteY11" fmla="*/ 132310 h 14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77" h="143422">
                <a:moveTo>
                  <a:pt x="0" y="60267"/>
                </a:moveTo>
                <a:cubicBezTo>
                  <a:pt x="14316" y="36483"/>
                  <a:pt x="28633" y="12699"/>
                  <a:pt x="41564" y="7619"/>
                </a:cubicBezTo>
                <a:cubicBezTo>
                  <a:pt x="54495" y="2539"/>
                  <a:pt x="76201" y="15009"/>
                  <a:pt x="77586" y="29787"/>
                </a:cubicBezTo>
                <a:cubicBezTo>
                  <a:pt x="78971" y="44565"/>
                  <a:pt x="49415" y="77355"/>
                  <a:pt x="49877" y="96289"/>
                </a:cubicBezTo>
                <a:cubicBezTo>
                  <a:pt x="50339" y="115224"/>
                  <a:pt x="66041" y="142471"/>
                  <a:pt x="80357" y="143394"/>
                </a:cubicBezTo>
                <a:cubicBezTo>
                  <a:pt x="94673" y="144318"/>
                  <a:pt x="136237" y="122612"/>
                  <a:pt x="135775" y="101830"/>
                </a:cubicBezTo>
                <a:cubicBezTo>
                  <a:pt x="135313" y="81048"/>
                  <a:pt x="77586" y="35328"/>
                  <a:pt x="77586" y="18703"/>
                </a:cubicBezTo>
                <a:cubicBezTo>
                  <a:pt x="77586" y="2078"/>
                  <a:pt x="114993" y="-3464"/>
                  <a:pt x="135775" y="2078"/>
                </a:cubicBezTo>
                <a:cubicBezTo>
                  <a:pt x="156557" y="7620"/>
                  <a:pt x="202277" y="37176"/>
                  <a:pt x="202277" y="51954"/>
                </a:cubicBezTo>
                <a:cubicBezTo>
                  <a:pt x="202277" y="66732"/>
                  <a:pt x="143626" y="78740"/>
                  <a:pt x="135775" y="90747"/>
                </a:cubicBezTo>
                <a:cubicBezTo>
                  <a:pt x="127924" y="102754"/>
                  <a:pt x="155171" y="123998"/>
                  <a:pt x="155171" y="123998"/>
                </a:cubicBezTo>
                <a:cubicBezTo>
                  <a:pt x="158865" y="130925"/>
                  <a:pt x="158403" y="131617"/>
                  <a:pt x="157942" y="132310"/>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4" name="Forme libre : forme 133">
            <a:extLst>
              <a:ext uri="{FF2B5EF4-FFF2-40B4-BE49-F238E27FC236}">
                <a16:creationId xmlns:a16="http://schemas.microsoft.com/office/drawing/2014/main" id="{BAE6CC38-2B4E-4CE3-B549-0445719A400D}"/>
              </a:ext>
            </a:extLst>
          </p:cNvPr>
          <p:cNvSpPr/>
          <p:nvPr>
            <p:custDataLst>
              <p:tags r:id="rId1103"/>
            </p:custDataLst>
          </p:nvPr>
        </p:nvSpPr>
        <p:spPr>
          <a:xfrm>
            <a:off x="9949866" y="4926672"/>
            <a:ext cx="117596" cy="102546"/>
          </a:xfrm>
          <a:custGeom>
            <a:avLst/>
            <a:gdLst>
              <a:gd name="connsiteX0" fmla="*/ 116847 w 117596"/>
              <a:gd name="connsiteY0" fmla="*/ 52652 h 102546"/>
              <a:gd name="connsiteX1" fmla="*/ 80825 w 117596"/>
              <a:gd name="connsiteY1" fmla="*/ 102528 h 102546"/>
              <a:gd name="connsiteX2" fmla="*/ 469 w 117596"/>
              <a:gd name="connsiteY2" fmla="*/ 47110 h 102546"/>
              <a:gd name="connsiteX3" fmla="*/ 50345 w 117596"/>
              <a:gd name="connsiteY3" fmla="*/ 4 h 102546"/>
              <a:gd name="connsiteX4" fmla="*/ 116847 w 117596"/>
              <a:gd name="connsiteY4" fmla="*/ 52652 h 102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96" h="102546">
                <a:moveTo>
                  <a:pt x="116847" y="52652"/>
                </a:moveTo>
                <a:cubicBezTo>
                  <a:pt x="121927" y="69739"/>
                  <a:pt x="100221" y="103452"/>
                  <a:pt x="80825" y="102528"/>
                </a:cubicBezTo>
                <a:cubicBezTo>
                  <a:pt x="61429" y="101604"/>
                  <a:pt x="5549" y="64197"/>
                  <a:pt x="469" y="47110"/>
                </a:cubicBezTo>
                <a:cubicBezTo>
                  <a:pt x="-4611" y="30023"/>
                  <a:pt x="32796" y="466"/>
                  <a:pt x="50345" y="4"/>
                </a:cubicBezTo>
                <a:cubicBezTo>
                  <a:pt x="67894" y="-458"/>
                  <a:pt x="111767" y="35565"/>
                  <a:pt x="116847" y="52652"/>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5" name="Forme libre : forme 134">
            <a:extLst>
              <a:ext uri="{FF2B5EF4-FFF2-40B4-BE49-F238E27FC236}">
                <a16:creationId xmlns:a16="http://schemas.microsoft.com/office/drawing/2014/main" id="{97B020B6-F1D5-4D25-BAD1-1617C531290E}"/>
              </a:ext>
            </a:extLst>
          </p:cNvPr>
          <p:cNvSpPr/>
          <p:nvPr>
            <p:custDataLst>
              <p:tags r:id="rId1104"/>
            </p:custDataLst>
          </p:nvPr>
        </p:nvSpPr>
        <p:spPr>
          <a:xfrm>
            <a:off x="9980044" y="4803883"/>
            <a:ext cx="87529" cy="132981"/>
          </a:xfrm>
          <a:custGeom>
            <a:avLst/>
            <a:gdLst>
              <a:gd name="connsiteX0" fmla="*/ 86669 w 87529"/>
              <a:gd name="connsiteY0" fmla="*/ 61833 h 132981"/>
              <a:gd name="connsiteX1" fmla="*/ 58960 w 87529"/>
              <a:gd name="connsiteY1" fmla="*/ 131106 h 132981"/>
              <a:gd name="connsiteX2" fmla="*/ 771 w 87529"/>
              <a:gd name="connsiteY2" fmla="*/ 103397 h 132981"/>
              <a:gd name="connsiteX3" fmla="*/ 28480 w 87529"/>
              <a:gd name="connsiteY3" fmla="*/ 873 h 132981"/>
              <a:gd name="connsiteX4" fmla="*/ 86669 w 87529"/>
              <a:gd name="connsiteY4" fmla="*/ 61833 h 132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29" h="132981">
                <a:moveTo>
                  <a:pt x="86669" y="61833"/>
                </a:moveTo>
                <a:cubicBezTo>
                  <a:pt x="91749" y="83538"/>
                  <a:pt x="73276" y="124179"/>
                  <a:pt x="58960" y="131106"/>
                </a:cubicBezTo>
                <a:cubicBezTo>
                  <a:pt x="44644" y="138033"/>
                  <a:pt x="5851" y="125102"/>
                  <a:pt x="771" y="103397"/>
                </a:cubicBezTo>
                <a:cubicBezTo>
                  <a:pt x="-4309" y="81692"/>
                  <a:pt x="16935" y="8724"/>
                  <a:pt x="28480" y="873"/>
                </a:cubicBezTo>
                <a:cubicBezTo>
                  <a:pt x="40025" y="-6978"/>
                  <a:pt x="81589" y="40128"/>
                  <a:pt x="86669" y="61833"/>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7" name="Forme libre : forme 136">
            <a:extLst>
              <a:ext uri="{FF2B5EF4-FFF2-40B4-BE49-F238E27FC236}">
                <a16:creationId xmlns:a16="http://schemas.microsoft.com/office/drawing/2014/main" id="{FB099D00-F670-4EAC-8433-B2C027F138CD}"/>
              </a:ext>
            </a:extLst>
          </p:cNvPr>
          <p:cNvSpPr/>
          <p:nvPr>
            <p:custDataLst>
              <p:tags r:id="rId1105"/>
            </p:custDataLst>
          </p:nvPr>
        </p:nvSpPr>
        <p:spPr>
          <a:xfrm>
            <a:off x="9854117" y="4868254"/>
            <a:ext cx="88060" cy="177571"/>
          </a:xfrm>
          <a:custGeom>
            <a:avLst/>
            <a:gdLst>
              <a:gd name="connsiteX0" fmla="*/ 87905 w 88060"/>
              <a:gd name="connsiteY0" fmla="*/ 177571 h 177571"/>
              <a:gd name="connsiteX1" fmla="*/ 38028 w 88060"/>
              <a:gd name="connsiteY1" fmla="*/ 130466 h 177571"/>
              <a:gd name="connsiteX2" fmla="*/ 87905 w 88060"/>
              <a:gd name="connsiteY2" fmla="*/ 99986 h 177571"/>
              <a:gd name="connsiteX3" fmla="*/ 51883 w 88060"/>
              <a:gd name="connsiteY3" fmla="*/ 3004 h 177571"/>
              <a:gd name="connsiteX4" fmla="*/ 2007 w 88060"/>
              <a:gd name="connsiteY4" fmla="*/ 33484 h 177571"/>
              <a:gd name="connsiteX5" fmla="*/ 13090 w 88060"/>
              <a:gd name="connsiteY5" fmla="*/ 122153 h 177571"/>
              <a:gd name="connsiteX6" fmla="*/ 43570 w 88060"/>
              <a:gd name="connsiteY6" fmla="*/ 122153 h 17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60" h="177571">
                <a:moveTo>
                  <a:pt x="87905" y="177571"/>
                </a:moveTo>
                <a:cubicBezTo>
                  <a:pt x="62966" y="160484"/>
                  <a:pt x="38028" y="143397"/>
                  <a:pt x="38028" y="130466"/>
                </a:cubicBezTo>
                <a:cubicBezTo>
                  <a:pt x="38028" y="117535"/>
                  <a:pt x="85596" y="121229"/>
                  <a:pt x="87905" y="99986"/>
                </a:cubicBezTo>
                <a:cubicBezTo>
                  <a:pt x="90214" y="78743"/>
                  <a:pt x="66199" y="14088"/>
                  <a:pt x="51883" y="3004"/>
                </a:cubicBezTo>
                <a:cubicBezTo>
                  <a:pt x="37567" y="-8080"/>
                  <a:pt x="8472" y="13626"/>
                  <a:pt x="2007" y="33484"/>
                </a:cubicBezTo>
                <a:cubicBezTo>
                  <a:pt x="-4458" y="53342"/>
                  <a:pt x="6163" y="107375"/>
                  <a:pt x="13090" y="122153"/>
                </a:cubicBezTo>
                <a:cubicBezTo>
                  <a:pt x="20017" y="136931"/>
                  <a:pt x="35257" y="124924"/>
                  <a:pt x="43570" y="122153"/>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 name="Forme libre : forme 142">
            <a:extLst>
              <a:ext uri="{FF2B5EF4-FFF2-40B4-BE49-F238E27FC236}">
                <a16:creationId xmlns:a16="http://schemas.microsoft.com/office/drawing/2014/main" id="{991E6408-EC7A-445D-9971-45B9ACE4D57B}"/>
              </a:ext>
            </a:extLst>
          </p:cNvPr>
          <p:cNvSpPr/>
          <p:nvPr>
            <p:custDataLst>
              <p:tags r:id="rId1106"/>
            </p:custDataLst>
          </p:nvPr>
        </p:nvSpPr>
        <p:spPr>
          <a:xfrm>
            <a:off x="9880394" y="4782996"/>
            <a:ext cx="111572" cy="89001"/>
          </a:xfrm>
          <a:custGeom>
            <a:avLst/>
            <a:gdLst>
              <a:gd name="connsiteX0" fmla="*/ 103191 w 111572"/>
              <a:gd name="connsiteY0" fmla="*/ 68866 h 89001"/>
              <a:gd name="connsiteX1" fmla="*/ 28377 w 111572"/>
              <a:gd name="connsiteY1" fmla="*/ 85491 h 89001"/>
              <a:gd name="connsiteX2" fmla="*/ 3439 w 111572"/>
              <a:gd name="connsiteY2" fmla="*/ 7906 h 89001"/>
              <a:gd name="connsiteX3" fmla="*/ 97650 w 111572"/>
              <a:gd name="connsiteY3" fmla="*/ 7906 h 89001"/>
              <a:gd name="connsiteX4" fmla="*/ 103191 w 111572"/>
              <a:gd name="connsiteY4" fmla="*/ 68866 h 8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72" h="89001">
                <a:moveTo>
                  <a:pt x="103191" y="68866"/>
                </a:moveTo>
                <a:cubicBezTo>
                  <a:pt x="91646" y="81797"/>
                  <a:pt x="45002" y="95651"/>
                  <a:pt x="28377" y="85491"/>
                </a:cubicBezTo>
                <a:cubicBezTo>
                  <a:pt x="11752" y="75331"/>
                  <a:pt x="-8106" y="20837"/>
                  <a:pt x="3439" y="7906"/>
                </a:cubicBezTo>
                <a:cubicBezTo>
                  <a:pt x="14984" y="-5025"/>
                  <a:pt x="79639" y="55"/>
                  <a:pt x="97650" y="7906"/>
                </a:cubicBezTo>
                <a:cubicBezTo>
                  <a:pt x="115661" y="15757"/>
                  <a:pt x="114736" y="55935"/>
                  <a:pt x="103191" y="68866"/>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 name="Forme libre : forme 143">
            <a:extLst>
              <a:ext uri="{FF2B5EF4-FFF2-40B4-BE49-F238E27FC236}">
                <a16:creationId xmlns:a16="http://schemas.microsoft.com/office/drawing/2014/main" id="{EDF95D38-83BE-4EFC-BD38-E4CBB196D55E}"/>
              </a:ext>
            </a:extLst>
          </p:cNvPr>
          <p:cNvSpPr/>
          <p:nvPr>
            <p:custDataLst>
              <p:tags r:id="rId1107"/>
            </p:custDataLst>
          </p:nvPr>
        </p:nvSpPr>
        <p:spPr>
          <a:xfrm>
            <a:off x="9806247" y="4771505"/>
            <a:ext cx="80357" cy="20653"/>
          </a:xfrm>
          <a:custGeom>
            <a:avLst/>
            <a:gdLst>
              <a:gd name="connsiteX0" fmla="*/ 0 w 80357"/>
              <a:gd name="connsiteY0" fmla="*/ 0 h 20653"/>
              <a:gd name="connsiteX1" fmla="*/ 80357 w 80357"/>
              <a:gd name="connsiteY1" fmla="*/ 16626 h 20653"/>
            </a:gdLst>
            <a:ahLst/>
            <a:cxnLst>
              <a:cxn ang="0">
                <a:pos x="connsiteX0" y="connsiteY0"/>
              </a:cxn>
              <a:cxn ang="0">
                <a:pos x="connsiteX1" y="connsiteY1"/>
              </a:cxn>
            </a:cxnLst>
            <a:rect l="l" t="t" r="r" b="b"/>
            <a:pathLst>
              <a:path w="80357" h="20653">
                <a:moveTo>
                  <a:pt x="0" y="0"/>
                </a:moveTo>
                <a:cubicBezTo>
                  <a:pt x="30249" y="13854"/>
                  <a:pt x="60499" y="27709"/>
                  <a:pt x="80357" y="16626"/>
                </a:cubicBezTo>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 name="Forme libre : forme 151">
            <a:extLst>
              <a:ext uri="{FF2B5EF4-FFF2-40B4-BE49-F238E27FC236}">
                <a16:creationId xmlns:a16="http://schemas.microsoft.com/office/drawing/2014/main" id="{1B7CF3EE-DA5F-4933-A053-C2E8A15E120C}"/>
              </a:ext>
            </a:extLst>
          </p:cNvPr>
          <p:cNvSpPr/>
          <p:nvPr>
            <p:custDataLst>
              <p:tags r:id="rId1108"/>
            </p:custDataLst>
          </p:nvPr>
        </p:nvSpPr>
        <p:spPr>
          <a:xfrm>
            <a:off x="9836714" y="3865182"/>
            <a:ext cx="62358" cy="109346"/>
          </a:xfrm>
          <a:custGeom>
            <a:avLst/>
            <a:gdLst>
              <a:gd name="connsiteX0" fmla="*/ 55431 w 62358"/>
              <a:gd name="connsiteY0" fmla="*/ 236 h 109346"/>
              <a:gd name="connsiteX1" fmla="*/ 55431 w 62358"/>
              <a:gd name="connsiteY1" fmla="*/ 105531 h 109346"/>
              <a:gd name="connsiteX2" fmla="*/ 13 w 62358"/>
              <a:gd name="connsiteY2" fmla="*/ 77822 h 109346"/>
              <a:gd name="connsiteX3" fmla="*/ 55431 w 62358"/>
              <a:gd name="connsiteY3" fmla="*/ 236 h 109346"/>
            </a:gdLst>
            <a:ahLst/>
            <a:cxnLst>
              <a:cxn ang="0">
                <a:pos x="connsiteX0" y="connsiteY0"/>
              </a:cxn>
              <a:cxn ang="0">
                <a:pos x="connsiteX1" y="connsiteY1"/>
              </a:cxn>
              <a:cxn ang="0">
                <a:pos x="connsiteX2" y="connsiteY2"/>
              </a:cxn>
              <a:cxn ang="0">
                <a:pos x="connsiteX3" y="connsiteY3"/>
              </a:cxn>
            </a:cxnLst>
            <a:rect l="l" t="t" r="r" b="b"/>
            <a:pathLst>
              <a:path w="62358" h="109346">
                <a:moveTo>
                  <a:pt x="55431" y="236"/>
                </a:moveTo>
                <a:cubicBezTo>
                  <a:pt x="64667" y="4854"/>
                  <a:pt x="64667" y="92600"/>
                  <a:pt x="55431" y="105531"/>
                </a:cubicBezTo>
                <a:cubicBezTo>
                  <a:pt x="46195" y="118462"/>
                  <a:pt x="937" y="95833"/>
                  <a:pt x="13" y="77822"/>
                </a:cubicBezTo>
                <a:cubicBezTo>
                  <a:pt x="-911" y="59811"/>
                  <a:pt x="46195" y="-4382"/>
                  <a:pt x="55431" y="236"/>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 name="Forme libre : forme 152">
            <a:extLst>
              <a:ext uri="{FF2B5EF4-FFF2-40B4-BE49-F238E27FC236}">
                <a16:creationId xmlns:a16="http://schemas.microsoft.com/office/drawing/2014/main" id="{E5B9C4AB-192A-4493-805C-3C2EC4C8DD81}"/>
              </a:ext>
            </a:extLst>
          </p:cNvPr>
          <p:cNvSpPr/>
          <p:nvPr>
            <p:custDataLst>
              <p:tags r:id="rId1109"/>
            </p:custDataLst>
          </p:nvPr>
        </p:nvSpPr>
        <p:spPr>
          <a:xfrm>
            <a:off x="9689869" y="3884801"/>
            <a:ext cx="244551" cy="266605"/>
          </a:xfrm>
          <a:custGeom>
            <a:avLst/>
            <a:gdLst>
              <a:gd name="connsiteX0" fmla="*/ 0 w 244551"/>
              <a:gd name="connsiteY0" fmla="*/ 63744 h 266605"/>
              <a:gd name="connsiteX1" fmla="*/ 72044 w 244551"/>
              <a:gd name="connsiteY1" fmla="*/ 14 h 266605"/>
              <a:gd name="connsiteX2" fmla="*/ 146858 w 244551"/>
              <a:gd name="connsiteY2" fmla="*/ 69286 h 266605"/>
              <a:gd name="connsiteX3" fmla="*/ 69273 w 244551"/>
              <a:gd name="connsiteY3" fmla="*/ 127475 h 266605"/>
              <a:gd name="connsiteX4" fmla="*/ 146858 w 244551"/>
              <a:gd name="connsiteY4" fmla="*/ 180123 h 266605"/>
              <a:gd name="connsiteX5" fmla="*/ 205047 w 244551"/>
              <a:gd name="connsiteY5" fmla="*/ 166268 h 266605"/>
              <a:gd name="connsiteX6" fmla="*/ 243840 w 244551"/>
              <a:gd name="connsiteY6" fmla="*/ 229999 h 266605"/>
              <a:gd name="connsiteX7" fmla="*/ 171796 w 244551"/>
              <a:gd name="connsiteY7" fmla="*/ 263250 h 266605"/>
              <a:gd name="connsiteX8" fmla="*/ 146858 w 244551"/>
              <a:gd name="connsiteY8" fmla="*/ 199519 h 266605"/>
              <a:gd name="connsiteX9" fmla="*/ 91440 w 244551"/>
              <a:gd name="connsiteY9" fmla="*/ 266021 h 266605"/>
              <a:gd name="connsiteX10" fmla="*/ 41564 w 244551"/>
              <a:gd name="connsiteY10" fmla="*/ 152414 h 266605"/>
              <a:gd name="connsiteX11" fmla="*/ 72044 w 244551"/>
              <a:gd name="connsiteY11" fmla="*/ 130246 h 266605"/>
              <a:gd name="connsiteX12" fmla="*/ 0 w 244551"/>
              <a:gd name="connsiteY12" fmla="*/ 63744 h 26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551" h="266605">
                <a:moveTo>
                  <a:pt x="0" y="63744"/>
                </a:moveTo>
                <a:cubicBezTo>
                  <a:pt x="0" y="42039"/>
                  <a:pt x="47568" y="-910"/>
                  <a:pt x="72044" y="14"/>
                </a:cubicBezTo>
                <a:cubicBezTo>
                  <a:pt x="96520" y="938"/>
                  <a:pt x="147320" y="48043"/>
                  <a:pt x="146858" y="69286"/>
                </a:cubicBezTo>
                <a:cubicBezTo>
                  <a:pt x="146396" y="90529"/>
                  <a:pt x="69273" y="109002"/>
                  <a:pt x="69273" y="127475"/>
                </a:cubicBezTo>
                <a:cubicBezTo>
                  <a:pt x="69273" y="145948"/>
                  <a:pt x="124229" y="173658"/>
                  <a:pt x="146858" y="180123"/>
                </a:cubicBezTo>
                <a:cubicBezTo>
                  <a:pt x="169487" y="186588"/>
                  <a:pt x="188883" y="157955"/>
                  <a:pt x="205047" y="166268"/>
                </a:cubicBezTo>
                <a:cubicBezTo>
                  <a:pt x="221211" y="174581"/>
                  <a:pt x="249382" y="213835"/>
                  <a:pt x="243840" y="229999"/>
                </a:cubicBezTo>
                <a:cubicBezTo>
                  <a:pt x="238298" y="246163"/>
                  <a:pt x="187960" y="268330"/>
                  <a:pt x="171796" y="263250"/>
                </a:cubicBezTo>
                <a:cubicBezTo>
                  <a:pt x="155632" y="258170"/>
                  <a:pt x="160251" y="199057"/>
                  <a:pt x="146858" y="199519"/>
                </a:cubicBezTo>
                <a:cubicBezTo>
                  <a:pt x="133465" y="199981"/>
                  <a:pt x="108989" y="273872"/>
                  <a:pt x="91440" y="266021"/>
                </a:cubicBezTo>
                <a:cubicBezTo>
                  <a:pt x="73891" y="258170"/>
                  <a:pt x="44797" y="175043"/>
                  <a:pt x="41564" y="152414"/>
                </a:cubicBezTo>
                <a:cubicBezTo>
                  <a:pt x="38331" y="129785"/>
                  <a:pt x="76200" y="142715"/>
                  <a:pt x="72044" y="130246"/>
                </a:cubicBezTo>
                <a:cubicBezTo>
                  <a:pt x="67888" y="117777"/>
                  <a:pt x="0" y="85449"/>
                  <a:pt x="0" y="63744"/>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5" name="Forme libre : forme 164">
            <a:extLst>
              <a:ext uri="{FF2B5EF4-FFF2-40B4-BE49-F238E27FC236}">
                <a16:creationId xmlns:a16="http://schemas.microsoft.com/office/drawing/2014/main" id="{CD58D091-E0C3-4B4C-9886-5E24F4A05318}"/>
              </a:ext>
            </a:extLst>
          </p:cNvPr>
          <p:cNvSpPr/>
          <p:nvPr>
            <p:custDataLst>
              <p:tags r:id="rId1110"/>
            </p:custDataLst>
          </p:nvPr>
        </p:nvSpPr>
        <p:spPr>
          <a:xfrm>
            <a:off x="9768096" y="4120994"/>
            <a:ext cx="229344" cy="658824"/>
          </a:xfrm>
          <a:custGeom>
            <a:avLst/>
            <a:gdLst>
              <a:gd name="connsiteX0" fmla="*/ 229344 w 229344"/>
              <a:gd name="connsiteY0" fmla="*/ 65850 h 658824"/>
              <a:gd name="connsiteX1" fmla="*/ 162842 w 229344"/>
              <a:gd name="connsiteY1" fmla="*/ 2119 h 658824"/>
              <a:gd name="connsiteX2" fmla="*/ 160071 w 229344"/>
              <a:gd name="connsiteY2" fmla="*/ 135122 h 658824"/>
              <a:gd name="connsiteX3" fmla="*/ 88028 w 229344"/>
              <a:gd name="connsiteY3" fmla="*/ 118497 h 658824"/>
              <a:gd name="connsiteX4" fmla="*/ 99111 w 229344"/>
              <a:gd name="connsiteY4" fmla="*/ 35370 h 658824"/>
              <a:gd name="connsiteX5" fmla="*/ 21526 w 229344"/>
              <a:gd name="connsiteY5" fmla="*/ 35370 h 658824"/>
              <a:gd name="connsiteX6" fmla="*/ 24297 w 229344"/>
              <a:gd name="connsiteY6" fmla="*/ 132351 h 658824"/>
              <a:gd name="connsiteX7" fmla="*/ 85257 w 229344"/>
              <a:gd name="connsiteY7" fmla="*/ 107413 h 658824"/>
              <a:gd name="connsiteX8" fmla="*/ 79715 w 229344"/>
              <a:gd name="connsiteY8" fmla="*/ 193311 h 658824"/>
              <a:gd name="connsiteX9" fmla="*/ 2129 w 229344"/>
              <a:gd name="connsiteY9" fmla="*/ 193311 h 658824"/>
              <a:gd name="connsiteX10" fmla="*/ 27068 w 229344"/>
              <a:gd name="connsiteY10" fmla="*/ 301377 h 658824"/>
              <a:gd name="connsiteX11" fmla="*/ 82486 w 229344"/>
              <a:gd name="connsiteY11" fmla="*/ 248730 h 658824"/>
              <a:gd name="connsiteX12" fmla="*/ 68631 w 229344"/>
              <a:gd name="connsiteY12" fmla="*/ 193311 h 658824"/>
              <a:gd name="connsiteX13" fmla="*/ 146217 w 229344"/>
              <a:gd name="connsiteY13" fmla="*/ 207166 h 658824"/>
              <a:gd name="connsiteX14" fmla="*/ 121279 w 229344"/>
              <a:gd name="connsiteY14" fmla="*/ 306919 h 658824"/>
              <a:gd name="connsiteX15" fmla="*/ 63089 w 229344"/>
              <a:gd name="connsiteY15" fmla="*/ 281981 h 658824"/>
              <a:gd name="connsiteX16" fmla="*/ 29839 w 229344"/>
              <a:gd name="connsiteY16" fmla="*/ 351253 h 658824"/>
              <a:gd name="connsiteX17" fmla="*/ 52006 w 229344"/>
              <a:gd name="connsiteY17" fmla="*/ 381733 h 658824"/>
              <a:gd name="connsiteX18" fmla="*/ 126820 w 229344"/>
              <a:gd name="connsiteY18" fmla="*/ 304148 h 658824"/>
              <a:gd name="connsiteX19" fmla="*/ 124049 w 229344"/>
              <a:gd name="connsiteY19" fmla="*/ 412213 h 658824"/>
              <a:gd name="connsiteX20" fmla="*/ 54777 w 229344"/>
              <a:gd name="connsiteY20" fmla="*/ 370650 h 658824"/>
              <a:gd name="connsiteX21" fmla="*/ 35380 w 229344"/>
              <a:gd name="connsiteY21" fmla="*/ 464861 h 658824"/>
              <a:gd name="connsiteX22" fmla="*/ 132362 w 229344"/>
              <a:gd name="connsiteY22" fmla="*/ 487028 h 658824"/>
              <a:gd name="connsiteX23" fmla="*/ 121279 w 229344"/>
              <a:gd name="connsiteY23" fmla="*/ 406671 h 658824"/>
              <a:gd name="connsiteX24" fmla="*/ 46464 w 229344"/>
              <a:gd name="connsiteY24" fmla="*/ 511966 h 658824"/>
              <a:gd name="connsiteX25" fmla="*/ 57548 w 229344"/>
              <a:gd name="connsiteY25" fmla="*/ 600635 h 658824"/>
              <a:gd name="connsiteX26" fmla="*/ 124049 w 229344"/>
              <a:gd name="connsiteY26" fmla="*/ 581239 h 658824"/>
              <a:gd name="connsiteX27" fmla="*/ 99111 w 229344"/>
              <a:gd name="connsiteY27" fmla="*/ 495341 h 658824"/>
              <a:gd name="connsiteX28" fmla="*/ 185009 w 229344"/>
              <a:gd name="connsiteY28" fmla="*/ 536904 h 658824"/>
              <a:gd name="connsiteX29" fmla="*/ 110195 w 229344"/>
              <a:gd name="connsiteY29" fmla="*/ 589551 h 658824"/>
              <a:gd name="connsiteX30" fmla="*/ 126820 w 229344"/>
              <a:gd name="connsiteY30" fmla="*/ 658824 h 65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9344" h="658824">
                <a:moveTo>
                  <a:pt x="229344" y="65850"/>
                </a:moveTo>
                <a:cubicBezTo>
                  <a:pt x="201865" y="28212"/>
                  <a:pt x="174387" y="-9426"/>
                  <a:pt x="162842" y="2119"/>
                </a:cubicBezTo>
                <a:cubicBezTo>
                  <a:pt x="151297" y="13664"/>
                  <a:pt x="172540" y="115726"/>
                  <a:pt x="160071" y="135122"/>
                </a:cubicBezTo>
                <a:cubicBezTo>
                  <a:pt x="147602" y="154518"/>
                  <a:pt x="98188" y="135122"/>
                  <a:pt x="88028" y="118497"/>
                </a:cubicBezTo>
                <a:cubicBezTo>
                  <a:pt x="77868" y="101872"/>
                  <a:pt x="110195" y="49224"/>
                  <a:pt x="99111" y="35370"/>
                </a:cubicBezTo>
                <a:cubicBezTo>
                  <a:pt x="88027" y="21516"/>
                  <a:pt x="33995" y="19207"/>
                  <a:pt x="21526" y="35370"/>
                </a:cubicBezTo>
                <a:cubicBezTo>
                  <a:pt x="9057" y="51533"/>
                  <a:pt x="13675" y="120344"/>
                  <a:pt x="24297" y="132351"/>
                </a:cubicBezTo>
                <a:cubicBezTo>
                  <a:pt x="34919" y="144358"/>
                  <a:pt x="76021" y="97253"/>
                  <a:pt x="85257" y="107413"/>
                </a:cubicBezTo>
                <a:cubicBezTo>
                  <a:pt x="94493" y="117573"/>
                  <a:pt x="93570" y="178995"/>
                  <a:pt x="79715" y="193311"/>
                </a:cubicBezTo>
                <a:cubicBezTo>
                  <a:pt x="65860" y="207627"/>
                  <a:pt x="10904" y="175300"/>
                  <a:pt x="2129" y="193311"/>
                </a:cubicBezTo>
                <a:cubicBezTo>
                  <a:pt x="-6646" y="211322"/>
                  <a:pt x="13675" y="292141"/>
                  <a:pt x="27068" y="301377"/>
                </a:cubicBezTo>
                <a:cubicBezTo>
                  <a:pt x="40461" y="310614"/>
                  <a:pt x="75559" y="266741"/>
                  <a:pt x="82486" y="248730"/>
                </a:cubicBezTo>
                <a:cubicBezTo>
                  <a:pt x="89413" y="230719"/>
                  <a:pt x="58009" y="200238"/>
                  <a:pt x="68631" y="193311"/>
                </a:cubicBezTo>
                <a:cubicBezTo>
                  <a:pt x="79253" y="186384"/>
                  <a:pt x="137442" y="188231"/>
                  <a:pt x="146217" y="207166"/>
                </a:cubicBezTo>
                <a:cubicBezTo>
                  <a:pt x="154992" y="226101"/>
                  <a:pt x="135134" y="294450"/>
                  <a:pt x="121279" y="306919"/>
                </a:cubicBezTo>
                <a:cubicBezTo>
                  <a:pt x="107424" y="319388"/>
                  <a:pt x="78329" y="274592"/>
                  <a:pt x="63089" y="281981"/>
                </a:cubicBezTo>
                <a:cubicBezTo>
                  <a:pt x="47849" y="289370"/>
                  <a:pt x="31686" y="334628"/>
                  <a:pt x="29839" y="351253"/>
                </a:cubicBezTo>
                <a:cubicBezTo>
                  <a:pt x="27992" y="367878"/>
                  <a:pt x="35842" y="389584"/>
                  <a:pt x="52006" y="381733"/>
                </a:cubicBezTo>
                <a:cubicBezTo>
                  <a:pt x="68170" y="373882"/>
                  <a:pt x="114813" y="299068"/>
                  <a:pt x="126820" y="304148"/>
                </a:cubicBezTo>
                <a:cubicBezTo>
                  <a:pt x="138827" y="309228"/>
                  <a:pt x="136056" y="401129"/>
                  <a:pt x="124049" y="412213"/>
                </a:cubicBezTo>
                <a:cubicBezTo>
                  <a:pt x="112042" y="423297"/>
                  <a:pt x="69555" y="361875"/>
                  <a:pt x="54777" y="370650"/>
                </a:cubicBezTo>
                <a:cubicBezTo>
                  <a:pt x="39999" y="379425"/>
                  <a:pt x="22449" y="445465"/>
                  <a:pt x="35380" y="464861"/>
                </a:cubicBezTo>
                <a:cubicBezTo>
                  <a:pt x="48311" y="484257"/>
                  <a:pt x="118046" y="496726"/>
                  <a:pt x="132362" y="487028"/>
                </a:cubicBezTo>
                <a:cubicBezTo>
                  <a:pt x="146678" y="477330"/>
                  <a:pt x="135595" y="402515"/>
                  <a:pt x="121279" y="406671"/>
                </a:cubicBezTo>
                <a:cubicBezTo>
                  <a:pt x="106963" y="410827"/>
                  <a:pt x="57086" y="479639"/>
                  <a:pt x="46464" y="511966"/>
                </a:cubicBezTo>
                <a:cubicBezTo>
                  <a:pt x="35842" y="544293"/>
                  <a:pt x="44617" y="589090"/>
                  <a:pt x="57548" y="600635"/>
                </a:cubicBezTo>
                <a:cubicBezTo>
                  <a:pt x="70479" y="612180"/>
                  <a:pt x="117122" y="598788"/>
                  <a:pt x="124049" y="581239"/>
                </a:cubicBezTo>
                <a:cubicBezTo>
                  <a:pt x="130976" y="563690"/>
                  <a:pt x="88951" y="502730"/>
                  <a:pt x="99111" y="495341"/>
                </a:cubicBezTo>
                <a:cubicBezTo>
                  <a:pt x="109271" y="487952"/>
                  <a:pt x="183162" y="521202"/>
                  <a:pt x="185009" y="536904"/>
                </a:cubicBezTo>
                <a:cubicBezTo>
                  <a:pt x="186856" y="552606"/>
                  <a:pt x="119893" y="569231"/>
                  <a:pt x="110195" y="589551"/>
                </a:cubicBezTo>
                <a:cubicBezTo>
                  <a:pt x="100497" y="609871"/>
                  <a:pt x="125435" y="656053"/>
                  <a:pt x="126820" y="658824"/>
                </a:cubicBezTo>
              </a:path>
            </a:pathLst>
          </a:custGeom>
          <a:no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orme libre : forme 4">
            <a:extLst>
              <a:ext uri="{FF2B5EF4-FFF2-40B4-BE49-F238E27FC236}">
                <a16:creationId xmlns:a16="http://schemas.microsoft.com/office/drawing/2014/main" id="{CCA855E7-072A-B3E1-8819-A16577741B39}"/>
              </a:ext>
            </a:extLst>
          </p:cNvPr>
          <p:cNvSpPr/>
          <p:nvPr>
            <p:custDataLst>
              <p:tags r:id="rId1111"/>
            </p:custDataLst>
          </p:nvPr>
        </p:nvSpPr>
        <p:spPr>
          <a:xfrm>
            <a:off x="11078660" y="3307354"/>
            <a:ext cx="166520" cy="86940"/>
          </a:xfrm>
          <a:custGeom>
            <a:avLst/>
            <a:gdLst>
              <a:gd name="connsiteX0" fmla="*/ 145239 w 166520"/>
              <a:gd name="connsiteY0" fmla="*/ 9008 h 86940"/>
              <a:gd name="connsiteX1" fmla="*/ 153552 w 166520"/>
              <a:gd name="connsiteY1" fmla="*/ 78281 h 86940"/>
              <a:gd name="connsiteX2" fmla="*/ 9465 w 166520"/>
              <a:gd name="connsiteY2" fmla="*/ 78281 h 86940"/>
              <a:gd name="connsiteX3" fmla="*/ 26090 w 166520"/>
              <a:gd name="connsiteY3" fmla="*/ 9008 h 86940"/>
              <a:gd name="connsiteX4" fmla="*/ 145239 w 166520"/>
              <a:gd name="connsiteY4" fmla="*/ 9008 h 8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0" h="86940">
                <a:moveTo>
                  <a:pt x="145239" y="9008"/>
                </a:moveTo>
                <a:cubicBezTo>
                  <a:pt x="166483" y="20554"/>
                  <a:pt x="176181" y="66736"/>
                  <a:pt x="153552" y="78281"/>
                </a:cubicBezTo>
                <a:cubicBezTo>
                  <a:pt x="130923" y="89826"/>
                  <a:pt x="30709" y="89827"/>
                  <a:pt x="9465" y="78281"/>
                </a:cubicBezTo>
                <a:cubicBezTo>
                  <a:pt x="-11779" y="66736"/>
                  <a:pt x="6694" y="21477"/>
                  <a:pt x="26090" y="9008"/>
                </a:cubicBezTo>
                <a:cubicBezTo>
                  <a:pt x="45486" y="-3461"/>
                  <a:pt x="123995" y="-2538"/>
                  <a:pt x="145239" y="9008"/>
                </a:cubicBezTo>
                <a:close/>
              </a:path>
            </a:pathLst>
          </a:custGeom>
          <a:solidFill>
            <a:srgbClr val="B36DB1"/>
          </a:solidFill>
          <a:ln>
            <a:solidFill>
              <a:srgbClr val="CB9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33AB9EC0-BB1D-72CA-FF56-288C16B1433B}"/>
              </a:ext>
            </a:extLst>
          </p:cNvPr>
          <p:cNvSpPr/>
          <p:nvPr>
            <p:custDataLst>
              <p:tags r:id="rId1112"/>
            </p:custDataLst>
          </p:nvPr>
        </p:nvSpPr>
        <p:spPr>
          <a:xfrm>
            <a:off x="10651816" y="3787073"/>
            <a:ext cx="134867" cy="105197"/>
          </a:xfrm>
          <a:custGeom>
            <a:avLst/>
            <a:gdLst>
              <a:gd name="csX0" fmla="*/ 75525 w 134867"/>
              <a:gd name="csY0" fmla="*/ 105197 h 105197"/>
              <a:gd name="csX1" fmla="*/ 18881 w 134867"/>
              <a:gd name="csY1" fmla="*/ 97105 h 105197"/>
              <a:gd name="csX2" fmla="*/ 0 w 134867"/>
              <a:gd name="csY2" fmla="*/ 43158 h 105197"/>
              <a:gd name="csX3" fmla="*/ 43157 w 134867"/>
              <a:gd name="csY3" fmla="*/ 0 h 105197"/>
              <a:gd name="csX4" fmla="*/ 134867 w 134867"/>
              <a:gd name="csY4" fmla="*/ 48552 h 105197"/>
              <a:gd name="csX5" fmla="*/ 75525 w 134867"/>
              <a:gd name="csY5" fmla="*/ 105197 h 105197"/>
            </a:gdLst>
            <a:ahLst/>
            <a:cxnLst>
              <a:cxn ang="0">
                <a:pos x="csX0" y="csY0"/>
              </a:cxn>
              <a:cxn ang="0">
                <a:pos x="csX1" y="csY1"/>
              </a:cxn>
              <a:cxn ang="0">
                <a:pos x="csX2" y="csY2"/>
              </a:cxn>
              <a:cxn ang="0">
                <a:pos x="csX3" y="csY3"/>
              </a:cxn>
              <a:cxn ang="0">
                <a:pos x="csX4" y="csY4"/>
              </a:cxn>
              <a:cxn ang="0">
                <a:pos x="csX5" y="csY5"/>
              </a:cxn>
            </a:cxnLst>
            <a:rect l="l" t="t" r="r" b="b"/>
            <a:pathLst>
              <a:path w="134867" h="105197">
                <a:moveTo>
                  <a:pt x="75525" y="105197"/>
                </a:moveTo>
                <a:lnTo>
                  <a:pt x="18881" y="97105"/>
                </a:lnTo>
                <a:lnTo>
                  <a:pt x="0" y="43158"/>
                </a:lnTo>
                <a:lnTo>
                  <a:pt x="43157" y="0"/>
                </a:lnTo>
                <a:lnTo>
                  <a:pt x="134867" y="48552"/>
                </a:lnTo>
                <a:lnTo>
                  <a:pt x="75525" y="105197"/>
                </a:lnTo>
                <a:close/>
              </a:path>
            </a:pathLst>
          </a:custGeom>
          <a:solidFill>
            <a:srgbClr val="B36DB1"/>
          </a:solidFill>
          <a:ln>
            <a:solidFill>
              <a:srgbClr val="CB99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0D9E40DB-63B8-F453-03C4-E779A1AA13F4}"/>
              </a:ext>
            </a:extLst>
          </p:cNvPr>
          <p:cNvSpPr/>
          <p:nvPr>
            <p:custDataLst>
              <p:tags r:id="rId1113"/>
            </p:custDataLst>
          </p:nvPr>
        </p:nvSpPr>
        <p:spPr>
          <a:xfrm>
            <a:off x="10183649" y="3215687"/>
            <a:ext cx="941552" cy="632381"/>
          </a:xfrm>
          <a:custGeom>
            <a:avLst/>
            <a:gdLst>
              <a:gd name="csX0" fmla="*/ 171459 w 941552"/>
              <a:gd name="csY0" fmla="*/ 479676 h 632381"/>
              <a:gd name="csX1" fmla="*/ 263169 w 941552"/>
              <a:gd name="csY1" fmla="*/ 517439 h 632381"/>
              <a:gd name="csX2" fmla="*/ 249682 w 941552"/>
              <a:gd name="csY2" fmla="*/ 595662 h 632381"/>
              <a:gd name="csX3" fmla="*/ 365668 w 941552"/>
              <a:gd name="csY3" fmla="*/ 560596 h 632381"/>
              <a:gd name="csX4" fmla="*/ 376457 w 941552"/>
              <a:gd name="csY4" fmla="*/ 630727 h 632381"/>
              <a:gd name="csX5" fmla="*/ 460075 w 941552"/>
              <a:gd name="csY5" fmla="*/ 606451 h 632381"/>
              <a:gd name="csX6" fmla="*/ 514022 w 941552"/>
              <a:gd name="csY6" fmla="*/ 563294 h 632381"/>
              <a:gd name="csX7" fmla="*/ 406128 w 941552"/>
              <a:gd name="csY7" fmla="*/ 503952 h 632381"/>
              <a:gd name="csX8" fmla="*/ 362970 w 941552"/>
              <a:gd name="csY8" fmla="*/ 568688 h 632381"/>
              <a:gd name="csX9" fmla="*/ 295537 w 941552"/>
              <a:gd name="csY9" fmla="*/ 482373 h 632381"/>
              <a:gd name="csX10" fmla="*/ 249682 w 941552"/>
              <a:gd name="csY10" fmla="*/ 509347 h 632381"/>
              <a:gd name="csX11" fmla="*/ 290142 w 941552"/>
              <a:gd name="csY11" fmla="*/ 412242 h 632381"/>
              <a:gd name="csX12" fmla="*/ 163367 w 941552"/>
              <a:gd name="csY12" fmla="*/ 398755 h 632381"/>
              <a:gd name="csX13" fmla="*/ 101328 w 941552"/>
              <a:gd name="csY13" fmla="*/ 312440 h 632381"/>
              <a:gd name="csX14" fmla="*/ 52776 w 941552"/>
              <a:gd name="csY14" fmla="*/ 371782 h 632381"/>
              <a:gd name="csX15" fmla="*/ 1526 w 941552"/>
              <a:gd name="csY15" fmla="*/ 277375 h 632381"/>
              <a:gd name="csX16" fmla="*/ 114815 w 941552"/>
              <a:gd name="csY16" fmla="*/ 293559 h 632381"/>
              <a:gd name="csX17" fmla="*/ 114815 w 941552"/>
              <a:gd name="csY17" fmla="*/ 315138 h 632381"/>
              <a:gd name="csX18" fmla="*/ 252379 w 941552"/>
              <a:gd name="csY18" fmla="*/ 339414 h 632381"/>
              <a:gd name="csX19" fmla="*/ 230801 w 941552"/>
              <a:gd name="csY19" fmla="*/ 409545 h 632381"/>
              <a:gd name="csX20" fmla="*/ 408825 w 941552"/>
              <a:gd name="csY20" fmla="*/ 393361 h 632381"/>
              <a:gd name="csX21" fmla="*/ 360273 w 941552"/>
              <a:gd name="csY21" fmla="*/ 336717 h 632381"/>
              <a:gd name="csX22" fmla="*/ 255077 w 941552"/>
              <a:gd name="csY22" fmla="*/ 355598 h 632381"/>
              <a:gd name="csX23" fmla="*/ 230801 w 941552"/>
              <a:gd name="csY23" fmla="*/ 288164 h 632381"/>
              <a:gd name="csX24" fmla="*/ 338694 w 941552"/>
              <a:gd name="csY24" fmla="*/ 253099 h 632381"/>
              <a:gd name="csX25" fmla="*/ 338694 w 941552"/>
              <a:gd name="csY25" fmla="*/ 342111 h 632381"/>
              <a:gd name="csX26" fmla="*/ 441193 w 941552"/>
              <a:gd name="csY26" fmla="*/ 317835 h 632381"/>
              <a:gd name="csX27" fmla="*/ 408825 w 941552"/>
              <a:gd name="csY27" fmla="*/ 250401 h 632381"/>
              <a:gd name="csX28" fmla="*/ 330602 w 941552"/>
              <a:gd name="csY28" fmla="*/ 258494 h 632381"/>
              <a:gd name="csX29" fmla="*/ 317116 w 941552"/>
              <a:gd name="csY29" fmla="*/ 226125 h 632381"/>
              <a:gd name="csX30" fmla="*/ 317116 w 941552"/>
              <a:gd name="csY30" fmla="*/ 191060 h 632381"/>
              <a:gd name="csX31" fmla="*/ 419615 w 941552"/>
              <a:gd name="csY31" fmla="*/ 158692 h 632381"/>
              <a:gd name="csX32" fmla="*/ 408825 w 941552"/>
              <a:gd name="csY32" fmla="*/ 250401 h 632381"/>
              <a:gd name="csX33" fmla="*/ 468167 w 941552"/>
              <a:gd name="csY33" fmla="*/ 309743 h 632381"/>
              <a:gd name="csX34" fmla="*/ 514022 w 941552"/>
              <a:gd name="csY34" fmla="*/ 290862 h 632381"/>
              <a:gd name="csX35" fmla="*/ 511324 w 941552"/>
              <a:gd name="csY35" fmla="*/ 215336 h 632381"/>
              <a:gd name="csX36" fmla="*/ 414220 w 941552"/>
              <a:gd name="csY36" fmla="*/ 191060 h 632381"/>
              <a:gd name="csX37" fmla="*/ 416917 w 941552"/>
              <a:gd name="csY37" fmla="*/ 145205 h 632381"/>
              <a:gd name="csX38" fmla="*/ 527509 w 941552"/>
              <a:gd name="csY38" fmla="*/ 155994 h 632381"/>
              <a:gd name="csX39" fmla="*/ 508627 w 941552"/>
              <a:gd name="csY39" fmla="*/ 223428 h 632381"/>
              <a:gd name="csX40" fmla="*/ 546390 w 941552"/>
              <a:gd name="csY40" fmla="*/ 253099 h 632381"/>
              <a:gd name="csX41" fmla="*/ 638100 w 941552"/>
              <a:gd name="csY41" fmla="*/ 223428 h 632381"/>
              <a:gd name="csX42" fmla="*/ 562574 w 941552"/>
              <a:gd name="csY42" fmla="*/ 166784 h 632381"/>
              <a:gd name="csX43" fmla="*/ 514022 w 941552"/>
              <a:gd name="csY43" fmla="*/ 172178 h 632381"/>
              <a:gd name="csX44" fmla="*/ 538298 w 941552"/>
              <a:gd name="csY44" fmla="*/ 112837 h 632381"/>
              <a:gd name="csX45" fmla="*/ 681257 w 941552"/>
              <a:gd name="csY45" fmla="*/ 129021 h 632381"/>
              <a:gd name="csX46" fmla="*/ 613824 w 941552"/>
              <a:gd name="csY46" fmla="*/ 180271 h 632381"/>
              <a:gd name="csX47" fmla="*/ 667770 w 941552"/>
              <a:gd name="csY47" fmla="*/ 242309 h 632381"/>
              <a:gd name="csX48" fmla="*/ 724415 w 941552"/>
              <a:gd name="csY48" fmla="*/ 215336 h 632381"/>
              <a:gd name="csX49" fmla="*/ 683955 w 941552"/>
              <a:gd name="csY49" fmla="*/ 123626 h 632381"/>
              <a:gd name="csX50" fmla="*/ 764875 w 941552"/>
              <a:gd name="csY50" fmla="*/ 134416 h 632381"/>
              <a:gd name="csX51" fmla="*/ 778362 w 941552"/>
              <a:gd name="csY51" fmla="*/ 209941 h 632381"/>
              <a:gd name="csX52" fmla="*/ 708231 w 941552"/>
              <a:gd name="csY52" fmla="*/ 231520 h 632381"/>
              <a:gd name="csX53" fmla="*/ 751388 w 941552"/>
              <a:gd name="csY53" fmla="*/ 307046 h 632381"/>
              <a:gd name="csX54" fmla="*/ 840401 w 941552"/>
              <a:gd name="csY54" fmla="*/ 263888 h 632381"/>
              <a:gd name="csX55" fmla="*/ 756783 w 941552"/>
              <a:gd name="csY55" fmla="*/ 204547 h 632381"/>
              <a:gd name="csX56" fmla="*/ 851190 w 941552"/>
              <a:gd name="csY56" fmla="*/ 158692 h 632381"/>
              <a:gd name="csX57" fmla="*/ 872769 w 941552"/>
              <a:gd name="csY57" fmla="*/ 218033 h 632381"/>
              <a:gd name="csX58" fmla="*/ 829611 w 941552"/>
              <a:gd name="csY58" fmla="*/ 255796 h 632381"/>
              <a:gd name="csX59" fmla="*/ 940202 w 941552"/>
              <a:gd name="csY59" fmla="*/ 234217 h 632381"/>
              <a:gd name="csX60" fmla="*/ 888953 w 941552"/>
              <a:gd name="csY60" fmla="*/ 172178 h 632381"/>
              <a:gd name="csX61" fmla="*/ 856585 w 941552"/>
              <a:gd name="csY61" fmla="*/ 172178 h 632381"/>
              <a:gd name="csX62" fmla="*/ 910532 w 941552"/>
              <a:gd name="csY62" fmla="*/ 129021 h 632381"/>
              <a:gd name="csX63" fmla="*/ 872769 w 941552"/>
              <a:gd name="csY63" fmla="*/ 58890 h 632381"/>
              <a:gd name="csX64" fmla="*/ 808032 w 941552"/>
              <a:gd name="csY64" fmla="*/ 99350 h 632381"/>
              <a:gd name="csX65" fmla="*/ 845795 w 941552"/>
              <a:gd name="csY65" fmla="*/ 161389 h 632381"/>
              <a:gd name="csX66" fmla="*/ 805335 w 941552"/>
              <a:gd name="csY66" fmla="*/ 112837 h 632381"/>
              <a:gd name="csX67" fmla="*/ 724415 w 941552"/>
              <a:gd name="csY67" fmla="*/ 118232 h 632381"/>
              <a:gd name="csX68" fmla="*/ 710928 w 941552"/>
              <a:gd name="csY68" fmla="*/ 56193 h 632381"/>
              <a:gd name="csX69" fmla="*/ 810730 w 941552"/>
              <a:gd name="csY69" fmla="*/ 53495 h 632381"/>
              <a:gd name="csX70" fmla="*/ 805335 w 941552"/>
              <a:gd name="csY70" fmla="*/ 104745 h 632381"/>
              <a:gd name="csX71" fmla="*/ 851190 w 941552"/>
              <a:gd name="csY71" fmla="*/ 10338 h 632381"/>
              <a:gd name="csX72" fmla="*/ 932110 w 941552"/>
              <a:gd name="csY72" fmla="*/ 10338 h 632381"/>
              <a:gd name="csX73" fmla="*/ 902439 w 941552"/>
              <a:gd name="csY73" fmla="*/ 80469 h 632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941552" h="632381">
                <a:moveTo>
                  <a:pt x="171459" y="479676"/>
                </a:moveTo>
                <a:cubicBezTo>
                  <a:pt x="210795" y="488892"/>
                  <a:pt x="250132" y="498108"/>
                  <a:pt x="263169" y="517439"/>
                </a:cubicBezTo>
                <a:cubicBezTo>
                  <a:pt x="276206" y="536770"/>
                  <a:pt x="232599" y="588469"/>
                  <a:pt x="249682" y="595662"/>
                </a:cubicBezTo>
                <a:cubicBezTo>
                  <a:pt x="266765" y="602855"/>
                  <a:pt x="344539" y="554752"/>
                  <a:pt x="365668" y="560596"/>
                </a:cubicBezTo>
                <a:cubicBezTo>
                  <a:pt x="386797" y="566440"/>
                  <a:pt x="360723" y="623085"/>
                  <a:pt x="376457" y="630727"/>
                </a:cubicBezTo>
                <a:cubicBezTo>
                  <a:pt x="392191" y="638369"/>
                  <a:pt x="437148" y="617690"/>
                  <a:pt x="460075" y="606451"/>
                </a:cubicBezTo>
                <a:cubicBezTo>
                  <a:pt x="483002" y="595212"/>
                  <a:pt x="523013" y="580377"/>
                  <a:pt x="514022" y="563294"/>
                </a:cubicBezTo>
                <a:cubicBezTo>
                  <a:pt x="505031" y="546211"/>
                  <a:pt x="431303" y="503053"/>
                  <a:pt x="406128" y="503952"/>
                </a:cubicBezTo>
                <a:cubicBezTo>
                  <a:pt x="380953" y="504851"/>
                  <a:pt x="381402" y="572284"/>
                  <a:pt x="362970" y="568688"/>
                </a:cubicBezTo>
                <a:cubicBezTo>
                  <a:pt x="344538" y="565092"/>
                  <a:pt x="314418" y="492263"/>
                  <a:pt x="295537" y="482373"/>
                </a:cubicBezTo>
                <a:cubicBezTo>
                  <a:pt x="276656" y="472483"/>
                  <a:pt x="250581" y="521036"/>
                  <a:pt x="249682" y="509347"/>
                </a:cubicBezTo>
                <a:cubicBezTo>
                  <a:pt x="248783" y="497659"/>
                  <a:pt x="304528" y="430674"/>
                  <a:pt x="290142" y="412242"/>
                </a:cubicBezTo>
                <a:cubicBezTo>
                  <a:pt x="275756" y="393810"/>
                  <a:pt x="194836" y="415389"/>
                  <a:pt x="163367" y="398755"/>
                </a:cubicBezTo>
                <a:cubicBezTo>
                  <a:pt x="131898" y="382121"/>
                  <a:pt x="119760" y="316935"/>
                  <a:pt x="101328" y="312440"/>
                </a:cubicBezTo>
                <a:cubicBezTo>
                  <a:pt x="82896" y="307945"/>
                  <a:pt x="69410" y="377626"/>
                  <a:pt x="52776" y="371782"/>
                </a:cubicBezTo>
                <a:cubicBezTo>
                  <a:pt x="36142" y="365938"/>
                  <a:pt x="-8814" y="290412"/>
                  <a:pt x="1526" y="277375"/>
                </a:cubicBezTo>
                <a:cubicBezTo>
                  <a:pt x="11866" y="264338"/>
                  <a:pt x="95934" y="287265"/>
                  <a:pt x="114815" y="293559"/>
                </a:cubicBezTo>
                <a:cubicBezTo>
                  <a:pt x="133696" y="299853"/>
                  <a:pt x="91888" y="307495"/>
                  <a:pt x="114815" y="315138"/>
                </a:cubicBezTo>
                <a:cubicBezTo>
                  <a:pt x="137742" y="322781"/>
                  <a:pt x="233048" y="323680"/>
                  <a:pt x="252379" y="339414"/>
                </a:cubicBezTo>
                <a:cubicBezTo>
                  <a:pt x="271710" y="355148"/>
                  <a:pt x="204727" y="400554"/>
                  <a:pt x="230801" y="409545"/>
                </a:cubicBezTo>
                <a:cubicBezTo>
                  <a:pt x="256875" y="418536"/>
                  <a:pt x="387246" y="405499"/>
                  <a:pt x="408825" y="393361"/>
                </a:cubicBezTo>
                <a:cubicBezTo>
                  <a:pt x="430404" y="381223"/>
                  <a:pt x="385898" y="343011"/>
                  <a:pt x="360273" y="336717"/>
                </a:cubicBezTo>
                <a:cubicBezTo>
                  <a:pt x="334648" y="330423"/>
                  <a:pt x="276656" y="363690"/>
                  <a:pt x="255077" y="355598"/>
                </a:cubicBezTo>
                <a:cubicBezTo>
                  <a:pt x="233498" y="347506"/>
                  <a:pt x="216865" y="305247"/>
                  <a:pt x="230801" y="288164"/>
                </a:cubicBezTo>
                <a:cubicBezTo>
                  <a:pt x="244737" y="271081"/>
                  <a:pt x="320712" y="244108"/>
                  <a:pt x="338694" y="253099"/>
                </a:cubicBezTo>
                <a:cubicBezTo>
                  <a:pt x="356676" y="262090"/>
                  <a:pt x="321611" y="331322"/>
                  <a:pt x="338694" y="342111"/>
                </a:cubicBezTo>
                <a:cubicBezTo>
                  <a:pt x="355777" y="352900"/>
                  <a:pt x="429505" y="333120"/>
                  <a:pt x="441193" y="317835"/>
                </a:cubicBezTo>
                <a:cubicBezTo>
                  <a:pt x="452882" y="302550"/>
                  <a:pt x="427257" y="260291"/>
                  <a:pt x="408825" y="250401"/>
                </a:cubicBezTo>
                <a:cubicBezTo>
                  <a:pt x="390393" y="240511"/>
                  <a:pt x="345887" y="262540"/>
                  <a:pt x="330602" y="258494"/>
                </a:cubicBezTo>
                <a:cubicBezTo>
                  <a:pt x="315317" y="254448"/>
                  <a:pt x="319364" y="237364"/>
                  <a:pt x="317116" y="226125"/>
                </a:cubicBezTo>
                <a:cubicBezTo>
                  <a:pt x="314868" y="214886"/>
                  <a:pt x="300033" y="202299"/>
                  <a:pt x="317116" y="191060"/>
                </a:cubicBezTo>
                <a:cubicBezTo>
                  <a:pt x="334199" y="179821"/>
                  <a:pt x="404330" y="148802"/>
                  <a:pt x="419615" y="158692"/>
                </a:cubicBezTo>
                <a:cubicBezTo>
                  <a:pt x="434900" y="168582"/>
                  <a:pt x="400733" y="225226"/>
                  <a:pt x="408825" y="250401"/>
                </a:cubicBezTo>
                <a:cubicBezTo>
                  <a:pt x="416917" y="275576"/>
                  <a:pt x="450634" y="303000"/>
                  <a:pt x="468167" y="309743"/>
                </a:cubicBezTo>
                <a:cubicBezTo>
                  <a:pt x="485700" y="316486"/>
                  <a:pt x="506829" y="306596"/>
                  <a:pt x="514022" y="290862"/>
                </a:cubicBezTo>
                <a:cubicBezTo>
                  <a:pt x="521215" y="275128"/>
                  <a:pt x="527958" y="231970"/>
                  <a:pt x="511324" y="215336"/>
                </a:cubicBezTo>
                <a:cubicBezTo>
                  <a:pt x="494690" y="198702"/>
                  <a:pt x="429955" y="202749"/>
                  <a:pt x="414220" y="191060"/>
                </a:cubicBezTo>
                <a:cubicBezTo>
                  <a:pt x="398485" y="179371"/>
                  <a:pt x="398036" y="151049"/>
                  <a:pt x="416917" y="145205"/>
                </a:cubicBezTo>
                <a:cubicBezTo>
                  <a:pt x="435798" y="139361"/>
                  <a:pt x="512224" y="142957"/>
                  <a:pt x="527509" y="155994"/>
                </a:cubicBezTo>
                <a:cubicBezTo>
                  <a:pt x="542794" y="169031"/>
                  <a:pt x="505480" y="207244"/>
                  <a:pt x="508627" y="223428"/>
                </a:cubicBezTo>
                <a:cubicBezTo>
                  <a:pt x="511774" y="239612"/>
                  <a:pt x="524811" y="253099"/>
                  <a:pt x="546390" y="253099"/>
                </a:cubicBezTo>
                <a:cubicBezTo>
                  <a:pt x="567969" y="253099"/>
                  <a:pt x="635403" y="237814"/>
                  <a:pt x="638100" y="223428"/>
                </a:cubicBezTo>
                <a:cubicBezTo>
                  <a:pt x="640797" y="209042"/>
                  <a:pt x="583254" y="175326"/>
                  <a:pt x="562574" y="166784"/>
                </a:cubicBezTo>
                <a:cubicBezTo>
                  <a:pt x="541894" y="158242"/>
                  <a:pt x="518068" y="181169"/>
                  <a:pt x="514022" y="172178"/>
                </a:cubicBezTo>
                <a:cubicBezTo>
                  <a:pt x="509976" y="163187"/>
                  <a:pt x="510426" y="120030"/>
                  <a:pt x="538298" y="112837"/>
                </a:cubicBezTo>
                <a:cubicBezTo>
                  <a:pt x="566170" y="105644"/>
                  <a:pt x="668669" y="117782"/>
                  <a:pt x="681257" y="129021"/>
                </a:cubicBezTo>
                <a:cubicBezTo>
                  <a:pt x="693845" y="140260"/>
                  <a:pt x="616072" y="161390"/>
                  <a:pt x="613824" y="180271"/>
                </a:cubicBezTo>
                <a:cubicBezTo>
                  <a:pt x="611576" y="199152"/>
                  <a:pt x="649338" y="236465"/>
                  <a:pt x="667770" y="242309"/>
                </a:cubicBezTo>
                <a:cubicBezTo>
                  <a:pt x="686202" y="248153"/>
                  <a:pt x="721718" y="235116"/>
                  <a:pt x="724415" y="215336"/>
                </a:cubicBezTo>
                <a:cubicBezTo>
                  <a:pt x="727112" y="195556"/>
                  <a:pt x="677212" y="137113"/>
                  <a:pt x="683955" y="123626"/>
                </a:cubicBezTo>
                <a:cubicBezTo>
                  <a:pt x="690698" y="110139"/>
                  <a:pt x="749140" y="120030"/>
                  <a:pt x="764875" y="134416"/>
                </a:cubicBezTo>
                <a:cubicBezTo>
                  <a:pt x="780610" y="148802"/>
                  <a:pt x="787803" y="193757"/>
                  <a:pt x="778362" y="209941"/>
                </a:cubicBezTo>
                <a:cubicBezTo>
                  <a:pt x="768921" y="226125"/>
                  <a:pt x="712727" y="215336"/>
                  <a:pt x="708231" y="231520"/>
                </a:cubicBezTo>
                <a:cubicBezTo>
                  <a:pt x="703735" y="247704"/>
                  <a:pt x="729360" y="301651"/>
                  <a:pt x="751388" y="307046"/>
                </a:cubicBezTo>
                <a:cubicBezTo>
                  <a:pt x="773416" y="312441"/>
                  <a:pt x="839502" y="280971"/>
                  <a:pt x="840401" y="263888"/>
                </a:cubicBezTo>
                <a:cubicBezTo>
                  <a:pt x="841300" y="246805"/>
                  <a:pt x="754985" y="222080"/>
                  <a:pt x="756783" y="204547"/>
                </a:cubicBezTo>
                <a:cubicBezTo>
                  <a:pt x="758581" y="187014"/>
                  <a:pt x="831859" y="156444"/>
                  <a:pt x="851190" y="158692"/>
                </a:cubicBezTo>
                <a:cubicBezTo>
                  <a:pt x="870521" y="160940"/>
                  <a:pt x="876365" y="201849"/>
                  <a:pt x="872769" y="218033"/>
                </a:cubicBezTo>
                <a:cubicBezTo>
                  <a:pt x="869173" y="234217"/>
                  <a:pt x="818372" y="253099"/>
                  <a:pt x="829611" y="255796"/>
                </a:cubicBezTo>
                <a:cubicBezTo>
                  <a:pt x="840850" y="258493"/>
                  <a:pt x="930312" y="248153"/>
                  <a:pt x="940202" y="234217"/>
                </a:cubicBezTo>
                <a:cubicBezTo>
                  <a:pt x="950092" y="220281"/>
                  <a:pt x="902889" y="182518"/>
                  <a:pt x="888953" y="172178"/>
                </a:cubicBezTo>
                <a:cubicBezTo>
                  <a:pt x="875017" y="161838"/>
                  <a:pt x="852989" y="179371"/>
                  <a:pt x="856585" y="172178"/>
                </a:cubicBezTo>
                <a:cubicBezTo>
                  <a:pt x="860181" y="164985"/>
                  <a:pt x="907835" y="147902"/>
                  <a:pt x="910532" y="129021"/>
                </a:cubicBezTo>
                <a:cubicBezTo>
                  <a:pt x="913229" y="110140"/>
                  <a:pt x="889852" y="63835"/>
                  <a:pt x="872769" y="58890"/>
                </a:cubicBezTo>
                <a:cubicBezTo>
                  <a:pt x="855686" y="53945"/>
                  <a:pt x="812528" y="82267"/>
                  <a:pt x="808032" y="99350"/>
                </a:cubicBezTo>
                <a:cubicBezTo>
                  <a:pt x="803536" y="116433"/>
                  <a:pt x="846244" y="159141"/>
                  <a:pt x="845795" y="161389"/>
                </a:cubicBezTo>
                <a:cubicBezTo>
                  <a:pt x="845346" y="163637"/>
                  <a:pt x="825565" y="120030"/>
                  <a:pt x="805335" y="112837"/>
                </a:cubicBezTo>
                <a:cubicBezTo>
                  <a:pt x="785105" y="105644"/>
                  <a:pt x="740149" y="127673"/>
                  <a:pt x="724415" y="118232"/>
                </a:cubicBezTo>
                <a:cubicBezTo>
                  <a:pt x="708681" y="108791"/>
                  <a:pt x="696542" y="66983"/>
                  <a:pt x="710928" y="56193"/>
                </a:cubicBezTo>
                <a:cubicBezTo>
                  <a:pt x="725314" y="45403"/>
                  <a:pt x="794996" y="45403"/>
                  <a:pt x="810730" y="53495"/>
                </a:cubicBezTo>
                <a:cubicBezTo>
                  <a:pt x="826464" y="61587"/>
                  <a:pt x="798592" y="111938"/>
                  <a:pt x="805335" y="104745"/>
                </a:cubicBezTo>
                <a:cubicBezTo>
                  <a:pt x="812078" y="97552"/>
                  <a:pt x="830061" y="26072"/>
                  <a:pt x="851190" y="10338"/>
                </a:cubicBezTo>
                <a:cubicBezTo>
                  <a:pt x="872319" y="-5396"/>
                  <a:pt x="923569" y="-1350"/>
                  <a:pt x="932110" y="10338"/>
                </a:cubicBezTo>
                <a:cubicBezTo>
                  <a:pt x="940651" y="22026"/>
                  <a:pt x="921545" y="51247"/>
                  <a:pt x="902439" y="80469"/>
                </a:cubicBezTo>
              </a:path>
            </a:pathLst>
          </a:custGeom>
          <a:noFill/>
          <a:ln>
            <a:solidFill>
              <a:srgbClr val="CB99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21351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essin humoristique, affiche, illustration&#10;&#10;Le contenu généré par l’IA peut être incorrect.">
            <a:extLst>
              <a:ext uri="{FF2B5EF4-FFF2-40B4-BE49-F238E27FC236}">
                <a16:creationId xmlns:a16="http://schemas.microsoft.com/office/drawing/2014/main" id="{D917036A-4D45-2965-FDC9-027193CAA2F0}"/>
              </a:ext>
            </a:extLst>
          </p:cNvPr>
          <p:cNvPicPr>
            <a:picLocks noChangeAspect="1"/>
          </p:cNvPicPr>
          <p:nvPr>
            <p:custDataLst>
              <p:tags r:id="rId1"/>
            </p:custDataLst>
          </p:nvPr>
        </p:nvPicPr>
        <p:blipFill>
          <a:blip r:embed="rId4"/>
          <a:stretch>
            <a:fillRect/>
          </a:stretch>
        </p:blipFill>
        <p:spPr>
          <a:xfrm>
            <a:off x="0" y="32657"/>
            <a:ext cx="8744732" cy="6858000"/>
          </a:xfrm>
          <a:prstGeom prst="rect">
            <a:avLst/>
          </a:prstGeom>
        </p:spPr>
      </p:pic>
      <p:pic>
        <p:nvPicPr>
          <p:cNvPr id="52" name="Image 51">
            <a:extLst>
              <a:ext uri="{FF2B5EF4-FFF2-40B4-BE49-F238E27FC236}">
                <a16:creationId xmlns:a16="http://schemas.microsoft.com/office/drawing/2014/main" id="{857EBC7C-6507-883A-610F-4B3C30269AD8}"/>
              </a:ext>
            </a:extLst>
          </p:cNvPr>
          <p:cNvPicPr>
            <a:picLocks noChangeAspect="1"/>
          </p:cNvPicPr>
          <p:nvPr>
            <p:custDataLst>
              <p:tags r:id="rId2"/>
            </p:custDataLst>
          </p:nvPr>
        </p:nvPicPr>
        <p:blipFill>
          <a:blip r:embed="rId5"/>
          <a:stretch>
            <a:fillRect/>
          </a:stretch>
        </p:blipFill>
        <p:spPr>
          <a:xfrm>
            <a:off x="9214683" y="0"/>
            <a:ext cx="2977317" cy="6858000"/>
          </a:xfrm>
          <a:prstGeom prst="rect">
            <a:avLst/>
          </a:prstGeom>
        </p:spPr>
      </p:pic>
    </p:spTree>
    <p:extLst>
      <p:ext uri="{BB962C8B-B14F-4D97-AF65-F5344CB8AC3E}">
        <p14:creationId xmlns:p14="http://schemas.microsoft.com/office/powerpoint/2010/main" val="2034147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110B-67B5-627A-736D-CC6CAEE149CB}"/>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C5AD55E1-F332-8CF6-246B-C9F5E19A2B3B}"/>
              </a:ext>
            </a:extLst>
          </p:cNvPr>
          <p:cNvPicPr>
            <a:picLocks noChangeAspect="1"/>
          </p:cNvPicPr>
          <p:nvPr>
            <p:custDataLst>
              <p:tags r:id="rId1"/>
            </p:custDataLst>
          </p:nvPr>
        </p:nvPicPr>
        <p:blipFill>
          <a:blip r:embed="rId7">
            <a:alphaModFix amt="35000"/>
          </a:blip>
          <a:stretch>
            <a:fillRect/>
          </a:stretch>
        </p:blipFill>
        <p:spPr>
          <a:xfrm>
            <a:off x="0" y="-109604"/>
            <a:ext cx="12192000" cy="6967604"/>
          </a:xfrm>
          <a:prstGeom prst="rect">
            <a:avLst/>
          </a:prstGeom>
        </p:spPr>
      </p:pic>
      <p:pic>
        <p:nvPicPr>
          <p:cNvPr id="3" name="Picture 6">
            <a:extLst>
              <a:ext uri="{FF2B5EF4-FFF2-40B4-BE49-F238E27FC236}">
                <a16:creationId xmlns:a16="http://schemas.microsoft.com/office/drawing/2014/main" id="{93145B4F-CB63-5F56-E6B8-B61BD17ADDB0}"/>
              </a:ext>
            </a:extLst>
          </p:cNvPr>
          <p:cNvPicPr>
            <a:picLocks noChangeAspect="1" noChangeArrowheads="1"/>
          </p:cNvPicPr>
          <p:nvPr>
            <p:custDataLst>
              <p:tags r:id="rId2"/>
            </p:custDataLst>
          </p:nvPr>
        </p:nvPicPr>
        <p:blipFill>
          <a:blip r:embed="rId8">
            <a:alphaModFix amt="85000"/>
            <a:extLst>
              <a:ext uri="{28A0092B-C50C-407E-A947-70E740481C1C}">
                <a14:useLocalDpi xmlns:a14="http://schemas.microsoft.com/office/drawing/2010/main" val="0"/>
              </a:ext>
            </a:extLst>
          </a:blip>
          <a:srcRect/>
          <a:stretch>
            <a:fillRect/>
          </a:stretch>
        </p:blipFill>
        <p:spPr bwMode="auto">
          <a:xfrm>
            <a:off x="8074042" y="257941"/>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B620CF85-5E80-7FC0-7695-B25CAEDB8789}"/>
              </a:ext>
            </a:extLst>
          </p:cNvPr>
          <p:cNvPicPr>
            <a:picLocks noChangeAspect="1" noChangeArrowheads="1"/>
          </p:cNvPicPr>
          <p:nvPr>
            <p:custDataLst>
              <p:tags r:id="rId3"/>
            </p:custDataLst>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1631664" y="470478"/>
            <a:ext cx="3114508" cy="183197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4C1DE00-E682-E950-0F66-01BE004CDDFE}"/>
              </a:ext>
            </a:extLst>
          </p:cNvPr>
          <p:cNvSpPr txBox="1"/>
          <p:nvPr>
            <p:custDataLst>
              <p:tags r:id="rId4"/>
            </p:custDataLst>
          </p:nvPr>
        </p:nvSpPr>
        <p:spPr>
          <a:xfrm>
            <a:off x="8074042" y="3105834"/>
            <a:ext cx="1963999" cy="646331"/>
          </a:xfrm>
          <a:prstGeom prst="rect">
            <a:avLst/>
          </a:prstGeom>
          <a:noFill/>
        </p:spPr>
        <p:txBody>
          <a:bodyPr wrap="none" rtlCol="0">
            <a:spAutoFit/>
          </a:bodyPr>
          <a:lstStyle/>
          <a:p>
            <a:r>
              <a:rPr lang="fr-FR" sz="3600" dirty="0"/>
              <a:t>SmartArt</a:t>
            </a:r>
            <a:endParaRPr lang="fr-BE" sz="3600" dirty="0"/>
          </a:p>
        </p:txBody>
      </p:sp>
    </p:spTree>
    <p:extLst>
      <p:ext uri="{BB962C8B-B14F-4D97-AF65-F5344CB8AC3E}">
        <p14:creationId xmlns:p14="http://schemas.microsoft.com/office/powerpoint/2010/main" val="4035858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5B82-3501-84EA-8379-F1F9DA17401A}"/>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3A7426B1-B3F0-9EE0-8ED8-BAAE24414E98}"/>
              </a:ext>
            </a:extLst>
          </p:cNvPr>
          <p:cNvPicPr>
            <a:picLocks noChangeAspect="1"/>
          </p:cNvPicPr>
          <p:nvPr>
            <p:custDataLst>
              <p:tags r:id="rId1"/>
            </p:custDataLst>
          </p:nvPr>
        </p:nvPicPr>
        <p:blipFill>
          <a:blip r:embed="rId7">
            <a:alphaModFix amt="35000"/>
          </a:blip>
          <a:stretch>
            <a:fillRect/>
          </a:stretch>
        </p:blipFill>
        <p:spPr>
          <a:xfrm>
            <a:off x="0" y="-109604"/>
            <a:ext cx="12192000" cy="6967604"/>
          </a:xfrm>
          <a:prstGeom prst="rect">
            <a:avLst/>
          </a:prstGeom>
        </p:spPr>
      </p:pic>
      <p:pic>
        <p:nvPicPr>
          <p:cNvPr id="3" name="Picture 6">
            <a:extLst>
              <a:ext uri="{FF2B5EF4-FFF2-40B4-BE49-F238E27FC236}">
                <a16:creationId xmlns:a16="http://schemas.microsoft.com/office/drawing/2014/main" id="{5B0ED1B9-5A38-D0F9-967D-6ABCF5507708}"/>
              </a:ext>
            </a:extLst>
          </p:cNvPr>
          <p:cNvPicPr>
            <a:picLocks noChangeAspect="1" noChangeArrowheads="1"/>
          </p:cNvPicPr>
          <p:nvPr>
            <p:custDataLst>
              <p:tags r:id="rId2"/>
            </p:custDataLst>
          </p:nvPr>
        </p:nvPicPr>
        <p:blipFill>
          <a:blip r:embed="rId8">
            <a:alphaModFix amt="85000"/>
            <a:extLst>
              <a:ext uri="{28A0092B-C50C-407E-A947-70E740481C1C}">
                <a14:useLocalDpi xmlns:a14="http://schemas.microsoft.com/office/drawing/2010/main" val="0"/>
              </a:ext>
            </a:extLst>
          </a:blip>
          <a:srcRect/>
          <a:stretch>
            <a:fillRect/>
          </a:stretch>
        </p:blipFill>
        <p:spPr bwMode="auto">
          <a:xfrm>
            <a:off x="9384682" y="0"/>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73A25281-D50C-4B1F-D1D5-C91A3EB2E721}"/>
              </a:ext>
            </a:extLst>
          </p:cNvPr>
          <p:cNvPicPr>
            <a:picLocks noChangeAspect="1" noChangeArrowheads="1"/>
          </p:cNvPicPr>
          <p:nvPr>
            <p:custDataLst>
              <p:tags r:id="rId3"/>
            </p:custDataLst>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1631664" y="470478"/>
            <a:ext cx="3114508" cy="183197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5FB503B-41E3-045C-523F-9F3B2EC6A4F2}"/>
              </a:ext>
            </a:extLst>
          </p:cNvPr>
          <p:cNvSpPr txBox="1"/>
          <p:nvPr>
            <p:custDataLst>
              <p:tags r:id="rId4"/>
            </p:custDataLst>
          </p:nvPr>
        </p:nvSpPr>
        <p:spPr>
          <a:xfrm>
            <a:off x="6377836" y="1899389"/>
            <a:ext cx="5314950" cy="5632311"/>
          </a:xfrm>
          <a:prstGeom prst="rect">
            <a:avLst/>
          </a:prstGeom>
          <a:noFill/>
        </p:spPr>
        <p:txBody>
          <a:bodyPr wrap="square" rtlCol="0">
            <a:spAutoFit/>
          </a:bodyPr>
          <a:lstStyle/>
          <a:p>
            <a:pPr marL="285750" indent="-285750">
              <a:buFont typeface="Arial" panose="020B0604020202020204" pitchFamily="34" charset="0"/>
              <a:buChar char="•"/>
            </a:pPr>
            <a:r>
              <a:rPr lang="fr-FR" dirty="0"/>
              <a:t>Tissu</a:t>
            </a:r>
          </a:p>
          <a:p>
            <a:pPr marL="742950" lvl="1" indent="-285750">
              <a:buFont typeface="Arial" panose="020B0604020202020204" pitchFamily="34" charset="0"/>
              <a:buChar char="•"/>
            </a:pPr>
            <a:r>
              <a:rPr lang="fr-FR" dirty="0"/>
              <a:t>Épithélium</a:t>
            </a:r>
          </a:p>
          <a:p>
            <a:pPr marL="742950" lvl="1" indent="-285750">
              <a:buFont typeface="Arial" panose="020B0604020202020204" pitchFamily="34" charset="0"/>
              <a:buChar char="•"/>
            </a:pPr>
            <a:r>
              <a:rPr lang="fr-FR" dirty="0"/>
              <a:t>Revêtement</a:t>
            </a:r>
          </a:p>
          <a:p>
            <a:pPr marL="742950" lvl="1" indent="-285750">
              <a:buFont typeface="Arial" panose="020B0604020202020204" pitchFamily="34" charset="0"/>
              <a:buChar char="•"/>
            </a:pPr>
            <a:r>
              <a:rPr lang="fr-FR" dirty="0"/>
              <a:t>glandulaire</a:t>
            </a:r>
          </a:p>
          <a:p>
            <a:pPr marL="285750" indent="-285750">
              <a:buFont typeface="Arial" panose="020B0604020202020204" pitchFamily="34" charset="0"/>
              <a:buChar char="•"/>
            </a:pPr>
            <a:r>
              <a:rPr lang="fr-FR" dirty="0"/>
              <a:t>Tissu conjonctif</a:t>
            </a:r>
          </a:p>
          <a:p>
            <a:pPr marL="742950" lvl="1" indent="-285750">
              <a:buFont typeface="Arial" panose="020B0604020202020204" pitchFamily="34" charset="0"/>
              <a:buChar char="•"/>
            </a:pPr>
            <a:r>
              <a:rPr lang="fr-FR" dirty="0"/>
              <a:t>Non spécialisés</a:t>
            </a:r>
          </a:p>
          <a:p>
            <a:pPr marL="1200150" lvl="2" indent="-285750">
              <a:buFont typeface="Arial" panose="020B0604020202020204" pitchFamily="34" charset="0"/>
              <a:buChar char="•"/>
            </a:pPr>
            <a:r>
              <a:rPr lang="fr-FR" dirty="0"/>
              <a:t>dense irrégulier</a:t>
            </a:r>
          </a:p>
          <a:p>
            <a:pPr marL="1200150" lvl="2" indent="-285750">
              <a:buFont typeface="Arial" panose="020B0604020202020204" pitchFamily="34" charset="0"/>
              <a:buChar char="•"/>
            </a:pPr>
            <a:r>
              <a:rPr lang="fr-FR" dirty="0"/>
              <a:t>dense régulier fasciculaire</a:t>
            </a:r>
          </a:p>
          <a:p>
            <a:pPr marL="1200150" lvl="2" indent="-285750">
              <a:buFont typeface="Arial" panose="020B0604020202020204" pitchFamily="34" charset="0"/>
              <a:buChar char="•"/>
            </a:pPr>
            <a:r>
              <a:rPr lang="fr-FR" dirty="0"/>
              <a:t>Muqueux</a:t>
            </a:r>
          </a:p>
          <a:p>
            <a:pPr marL="1200150" lvl="2" indent="-285750">
              <a:buFont typeface="Arial" panose="020B0604020202020204" pitchFamily="34" charset="0"/>
              <a:buChar char="•"/>
            </a:pPr>
            <a:r>
              <a:rPr lang="fr-FR" dirty="0"/>
              <a:t>Élastique</a:t>
            </a:r>
          </a:p>
          <a:p>
            <a:pPr marL="742950" lvl="1" indent="-285750">
              <a:buFont typeface="Arial" panose="020B0604020202020204" pitchFamily="34" charset="0"/>
              <a:buChar char="•"/>
            </a:pPr>
            <a:r>
              <a:rPr lang="fr-FR" dirty="0"/>
              <a:t>Spécialisé </a:t>
            </a:r>
          </a:p>
          <a:p>
            <a:pPr marL="1200150" lvl="2" indent="-285750">
              <a:buFont typeface="Arial" panose="020B0604020202020204" pitchFamily="34" charset="0"/>
              <a:buChar char="•"/>
            </a:pPr>
            <a:r>
              <a:rPr lang="fr-FR" dirty="0"/>
              <a:t>Osseux</a:t>
            </a:r>
          </a:p>
          <a:p>
            <a:pPr marL="1200150" lvl="2" indent="-285750">
              <a:buFont typeface="Arial" panose="020B0604020202020204" pitchFamily="34" charset="0"/>
              <a:buChar char="•"/>
            </a:pPr>
            <a:r>
              <a:rPr lang="fr-FR" dirty="0"/>
              <a:t>Cartilagineux</a:t>
            </a:r>
          </a:p>
          <a:p>
            <a:pPr marL="1200150" lvl="2" indent="-285750">
              <a:buFont typeface="Arial" panose="020B0604020202020204" pitchFamily="34" charset="0"/>
              <a:buChar char="•"/>
            </a:pPr>
            <a:r>
              <a:rPr lang="fr-FR" dirty="0"/>
              <a:t>Spécialisé réticulé</a:t>
            </a:r>
          </a:p>
          <a:p>
            <a:pPr marL="1200150" lvl="2" indent="-285750">
              <a:buFont typeface="Arial" panose="020B0604020202020204" pitchFamily="34" charset="0"/>
              <a:buChar char="•"/>
            </a:pPr>
            <a:r>
              <a:rPr lang="fr-FR" dirty="0"/>
              <a:t>Spécialisé Adipeux </a:t>
            </a:r>
          </a:p>
          <a:p>
            <a:pPr marL="285750" indent="-285750">
              <a:buFont typeface="Arial" panose="020B0604020202020204" pitchFamily="34" charset="0"/>
              <a:buChar char="•"/>
            </a:pPr>
            <a:r>
              <a:rPr lang="fr-FR" dirty="0"/>
              <a:t>Tissu musculaire</a:t>
            </a:r>
          </a:p>
          <a:p>
            <a:pPr marL="742950" lvl="1" indent="-285750">
              <a:buFont typeface="Arial" panose="020B0604020202020204" pitchFamily="34" charset="0"/>
              <a:buChar char="•"/>
            </a:pPr>
            <a:r>
              <a:rPr lang="fr-FR" dirty="0"/>
              <a:t>Strié squelettique</a:t>
            </a:r>
          </a:p>
          <a:p>
            <a:pPr marL="742950" lvl="1" indent="-285750">
              <a:buFont typeface="Arial" panose="020B0604020202020204" pitchFamily="34" charset="0"/>
              <a:buChar char="•"/>
            </a:pPr>
            <a:r>
              <a:rPr lang="fr-FR" dirty="0"/>
              <a:t>Strié Cardiaque</a:t>
            </a:r>
          </a:p>
          <a:p>
            <a:pPr marL="742950" lvl="1" indent="-285750">
              <a:buFont typeface="Arial" panose="020B0604020202020204" pitchFamily="34" charset="0"/>
              <a:buChar char="•"/>
            </a:pPr>
            <a:r>
              <a:rPr lang="fr-FR" dirty="0"/>
              <a:t>Lisse</a:t>
            </a:r>
          </a:p>
          <a:p>
            <a:pPr marL="285750" indent="-285750">
              <a:buFont typeface="Arial" panose="020B0604020202020204" pitchFamily="34" charset="0"/>
              <a:buChar char="•"/>
            </a:pPr>
            <a:r>
              <a:rPr lang="fr-FR" dirty="0"/>
              <a:t>Tissu nerveux</a:t>
            </a:r>
            <a:endParaRPr lang="fr-BE" dirty="0"/>
          </a:p>
        </p:txBody>
      </p:sp>
    </p:spTree>
    <p:extLst>
      <p:ext uri="{BB962C8B-B14F-4D97-AF65-F5344CB8AC3E}">
        <p14:creationId xmlns:p14="http://schemas.microsoft.com/office/powerpoint/2010/main" val="1927222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F6B1-8D7B-E7D5-4D0E-F8648969DD44}"/>
            </a:ext>
          </a:extLst>
        </p:cNvPr>
        <p:cNvGrpSpPr/>
        <p:nvPr/>
      </p:nvGrpSpPr>
      <p:grpSpPr>
        <a:xfrm>
          <a:off x="0" y="0"/>
          <a:ext cx="0" cy="0"/>
          <a:chOff x="0" y="0"/>
          <a:chExt cx="0" cy="0"/>
        </a:xfrm>
      </p:grpSpPr>
      <p:pic>
        <p:nvPicPr>
          <p:cNvPr id="4" name="Image 3" descr="Une image contenant eau, bleu vert, capture d’écran, bleu&#10;&#10;Le contenu généré par l’IA peut être incorrect.">
            <a:extLst>
              <a:ext uri="{FF2B5EF4-FFF2-40B4-BE49-F238E27FC236}">
                <a16:creationId xmlns:a16="http://schemas.microsoft.com/office/drawing/2014/main" id="{91ED2E9A-48AC-1D64-E972-8BF38B5DD695}"/>
              </a:ext>
            </a:extLst>
          </p:cNvPr>
          <p:cNvPicPr>
            <a:picLocks noChangeAspect="1"/>
          </p:cNvPicPr>
          <p:nvPr>
            <p:custDataLst>
              <p:tags r:id="rId1"/>
            </p:custDataLst>
          </p:nvPr>
        </p:nvPicPr>
        <p:blipFill>
          <a:blip r:embed="rId13">
            <a:alphaModFix amt="35000"/>
          </a:blip>
          <a:stretch>
            <a:fillRect/>
          </a:stretch>
        </p:blipFill>
        <p:spPr>
          <a:xfrm>
            <a:off x="0" y="-54802"/>
            <a:ext cx="12192000" cy="6967604"/>
          </a:xfrm>
          <a:prstGeom prst="rect">
            <a:avLst/>
          </a:prstGeom>
        </p:spPr>
      </p:pic>
      <p:pic>
        <p:nvPicPr>
          <p:cNvPr id="3" name="Picture 6">
            <a:extLst>
              <a:ext uri="{FF2B5EF4-FFF2-40B4-BE49-F238E27FC236}">
                <a16:creationId xmlns:a16="http://schemas.microsoft.com/office/drawing/2014/main" id="{80CF437E-D860-DB83-C655-FE232196362D}"/>
              </a:ext>
            </a:extLst>
          </p:cNvPr>
          <p:cNvPicPr>
            <a:picLocks noChangeAspect="1" noChangeArrowheads="1"/>
          </p:cNvPicPr>
          <p:nvPr>
            <p:custDataLst>
              <p:tags r:id="rId2"/>
            </p:custDataLst>
          </p:nvPr>
        </p:nvPicPr>
        <p:blipFill>
          <a:blip r:embed="rId14">
            <a:alphaModFix amt="85000"/>
            <a:extLst>
              <a:ext uri="{28A0092B-C50C-407E-A947-70E740481C1C}">
                <a14:useLocalDpi xmlns:a14="http://schemas.microsoft.com/office/drawing/2010/main" val="0"/>
              </a:ext>
            </a:extLst>
          </a:blip>
          <a:srcRect/>
          <a:stretch>
            <a:fillRect/>
          </a:stretch>
        </p:blipFill>
        <p:spPr bwMode="auto">
          <a:xfrm>
            <a:off x="8074042" y="257941"/>
            <a:ext cx="1851429" cy="1796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va New Logo">
            <a:extLst>
              <a:ext uri="{FF2B5EF4-FFF2-40B4-BE49-F238E27FC236}">
                <a16:creationId xmlns:a16="http://schemas.microsoft.com/office/drawing/2014/main" id="{A08F14B7-52B6-3A23-A5A7-DA42D6C454ED}"/>
              </a:ext>
            </a:extLst>
          </p:cNvPr>
          <p:cNvPicPr>
            <a:picLocks noChangeAspect="1" noChangeArrowheads="1"/>
          </p:cNvPicPr>
          <p:nvPr>
            <p:custDataLst>
              <p:tags r:id="rId3"/>
            </p:custDataLst>
          </p:nvPr>
        </p:nvPicPr>
        <p:blipFill>
          <a:blip r:embed="rId15">
            <a:alphaModFix amt="85000"/>
            <a:extLst>
              <a:ext uri="{28A0092B-C50C-407E-A947-70E740481C1C}">
                <a14:useLocalDpi xmlns:a14="http://schemas.microsoft.com/office/drawing/2010/main" val="0"/>
              </a:ext>
            </a:extLst>
          </a:blip>
          <a:srcRect/>
          <a:stretch>
            <a:fillRect/>
          </a:stretch>
        </p:blipFill>
        <p:spPr bwMode="auto">
          <a:xfrm>
            <a:off x="1572029" y="222395"/>
            <a:ext cx="3114508" cy="183197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D76E606-5182-731E-70C8-96928EB411FF}"/>
              </a:ext>
            </a:extLst>
          </p:cNvPr>
          <p:cNvSpPr txBox="1"/>
          <p:nvPr>
            <p:custDataLst>
              <p:tags r:id="rId4"/>
            </p:custDataLst>
          </p:nvPr>
        </p:nvSpPr>
        <p:spPr>
          <a:xfrm>
            <a:off x="7510674" y="2302457"/>
            <a:ext cx="3500664" cy="954107"/>
          </a:xfrm>
          <a:prstGeom prst="rect">
            <a:avLst/>
          </a:prstGeom>
          <a:noFill/>
        </p:spPr>
        <p:txBody>
          <a:bodyPr wrap="square" rtlCol="0">
            <a:spAutoFit/>
          </a:bodyPr>
          <a:lstStyle/>
          <a:p>
            <a:r>
              <a:rPr lang="fr-FR" sz="2800" dirty="0">
                <a:latin typeface="Arial Rounded MT Bold" panose="020F0704030504030204" pitchFamily="34" charset="0"/>
              </a:rPr>
              <a:t>Customisation des Graphiques +++</a:t>
            </a:r>
            <a:endParaRPr lang="fr-BE" sz="2800" dirty="0">
              <a:latin typeface="Arial Rounded MT Bold" panose="020F0704030504030204" pitchFamily="34" charset="0"/>
            </a:endParaRPr>
          </a:p>
        </p:txBody>
      </p:sp>
      <p:sp>
        <p:nvSpPr>
          <p:cNvPr id="9" name="ZoneTexte 8">
            <a:extLst>
              <a:ext uri="{FF2B5EF4-FFF2-40B4-BE49-F238E27FC236}">
                <a16:creationId xmlns:a16="http://schemas.microsoft.com/office/drawing/2014/main" id="{AFD61F50-59AE-59E4-6F2E-2321A1CB473D}"/>
              </a:ext>
            </a:extLst>
          </p:cNvPr>
          <p:cNvSpPr txBox="1"/>
          <p:nvPr>
            <p:custDataLst>
              <p:tags r:id="rId5"/>
            </p:custDataLst>
          </p:nvPr>
        </p:nvSpPr>
        <p:spPr>
          <a:xfrm>
            <a:off x="7427241" y="4432550"/>
            <a:ext cx="4996460" cy="523220"/>
          </a:xfrm>
          <a:prstGeom prst="rect">
            <a:avLst/>
          </a:prstGeom>
          <a:noFill/>
        </p:spPr>
        <p:txBody>
          <a:bodyPr wrap="square" rtlCol="0">
            <a:spAutoFit/>
          </a:bodyPr>
          <a:lstStyle/>
          <a:p>
            <a:r>
              <a:rPr lang="fr-FR" sz="2800" dirty="0">
                <a:latin typeface="Arial Rounded MT Bold" panose="020F0704030504030204" pitchFamily="34" charset="0"/>
              </a:rPr>
              <a:t>Insertion d’équations +++</a:t>
            </a:r>
          </a:p>
        </p:txBody>
      </p:sp>
      <p:sp>
        <p:nvSpPr>
          <p:cNvPr id="10" name="ZoneTexte 9">
            <a:extLst>
              <a:ext uri="{FF2B5EF4-FFF2-40B4-BE49-F238E27FC236}">
                <a16:creationId xmlns:a16="http://schemas.microsoft.com/office/drawing/2014/main" id="{5793F0AB-1AC3-8804-1A64-E2C60B9A3D29}"/>
              </a:ext>
            </a:extLst>
          </p:cNvPr>
          <p:cNvSpPr txBox="1"/>
          <p:nvPr>
            <p:custDataLst>
              <p:tags r:id="rId6"/>
            </p:custDataLst>
          </p:nvPr>
        </p:nvSpPr>
        <p:spPr>
          <a:xfrm>
            <a:off x="7427241" y="3504647"/>
            <a:ext cx="4416283" cy="523220"/>
          </a:xfrm>
          <a:prstGeom prst="rect">
            <a:avLst/>
          </a:prstGeom>
          <a:noFill/>
        </p:spPr>
        <p:txBody>
          <a:bodyPr wrap="square" rtlCol="0">
            <a:spAutoFit/>
          </a:bodyPr>
          <a:lstStyle/>
          <a:p>
            <a:r>
              <a:rPr lang="fr-FR" sz="2800" dirty="0">
                <a:latin typeface="Arial Rounded MT Bold" panose="020F0704030504030204" pitchFamily="34" charset="0"/>
              </a:rPr>
              <a:t>Animations d’objets +++</a:t>
            </a:r>
          </a:p>
        </p:txBody>
      </p:sp>
      <p:sp>
        <p:nvSpPr>
          <p:cNvPr id="11" name="ZoneTexte 10">
            <a:extLst>
              <a:ext uri="{FF2B5EF4-FFF2-40B4-BE49-F238E27FC236}">
                <a16:creationId xmlns:a16="http://schemas.microsoft.com/office/drawing/2014/main" id="{55D25BBB-15DC-D15C-15CB-A766CC7B1666}"/>
              </a:ext>
            </a:extLst>
          </p:cNvPr>
          <p:cNvSpPr txBox="1"/>
          <p:nvPr>
            <p:custDataLst>
              <p:tags r:id="rId7"/>
            </p:custDataLst>
          </p:nvPr>
        </p:nvSpPr>
        <p:spPr>
          <a:xfrm>
            <a:off x="7427241" y="5360453"/>
            <a:ext cx="4764759" cy="954107"/>
          </a:xfrm>
          <a:prstGeom prst="rect">
            <a:avLst/>
          </a:prstGeom>
          <a:noFill/>
        </p:spPr>
        <p:txBody>
          <a:bodyPr wrap="square" rtlCol="0">
            <a:spAutoFit/>
          </a:bodyPr>
          <a:lstStyle/>
          <a:p>
            <a:r>
              <a:rPr lang="fr-FR" sz="2800" dirty="0">
                <a:latin typeface="Arial Rounded MT Bold" panose="020F0704030504030204" pitchFamily="34" charset="0"/>
              </a:rPr>
              <a:t>Outils pour le présentateur +++</a:t>
            </a:r>
          </a:p>
        </p:txBody>
      </p:sp>
      <p:sp>
        <p:nvSpPr>
          <p:cNvPr id="12" name="ZoneTexte 11">
            <a:extLst>
              <a:ext uri="{FF2B5EF4-FFF2-40B4-BE49-F238E27FC236}">
                <a16:creationId xmlns:a16="http://schemas.microsoft.com/office/drawing/2014/main" id="{046E220A-7403-1355-4760-5F7F29DBCFEC}"/>
              </a:ext>
            </a:extLst>
          </p:cNvPr>
          <p:cNvSpPr txBox="1"/>
          <p:nvPr>
            <p:custDataLst>
              <p:tags r:id="rId8"/>
            </p:custDataLst>
          </p:nvPr>
        </p:nvSpPr>
        <p:spPr>
          <a:xfrm>
            <a:off x="546656" y="3508522"/>
            <a:ext cx="4784761" cy="1384995"/>
          </a:xfrm>
          <a:prstGeom prst="rect">
            <a:avLst/>
          </a:prstGeom>
          <a:noFill/>
        </p:spPr>
        <p:txBody>
          <a:bodyPr wrap="square" rtlCol="0">
            <a:spAutoFit/>
          </a:bodyPr>
          <a:lstStyle/>
          <a:p>
            <a:r>
              <a:rPr lang="fr-FR" sz="2800" dirty="0">
                <a:latin typeface="Arial Rounded MT Bold" panose="020F0704030504030204" pitchFamily="34" charset="0"/>
              </a:rPr>
              <a:t>Animations d’objets (seulement d’un dia à une autre)</a:t>
            </a:r>
          </a:p>
        </p:txBody>
      </p:sp>
      <p:sp>
        <p:nvSpPr>
          <p:cNvPr id="13" name="ZoneTexte 12">
            <a:extLst>
              <a:ext uri="{FF2B5EF4-FFF2-40B4-BE49-F238E27FC236}">
                <a16:creationId xmlns:a16="http://schemas.microsoft.com/office/drawing/2014/main" id="{5848FD63-C113-D297-66B9-C8A7A93AE4F5}"/>
              </a:ext>
            </a:extLst>
          </p:cNvPr>
          <p:cNvSpPr txBox="1"/>
          <p:nvPr>
            <p:custDataLst>
              <p:tags r:id="rId9"/>
            </p:custDataLst>
          </p:nvPr>
        </p:nvSpPr>
        <p:spPr>
          <a:xfrm>
            <a:off x="705682" y="5293978"/>
            <a:ext cx="4416283" cy="954107"/>
          </a:xfrm>
          <a:prstGeom prst="rect">
            <a:avLst/>
          </a:prstGeom>
          <a:noFill/>
        </p:spPr>
        <p:txBody>
          <a:bodyPr wrap="square" rtlCol="0">
            <a:spAutoFit/>
          </a:bodyPr>
          <a:lstStyle/>
          <a:p>
            <a:r>
              <a:rPr lang="fr-FR" sz="2800" dirty="0">
                <a:latin typeface="Arial Rounded MT Bold" panose="020F0704030504030204" pitchFamily="34" charset="0"/>
              </a:rPr>
              <a:t>Outils pour le présentateur +</a:t>
            </a:r>
          </a:p>
        </p:txBody>
      </p:sp>
      <p:sp>
        <p:nvSpPr>
          <p:cNvPr id="2" name="ZoneTexte 1">
            <a:extLst>
              <a:ext uri="{FF2B5EF4-FFF2-40B4-BE49-F238E27FC236}">
                <a16:creationId xmlns:a16="http://schemas.microsoft.com/office/drawing/2014/main" id="{41A06055-C4A6-10F7-F84D-8939EDB124B1}"/>
              </a:ext>
            </a:extLst>
          </p:cNvPr>
          <p:cNvSpPr txBox="1"/>
          <p:nvPr>
            <p:custDataLst>
              <p:tags r:id="rId10"/>
            </p:custDataLst>
          </p:nvPr>
        </p:nvSpPr>
        <p:spPr>
          <a:xfrm>
            <a:off x="546656" y="2481723"/>
            <a:ext cx="3500664" cy="954107"/>
          </a:xfrm>
          <a:prstGeom prst="rect">
            <a:avLst/>
          </a:prstGeom>
          <a:noFill/>
        </p:spPr>
        <p:txBody>
          <a:bodyPr wrap="square" rtlCol="0">
            <a:spAutoFit/>
          </a:bodyPr>
          <a:lstStyle/>
          <a:p>
            <a:r>
              <a:rPr lang="fr-FR" sz="2800" dirty="0">
                <a:latin typeface="Arial Rounded MT Bold" panose="020F0704030504030204" pitchFamily="34" charset="0"/>
              </a:rPr>
              <a:t>Customisation des Graphiques ---</a:t>
            </a:r>
            <a:endParaRPr lang="fr-BE" sz="2800" dirty="0">
              <a:latin typeface="Arial Rounded MT Bold" panose="020F0704030504030204" pitchFamily="34" charset="0"/>
            </a:endParaRPr>
          </a:p>
        </p:txBody>
      </p:sp>
    </p:spTree>
    <p:extLst>
      <p:ext uri="{BB962C8B-B14F-4D97-AF65-F5344CB8AC3E}">
        <p14:creationId xmlns:p14="http://schemas.microsoft.com/office/powerpoint/2010/main" val="277017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2FCA8A5D-DD9A-BCBD-7E59-2CEC338632DA}"/>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3544DD0C-793A-1936-356C-F610B494A79F}"/>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1" name="Groupe 20">
            <a:extLst>
              <a:ext uri="{FF2B5EF4-FFF2-40B4-BE49-F238E27FC236}">
                <a16:creationId xmlns:a16="http://schemas.microsoft.com/office/drawing/2014/main" id="{FEB1F439-AC7A-8745-4212-BD33E20F8053}"/>
              </a:ext>
            </a:extLst>
          </p:cNvPr>
          <p:cNvGrpSpPr/>
          <p:nvPr>
            <p:custDataLst>
              <p:tags r:id="rId2"/>
            </p:custDataLst>
          </p:nvPr>
        </p:nvGrpSpPr>
        <p:grpSpPr>
          <a:xfrm>
            <a:off x="-286142" y="528763"/>
            <a:ext cx="2715120" cy="4430315"/>
            <a:chOff x="-169832" y="71214"/>
            <a:chExt cx="3009340" cy="4898571"/>
          </a:xfrm>
        </p:grpSpPr>
        <p:sp>
          <p:nvSpPr>
            <p:cNvPr id="8" name="Rectangle : coins arrondis 7">
              <a:extLst>
                <a:ext uri="{FF2B5EF4-FFF2-40B4-BE49-F238E27FC236}">
                  <a16:creationId xmlns:a16="http://schemas.microsoft.com/office/drawing/2014/main" id="{9F2A1038-F570-4493-4B23-D2BE276E5BD5}"/>
                </a:ext>
              </a:extLst>
            </p:cNvPr>
            <p:cNvSpPr/>
            <p:nvPr/>
          </p:nvSpPr>
          <p:spPr>
            <a:xfrm rot="18826469">
              <a:off x="-1421689" y="1323071"/>
              <a:ext cx="4898571" cy="239485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4" name="Picture 6">
              <a:extLst>
                <a:ext uri="{FF2B5EF4-FFF2-40B4-BE49-F238E27FC236}">
                  <a16:creationId xmlns:a16="http://schemas.microsoft.com/office/drawing/2014/main" id="{013F96B0-EB75-312B-1B60-1F5FF2ADC6DC}"/>
                </a:ext>
              </a:extLst>
            </p:cNvPr>
            <p:cNvPicPr>
              <a:picLocks noChangeAspect="1" noChangeArrowheads="1"/>
            </p:cNvPicPr>
            <p:nvPr/>
          </p:nvPicPr>
          <p:blipFill>
            <a:blip r:embed="rId13">
              <a:alphaModFix amt="85000"/>
              <a:extLst>
                <a:ext uri="{28A0092B-C50C-407E-A947-70E740481C1C}">
                  <a14:useLocalDpi xmlns:a14="http://schemas.microsoft.com/office/drawing/2010/main" val="0"/>
                </a:ext>
              </a:extLst>
            </a:blip>
            <a:srcRect/>
            <a:stretch>
              <a:fillRect/>
            </a:stretch>
          </p:blipFill>
          <p:spPr bwMode="auto">
            <a:xfrm>
              <a:off x="787452" y="813426"/>
              <a:ext cx="2052056" cy="198630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ZoneTexte 9">
            <a:extLst>
              <a:ext uri="{FF2B5EF4-FFF2-40B4-BE49-F238E27FC236}">
                <a16:creationId xmlns:a16="http://schemas.microsoft.com/office/drawing/2014/main" id="{10CAA6C3-B21F-E603-34B2-A0D06C5E394B}"/>
              </a:ext>
            </a:extLst>
          </p:cNvPr>
          <p:cNvSpPr txBox="1"/>
          <p:nvPr>
            <p:custDataLst>
              <p:tags r:id="rId3"/>
            </p:custDataLst>
          </p:nvPr>
        </p:nvSpPr>
        <p:spPr>
          <a:xfrm>
            <a:off x="8912545" y="797399"/>
            <a:ext cx="2478564" cy="646331"/>
          </a:xfrm>
          <a:prstGeom prst="rect">
            <a:avLst/>
          </a:prstGeom>
          <a:noFill/>
        </p:spPr>
        <p:txBody>
          <a:bodyPr wrap="none" rtlCol="0">
            <a:spAutoFit/>
          </a:bodyPr>
          <a:lstStyle/>
          <a:p>
            <a:r>
              <a:rPr lang="fr-FR" sz="3600" dirty="0">
                <a:latin typeface="Arial Rounded MT Bold" panose="020F0704030504030204" pitchFamily="34" charset="0"/>
              </a:rPr>
              <a:t>La licence</a:t>
            </a:r>
            <a:endParaRPr lang="fr-BE" sz="3600" dirty="0">
              <a:latin typeface="Arial Rounded MT Bold" panose="020F0704030504030204" pitchFamily="34" charset="0"/>
            </a:endParaRPr>
          </a:p>
        </p:txBody>
      </p:sp>
      <p:grpSp>
        <p:nvGrpSpPr>
          <p:cNvPr id="23" name="Groupe 22">
            <a:extLst>
              <a:ext uri="{FF2B5EF4-FFF2-40B4-BE49-F238E27FC236}">
                <a16:creationId xmlns:a16="http://schemas.microsoft.com/office/drawing/2014/main" id="{714ED961-8625-4DA4-997A-8D494442C340}"/>
              </a:ext>
            </a:extLst>
          </p:cNvPr>
          <p:cNvGrpSpPr/>
          <p:nvPr>
            <p:custDataLst>
              <p:tags r:id="rId4"/>
            </p:custDataLst>
          </p:nvPr>
        </p:nvGrpSpPr>
        <p:grpSpPr>
          <a:xfrm rot="215496">
            <a:off x="-692938" y="2712052"/>
            <a:ext cx="4392402" cy="2298976"/>
            <a:chOff x="-609711" y="2635596"/>
            <a:chExt cx="4898571" cy="2593008"/>
          </a:xfrm>
        </p:grpSpPr>
        <p:sp>
          <p:nvSpPr>
            <p:cNvPr id="17" name="Rectangle : coins arrondis 16">
              <a:extLst>
                <a:ext uri="{FF2B5EF4-FFF2-40B4-BE49-F238E27FC236}">
                  <a16:creationId xmlns:a16="http://schemas.microsoft.com/office/drawing/2014/main" id="{72460E11-D483-6DFC-5324-A1CCC43410FF}"/>
                </a:ext>
              </a:extLst>
            </p:cNvPr>
            <p:cNvSpPr/>
            <p:nvPr/>
          </p:nvSpPr>
          <p:spPr>
            <a:xfrm rot="20306965">
              <a:off x="-609711" y="2833747"/>
              <a:ext cx="4898571" cy="2394857"/>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4">
              <a:extLst>
                <a:ext uri="{FF2B5EF4-FFF2-40B4-BE49-F238E27FC236}">
                  <a16:creationId xmlns:a16="http://schemas.microsoft.com/office/drawing/2014/main" id="{C5328171-3216-F3B7-4E31-39A164218990}"/>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1855632" y="2635596"/>
              <a:ext cx="1905772" cy="1898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236B852A-3342-C45E-0D02-D57345706EA9}"/>
              </a:ext>
            </a:extLst>
          </p:cNvPr>
          <p:cNvGrpSpPr/>
          <p:nvPr>
            <p:custDataLst>
              <p:tags r:id="rId5"/>
            </p:custDataLst>
          </p:nvPr>
        </p:nvGrpSpPr>
        <p:grpSpPr>
          <a:xfrm rot="171344">
            <a:off x="-1138345" y="4337165"/>
            <a:ext cx="4912141" cy="2166695"/>
            <a:chOff x="-1092544" y="4259572"/>
            <a:chExt cx="5319228" cy="2245137"/>
          </a:xfrm>
        </p:grpSpPr>
        <p:sp>
          <p:nvSpPr>
            <p:cNvPr id="9" name="Rectangle : coins arrondis 8">
              <a:extLst>
                <a:ext uri="{FF2B5EF4-FFF2-40B4-BE49-F238E27FC236}">
                  <a16:creationId xmlns:a16="http://schemas.microsoft.com/office/drawing/2014/main" id="{4621EA47-7928-0EF4-6ABB-F967B9452FA1}"/>
                </a:ext>
              </a:extLst>
            </p:cNvPr>
            <p:cNvSpPr/>
            <p:nvPr/>
          </p:nvSpPr>
          <p:spPr>
            <a:xfrm rot="292036">
              <a:off x="-1092544" y="4259572"/>
              <a:ext cx="4898571" cy="2245137"/>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Picture 2" descr="Canva New Logo">
              <a:extLst>
                <a:ext uri="{FF2B5EF4-FFF2-40B4-BE49-F238E27FC236}">
                  <a16:creationId xmlns:a16="http://schemas.microsoft.com/office/drawing/2014/main" id="{FC1B0B65-3DA7-794B-05D3-CAB102E194FC}"/>
                </a:ext>
              </a:extLst>
            </p:cNvPr>
            <p:cNvPicPr>
              <a:picLocks noChangeAspect="1" noChangeArrowheads="1"/>
            </p:cNvPicPr>
            <p:nvPr/>
          </p:nvPicPr>
          <p:blipFill>
            <a:blip r:embed="rId15">
              <a:alphaModFix amt="85000"/>
              <a:extLst>
                <a:ext uri="{28A0092B-C50C-407E-A947-70E740481C1C}">
                  <a14:useLocalDpi xmlns:a14="http://schemas.microsoft.com/office/drawing/2010/main" val="0"/>
                </a:ext>
              </a:extLst>
            </a:blip>
            <a:srcRect/>
            <a:stretch>
              <a:fillRect/>
            </a:stretch>
          </p:blipFill>
          <p:spPr bwMode="auto">
            <a:xfrm>
              <a:off x="854065" y="4491217"/>
              <a:ext cx="3372619" cy="1898303"/>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ZoneTexte 39">
            <a:extLst>
              <a:ext uri="{FF2B5EF4-FFF2-40B4-BE49-F238E27FC236}">
                <a16:creationId xmlns:a16="http://schemas.microsoft.com/office/drawing/2014/main" id="{A3DF412D-2601-259D-FB2E-96E0425268DB}"/>
              </a:ext>
            </a:extLst>
          </p:cNvPr>
          <p:cNvSpPr txBox="1"/>
          <p:nvPr>
            <p:custDataLst>
              <p:tags r:id="rId6"/>
            </p:custDataLst>
          </p:nvPr>
        </p:nvSpPr>
        <p:spPr>
          <a:xfrm>
            <a:off x="3382348" y="476731"/>
            <a:ext cx="4625173" cy="1754326"/>
          </a:xfrm>
          <a:prstGeom prst="rect">
            <a:avLst/>
          </a:prstGeom>
          <a:noFill/>
        </p:spPr>
        <p:txBody>
          <a:bodyPr wrap="square" rtlCol="0">
            <a:spAutoFit/>
          </a:bodyPr>
          <a:lstStyle/>
          <a:p>
            <a:r>
              <a:rPr lang="fr-FR" b="1" dirty="0"/>
              <a:t>Licence Microsoft A5</a:t>
            </a:r>
          </a:p>
          <a:p>
            <a:pPr marL="285750" indent="-285750">
              <a:buFontTx/>
              <a:buChar char="-"/>
            </a:pPr>
            <a:r>
              <a:rPr lang="fr-FR" dirty="0"/>
              <a:t>accès automatique lors de la connexion au compte @unamur.be </a:t>
            </a:r>
          </a:p>
          <a:p>
            <a:pPr marL="285750" indent="-285750">
              <a:buFontTx/>
              <a:buChar char="-"/>
            </a:pPr>
            <a:r>
              <a:rPr lang="fr-FR" dirty="0"/>
              <a:t>Associé à un espace Cloud</a:t>
            </a:r>
          </a:p>
          <a:p>
            <a:pPr marL="285750" indent="-285750">
              <a:buFontTx/>
              <a:buChar char="-"/>
            </a:pPr>
            <a:r>
              <a:rPr lang="fr-BE" dirty="0"/>
              <a:t>Compatibilité multiplateforme, environnement global</a:t>
            </a:r>
          </a:p>
        </p:txBody>
      </p:sp>
      <p:sp>
        <p:nvSpPr>
          <p:cNvPr id="41" name="ZoneTexte 40">
            <a:extLst>
              <a:ext uri="{FF2B5EF4-FFF2-40B4-BE49-F238E27FC236}">
                <a16:creationId xmlns:a16="http://schemas.microsoft.com/office/drawing/2014/main" id="{CAC3035A-62D1-75D0-C70A-6934D02A285E}"/>
              </a:ext>
            </a:extLst>
          </p:cNvPr>
          <p:cNvSpPr txBox="1"/>
          <p:nvPr>
            <p:custDataLst>
              <p:tags r:id="rId7"/>
            </p:custDataLst>
          </p:nvPr>
        </p:nvSpPr>
        <p:spPr>
          <a:xfrm>
            <a:off x="4603132" y="2833030"/>
            <a:ext cx="5950134" cy="1200329"/>
          </a:xfrm>
          <a:prstGeom prst="rect">
            <a:avLst/>
          </a:prstGeom>
          <a:noFill/>
        </p:spPr>
        <p:txBody>
          <a:bodyPr wrap="square" rtlCol="0">
            <a:spAutoFit/>
          </a:bodyPr>
          <a:lstStyle/>
          <a:p>
            <a:r>
              <a:rPr lang="fr-FR" b="1" dirty="0"/>
              <a:t>Licence institutionnelle</a:t>
            </a:r>
          </a:p>
          <a:p>
            <a:pPr marL="285750" indent="-285750">
              <a:buFontTx/>
              <a:buChar char="-"/>
            </a:pPr>
            <a:r>
              <a:rPr lang="fr-FR" dirty="0"/>
              <a:t>Accès aux fonctionnalités premium</a:t>
            </a:r>
          </a:p>
          <a:p>
            <a:pPr marL="285750" indent="-285750">
              <a:buFontTx/>
              <a:buChar char="-"/>
            </a:pPr>
            <a:r>
              <a:rPr lang="fr-BE" dirty="0"/>
              <a:t>Demande auprès de la cellule TICE. Attribution liée à l’adresse mail institutionnelle</a:t>
            </a:r>
          </a:p>
        </p:txBody>
      </p:sp>
      <p:sp>
        <p:nvSpPr>
          <p:cNvPr id="42" name="ZoneTexte 41">
            <a:extLst>
              <a:ext uri="{FF2B5EF4-FFF2-40B4-BE49-F238E27FC236}">
                <a16:creationId xmlns:a16="http://schemas.microsoft.com/office/drawing/2014/main" id="{2FFFD8BE-D7DF-3E3A-D656-002A18C66A4D}"/>
              </a:ext>
            </a:extLst>
          </p:cNvPr>
          <p:cNvSpPr txBox="1"/>
          <p:nvPr>
            <p:custDataLst>
              <p:tags r:id="rId8"/>
            </p:custDataLst>
          </p:nvPr>
        </p:nvSpPr>
        <p:spPr>
          <a:xfrm>
            <a:off x="4637253" y="5090830"/>
            <a:ext cx="5950134" cy="923330"/>
          </a:xfrm>
          <a:prstGeom prst="rect">
            <a:avLst/>
          </a:prstGeom>
          <a:noFill/>
        </p:spPr>
        <p:txBody>
          <a:bodyPr wrap="square" rtlCol="0">
            <a:spAutoFit/>
          </a:bodyPr>
          <a:lstStyle/>
          <a:p>
            <a:r>
              <a:rPr lang="fr-FR" b="1" dirty="0"/>
              <a:t>PAS de Licence institutionnelle</a:t>
            </a:r>
          </a:p>
          <a:p>
            <a:endParaRPr lang="fr-FR" dirty="0"/>
          </a:p>
          <a:p>
            <a:r>
              <a:rPr lang="fr-FR" dirty="0"/>
              <a:t>Compte gratuit très limité</a:t>
            </a:r>
            <a:endParaRPr lang="fr-BE" dirty="0"/>
          </a:p>
        </p:txBody>
      </p:sp>
      <p:cxnSp>
        <p:nvCxnSpPr>
          <p:cNvPr id="43" name="Connecteur droit 42">
            <a:extLst>
              <a:ext uri="{FF2B5EF4-FFF2-40B4-BE49-F238E27FC236}">
                <a16:creationId xmlns:a16="http://schemas.microsoft.com/office/drawing/2014/main" id="{06A28D36-7950-074E-2911-FD8E48EBB879}"/>
              </a:ext>
            </a:extLst>
          </p:cNvPr>
          <p:cNvCxnSpPr/>
          <p:nvPr>
            <p:custDataLst>
              <p:tags r:id="rId9"/>
            </p:custDataLst>
          </p:nvPr>
        </p:nvCxnSpPr>
        <p:spPr>
          <a:xfrm>
            <a:off x="1807029" y="674914"/>
            <a:ext cx="1575319"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E6C16046-D2B7-86B6-F441-3B4D6F6E60D1}"/>
              </a:ext>
            </a:extLst>
          </p:cNvPr>
          <p:cNvCxnSpPr/>
          <p:nvPr>
            <p:custDataLst>
              <p:tags r:id="rId10"/>
            </p:custDataLst>
          </p:nvPr>
        </p:nvCxnSpPr>
        <p:spPr>
          <a:xfrm>
            <a:off x="2939144" y="2996460"/>
            <a:ext cx="15753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5" name="Connecteur droit 44">
            <a:extLst>
              <a:ext uri="{FF2B5EF4-FFF2-40B4-BE49-F238E27FC236}">
                <a16:creationId xmlns:a16="http://schemas.microsoft.com/office/drawing/2014/main" id="{8984B897-147E-75CE-05BB-FFCB3A3137EE}"/>
              </a:ext>
            </a:extLst>
          </p:cNvPr>
          <p:cNvCxnSpPr>
            <a:cxnSpLocks/>
          </p:cNvCxnSpPr>
          <p:nvPr>
            <p:custDataLst>
              <p:tags r:id="rId11"/>
            </p:custDataLst>
          </p:nvPr>
        </p:nvCxnSpPr>
        <p:spPr>
          <a:xfrm>
            <a:off x="2841982" y="5315117"/>
            <a:ext cx="1672481" cy="0"/>
          </a:xfrm>
          <a:prstGeom prst="line">
            <a:avLst/>
          </a:prstGeom>
          <a:ln>
            <a:solidFill>
              <a:srgbClr val="7879E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474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CAC2B4DE-BD04-A250-5F1A-620E7552D714}"/>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B967DCE5-C7BC-8DA0-47C6-625A801D0AE7}"/>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C3E6C7D0-B539-397B-920F-502B2D68A5CC}"/>
              </a:ext>
            </a:extLst>
          </p:cNvPr>
          <p:cNvSpPr/>
          <p:nvPr>
            <p:custDataLst>
              <p:tags r:id="rId2"/>
            </p:custDataLst>
          </p:nvPr>
        </p:nvSpPr>
        <p:spPr>
          <a:xfrm rot="16213860">
            <a:off x="-462430" y="2784046"/>
            <a:ext cx="5436352" cy="3690117"/>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4" name="Picture 6">
            <a:extLst>
              <a:ext uri="{FF2B5EF4-FFF2-40B4-BE49-F238E27FC236}">
                <a16:creationId xmlns:a16="http://schemas.microsoft.com/office/drawing/2014/main" id="{874A42E7-C944-F948-69AE-E694829A206C}"/>
              </a:ext>
            </a:extLst>
          </p:cNvPr>
          <p:cNvPicPr>
            <a:picLocks noChangeAspect="1" noChangeArrowheads="1"/>
          </p:cNvPicPr>
          <p:nvPr>
            <p:custDataLst>
              <p:tags r:id="rId3"/>
            </p:custDataLst>
          </p:nvPr>
        </p:nvPicPr>
        <p:blipFill>
          <a:blip r:embed="rId17">
            <a:alphaModFix amt="85000"/>
            <a:extLst>
              <a:ext uri="{28A0092B-C50C-407E-A947-70E740481C1C}">
                <a14:useLocalDpi xmlns:a14="http://schemas.microsoft.com/office/drawing/2010/main" val="0"/>
              </a:ext>
            </a:extLst>
          </a:blip>
          <a:srcRect/>
          <a:stretch>
            <a:fillRect/>
          </a:stretch>
        </p:blipFill>
        <p:spPr bwMode="auto">
          <a:xfrm>
            <a:off x="207331" y="1778562"/>
            <a:ext cx="1495950" cy="145151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3949C43-A700-1B0E-1ECD-56F4EF872679}"/>
              </a:ext>
            </a:extLst>
          </p:cNvPr>
          <p:cNvSpPr txBox="1"/>
          <p:nvPr>
            <p:custDataLst>
              <p:tags r:id="rId4"/>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sp>
        <p:nvSpPr>
          <p:cNvPr id="17" name="Rectangle : coins arrondis 16">
            <a:extLst>
              <a:ext uri="{FF2B5EF4-FFF2-40B4-BE49-F238E27FC236}">
                <a16:creationId xmlns:a16="http://schemas.microsoft.com/office/drawing/2014/main" id="{0B617E6B-2D21-F79D-F6ED-F346277C3453}"/>
              </a:ext>
            </a:extLst>
          </p:cNvPr>
          <p:cNvSpPr/>
          <p:nvPr>
            <p:custDataLst>
              <p:tags r:id="rId5"/>
            </p:custDataLst>
          </p:nvPr>
        </p:nvSpPr>
        <p:spPr>
          <a:xfrm rot="16206335">
            <a:off x="3374959" y="2723091"/>
            <a:ext cx="5447548" cy="3815862"/>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4">
            <a:extLst>
              <a:ext uri="{FF2B5EF4-FFF2-40B4-BE49-F238E27FC236}">
                <a16:creationId xmlns:a16="http://schemas.microsoft.com/office/drawing/2014/main" id="{A9D27E70-7575-BADB-2A1B-01268FE723FD}"/>
              </a:ext>
            </a:extLst>
          </p:cNvPr>
          <p:cNvPicPr>
            <a:picLocks noChangeAspect="1" noChangeArrowheads="1"/>
          </p:cNvPicPr>
          <p:nvPr>
            <p:custDataLst>
              <p:tags r:id="rId6"/>
            </p:custDataLst>
          </p:nvPr>
        </p:nvPicPr>
        <p:blipFill>
          <a:blip r:embed="rId18">
            <a:alphaModFix/>
            <a:extLst>
              <a:ext uri="{28A0092B-C50C-407E-A947-70E740481C1C}">
                <a14:useLocalDpi xmlns:a14="http://schemas.microsoft.com/office/drawing/2010/main" val="0"/>
              </a:ext>
            </a:extLst>
          </a:blip>
          <a:srcRect/>
          <a:stretch>
            <a:fillRect/>
          </a:stretch>
        </p:blipFill>
        <p:spPr bwMode="auto">
          <a:xfrm rot="17499370">
            <a:off x="4113358" y="1795233"/>
            <a:ext cx="1446944" cy="14250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 coins arrondis 8">
            <a:extLst>
              <a:ext uri="{FF2B5EF4-FFF2-40B4-BE49-F238E27FC236}">
                <a16:creationId xmlns:a16="http://schemas.microsoft.com/office/drawing/2014/main" id="{8A8122F8-6958-B7CD-A0BB-81C5DD1EF348}"/>
              </a:ext>
            </a:extLst>
          </p:cNvPr>
          <p:cNvSpPr/>
          <p:nvPr>
            <p:custDataLst>
              <p:tags r:id="rId7"/>
            </p:custDataLst>
          </p:nvPr>
        </p:nvSpPr>
        <p:spPr>
          <a:xfrm rot="16216476">
            <a:off x="7211305" y="2875287"/>
            <a:ext cx="5651511" cy="3798701"/>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Picture 2" descr="Canva New Logo">
            <a:extLst>
              <a:ext uri="{FF2B5EF4-FFF2-40B4-BE49-F238E27FC236}">
                <a16:creationId xmlns:a16="http://schemas.microsoft.com/office/drawing/2014/main" id="{AFF909C1-CEF9-75E0-B14E-42D9ED8F8740}"/>
              </a:ext>
            </a:extLst>
          </p:cNvPr>
          <p:cNvPicPr>
            <a:picLocks noChangeAspect="1" noChangeArrowheads="1"/>
          </p:cNvPicPr>
          <p:nvPr>
            <p:custDataLst>
              <p:tags r:id="rId8"/>
            </p:custDataLst>
          </p:nvPr>
        </p:nvPicPr>
        <p:blipFill>
          <a:blip r:embed="rId19">
            <a:alphaModFix amt="85000"/>
            <a:extLst>
              <a:ext uri="{28A0092B-C50C-407E-A947-70E740481C1C}">
                <a14:useLocalDpi xmlns:a14="http://schemas.microsoft.com/office/drawing/2010/main" val="0"/>
              </a:ext>
            </a:extLst>
          </a:blip>
          <a:srcRect/>
          <a:stretch>
            <a:fillRect/>
          </a:stretch>
        </p:blipFill>
        <p:spPr bwMode="auto">
          <a:xfrm rot="21575767">
            <a:off x="7717062" y="1829084"/>
            <a:ext cx="2295903" cy="135046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9FE2C5F-48C9-9D50-312A-EB40D94FFBBA}"/>
              </a:ext>
            </a:extLst>
          </p:cNvPr>
          <p:cNvSpPr txBox="1"/>
          <p:nvPr>
            <p:custDataLst>
              <p:tags r:id="rId9"/>
            </p:custDataLst>
          </p:nvPr>
        </p:nvSpPr>
        <p:spPr>
          <a:xfrm>
            <a:off x="677674" y="4628219"/>
            <a:ext cx="3003783" cy="1200329"/>
          </a:xfrm>
          <a:prstGeom prst="rect">
            <a:avLst/>
          </a:prstGeom>
          <a:noFill/>
        </p:spPr>
        <p:txBody>
          <a:bodyPr wrap="square" rtlCol="0">
            <a:spAutoFit/>
          </a:bodyPr>
          <a:lstStyle/>
          <a:p>
            <a:r>
              <a:rPr lang="fr-FR" dirty="0"/>
              <a:t>Pour la présentation en synchrone de contenus dont l’organisation</a:t>
            </a:r>
            <a:r>
              <a:rPr lang="fr-FR" b="1" dirty="0"/>
              <a:t> est linéaire</a:t>
            </a:r>
          </a:p>
          <a:p>
            <a:endParaRPr lang="fr-FR" b="1" dirty="0"/>
          </a:p>
        </p:txBody>
      </p:sp>
      <p:sp>
        <p:nvSpPr>
          <p:cNvPr id="6" name="ZoneTexte 5">
            <a:extLst>
              <a:ext uri="{FF2B5EF4-FFF2-40B4-BE49-F238E27FC236}">
                <a16:creationId xmlns:a16="http://schemas.microsoft.com/office/drawing/2014/main" id="{BD596C75-CCB2-D865-423A-0A904C482034}"/>
              </a:ext>
            </a:extLst>
          </p:cNvPr>
          <p:cNvSpPr txBox="1"/>
          <p:nvPr>
            <p:custDataLst>
              <p:tags r:id="rId10"/>
            </p:custDataLst>
          </p:nvPr>
        </p:nvSpPr>
        <p:spPr>
          <a:xfrm>
            <a:off x="4372312" y="4629104"/>
            <a:ext cx="3304559" cy="1754326"/>
          </a:xfrm>
          <a:prstGeom prst="rect">
            <a:avLst/>
          </a:prstGeom>
          <a:noFill/>
        </p:spPr>
        <p:txBody>
          <a:bodyPr wrap="square" rtlCol="0">
            <a:spAutoFit/>
          </a:bodyPr>
          <a:lstStyle/>
          <a:p>
            <a:r>
              <a:rPr lang="fr-FR" dirty="0"/>
              <a:t>Pour la diffusion de contenus de nature variée (Page web, fiche, média, contenu textuel) dont l’organisation</a:t>
            </a:r>
            <a:r>
              <a:rPr lang="fr-FR" b="1" dirty="0"/>
              <a:t> est tentaculaire et rendue possible par de l’interactivité</a:t>
            </a:r>
          </a:p>
        </p:txBody>
      </p:sp>
      <p:sp>
        <p:nvSpPr>
          <p:cNvPr id="11" name="ZoneTexte 10">
            <a:extLst>
              <a:ext uri="{FF2B5EF4-FFF2-40B4-BE49-F238E27FC236}">
                <a16:creationId xmlns:a16="http://schemas.microsoft.com/office/drawing/2014/main" id="{A428FA84-65D7-B220-3220-9F4D75F87B54}"/>
              </a:ext>
            </a:extLst>
          </p:cNvPr>
          <p:cNvSpPr txBox="1"/>
          <p:nvPr>
            <p:custDataLst>
              <p:tags r:id="rId11"/>
            </p:custDataLst>
          </p:nvPr>
        </p:nvSpPr>
        <p:spPr>
          <a:xfrm>
            <a:off x="8685527" y="4628220"/>
            <a:ext cx="3003783" cy="1200329"/>
          </a:xfrm>
          <a:prstGeom prst="rect">
            <a:avLst/>
          </a:prstGeom>
          <a:noFill/>
        </p:spPr>
        <p:txBody>
          <a:bodyPr wrap="square" rtlCol="0">
            <a:spAutoFit/>
          </a:bodyPr>
          <a:lstStyle/>
          <a:p>
            <a:r>
              <a:rPr lang="fr-FR" dirty="0"/>
              <a:t>Pour la conception </a:t>
            </a:r>
            <a:r>
              <a:rPr lang="fr-FR" b="1" dirty="0"/>
              <a:t>facilitée de </a:t>
            </a:r>
            <a:r>
              <a:rPr lang="fr-FR" dirty="0"/>
              <a:t>contenus et supports visuels attractifs et de nature diverse</a:t>
            </a:r>
          </a:p>
        </p:txBody>
      </p:sp>
      <p:sp>
        <p:nvSpPr>
          <p:cNvPr id="12" name="ZoneTexte 11">
            <a:extLst>
              <a:ext uri="{FF2B5EF4-FFF2-40B4-BE49-F238E27FC236}">
                <a16:creationId xmlns:a16="http://schemas.microsoft.com/office/drawing/2014/main" id="{BB6165CF-C70E-B53D-720D-E92F97481DD6}"/>
              </a:ext>
            </a:extLst>
          </p:cNvPr>
          <p:cNvSpPr txBox="1"/>
          <p:nvPr>
            <p:custDataLst>
              <p:tags r:id="rId12"/>
            </p:custDataLst>
          </p:nvPr>
        </p:nvSpPr>
        <p:spPr>
          <a:xfrm>
            <a:off x="1777317" y="2220649"/>
            <a:ext cx="1979782" cy="954107"/>
          </a:xfrm>
          <a:prstGeom prst="rect">
            <a:avLst/>
          </a:prstGeom>
          <a:noFill/>
        </p:spPr>
        <p:txBody>
          <a:bodyPr wrap="square" rtlCol="0">
            <a:spAutoFit/>
          </a:bodyPr>
          <a:lstStyle/>
          <a:p>
            <a:pPr marL="285750" indent="-285750">
              <a:buFont typeface="Wingdings" panose="05000000000000000000" pitchFamily="2" charset="2"/>
              <a:buChar char="ü"/>
            </a:pPr>
            <a:r>
              <a:rPr lang="fr-FR" sz="1400" dirty="0"/>
              <a:t>Présentation diaporama</a:t>
            </a:r>
          </a:p>
          <a:p>
            <a:pPr marL="285750" indent="-285750">
              <a:buFont typeface="Wingdings" panose="05000000000000000000" pitchFamily="2" charset="2"/>
              <a:buChar char="ü"/>
            </a:pPr>
            <a:r>
              <a:rPr lang="fr-FR" sz="1400" dirty="0"/>
              <a:t>Vidéo pédagogique</a:t>
            </a:r>
          </a:p>
          <a:p>
            <a:pPr marL="285750" indent="-285750">
              <a:buFont typeface="Wingdings" panose="05000000000000000000" pitchFamily="2" charset="2"/>
              <a:buChar char="ü"/>
            </a:pPr>
            <a:r>
              <a:rPr lang="fr-FR" sz="1400" dirty="0"/>
              <a:t>Création de visuels </a:t>
            </a:r>
            <a:endParaRPr lang="fr-BE" sz="1400" dirty="0"/>
          </a:p>
        </p:txBody>
      </p:sp>
      <p:sp>
        <p:nvSpPr>
          <p:cNvPr id="13" name="ZoneTexte 12">
            <a:extLst>
              <a:ext uri="{FF2B5EF4-FFF2-40B4-BE49-F238E27FC236}">
                <a16:creationId xmlns:a16="http://schemas.microsoft.com/office/drawing/2014/main" id="{7408AE30-0AFA-29F8-4C3D-794073ECB536}"/>
              </a:ext>
            </a:extLst>
          </p:cNvPr>
          <p:cNvSpPr txBox="1"/>
          <p:nvPr>
            <p:custDataLst>
              <p:tags r:id="rId13"/>
            </p:custDataLst>
          </p:nvPr>
        </p:nvSpPr>
        <p:spPr>
          <a:xfrm>
            <a:off x="5581241" y="2120625"/>
            <a:ext cx="2131089" cy="2246769"/>
          </a:xfrm>
          <a:prstGeom prst="rect">
            <a:avLst/>
          </a:prstGeom>
          <a:noFill/>
        </p:spPr>
        <p:txBody>
          <a:bodyPr wrap="square" rtlCol="0">
            <a:spAutoFit/>
          </a:bodyPr>
          <a:lstStyle/>
          <a:p>
            <a:pPr marL="285750" indent="-285750">
              <a:buFont typeface="Wingdings" panose="05000000000000000000" pitchFamily="2" charset="2"/>
              <a:buChar char="ü"/>
            </a:pPr>
            <a:r>
              <a:rPr lang="fr-FR" sz="1400" dirty="0"/>
              <a:t>Présentation diaporama</a:t>
            </a:r>
          </a:p>
          <a:p>
            <a:pPr marL="285750" indent="-285750">
              <a:buFont typeface="Wingdings" panose="05000000000000000000" pitchFamily="2" charset="2"/>
              <a:buChar char="ü"/>
            </a:pPr>
            <a:r>
              <a:rPr lang="fr-FR" sz="1400" dirty="0"/>
              <a:t>Vidéo pédagogique</a:t>
            </a:r>
          </a:p>
          <a:p>
            <a:pPr marL="285750" indent="-285750">
              <a:buFont typeface="Wingdings" panose="05000000000000000000" pitchFamily="2" charset="2"/>
              <a:buChar char="ü"/>
            </a:pPr>
            <a:r>
              <a:rPr lang="fr-FR" sz="1400" dirty="0"/>
              <a:t>Création de visuels </a:t>
            </a:r>
          </a:p>
          <a:p>
            <a:pPr marL="285750" indent="-285750">
              <a:buFont typeface="Wingdings" panose="05000000000000000000" pitchFamily="2" charset="2"/>
              <a:buChar char="ü"/>
            </a:pPr>
            <a:r>
              <a:rPr lang="fr-FR" sz="1400" dirty="0"/>
              <a:t>Escape Game numérique </a:t>
            </a:r>
          </a:p>
          <a:p>
            <a:pPr marL="285750" indent="-285750">
              <a:buFont typeface="Wingdings" panose="05000000000000000000" pitchFamily="2" charset="2"/>
              <a:buChar char="ü"/>
            </a:pPr>
            <a:r>
              <a:rPr lang="fr-FR" sz="1400" dirty="0"/>
              <a:t>Parcours interactifs</a:t>
            </a:r>
          </a:p>
          <a:p>
            <a:pPr marL="285750" indent="-285750">
              <a:buFont typeface="Wingdings" panose="05000000000000000000" pitchFamily="2" charset="2"/>
              <a:buChar char="ü"/>
            </a:pPr>
            <a:r>
              <a:rPr lang="fr-FR" sz="1400" dirty="0" err="1"/>
              <a:t>Branching</a:t>
            </a:r>
            <a:r>
              <a:rPr lang="fr-FR" sz="1400" dirty="0"/>
              <a:t> scénarios </a:t>
            </a:r>
          </a:p>
          <a:p>
            <a:pPr marL="285750" indent="-285750">
              <a:buFont typeface="Wingdings" panose="05000000000000000000" pitchFamily="2" charset="2"/>
              <a:buChar char="ü"/>
            </a:pPr>
            <a:r>
              <a:rPr lang="fr-FR" sz="1400" dirty="0"/>
              <a:t>Quiz</a:t>
            </a:r>
          </a:p>
          <a:p>
            <a:pPr marL="285750" indent="-285750">
              <a:buFont typeface="Wingdings" panose="05000000000000000000" pitchFamily="2" charset="2"/>
              <a:buChar char="ü"/>
            </a:pPr>
            <a:r>
              <a:rPr lang="fr-FR" sz="1400" dirty="0"/>
              <a:t>Site web</a:t>
            </a:r>
          </a:p>
        </p:txBody>
      </p:sp>
      <p:sp>
        <p:nvSpPr>
          <p:cNvPr id="14" name="ZoneTexte 13">
            <a:extLst>
              <a:ext uri="{FF2B5EF4-FFF2-40B4-BE49-F238E27FC236}">
                <a16:creationId xmlns:a16="http://schemas.microsoft.com/office/drawing/2014/main" id="{85B710BF-3F0A-2ECB-F376-53BABA89C1D0}"/>
              </a:ext>
            </a:extLst>
          </p:cNvPr>
          <p:cNvSpPr txBox="1"/>
          <p:nvPr>
            <p:custDataLst>
              <p:tags r:id="rId14"/>
            </p:custDataLst>
          </p:nvPr>
        </p:nvSpPr>
        <p:spPr>
          <a:xfrm>
            <a:off x="9613009" y="2239352"/>
            <a:ext cx="2076301" cy="1815882"/>
          </a:xfrm>
          <a:prstGeom prst="rect">
            <a:avLst/>
          </a:prstGeom>
          <a:noFill/>
        </p:spPr>
        <p:txBody>
          <a:bodyPr wrap="square" rtlCol="0">
            <a:spAutoFit/>
          </a:bodyPr>
          <a:lstStyle/>
          <a:p>
            <a:pPr marL="285750" indent="-285750">
              <a:buFont typeface="Wingdings" panose="05000000000000000000" pitchFamily="2" charset="2"/>
              <a:buChar char="ü"/>
            </a:pPr>
            <a:r>
              <a:rPr lang="fr-FR" sz="1400" dirty="0"/>
              <a:t>Présentation diaporama</a:t>
            </a:r>
          </a:p>
          <a:p>
            <a:pPr marL="285750" indent="-285750">
              <a:buFont typeface="Wingdings" panose="05000000000000000000" pitchFamily="2" charset="2"/>
              <a:buChar char="ü"/>
            </a:pPr>
            <a:r>
              <a:rPr lang="fr-FR" sz="1400" dirty="0"/>
              <a:t>Vidéo pédagogique</a:t>
            </a:r>
          </a:p>
          <a:p>
            <a:pPr marL="285750" indent="-285750">
              <a:buFont typeface="Wingdings" panose="05000000000000000000" pitchFamily="2" charset="2"/>
              <a:buChar char="ü"/>
            </a:pPr>
            <a:r>
              <a:rPr lang="fr-FR" sz="1400" dirty="0"/>
              <a:t>Création de visuels </a:t>
            </a:r>
          </a:p>
          <a:p>
            <a:pPr marL="285750" indent="-285750">
              <a:buFont typeface="Wingdings" panose="05000000000000000000" pitchFamily="2" charset="2"/>
              <a:buChar char="ü"/>
            </a:pPr>
            <a:r>
              <a:rPr lang="fr-FR" sz="1400" dirty="0"/>
              <a:t>Création de docs</a:t>
            </a:r>
          </a:p>
          <a:p>
            <a:pPr marL="285750" indent="-285750">
              <a:buFont typeface="Wingdings" panose="05000000000000000000" pitchFamily="2" charset="2"/>
              <a:buChar char="ü"/>
            </a:pPr>
            <a:r>
              <a:rPr lang="fr-FR" sz="1400" dirty="0"/>
              <a:t>Site </a:t>
            </a:r>
            <a:r>
              <a:rPr lang="fr-FR" sz="1400" dirty="0" err="1"/>
              <a:t>Webs</a:t>
            </a:r>
            <a:endParaRPr lang="fr-FR" sz="1400" dirty="0"/>
          </a:p>
          <a:p>
            <a:pPr marL="285750" indent="-285750">
              <a:buFont typeface="Wingdings" panose="05000000000000000000" pitchFamily="2" charset="2"/>
              <a:buChar char="ü"/>
            </a:pPr>
            <a:r>
              <a:rPr lang="fr-FR" sz="1400" dirty="0"/>
              <a:t>Tableau blanc interactif</a:t>
            </a:r>
          </a:p>
        </p:txBody>
      </p:sp>
    </p:spTree>
    <p:extLst>
      <p:ext uri="{BB962C8B-B14F-4D97-AF65-F5344CB8AC3E}">
        <p14:creationId xmlns:p14="http://schemas.microsoft.com/office/powerpoint/2010/main" val="297492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A1C90576-B6B5-CFB6-FD55-103F82418A92}"/>
            </a:ext>
          </a:extLst>
        </p:cNvPr>
        <p:cNvGrpSpPr/>
        <p:nvPr/>
      </p:nvGrpSpPr>
      <p:grpSpPr>
        <a:xfrm>
          <a:off x="0" y="0"/>
          <a:ext cx="0" cy="0"/>
          <a:chOff x="0" y="0"/>
          <a:chExt cx="0" cy="0"/>
        </a:xfrm>
      </p:grpSpPr>
      <p:pic>
        <p:nvPicPr>
          <p:cNvPr id="18" name="Image 17" descr="Une image contenant texte, capture d’écran, Police, Site web&#10;&#10;Le contenu généré par l’IA peut être incorrect.">
            <a:extLst>
              <a:ext uri="{FF2B5EF4-FFF2-40B4-BE49-F238E27FC236}">
                <a16:creationId xmlns:a16="http://schemas.microsoft.com/office/drawing/2014/main" id="{C11A0599-9ED7-AE9C-DA03-0034B34AF423}"/>
              </a:ext>
            </a:extLst>
          </p:cNvPr>
          <p:cNvPicPr>
            <a:picLocks noChangeAspect="1"/>
          </p:cNvPicPr>
          <p:nvPr>
            <p:custDataLst>
              <p:tags r:id="rId1"/>
            </p:custDataLst>
          </p:nvPr>
        </p:nvPicPr>
        <p:blipFill>
          <a:blip r:embed="rId5"/>
          <a:stretch>
            <a:fillRect/>
          </a:stretch>
        </p:blipFill>
        <p:spPr>
          <a:xfrm>
            <a:off x="1006796" y="856223"/>
            <a:ext cx="6656747" cy="5145553"/>
          </a:xfrm>
          <a:prstGeom prst="rect">
            <a:avLst/>
          </a:prstGeom>
          <a:ln>
            <a:noFill/>
          </a:ln>
          <a:effectLst>
            <a:outerShdw blurRad="292100" dist="139700" dir="2700000" algn="tl" rotWithShape="0">
              <a:srgbClr val="333333">
                <a:alpha val="65000"/>
              </a:srgbClr>
            </a:outerShdw>
          </a:effectLst>
        </p:spPr>
      </p:pic>
      <p:pic>
        <p:nvPicPr>
          <p:cNvPr id="21" name="Image 20" descr="Une image contenant motif, conception, typographie&#10;&#10;Le contenu généré par l’IA peut être incorrect.">
            <a:extLst>
              <a:ext uri="{FF2B5EF4-FFF2-40B4-BE49-F238E27FC236}">
                <a16:creationId xmlns:a16="http://schemas.microsoft.com/office/drawing/2014/main" id="{CB719131-21C8-0329-46C9-601C8099B16B}"/>
              </a:ext>
            </a:extLst>
          </p:cNvPr>
          <p:cNvPicPr>
            <a:picLocks noChangeAspect="1"/>
          </p:cNvPicPr>
          <p:nvPr>
            <p:custDataLst>
              <p:tags r:id="rId2"/>
            </p:custDataLst>
          </p:nvPr>
        </p:nvPicPr>
        <p:blipFill>
          <a:blip r:embed="rId6"/>
          <a:stretch>
            <a:fillRect/>
          </a:stretch>
        </p:blipFill>
        <p:spPr>
          <a:xfrm>
            <a:off x="8245475" y="1790470"/>
            <a:ext cx="3248478" cy="3277057"/>
          </a:xfrm>
          <a:prstGeom prst="rect">
            <a:avLst/>
          </a:prstGeom>
        </p:spPr>
      </p:pic>
      <p:sp>
        <p:nvSpPr>
          <p:cNvPr id="22" name="ZoneTexte 21">
            <a:extLst>
              <a:ext uri="{FF2B5EF4-FFF2-40B4-BE49-F238E27FC236}">
                <a16:creationId xmlns:a16="http://schemas.microsoft.com/office/drawing/2014/main" id="{AACB6FF2-9DF4-2029-FB35-2DB1855DDB54}"/>
              </a:ext>
            </a:extLst>
          </p:cNvPr>
          <p:cNvSpPr txBox="1"/>
          <p:nvPr>
            <p:custDataLst>
              <p:tags r:id="rId3"/>
            </p:custDataLst>
          </p:nvPr>
        </p:nvSpPr>
        <p:spPr>
          <a:xfrm>
            <a:off x="8245475" y="5457371"/>
            <a:ext cx="3183628" cy="369332"/>
          </a:xfrm>
          <a:prstGeom prst="rect">
            <a:avLst/>
          </a:prstGeom>
          <a:noFill/>
        </p:spPr>
        <p:txBody>
          <a:bodyPr wrap="none" rtlCol="0">
            <a:spAutoFit/>
          </a:bodyPr>
          <a:lstStyle/>
          <a:p>
            <a:r>
              <a:rPr lang="fr-FR" dirty="0"/>
              <a:t>clara.depommier@unamur.be</a:t>
            </a:r>
            <a:endParaRPr lang="fr-BE" dirty="0"/>
          </a:p>
        </p:txBody>
      </p:sp>
    </p:spTree>
    <p:extLst>
      <p:ext uri="{BB962C8B-B14F-4D97-AF65-F5344CB8AC3E}">
        <p14:creationId xmlns:p14="http://schemas.microsoft.com/office/powerpoint/2010/main" val="2403012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BE54B3F1-E5D7-1782-0C50-2AD82564EDB3}"/>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5FE5F440-518E-8854-D14C-2FA5E9FC680F}"/>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1187D97C-DBEB-9BB4-F05E-FF860AD3D6BF}"/>
              </a:ext>
            </a:extLst>
          </p:cNvPr>
          <p:cNvSpPr/>
          <p:nvPr>
            <p:custDataLst>
              <p:tags r:id="rId2"/>
            </p:custDataLst>
          </p:nvPr>
        </p:nvSpPr>
        <p:spPr>
          <a:xfrm rot="16213860">
            <a:off x="3383572" y="-1046481"/>
            <a:ext cx="5436352" cy="11382183"/>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4" name="Picture 6">
            <a:extLst>
              <a:ext uri="{FF2B5EF4-FFF2-40B4-BE49-F238E27FC236}">
                <a16:creationId xmlns:a16="http://schemas.microsoft.com/office/drawing/2014/main" id="{AF647A1E-FCED-F8DB-3609-13C9D0A1624E}"/>
              </a:ext>
            </a:extLst>
          </p:cNvPr>
          <p:cNvPicPr>
            <a:picLocks noChangeAspect="1" noChangeArrowheads="1"/>
          </p:cNvPicPr>
          <p:nvPr>
            <p:custDataLst>
              <p:tags r:id="rId3"/>
            </p:custDataLst>
          </p:nvPr>
        </p:nvPicPr>
        <p:blipFill>
          <a:blip r:embed="rId9">
            <a:alphaModFix amt="85000"/>
            <a:extLst>
              <a:ext uri="{28A0092B-C50C-407E-A947-70E740481C1C}">
                <a14:useLocalDpi xmlns:a14="http://schemas.microsoft.com/office/drawing/2010/main" val="0"/>
              </a:ext>
            </a:extLst>
          </a:blip>
          <a:srcRect/>
          <a:stretch>
            <a:fillRect/>
          </a:stretch>
        </p:blipFill>
        <p:spPr bwMode="auto">
          <a:xfrm>
            <a:off x="388247" y="1977486"/>
            <a:ext cx="1495950" cy="145151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7DF72B0-C402-ABBF-20D1-75B60671AC24}"/>
              </a:ext>
            </a:extLst>
          </p:cNvPr>
          <p:cNvSpPr txBox="1"/>
          <p:nvPr>
            <p:custDataLst>
              <p:tags r:id="rId4"/>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pic>
        <p:nvPicPr>
          <p:cNvPr id="6" name="Image 5" descr="Une image contenant texte, capture d’écran, logiciel, Logiciel multimédia&#10;&#10;Le contenu généré par l’IA peut être incorrect.">
            <a:extLst>
              <a:ext uri="{FF2B5EF4-FFF2-40B4-BE49-F238E27FC236}">
                <a16:creationId xmlns:a16="http://schemas.microsoft.com/office/drawing/2014/main" id="{C9DDC291-AF39-FC5F-304D-201169054897}"/>
              </a:ext>
            </a:extLst>
          </p:cNvPr>
          <p:cNvPicPr>
            <a:picLocks noChangeAspect="1"/>
          </p:cNvPicPr>
          <p:nvPr>
            <p:custDataLst>
              <p:tags r:id="rId5"/>
            </p:custDataLst>
          </p:nvPr>
        </p:nvPicPr>
        <p:blipFill>
          <a:blip r:embed="rId10"/>
          <a:stretch>
            <a:fillRect/>
          </a:stretch>
        </p:blipFill>
        <p:spPr>
          <a:xfrm>
            <a:off x="2614075" y="2343101"/>
            <a:ext cx="8743950" cy="4309723"/>
          </a:xfrm>
          <a:prstGeom prst="rect">
            <a:avLst/>
          </a:prstGeom>
        </p:spPr>
      </p:pic>
      <p:sp>
        <p:nvSpPr>
          <p:cNvPr id="7" name="ZoneTexte 6">
            <a:extLst>
              <a:ext uri="{FF2B5EF4-FFF2-40B4-BE49-F238E27FC236}">
                <a16:creationId xmlns:a16="http://schemas.microsoft.com/office/drawing/2014/main" id="{AC28BFB4-76C9-6C49-8E6D-1866D1B2A2A8}"/>
              </a:ext>
            </a:extLst>
          </p:cNvPr>
          <p:cNvSpPr txBox="1"/>
          <p:nvPr>
            <p:custDataLst>
              <p:tags r:id="rId6"/>
            </p:custDataLst>
          </p:nvPr>
        </p:nvSpPr>
        <p:spPr>
          <a:xfrm>
            <a:off x="726028" y="3502975"/>
            <a:ext cx="2097368" cy="1200329"/>
          </a:xfrm>
          <a:prstGeom prst="rect">
            <a:avLst/>
          </a:prstGeom>
          <a:noFill/>
        </p:spPr>
        <p:txBody>
          <a:bodyPr wrap="square" rtlCol="0">
            <a:spAutoFit/>
          </a:bodyPr>
          <a:lstStyle/>
          <a:p>
            <a:r>
              <a:rPr lang="fr-FR" dirty="0"/>
              <a:t>« Créateur de diaporamas ennuyeux et ringards »</a:t>
            </a:r>
            <a:r>
              <a:rPr lang="fr-BE" dirty="0"/>
              <a:t> ? </a:t>
            </a:r>
            <a:endParaRPr lang="fr-FR" dirty="0"/>
          </a:p>
        </p:txBody>
      </p:sp>
    </p:spTree>
    <p:extLst>
      <p:ext uri="{BB962C8B-B14F-4D97-AF65-F5344CB8AC3E}">
        <p14:creationId xmlns:p14="http://schemas.microsoft.com/office/powerpoint/2010/main" val="1675568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BAD4161F-AC5E-B39C-8AD1-D02AF80DFDD8}"/>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D3789A5B-005F-9F1B-491A-CAEBAFD198B0}"/>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DCF9808B-287A-B7B9-0E6C-D508C3D3630D}"/>
              </a:ext>
            </a:extLst>
          </p:cNvPr>
          <p:cNvSpPr/>
          <p:nvPr>
            <p:custDataLst>
              <p:tags r:id="rId2"/>
            </p:custDataLst>
          </p:nvPr>
        </p:nvSpPr>
        <p:spPr>
          <a:xfrm rot="16213860">
            <a:off x="3372076" y="-972507"/>
            <a:ext cx="5436352" cy="11382183"/>
          </a:xfrm>
          <a:prstGeom prst="roundRect">
            <a:avLst/>
          </a:prstGeom>
          <a:gradFill flip="none" rotWithShape="1">
            <a:gsLst>
              <a:gs pos="0">
                <a:schemeClr val="accent1">
                  <a:lumMod val="5000"/>
                  <a:lumOff val="95000"/>
                </a:schemeClr>
              </a:gs>
              <a:gs pos="83000">
                <a:schemeClr val="accent5">
                  <a:lumMod val="20000"/>
                  <a:lumOff val="80000"/>
                </a:schemeClr>
              </a:gs>
              <a:gs pos="46000">
                <a:schemeClr val="accent2">
                  <a:lumMod val="40000"/>
                  <a:lumOff val="60000"/>
                </a:schemeClr>
              </a:gs>
            </a:gsLst>
            <a:path path="circle">
              <a:fillToRect l="100000" t="100000"/>
            </a:path>
            <a:tileRect r="-100000" b="-100000"/>
          </a:gradFill>
          <a:ln>
            <a:solidFill>
              <a:srgbClr val="B78F9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4" name="Picture 6">
            <a:extLst>
              <a:ext uri="{FF2B5EF4-FFF2-40B4-BE49-F238E27FC236}">
                <a16:creationId xmlns:a16="http://schemas.microsoft.com/office/drawing/2014/main" id="{E811A6E0-87B8-05B8-F2E1-EBFE50A002E0}"/>
              </a:ext>
            </a:extLst>
          </p:cNvPr>
          <p:cNvPicPr>
            <a:picLocks noChangeAspect="1" noChangeArrowheads="1"/>
          </p:cNvPicPr>
          <p:nvPr>
            <p:custDataLst>
              <p:tags r:id="rId3"/>
            </p:custDataLst>
          </p:nvPr>
        </p:nvPicPr>
        <p:blipFill>
          <a:blip r:embed="rId8">
            <a:alphaModFix amt="85000"/>
            <a:extLst>
              <a:ext uri="{28A0092B-C50C-407E-A947-70E740481C1C}">
                <a14:useLocalDpi xmlns:a14="http://schemas.microsoft.com/office/drawing/2010/main" val="0"/>
              </a:ext>
            </a:extLst>
          </a:blip>
          <a:srcRect/>
          <a:stretch>
            <a:fillRect/>
          </a:stretch>
        </p:blipFill>
        <p:spPr bwMode="auto">
          <a:xfrm>
            <a:off x="388247" y="1977486"/>
            <a:ext cx="1495950" cy="145151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81D8695-3C0E-3983-41B7-6DF8B55D06C3}"/>
              </a:ext>
            </a:extLst>
          </p:cNvPr>
          <p:cNvSpPr txBox="1"/>
          <p:nvPr>
            <p:custDataLst>
              <p:tags r:id="rId4"/>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grpSp>
        <p:nvGrpSpPr>
          <p:cNvPr id="12" name="Groupe 11">
            <a:extLst>
              <a:ext uri="{FF2B5EF4-FFF2-40B4-BE49-F238E27FC236}">
                <a16:creationId xmlns:a16="http://schemas.microsoft.com/office/drawing/2014/main" id="{561BD89E-8925-340D-D28D-2773A633ECB1}"/>
              </a:ext>
            </a:extLst>
          </p:cNvPr>
          <p:cNvGrpSpPr/>
          <p:nvPr>
            <p:custDataLst>
              <p:tags r:id="rId5"/>
            </p:custDataLst>
          </p:nvPr>
        </p:nvGrpSpPr>
        <p:grpSpPr>
          <a:xfrm>
            <a:off x="2716828" y="2657895"/>
            <a:ext cx="8242798" cy="3108543"/>
            <a:chOff x="2614075" y="7555050"/>
            <a:chExt cx="8242798" cy="3108543"/>
          </a:xfrm>
        </p:grpSpPr>
        <p:sp>
          <p:nvSpPr>
            <p:cNvPr id="13" name="ZoneTexte 12">
              <a:extLst>
                <a:ext uri="{FF2B5EF4-FFF2-40B4-BE49-F238E27FC236}">
                  <a16:creationId xmlns:a16="http://schemas.microsoft.com/office/drawing/2014/main" id="{DBD370C5-FC50-A5C8-9199-C38AD770AB4D}"/>
                </a:ext>
              </a:extLst>
            </p:cNvPr>
            <p:cNvSpPr txBox="1"/>
            <p:nvPr/>
          </p:nvSpPr>
          <p:spPr>
            <a:xfrm>
              <a:off x="4712747" y="7555050"/>
              <a:ext cx="6144126" cy="3108543"/>
            </a:xfrm>
            <a:prstGeom prst="rect">
              <a:avLst/>
            </a:prstGeom>
            <a:noFill/>
          </p:spPr>
          <p:txBody>
            <a:bodyPr wrap="square" rtlCol="0">
              <a:spAutoFit/>
            </a:bodyPr>
            <a:lstStyle/>
            <a:p>
              <a:pPr algn="ctr"/>
              <a:r>
                <a:rPr lang="fr-FR" sz="2800" dirty="0">
                  <a:latin typeface="Raleway" pitchFamily="2" charset="0"/>
                </a:rPr>
                <a:t>Le meilleur outil pour </a:t>
              </a:r>
              <a:r>
                <a:rPr lang="fr-FR" sz="2800" b="1" dirty="0">
                  <a:latin typeface="Raleway" pitchFamily="2" charset="0"/>
                </a:rPr>
                <a:t>soutenir</a:t>
              </a:r>
              <a:r>
                <a:rPr lang="fr-FR" sz="2800" dirty="0">
                  <a:latin typeface="Raleway" pitchFamily="2" charset="0"/>
                </a:rPr>
                <a:t> le discours d’un </a:t>
              </a:r>
              <a:r>
                <a:rPr lang="fr-FR" sz="2800" dirty="0" err="1">
                  <a:latin typeface="Raleway" pitchFamily="2" charset="0"/>
                </a:rPr>
                <a:t>orateur.trice</a:t>
              </a:r>
              <a:r>
                <a:rPr lang="fr-FR" sz="2800" dirty="0">
                  <a:latin typeface="Raleway" pitchFamily="2" charset="0"/>
                </a:rPr>
                <a:t> lors de la présentation en synchrone d’un contenu linéaire </a:t>
              </a:r>
            </a:p>
            <a:p>
              <a:pPr algn="ctr"/>
              <a:r>
                <a:rPr lang="fr-FR" sz="2800" dirty="0">
                  <a:latin typeface="Raleway" pitchFamily="2" charset="0"/>
                </a:rPr>
                <a:t>+ </a:t>
              </a:r>
            </a:p>
            <a:p>
              <a:pPr algn="ctr"/>
              <a:r>
                <a:rPr lang="fr-FR" sz="2800" dirty="0">
                  <a:latin typeface="Raleway" pitchFamily="2" charset="0"/>
                </a:rPr>
                <a:t>Création de graphismes visuels élaborés</a:t>
              </a:r>
              <a:endParaRPr lang="fr-BE" sz="2800" dirty="0">
                <a:latin typeface="Raleway" pitchFamily="2" charset="0"/>
              </a:endParaRPr>
            </a:p>
          </p:txBody>
        </p:sp>
        <p:pic>
          <p:nvPicPr>
            <p:cNvPr id="14" name="Graphique 13" descr="Culturiste avec un remplissage uni">
              <a:extLst>
                <a:ext uri="{FF2B5EF4-FFF2-40B4-BE49-F238E27FC236}">
                  <a16:creationId xmlns:a16="http://schemas.microsoft.com/office/drawing/2014/main" id="{927E779F-F711-CF45-0993-76580BCF81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14075" y="7752355"/>
              <a:ext cx="1949115" cy="1949115"/>
            </a:xfrm>
            <a:prstGeom prst="rect">
              <a:avLst/>
            </a:prstGeom>
          </p:spPr>
        </p:pic>
      </p:grpSp>
    </p:spTree>
    <p:extLst>
      <p:ext uri="{BB962C8B-B14F-4D97-AF65-F5344CB8AC3E}">
        <p14:creationId xmlns:p14="http://schemas.microsoft.com/office/powerpoint/2010/main" val="302315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15954AFC-0468-C74C-7E31-5BF967CE15B2}"/>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B0577192-16D5-DBD5-7652-DF19FC4717D0}"/>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9CC396A6-A54C-F6F8-9275-162D28FA1500}"/>
              </a:ext>
            </a:extLst>
          </p:cNvPr>
          <p:cNvSpPr txBox="1"/>
          <p:nvPr>
            <p:custDataLst>
              <p:tags r:id="rId2"/>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sp>
        <p:nvSpPr>
          <p:cNvPr id="17" name="Rectangle : coins arrondis 16">
            <a:extLst>
              <a:ext uri="{FF2B5EF4-FFF2-40B4-BE49-F238E27FC236}">
                <a16:creationId xmlns:a16="http://schemas.microsoft.com/office/drawing/2014/main" id="{B71F309E-F652-E907-431A-3B9D1056070F}"/>
              </a:ext>
            </a:extLst>
          </p:cNvPr>
          <p:cNvSpPr/>
          <p:nvPr>
            <p:custDataLst>
              <p:tags r:id="rId3"/>
            </p:custDataLst>
          </p:nvPr>
        </p:nvSpPr>
        <p:spPr>
          <a:xfrm rot="16206335">
            <a:off x="3401911" y="-1026364"/>
            <a:ext cx="5447548" cy="10945171"/>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4">
            <a:extLst>
              <a:ext uri="{FF2B5EF4-FFF2-40B4-BE49-F238E27FC236}">
                <a16:creationId xmlns:a16="http://schemas.microsoft.com/office/drawing/2014/main" id="{DC98800F-8EA7-8178-E3C4-DD0E39CA8FB8}"/>
              </a:ext>
            </a:extLst>
          </p:cNvPr>
          <p:cNvPicPr>
            <a:picLocks noChangeAspect="1" noChangeArrowheads="1"/>
          </p:cNvPicPr>
          <p:nvPr>
            <p:custDataLst>
              <p:tags r:id="rId4"/>
            </p:custDataLst>
          </p:nvPr>
        </p:nvPicPr>
        <p:blipFill>
          <a:blip r:embed="rId10">
            <a:alphaModFix/>
            <a:extLst>
              <a:ext uri="{28A0092B-C50C-407E-A947-70E740481C1C}">
                <a14:useLocalDpi xmlns:a14="http://schemas.microsoft.com/office/drawing/2010/main" val="0"/>
              </a:ext>
            </a:extLst>
          </a:blip>
          <a:srcRect/>
          <a:stretch>
            <a:fillRect/>
          </a:stretch>
        </p:blipFill>
        <p:spPr bwMode="auto">
          <a:xfrm rot="17499370">
            <a:off x="624336" y="1690298"/>
            <a:ext cx="1446944" cy="142509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Une image contenant texte, Police, ligne, capture d’écran&#10;&#10;Le contenu généré par l’IA peut être incorrect.">
            <a:extLst>
              <a:ext uri="{FF2B5EF4-FFF2-40B4-BE49-F238E27FC236}">
                <a16:creationId xmlns:a16="http://schemas.microsoft.com/office/drawing/2014/main" id="{D7827995-355F-2009-4225-7EC11F85CA60}"/>
              </a:ext>
            </a:extLst>
          </p:cNvPr>
          <p:cNvPicPr>
            <a:picLocks noChangeAspect="1"/>
          </p:cNvPicPr>
          <p:nvPr>
            <p:custDataLst>
              <p:tags r:id="rId5"/>
            </p:custDataLst>
          </p:nvPr>
        </p:nvPicPr>
        <p:blipFill>
          <a:blip r:embed="rId11"/>
          <a:srcRect l="33616" t="43775"/>
          <a:stretch>
            <a:fillRect/>
          </a:stretch>
        </p:blipFill>
        <p:spPr>
          <a:xfrm>
            <a:off x="3044675" y="4281066"/>
            <a:ext cx="8093582" cy="1321247"/>
          </a:xfrm>
          <a:prstGeom prst="rect">
            <a:avLst/>
          </a:prstGeom>
        </p:spPr>
      </p:pic>
      <p:pic>
        <p:nvPicPr>
          <p:cNvPr id="16" name="Image 15" descr="Une image contenant texte, Police, ligne, capture d’écran&#10;&#10;Le contenu généré par l’IA peut être incorrect.">
            <a:extLst>
              <a:ext uri="{FF2B5EF4-FFF2-40B4-BE49-F238E27FC236}">
                <a16:creationId xmlns:a16="http://schemas.microsoft.com/office/drawing/2014/main" id="{874A735D-2EC0-353B-77C4-8628291BF291}"/>
              </a:ext>
            </a:extLst>
          </p:cNvPr>
          <p:cNvPicPr>
            <a:picLocks noChangeAspect="1"/>
          </p:cNvPicPr>
          <p:nvPr>
            <p:custDataLst>
              <p:tags r:id="rId6"/>
            </p:custDataLst>
          </p:nvPr>
        </p:nvPicPr>
        <p:blipFill>
          <a:blip r:embed="rId11"/>
          <a:srcRect l="65322" t="1404" b="62710"/>
          <a:stretch>
            <a:fillRect/>
          </a:stretch>
        </p:blipFill>
        <p:spPr>
          <a:xfrm>
            <a:off x="3562237" y="3038332"/>
            <a:ext cx="7058459" cy="1407889"/>
          </a:xfrm>
          <a:prstGeom prst="rect">
            <a:avLst/>
          </a:prstGeom>
        </p:spPr>
      </p:pic>
      <p:pic>
        <p:nvPicPr>
          <p:cNvPr id="18" name="Image 17" descr="Une image contenant texte, Police, ligne, capture d’écran&#10;&#10;Le contenu généré par l’IA peut être incorrect.">
            <a:extLst>
              <a:ext uri="{FF2B5EF4-FFF2-40B4-BE49-F238E27FC236}">
                <a16:creationId xmlns:a16="http://schemas.microsoft.com/office/drawing/2014/main" id="{E76E3A1F-F6D6-5C22-08AE-C43E90D29CA4}"/>
              </a:ext>
            </a:extLst>
          </p:cNvPr>
          <p:cNvPicPr>
            <a:picLocks noChangeAspect="1"/>
          </p:cNvPicPr>
          <p:nvPr>
            <p:custDataLst>
              <p:tags r:id="rId7"/>
            </p:custDataLst>
          </p:nvPr>
        </p:nvPicPr>
        <p:blipFill>
          <a:blip r:embed="rId11"/>
          <a:srcRect l="16997" r="34085" b="62710"/>
          <a:stretch>
            <a:fillRect/>
          </a:stretch>
        </p:blipFill>
        <p:spPr>
          <a:xfrm>
            <a:off x="2330392" y="2063892"/>
            <a:ext cx="8992492" cy="1321247"/>
          </a:xfrm>
          <a:prstGeom prst="rect">
            <a:avLst/>
          </a:prstGeom>
        </p:spPr>
      </p:pic>
    </p:spTree>
    <p:extLst>
      <p:ext uri="{BB962C8B-B14F-4D97-AF65-F5344CB8AC3E}">
        <p14:creationId xmlns:p14="http://schemas.microsoft.com/office/powerpoint/2010/main" val="4228931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9924FE70-7AED-DCDD-D0C0-10F30F61C7E7}"/>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6C980B18-FA87-6D95-92FD-CBAFA406152A}"/>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6EF70488-D58B-484E-77F5-51CD25C66EBF}"/>
              </a:ext>
            </a:extLst>
          </p:cNvPr>
          <p:cNvSpPr txBox="1"/>
          <p:nvPr>
            <p:custDataLst>
              <p:tags r:id="rId2"/>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sp>
        <p:nvSpPr>
          <p:cNvPr id="17" name="Rectangle : coins arrondis 16">
            <a:extLst>
              <a:ext uri="{FF2B5EF4-FFF2-40B4-BE49-F238E27FC236}">
                <a16:creationId xmlns:a16="http://schemas.microsoft.com/office/drawing/2014/main" id="{BF3D53BA-FE3F-655A-C2B0-9E7EEDFEAC1B}"/>
              </a:ext>
            </a:extLst>
          </p:cNvPr>
          <p:cNvSpPr/>
          <p:nvPr>
            <p:custDataLst>
              <p:tags r:id="rId3"/>
            </p:custDataLst>
          </p:nvPr>
        </p:nvSpPr>
        <p:spPr>
          <a:xfrm rot="16206335">
            <a:off x="3401911" y="-1026364"/>
            <a:ext cx="5447548" cy="10945171"/>
          </a:xfrm>
          <a:prstGeom prst="roundRect">
            <a:avLst/>
          </a:prstGeom>
          <a:gradFill flip="none" rotWithShape="1">
            <a:gsLst>
              <a:gs pos="11000">
                <a:srgbClr val="FDF5A9"/>
              </a:gs>
              <a:gs pos="60000">
                <a:schemeClr val="accent6">
                  <a:lumMod val="40000"/>
                  <a:lumOff val="60000"/>
                </a:schemeClr>
              </a:gs>
              <a:gs pos="86000">
                <a:srgbClr val="F48BF9"/>
              </a:gs>
            </a:gsLst>
            <a:path path="circle">
              <a:fillToRect l="100000" t="100000"/>
            </a:path>
            <a:tileRect r="-100000" b="-10000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4">
            <a:extLst>
              <a:ext uri="{FF2B5EF4-FFF2-40B4-BE49-F238E27FC236}">
                <a16:creationId xmlns:a16="http://schemas.microsoft.com/office/drawing/2014/main" id="{FB0F17D0-53DD-69F0-5659-560A9189161B}"/>
              </a:ext>
            </a:extLst>
          </p:cNvPr>
          <p:cNvPicPr>
            <a:picLocks noChangeAspect="1" noChangeArrowheads="1"/>
          </p:cNvPicPr>
          <p:nvPr>
            <p:custDataLst>
              <p:tags r:id="rId4"/>
            </p:custDataLst>
          </p:nvPr>
        </p:nvPicPr>
        <p:blipFill>
          <a:blip r:embed="rId9">
            <a:alphaModFix/>
            <a:extLst>
              <a:ext uri="{28A0092B-C50C-407E-A947-70E740481C1C}">
                <a14:useLocalDpi xmlns:a14="http://schemas.microsoft.com/office/drawing/2010/main" val="0"/>
              </a:ext>
            </a:extLst>
          </a:blip>
          <a:srcRect/>
          <a:stretch>
            <a:fillRect/>
          </a:stretch>
        </p:blipFill>
        <p:spPr bwMode="auto">
          <a:xfrm rot="17499370">
            <a:off x="624336" y="1690298"/>
            <a:ext cx="1446944" cy="1425096"/>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descr="Culturiste avec un remplissage uni">
            <a:extLst>
              <a:ext uri="{FF2B5EF4-FFF2-40B4-BE49-F238E27FC236}">
                <a16:creationId xmlns:a16="http://schemas.microsoft.com/office/drawing/2014/main" id="{F8C0F136-3FB0-83E8-7FF1-BE1CF5795370}"/>
              </a:ext>
            </a:extLst>
          </p:cNvPr>
          <p:cNvPicPr>
            <a:picLocks noChangeAspect="1"/>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a:off x="2443736" y="2884839"/>
            <a:ext cx="1949115" cy="1949115"/>
          </a:xfrm>
          <a:prstGeom prst="rect">
            <a:avLst/>
          </a:prstGeom>
        </p:spPr>
      </p:pic>
      <p:sp>
        <p:nvSpPr>
          <p:cNvPr id="5" name="ZoneTexte 4">
            <a:extLst>
              <a:ext uri="{FF2B5EF4-FFF2-40B4-BE49-F238E27FC236}">
                <a16:creationId xmlns:a16="http://schemas.microsoft.com/office/drawing/2014/main" id="{A22E8EF7-BE8A-537A-5E4A-E96B617AAC5B}"/>
              </a:ext>
            </a:extLst>
          </p:cNvPr>
          <p:cNvSpPr txBox="1"/>
          <p:nvPr>
            <p:custDataLst>
              <p:tags r:id="rId6"/>
            </p:custDataLst>
          </p:nvPr>
        </p:nvSpPr>
        <p:spPr>
          <a:xfrm>
            <a:off x="4712747" y="2586001"/>
            <a:ext cx="6144126" cy="3539430"/>
          </a:xfrm>
          <a:prstGeom prst="rect">
            <a:avLst/>
          </a:prstGeom>
          <a:noFill/>
        </p:spPr>
        <p:txBody>
          <a:bodyPr wrap="square" rtlCol="0">
            <a:spAutoFit/>
          </a:bodyPr>
          <a:lstStyle/>
          <a:p>
            <a:pPr algn="ctr"/>
            <a:r>
              <a:rPr lang="fr-BE" sz="2800" dirty="0">
                <a:latin typeface="Raleway" pitchFamily="2" charset="0"/>
              </a:rPr>
              <a:t>Pour concevoir et </a:t>
            </a:r>
            <a:r>
              <a:rPr lang="fr-BE" sz="2800" b="1" dirty="0">
                <a:latin typeface="Raleway" pitchFamily="2" charset="0"/>
              </a:rPr>
              <a:t>diffuser</a:t>
            </a:r>
            <a:r>
              <a:rPr lang="fr-BE" sz="2800" dirty="0">
                <a:latin typeface="Raleway" pitchFamily="2" charset="0"/>
              </a:rPr>
              <a:t> (en mode synchrone ou </a:t>
            </a:r>
            <a:r>
              <a:rPr lang="fr-BE" sz="2800" b="1" dirty="0">
                <a:latin typeface="Raleway" pitchFamily="2" charset="0"/>
              </a:rPr>
              <a:t>asynchrone</a:t>
            </a:r>
            <a:r>
              <a:rPr lang="fr-BE" sz="2800" dirty="0">
                <a:latin typeface="Raleway" pitchFamily="2" charset="0"/>
              </a:rPr>
              <a:t>) des contenus ou médias </a:t>
            </a:r>
            <a:r>
              <a:rPr lang="fr-BE" sz="2800" b="1" dirty="0">
                <a:latin typeface="Raleway" pitchFamily="2" charset="0"/>
              </a:rPr>
              <a:t>interactifs</a:t>
            </a:r>
            <a:r>
              <a:rPr lang="fr-BE" sz="2800" dirty="0">
                <a:latin typeface="Raleway" pitchFamily="2" charset="0"/>
              </a:rPr>
              <a:t> et variés, organisés de manière dynamique en arborescence.</a:t>
            </a:r>
          </a:p>
          <a:p>
            <a:pPr algn="ctr"/>
            <a:endParaRPr lang="fr-BE" sz="2800" dirty="0">
              <a:latin typeface="Raleway" pitchFamily="2" charset="0"/>
            </a:endParaRPr>
          </a:p>
          <a:p>
            <a:pPr algn="ctr"/>
            <a:r>
              <a:rPr lang="fr-BE" sz="2800" dirty="0">
                <a:latin typeface="Raleway" pitchFamily="2" charset="0"/>
              </a:rPr>
              <a:t>Synchrone : Renforcer si écran tactile</a:t>
            </a:r>
          </a:p>
        </p:txBody>
      </p:sp>
    </p:spTree>
    <p:extLst>
      <p:ext uri="{BB962C8B-B14F-4D97-AF65-F5344CB8AC3E}">
        <p14:creationId xmlns:p14="http://schemas.microsoft.com/office/powerpoint/2010/main" val="254508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0A0C8393-361F-BF97-3420-97EB8261E67D}"/>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D083D430-0E74-428C-E946-ACEC697A3A7C}"/>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08B6CB15-BA53-CBF0-9036-0A1E318A5B87}"/>
              </a:ext>
            </a:extLst>
          </p:cNvPr>
          <p:cNvSpPr txBox="1"/>
          <p:nvPr>
            <p:custDataLst>
              <p:tags r:id="rId2"/>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sp>
        <p:nvSpPr>
          <p:cNvPr id="6" name="Rectangle : coins arrondis 5">
            <a:extLst>
              <a:ext uri="{FF2B5EF4-FFF2-40B4-BE49-F238E27FC236}">
                <a16:creationId xmlns:a16="http://schemas.microsoft.com/office/drawing/2014/main" id="{08D5686E-5287-52A7-2F07-4467A6069EBA}"/>
              </a:ext>
            </a:extLst>
          </p:cNvPr>
          <p:cNvSpPr/>
          <p:nvPr>
            <p:custDataLst>
              <p:tags r:id="rId3"/>
            </p:custDataLst>
          </p:nvPr>
        </p:nvSpPr>
        <p:spPr>
          <a:xfrm rot="16216476">
            <a:off x="3508159" y="-845651"/>
            <a:ext cx="5651511" cy="11205079"/>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descr="Une image contenant texte, capture d’écran, Police&#10;&#10;Le contenu généré par l’IA peut être incorrect.">
            <a:extLst>
              <a:ext uri="{FF2B5EF4-FFF2-40B4-BE49-F238E27FC236}">
                <a16:creationId xmlns:a16="http://schemas.microsoft.com/office/drawing/2014/main" id="{075BE219-75C9-7ED5-6D55-DEF46D8F621C}"/>
              </a:ext>
            </a:extLst>
          </p:cNvPr>
          <p:cNvPicPr>
            <a:picLocks noChangeAspect="1"/>
          </p:cNvPicPr>
          <p:nvPr>
            <p:custDataLst>
              <p:tags r:id="rId4"/>
            </p:custDataLst>
          </p:nvPr>
        </p:nvPicPr>
        <p:blipFill>
          <a:blip r:embed="rId8"/>
          <a:stretch>
            <a:fillRect/>
          </a:stretch>
        </p:blipFill>
        <p:spPr>
          <a:xfrm>
            <a:off x="1303856" y="2677176"/>
            <a:ext cx="10353980" cy="2842675"/>
          </a:xfrm>
          <a:prstGeom prst="rect">
            <a:avLst/>
          </a:prstGeom>
        </p:spPr>
      </p:pic>
      <p:pic>
        <p:nvPicPr>
          <p:cNvPr id="7" name="Picture 2" descr="Canva New Logo">
            <a:extLst>
              <a:ext uri="{FF2B5EF4-FFF2-40B4-BE49-F238E27FC236}">
                <a16:creationId xmlns:a16="http://schemas.microsoft.com/office/drawing/2014/main" id="{11CD16C4-D6DD-3116-B6C0-0C388C559947}"/>
              </a:ext>
            </a:extLst>
          </p:cNvPr>
          <p:cNvPicPr>
            <a:picLocks noChangeAspect="1" noChangeArrowheads="1"/>
          </p:cNvPicPr>
          <p:nvPr>
            <p:custDataLst>
              <p:tags r:id="rId5"/>
            </p:custDataLst>
          </p:nvPr>
        </p:nvPicPr>
        <p:blipFill>
          <a:blip r:embed="rId9">
            <a:alphaModFix amt="85000"/>
            <a:extLst>
              <a:ext uri="{28A0092B-C50C-407E-A947-70E740481C1C}">
                <a14:useLocalDpi xmlns:a14="http://schemas.microsoft.com/office/drawing/2010/main" val="0"/>
              </a:ext>
            </a:extLst>
          </a:blip>
          <a:srcRect/>
          <a:stretch>
            <a:fillRect/>
          </a:stretch>
        </p:blipFill>
        <p:spPr bwMode="auto">
          <a:xfrm rot="21575767">
            <a:off x="527299" y="1632745"/>
            <a:ext cx="2295903" cy="135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6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B78F95"/>
            </a:gs>
          </a:gsLst>
          <a:lin ang="3600000" scaled="0"/>
        </a:gradFill>
        <a:effectLst/>
      </p:bgPr>
    </p:bg>
    <p:spTree>
      <p:nvGrpSpPr>
        <p:cNvPr id="1" name="">
          <a:extLst>
            <a:ext uri="{FF2B5EF4-FFF2-40B4-BE49-F238E27FC236}">
              <a16:creationId xmlns:a16="http://schemas.microsoft.com/office/drawing/2014/main" id="{4D21BA65-554A-3318-0AA7-5EE266E52637}"/>
            </a:ext>
          </a:extLst>
        </p:cNvPr>
        <p:cNvGrpSpPr/>
        <p:nvPr/>
      </p:nvGrpSpPr>
      <p:grpSpPr>
        <a:xfrm>
          <a:off x="0" y="0"/>
          <a:ext cx="0" cy="0"/>
          <a:chOff x="0" y="0"/>
          <a:chExt cx="0" cy="0"/>
        </a:xfrm>
      </p:grpSpPr>
      <p:sp>
        <p:nvSpPr>
          <p:cNvPr id="55" name="Ellipse 54">
            <a:extLst>
              <a:ext uri="{FF2B5EF4-FFF2-40B4-BE49-F238E27FC236}">
                <a16:creationId xmlns:a16="http://schemas.microsoft.com/office/drawing/2014/main" id="{64E76D29-3F44-9A65-9ED8-3797C142F375}"/>
              </a:ext>
            </a:extLst>
          </p:cNvPr>
          <p:cNvSpPr/>
          <p:nvPr>
            <p:custDataLst>
              <p:tags r:id="rId1"/>
            </p:custDataLst>
          </p:nvPr>
        </p:nvSpPr>
        <p:spPr>
          <a:xfrm>
            <a:off x="10722592" y="528763"/>
            <a:ext cx="1200585" cy="11836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D95A7160-7B60-4985-1F4A-DEE67C65F9E9}"/>
              </a:ext>
            </a:extLst>
          </p:cNvPr>
          <p:cNvSpPr txBox="1"/>
          <p:nvPr>
            <p:custDataLst>
              <p:tags r:id="rId2"/>
            </p:custDataLst>
          </p:nvPr>
        </p:nvSpPr>
        <p:spPr>
          <a:xfrm>
            <a:off x="5937769" y="756206"/>
            <a:ext cx="5854488" cy="646331"/>
          </a:xfrm>
          <a:prstGeom prst="rect">
            <a:avLst/>
          </a:prstGeom>
          <a:noFill/>
        </p:spPr>
        <p:txBody>
          <a:bodyPr wrap="none" rtlCol="0">
            <a:spAutoFit/>
          </a:bodyPr>
          <a:lstStyle/>
          <a:p>
            <a:r>
              <a:rPr lang="fr-FR" sz="3600" dirty="0">
                <a:latin typeface="Arial Rounded MT Bold" panose="020F0704030504030204" pitchFamily="34" charset="0"/>
              </a:rPr>
              <a:t>Quel outil pour quel cas? </a:t>
            </a:r>
            <a:endParaRPr lang="fr-BE" sz="3600" dirty="0">
              <a:latin typeface="Arial Rounded MT Bold" panose="020F0704030504030204" pitchFamily="34" charset="0"/>
            </a:endParaRPr>
          </a:p>
        </p:txBody>
      </p:sp>
      <p:sp>
        <p:nvSpPr>
          <p:cNvPr id="6" name="Rectangle : coins arrondis 5">
            <a:extLst>
              <a:ext uri="{FF2B5EF4-FFF2-40B4-BE49-F238E27FC236}">
                <a16:creationId xmlns:a16="http://schemas.microsoft.com/office/drawing/2014/main" id="{1562ECC0-2450-CE17-54B6-9413BCE8005B}"/>
              </a:ext>
            </a:extLst>
          </p:cNvPr>
          <p:cNvSpPr/>
          <p:nvPr>
            <p:custDataLst>
              <p:tags r:id="rId3"/>
            </p:custDataLst>
          </p:nvPr>
        </p:nvSpPr>
        <p:spPr>
          <a:xfrm rot="16216476">
            <a:off x="3508159" y="-845651"/>
            <a:ext cx="5651511" cy="11205079"/>
          </a:xfrm>
          <a:prstGeom prst="roundRect">
            <a:avLst/>
          </a:prstGeom>
          <a:gradFill>
            <a:gsLst>
              <a:gs pos="0">
                <a:srgbClr val="7030A0"/>
              </a:gs>
              <a:gs pos="74000">
                <a:schemeClr val="accent1">
                  <a:lumMod val="45000"/>
                  <a:lumOff val="55000"/>
                </a:schemeClr>
              </a:gs>
              <a:gs pos="83000">
                <a:schemeClr val="accent1">
                  <a:lumMod val="45000"/>
                  <a:lumOff val="55000"/>
                </a:schemeClr>
              </a:gs>
              <a:gs pos="100000">
                <a:srgbClr val="B78F95"/>
              </a:gs>
            </a:gsLst>
            <a:lin ang="3600000" scaled="0"/>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Picture 2" descr="Canva New Logo">
            <a:extLst>
              <a:ext uri="{FF2B5EF4-FFF2-40B4-BE49-F238E27FC236}">
                <a16:creationId xmlns:a16="http://schemas.microsoft.com/office/drawing/2014/main" id="{CCE57A1F-8B7A-B42D-54C9-51862B5BD53C}"/>
              </a:ext>
            </a:extLst>
          </p:cNvPr>
          <p:cNvPicPr>
            <a:picLocks noChangeAspect="1" noChangeArrowheads="1"/>
          </p:cNvPicPr>
          <p:nvPr>
            <p:custDataLst>
              <p:tags r:id="rId4"/>
            </p:custDataLst>
          </p:nvPr>
        </p:nvPicPr>
        <p:blipFill>
          <a:blip r:embed="rId8">
            <a:alphaModFix amt="85000"/>
            <a:extLst>
              <a:ext uri="{28A0092B-C50C-407E-A947-70E740481C1C}">
                <a14:useLocalDpi xmlns:a14="http://schemas.microsoft.com/office/drawing/2010/main" val="0"/>
              </a:ext>
            </a:extLst>
          </a:blip>
          <a:srcRect/>
          <a:stretch>
            <a:fillRect/>
          </a:stretch>
        </p:blipFill>
        <p:spPr bwMode="auto">
          <a:xfrm rot="21575767">
            <a:off x="527299" y="1632745"/>
            <a:ext cx="2295903" cy="135046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a:extLst>
              <a:ext uri="{FF2B5EF4-FFF2-40B4-BE49-F238E27FC236}">
                <a16:creationId xmlns:a16="http://schemas.microsoft.com/office/drawing/2014/main" id="{E6E6F2C0-698E-0977-0EF7-BA63283F8C12}"/>
              </a:ext>
            </a:extLst>
          </p:cNvPr>
          <p:cNvGrpSpPr/>
          <p:nvPr>
            <p:custDataLst>
              <p:tags r:id="rId5"/>
            </p:custDataLst>
          </p:nvPr>
        </p:nvGrpSpPr>
        <p:grpSpPr>
          <a:xfrm>
            <a:off x="2443736" y="2586001"/>
            <a:ext cx="8413137" cy="2862322"/>
            <a:chOff x="2443736" y="2586001"/>
            <a:chExt cx="8413137" cy="2862322"/>
          </a:xfrm>
        </p:grpSpPr>
        <p:pic>
          <p:nvPicPr>
            <p:cNvPr id="2" name="Graphique 1" descr="Culturiste avec un remplissage uni">
              <a:extLst>
                <a:ext uri="{FF2B5EF4-FFF2-40B4-BE49-F238E27FC236}">
                  <a16:creationId xmlns:a16="http://schemas.microsoft.com/office/drawing/2014/main" id="{0F9051F1-BEAF-0C07-8AD4-47C3A7AF87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43736" y="2884839"/>
              <a:ext cx="1949115" cy="1949115"/>
            </a:xfrm>
            <a:prstGeom prst="rect">
              <a:avLst/>
            </a:prstGeom>
          </p:spPr>
        </p:pic>
        <p:sp>
          <p:nvSpPr>
            <p:cNvPr id="5" name="ZoneTexte 4">
              <a:extLst>
                <a:ext uri="{FF2B5EF4-FFF2-40B4-BE49-F238E27FC236}">
                  <a16:creationId xmlns:a16="http://schemas.microsoft.com/office/drawing/2014/main" id="{EA66CE90-2777-214E-ECE8-4532622A9C5A}"/>
                </a:ext>
              </a:extLst>
            </p:cNvPr>
            <p:cNvSpPr txBox="1"/>
            <p:nvPr/>
          </p:nvSpPr>
          <p:spPr>
            <a:xfrm>
              <a:off x="4712747" y="2586001"/>
              <a:ext cx="6144126" cy="2862322"/>
            </a:xfrm>
            <a:prstGeom prst="rect">
              <a:avLst/>
            </a:prstGeom>
            <a:noFill/>
          </p:spPr>
          <p:txBody>
            <a:bodyPr wrap="square" rtlCol="0">
              <a:spAutoFit/>
            </a:bodyPr>
            <a:lstStyle/>
            <a:p>
              <a:pPr algn="ctr"/>
              <a:r>
                <a:rPr lang="fr-FR" sz="3600" dirty="0">
                  <a:latin typeface="Raleway" pitchFamily="2" charset="0"/>
                </a:rPr>
                <a:t>O</a:t>
              </a:r>
              <a:r>
                <a:rPr lang="fr-BE" sz="3600" dirty="0" err="1">
                  <a:latin typeface="Raleway" pitchFamily="2" charset="0"/>
                </a:rPr>
                <a:t>util</a:t>
              </a:r>
              <a:r>
                <a:rPr lang="fr-BE" sz="3600" dirty="0">
                  <a:latin typeface="Raleway" pitchFamily="2" charset="0"/>
                </a:rPr>
                <a:t> tout-en-un pour la conception </a:t>
              </a:r>
              <a:r>
                <a:rPr lang="fr-BE" sz="3600" b="1" dirty="0">
                  <a:latin typeface="Raleway" pitchFamily="2" charset="0"/>
                </a:rPr>
                <a:t>facilitée</a:t>
              </a:r>
              <a:r>
                <a:rPr lang="fr-BE" sz="3600" dirty="0">
                  <a:latin typeface="Raleway" pitchFamily="2" charset="0"/>
                </a:rPr>
                <a:t> et </a:t>
              </a:r>
              <a:r>
                <a:rPr lang="fr-BE" sz="3600" b="1" dirty="0">
                  <a:latin typeface="Raleway" pitchFamily="2" charset="0"/>
                </a:rPr>
                <a:t>intuitive </a:t>
              </a:r>
              <a:r>
                <a:rPr lang="fr-BE" sz="3600" dirty="0">
                  <a:latin typeface="Raleway" pitchFamily="2" charset="0"/>
                </a:rPr>
                <a:t>de visuels attractifs et intégrants divers médias</a:t>
              </a:r>
            </a:p>
          </p:txBody>
        </p:sp>
      </p:grpSp>
    </p:spTree>
    <p:extLst>
      <p:ext uri="{BB962C8B-B14F-4D97-AF65-F5344CB8AC3E}">
        <p14:creationId xmlns:p14="http://schemas.microsoft.com/office/powerpoint/2010/main" val="531852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00.xml><?xml version="1.0" encoding="utf-8"?>
<p:tagLst xmlns:a="http://schemas.openxmlformats.org/drawingml/2006/main" xmlns:r="http://schemas.openxmlformats.org/officeDocument/2006/relationships" xmlns:p="http://schemas.openxmlformats.org/presentationml/2006/main">
  <p:tag name="NUM" val="729"/>
</p:tagLst>
</file>

<file path=ppt/tags/tag1001.xml><?xml version="1.0" encoding="utf-8"?>
<p:tagLst xmlns:a="http://schemas.openxmlformats.org/drawingml/2006/main" xmlns:r="http://schemas.openxmlformats.org/officeDocument/2006/relationships" xmlns:p="http://schemas.openxmlformats.org/presentationml/2006/main">
  <p:tag name="NUM" val="730"/>
</p:tagLst>
</file>

<file path=ppt/tags/tag1002.xml><?xml version="1.0" encoding="utf-8"?>
<p:tagLst xmlns:a="http://schemas.openxmlformats.org/drawingml/2006/main" xmlns:r="http://schemas.openxmlformats.org/officeDocument/2006/relationships" xmlns:p="http://schemas.openxmlformats.org/presentationml/2006/main">
  <p:tag name="NUM" val="731"/>
</p:tagLst>
</file>

<file path=ppt/tags/tag1003.xml><?xml version="1.0" encoding="utf-8"?>
<p:tagLst xmlns:a="http://schemas.openxmlformats.org/drawingml/2006/main" xmlns:r="http://schemas.openxmlformats.org/officeDocument/2006/relationships" xmlns:p="http://schemas.openxmlformats.org/presentationml/2006/main">
  <p:tag name="NUM" val="732"/>
</p:tagLst>
</file>

<file path=ppt/tags/tag1004.xml><?xml version="1.0" encoding="utf-8"?>
<p:tagLst xmlns:a="http://schemas.openxmlformats.org/drawingml/2006/main" xmlns:r="http://schemas.openxmlformats.org/officeDocument/2006/relationships" xmlns:p="http://schemas.openxmlformats.org/presentationml/2006/main">
  <p:tag name="NUM" val="733"/>
</p:tagLst>
</file>

<file path=ppt/tags/tag1005.xml><?xml version="1.0" encoding="utf-8"?>
<p:tagLst xmlns:a="http://schemas.openxmlformats.org/drawingml/2006/main" xmlns:r="http://schemas.openxmlformats.org/officeDocument/2006/relationships" xmlns:p="http://schemas.openxmlformats.org/presentationml/2006/main">
  <p:tag name="NUM" val="734"/>
</p:tagLst>
</file>

<file path=ppt/tags/tag1006.xml><?xml version="1.0" encoding="utf-8"?>
<p:tagLst xmlns:a="http://schemas.openxmlformats.org/drawingml/2006/main" xmlns:r="http://schemas.openxmlformats.org/officeDocument/2006/relationships" xmlns:p="http://schemas.openxmlformats.org/presentationml/2006/main">
  <p:tag name="NUM" val="735"/>
</p:tagLst>
</file>

<file path=ppt/tags/tag1007.xml><?xml version="1.0" encoding="utf-8"?>
<p:tagLst xmlns:a="http://schemas.openxmlformats.org/drawingml/2006/main" xmlns:r="http://schemas.openxmlformats.org/officeDocument/2006/relationships" xmlns:p="http://schemas.openxmlformats.org/presentationml/2006/main">
  <p:tag name="NUM" val="736"/>
</p:tagLst>
</file>

<file path=ppt/tags/tag1008.xml><?xml version="1.0" encoding="utf-8"?>
<p:tagLst xmlns:a="http://schemas.openxmlformats.org/drawingml/2006/main" xmlns:r="http://schemas.openxmlformats.org/officeDocument/2006/relationships" xmlns:p="http://schemas.openxmlformats.org/presentationml/2006/main">
  <p:tag name="NUM" val="737"/>
</p:tagLst>
</file>

<file path=ppt/tags/tag1009.xml><?xml version="1.0" encoding="utf-8"?>
<p:tagLst xmlns:a="http://schemas.openxmlformats.org/drawingml/2006/main" xmlns:r="http://schemas.openxmlformats.org/officeDocument/2006/relationships" xmlns:p="http://schemas.openxmlformats.org/presentationml/2006/main">
  <p:tag name="NUM" val="738"/>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10.xml><?xml version="1.0" encoding="utf-8"?>
<p:tagLst xmlns:a="http://schemas.openxmlformats.org/drawingml/2006/main" xmlns:r="http://schemas.openxmlformats.org/officeDocument/2006/relationships" xmlns:p="http://schemas.openxmlformats.org/presentationml/2006/main">
  <p:tag name="NUM" val="739"/>
</p:tagLst>
</file>

<file path=ppt/tags/tag1011.xml><?xml version="1.0" encoding="utf-8"?>
<p:tagLst xmlns:a="http://schemas.openxmlformats.org/drawingml/2006/main" xmlns:r="http://schemas.openxmlformats.org/officeDocument/2006/relationships" xmlns:p="http://schemas.openxmlformats.org/presentationml/2006/main">
  <p:tag name="NUM" val="740"/>
</p:tagLst>
</file>

<file path=ppt/tags/tag1012.xml><?xml version="1.0" encoding="utf-8"?>
<p:tagLst xmlns:a="http://schemas.openxmlformats.org/drawingml/2006/main" xmlns:r="http://schemas.openxmlformats.org/officeDocument/2006/relationships" xmlns:p="http://schemas.openxmlformats.org/presentationml/2006/main">
  <p:tag name="NUM" val="741"/>
</p:tagLst>
</file>

<file path=ppt/tags/tag1013.xml><?xml version="1.0" encoding="utf-8"?>
<p:tagLst xmlns:a="http://schemas.openxmlformats.org/drawingml/2006/main" xmlns:r="http://schemas.openxmlformats.org/officeDocument/2006/relationships" xmlns:p="http://schemas.openxmlformats.org/presentationml/2006/main">
  <p:tag name="NUM" val="742"/>
</p:tagLst>
</file>

<file path=ppt/tags/tag1014.xml><?xml version="1.0" encoding="utf-8"?>
<p:tagLst xmlns:a="http://schemas.openxmlformats.org/drawingml/2006/main" xmlns:r="http://schemas.openxmlformats.org/officeDocument/2006/relationships" xmlns:p="http://schemas.openxmlformats.org/presentationml/2006/main">
  <p:tag name="NUM" val="743"/>
</p:tagLst>
</file>

<file path=ppt/tags/tag1015.xml><?xml version="1.0" encoding="utf-8"?>
<p:tagLst xmlns:a="http://schemas.openxmlformats.org/drawingml/2006/main" xmlns:r="http://schemas.openxmlformats.org/officeDocument/2006/relationships" xmlns:p="http://schemas.openxmlformats.org/presentationml/2006/main">
  <p:tag name="NUM" val="744"/>
</p:tagLst>
</file>

<file path=ppt/tags/tag1016.xml><?xml version="1.0" encoding="utf-8"?>
<p:tagLst xmlns:a="http://schemas.openxmlformats.org/drawingml/2006/main" xmlns:r="http://schemas.openxmlformats.org/officeDocument/2006/relationships" xmlns:p="http://schemas.openxmlformats.org/presentationml/2006/main">
  <p:tag name="NUM" val="745"/>
</p:tagLst>
</file>

<file path=ppt/tags/tag1017.xml><?xml version="1.0" encoding="utf-8"?>
<p:tagLst xmlns:a="http://schemas.openxmlformats.org/drawingml/2006/main" xmlns:r="http://schemas.openxmlformats.org/officeDocument/2006/relationships" xmlns:p="http://schemas.openxmlformats.org/presentationml/2006/main">
  <p:tag name="NUM" val="746"/>
</p:tagLst>
</file>

<file path=ppt/tags/tag1018.xml><?xml version="1.0" encoding="utf-8"?>
<p:tagLst xmlns:a="http://schemas.openxmlformats.org/drawingml/2006/main" xmlns:r="http://schemas.openxmlformats.org/officeDocument/2006/relationships" xmlns:p="http://schemas.openxmlformats.org/presentationml/2006/main">
  <p:tag name="NUM" val="747"/>
</p:tagLst>
</file>

<file path=ppt/tags/tag1019.xml><?xml version="1.0" encoding="utf-8"?>
<p:tagLst xmlns:a="http://schemas.openxmlformats.org/drawingml/2006/main" xmlns:r="http://schemas.openxmlformats.org/officeDocument/2006/relationships" xmlns:p="http://schemas.openxmlformats.org/presentationml/2006/main">
  <p:tag name="NUM" val="748"/>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20.xml><?xml version="1.0" encoding="utf-8"?>
<p:tagLst xmlns:a="http://schemas.openxmlformats.org/drawingml/2006/main" xmlns:r="http://schemas.openxmlformats.org/officeDocument/2006/relationships" xmlns:p="http://schemas.openxmlformats.org/presentationml/2006/main">
  <p:tag name="NUM" val="749"/>
</p:tagLst>
</file>

<file path=ppt/tags/tag1021.xml><?xml version="1.0" encoding="utf-8"?>
<p:tagLst xmlns:a="http://schemas.openxmlformats.org/drawingml/2006/main" xmlns:r="http://schemas.openxmlformats.org/officeDocument/2006/relationships" xmlns:p="http://schemas.openxmlformats.org/presentationml/2006/main">
  <p:tag name="NUM" val="750"/>
</p:tagLst>
</file>

<file path=ppt/tags/tag1022.xml><?xml version="1.0" encoding="utf-8"?>
<p:tagLst xmlns:a="http://schemas.openxmlformats.org/drawingml/2006/main" xmlns:r="http://schemas.openxmlformats.org/officeDocument/2006/relationships" xmlns:p="http://schemas.openxmlformats.org/presentationml/2006/main">
  <p:tag name="NUM" val="751"/>
</p:tagLst>
</file>

<file path=ppt/tags/tag1023.xml><?xml version="1.0" encoding="utf-8"?>
<p:tagLst xmlns:a="http://schemas.openxmlformats.org/drawingml/2006/main" xmlns:r="http://schemas.openxmlformats.org/officeDocument/2006/relationships" xmlns:p="http://schemas.openxmlformats.org/presentationml/2006/main">
  <p:tag name="NUM" val="752"/>
</p:tagLst>
</file>

<file path=ppt/tags/tag1024.xml><?xml version="1.0" encoding="utf-8"?>
<p:tagLst xmlns:a="http://schemas.openxmlformats.org/drawingml/2006/main" xmlns:r="http://schemas.openxmlformats.org/officeDocument/2006/relationships" xmlns:p="http://schemas.openxmlformats.org/presentationml/2006/main">
  <p:tag name="NUM" val="753"/>
</p:tagLst>
</file>

<file path=ppt/tags/tag1025.xml><?xml version="1.0" encoding="utf-8"?>
<p:tagLst xmlns:a="http://schemas.openxmlformats.org/drawingml/2006/main" xmlns:r="http://schemas.openxmlformats.org/officeDocument/2006/relationships" xmlns:p="http://schemas.openxmlformats.org/presentationml/2006/main">
  <p:tag name="NUM" val="754"/>
</p:tagLst>
</file>

<file path=ppt/tags/tag1026.xml><?xml version="1.0" encoding="utf-8"?>
<p:tagLst xmlns:a="http://schemas.openxmlformats.org/drawingml/2006/main" xmlns:r="http://schemas.openxmlformats.org/officeDocument/2006/relationships" xmlns:p="http://schemas.openxmlformats.org/presentationml/2006/main">
  <p:tag name="NUM" val="755"/>
</p:tagLst>
</file>

<file path=ppt/tags/tag1027.xml><?xml version="1.0" encoding="utf-8"?>
<p:tagLst xmlns:a="http://schemas.openxmlformats.org/drawingml/2006/main" xmlns:r="http://schemas.openxmlformats.org/officeDocument/2006/relationships" xmlns:p="http://schemas.openxmlformats.org/presentationml/2006/main">
  <p:tag name="NUM" val="756"/>
</p:tagLst>
</file>

<file path=ppt/tags/tag1028.xml><?xml version="1.0" encoding="utf-8"?>
<p:tagLst xmlns:a="http://schemas.openxmlformats.org/drawingml/2006/main" xmlns:r="http://schemas.openxmlformats.org/officeDocument/2006/relationships" xmlns:p="http://schemas.openxmlformats.org/presentationml/2006/main">
  <p:tag name="NUM" val="757"/>
</p:tagLst>
</file>

<file path=ppt/tags/tag1029.xml><?xml version="1.0" encoding="utf-8"?>
<p:tagLst xmlns:a="http://schemas.openxmlformats.org/drawingml/2006/main" xmlns:r="http://schemas.openxmlformats.org/officeDocument/2006/relationships" xmlns:p="http://schemas.openxmlformats.org/presentationml/2006/main">
  <p:tag name="NUM" val="758"/>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30.xml><?xml version="1.0" encoding="utf-8"?>
<p:tagLst xmlns:a="http://schemas.openxmlformats.org/drawingml/2006/main" xmlns:r="http://schemas.openxmlformats.org/officeDocument/2006/relationships" xmlns:p="http://schemas.openxmlformats.org/presentationml/2006/main">
  <p:tag name="NUM" val="759"/>
</p:tagLst>
</file>

<file path=ppt/tags/tag1031.xml><?xml version="1.0" encoding="utf-8"?>
<p:tagLst xmlns:a="http://schemas.openxmlformats.org/drawingml/2006/main" xmlns:r="http://schemas.openxmlformats.org/officeDocument/2006/relationships" xmlns:p="http://schemas.openxmlformats.org/presentationml/2006/main">
  <p:tag name="NUM" val="760"/>
</p:tagLst>
</file>

<file path=ppt/tags/tag1032.xml><?xml version="1.0" encoding="utf-8"?>
<p:tagLst xmlns:a="http://schemas.openxmlformats.org/drawingml/2006/main" xmlns:r="http://schemas.openxmlformats.org/officeDocument/2006/relationships" xmlns:p="http://schemas.openxmlformats.org/presentationml/2006/main">
  <p:tag name="NUM" val="761"/>
</p:tagLst>
</file>

<file path=ppt/tags/tag1033.xml><?xml version="1.0" encoding="utf-8"?>
<p:tagLst xmlns:a="http://schemas.openxmlformats.org/drawingml/2006/main" xmlns:r="http://schemas.openxmlformats.org/officeDocument/2006/relationships" xmlns:p="http://schemas.openxmlformats.org/presentationml/2006/main">
  <p:tag name="NUM" val="762"/>
</p:tagLst>
</file>

<file path=ppt/tags/tag1034.xml><?xml version="1.0" encoding="utf-8"?>
<p:tagLst xmlns:a="http://schemas.openxmlformats.org/drawingml/2006/main" xmlns:r="http://schemas.openxmlformats.org/officeDocument/2006/relationships" xmlns:p="http://schemas.openxmlformats.org/presentationml/2006/main">
  <p:tag name="NUM" val="763"/>
</p:tagLst>
</file>

<file path=ppt/tags/tag1035.xml><?xml version="1.0" encoding="utf-8"?>
<p:tagLst xmlns:a="http://schemas.openxmlformats.org/drawingml/2006/main" xmlns:r="http://schemas.openxmlformats.org/officeDocument/2006/relationships" xmlns:p="http://schemas.openxmlformats.org/presentationml/2006/main">
  <p:tag name="NUM" val="764"/>
</p:tagLst>
</file>

<file path=ppt/tags/tag1036.xml><?xml version="1.0" encoding="utf-8"?>
<p:tagLst xmlns:a="http://schemas.openxmlformats.org/drawingml/2006/main" xmlns:r="http://schemas.openxmlformats.org/officeDocument/2006/relationships" xmlns:p="http://schemas.openxmlformats.org/presentationml/2006/main">
  <p:tag name="NUM" val="765"/>
</p:tagLst>
</file>

<file path=ppt/tags/tag1037.xml><?xml version="1.0" encoding="utf-8"?>
<p:tagLst xmlns:a="http://schemas.openxmlformats.org/drawingml/2006/main" xmlns:r="http://schemas.openxmlformats.org/officeDocument/2006/relationships" xmlns:p="http://schemas.openxmlformats.org/presentationml/2006/main">
  <p:tag name="NUM" val="766"/>
</p:tagLst>
</file>

<file path=ppt/tags/tag1038.xml><?xml version="1.0" encoding="utf-8"?>
<p:tagLst xmlns:a="http://schemas.openxmlformats.org/drawingml/2006/main" xmlns:r="http://schemas.openxmlformats.org/officeDocument/2006/relationships" xmlns:p="http://schemas.openxmlformats.org/presentationml/2006/main">
  <p:tag name="NUM" val="767"/>
</p:tagLst>
</file>

<file path=ppt/tags/tag1039.xml><?xml version="1.0" encoding="utf-8"?>
<p:tagLst xmlns:a="http://schemas.openxmlformats.org/drawingml/2006/main" xmlns:r="http://schemas.openxmlformats.org/officeDocument/2006/relationships" xmlns:p="http://schemas.openxmlformats.org/presentationml/2006/main">
  <p:tag name="NUM" val="768"/>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40.xml><?xml version="1.0" encoding="utf-8"?>
<p:tagLst xmlns:a="http://schemas.openxmlformats.org/drawingml/2006/main" xmlns:r="http://schemas.openxmlformats.org/officeDocument/2006/relationships" xmlns:p="http://schemas.openxmlformats.org/presentationml/2006/main">
  <p:tag name="NUM" val="769"/>
</p:tagLst>
</file>

<file path=ppt/tags/tag1041.xml><?xml version="1.0" encoding="utf-8"?>
<p:tagLst xmlns:a="http://schemas.openxmlformats.org/drawingml/2006/main" xmlns:r="http://schemas.openxmlformats.org/officeDocument/2006/relationships" xmlns:p="http://schemas.openxmlformats.org/presentationml/2006/main">
  <p:tag name="NUM" val="770"/>
</p:tagLst>
</file>

<file path=ppt/tags/tag1042.xml><?xml version="1.0" encoding="utf-8"?>
<p:tagLst xmlns:a="http://schemas.openxmlformats.org/drawingml/2006/main" xmlns:r="http://schemas.openxmlformats.org/officeDocument/2006/relationships" xmlns:p="http://schemas.openxmlformats.org/presentationml/2006/main">
  <p:tag name="NUM" val="771"/>
</p:tagLst>
</file>

<file path=ppt/tags/tag1043.xml><?xml version="1.0" encoding="utf-8"?>
<p:tagLst xmlns:a="http://schemas.openxmlformats.org/drawingml/2006/main" xmlns:r="http://schemas.openxmlformats.org/officeDocument/2006/relationships" xmlns:p="http://schemas.openxmlformats.org/presentationml/2006/main">
  <p:tag name="NUM" val="772"/>
</p:tagLst>
</file>

<file path=ppt/tags/tag1044.xml><?xml version="1.0" encoding="utf-8"?>
<p:tagLst xmlns:a="http://schemas.openxmlformats.org/drawingml/2006/main" xmlns:r="http://schemas.openxmlformats.org/officeDocument/2006/relationships" xmlns:p="http://schemas.openxmlformats.org/presentationml/2006/main">
  <p:tag name="NUM" val="773"/>
</p:tagLst>
</file>

<file path=ppt/tags/tag1045.xml><?xml version="1.0" encoding="utf-8"?>
<p:tagLst xmlns:a="http://schemas.openxmlformats.org/drawingml/2006/main" xmlns:r="http://schemas.openxmlformats.org/officeDocument/2006/relationships" xmlns:p="http://schemas.openxmlformats.org/presentationml/2006/main">
  <p:tag name="NUM" val="774"/>
</p:tagLst>
</file>

<file path=ppt/tags/tag1046.xml><?xml version="1.0" encoding="utf-8"?>
<p:tagLst xmlns:a="http://schemas.openxmlformats.org/drawingml/2006/main" xmlns:r="http://schemas.openxmlformats.org/officeDocument/2006/relationships" xmlns:p="http://schemas.openxmlformats.org/presentationml/2006/main">
  <p:tag name="NUM" val="775"/>
</p:tagLst>
</file>

<file path=ppt/tags/tag1047.xml><?xml version="1.0" encoding="utf-8"?>
<p:tagLst xmlns:a="http://schemas.openxmlformats.org/drawingml/2006/main" xmlns:r="http://schemas.openxmlformats.org/officeDocument/2006/relationships" xmlns:p="http://schemas.openxmlformats.org/presentationml/2006/main">
  <p:tag name="NUM" val="776"/>
</p:tagLst>
</file>

<file path=ppt/tags/tag1048.xml><?xml version="1.0" encoding="utf-8"?>
<p:tagLst xmlns:a="http://schemas.openxmlformats.org/drawingml/2006/main" xmlns:r="http://schemas.openxmlformats.org/officeDocument/2006/relationships" xmlns:p="http://schemas.openxmlformats.org/presentationml/2006/main">
  <p:tag name="NUM" val="777"/>
</p:tagLst>
</file>

<file path=ppt/tags/tag1049.xml><?xml version="1.0" encoding="utf-8"?>
<p:tagLst xmlns:a="http://schemas.openxmlformats.org/drawingml/2006/main" xmlns:r="http://schemas.openxmlformats.org/officeDocument/2006/relationships" xmlns:p="http://schemas.openxmlformats.org/presentationml/2006/main">
  <p:tag name="NUM" val="778"/>
</p:tagLst>
</file>

<file path=ppt/tags/tag105.xml><?xml version="1.0" encoding="utf-8"?>
<p:tagLst xmlns:a="http://schemas.openxmlformats.org/drawingml/2006/main" xmlns:r="http://schemas.openxmlformats.org/officeDocument/2006/relationships" xmlns:p="http://schemas.openxmlformats.org/presentationml/2006/main">
  <p:tag name="NUM" val="9"/>
</p:tagLst>
</file>

<file path=ppt/tags/tag1050.xml><?xml version="1.0" encoding="utf-8"?>
<p:tagLst xmlns:a="http://schemas.openxmlformats.org/drawingml/2006/main" xmlns:r="http://schemas.openxmlformats.org/officeDocument/2006/relationships" xmlns:p="http://schemas.openxmlformats.org/presentationml/2006/main">
  <p:tag name="NUM" val="779"/>
</p:tagLst>
</file>

<file path=ppt/tags/tag1051.xml><?xml version="1.0" encoding="utf-8"?>
<p:tagLst xmlns:a="http://schemas.openxmlformats.org/drawingml/2006/main" xmlns:r="http://schemas.openxmlformats.org/officeDocument/2006/relationships" xmlns:p="http://schemas.openxmlformats.org/presentationml/2006/main">
  <p:tag name="NUM" val="780"/>
</p:tagLst>
</file>

<file path=ppt/tags/tag1052.xml><?xml version="1.0" encoding="utf-8"?>
<p:tagLst xmlns:a="http://schemas.openxmlformats.org/drawingml/2006/main" xmlns:r="http://schemas.openxmlformats.org/officeDocument/2006/relationships" xmlns:p="http://schemas.openxmlformats.org/presentationml/2006/main">
  <p:tag name="NUM" val="781"/>
</p:tagLst>
</file>

<file path=ppt/tags/tag1053.xml><?xml version="1.0" encoding="utf-8"?>
<p:tagLst xmlns:a="http://schemas.openxmlformats.org/drawingml/2006/main" xmlns:r="http://schemas.openxmlformats.org/officeDocument/2006/relationships" xmlns:p="http://schemas.openxmlformats.org/presentationml/2006/main">
  <p:tag name="NUM" val="782"/>
</p:tagLst>
</file>

<file path=ppt/tags/tag1054.xml><?xml version="1.0" encoding="utf-8"?>
<p:tagLst xmlns:a="http://schemas.openxmlformats.org/drawingml/2006/main" xmlns:r="http://schemas.openxmlformats.org/officeDocument/2006/relationships" xmlns:p="http://schemas.openxmlformats.org/presentationml/2006/main">
  <p:tag name="NUM" val="783"/>
</p:tagLst>
</file>

<file path=ppt/tags/tag1055.xml><?xml version="1.0" encoding="utf-8"?>
<p:tagLst xmlns:a="http://schemas.openxmlformats.org/drawingml/2006/main" xmlns:r="http://schemas.openxmlformats.org/officeDocument/2006/relationships" xmlns:p="http://schemas.openxmlformats.org/presentationml/2006/main">
  <p:tag name="NUM" val="784"/>
</p:tagLst>
</file>

<file path=ppt/tags/tag1056.xml><?xml version="1.0" encoding="utf-8"?>
<p:tagLst xmlns:a="http://schemas.openxmlformats.org/drawingml/2006/main" xmlns:r="http://schemas.openxmlformats.org/officeDocument/2006/relationships" xmlns:p="http://schemas.openxmlformats.org/presentationml/2006/main">
  <p:tag name="NUM" val="785"/>
</p:tagLst>
</file>

<file path=ppt/tags/tag1057.xml><?xml version="1.0" encoding="utf-8"?>
<p:tagLst xmlns:a="http://schemas.openxmlformats.org/drawingml/2006/main" xmlns:r="http://schemas.openxmlformats.org/officeDocument/2006/relationships" xmlns:p="http://schemas.openxmlformats.org/presentationml/2006/main">
  <p:tag name="NUM" val="786"/>
</p:tagLst>
</file>

<file path=ppt/tags/tag1058.xml><?xml version="1.0" encoding="utf-8"?>
<p:tagLst xmlns:a="http://schemas.openxmlformats.org/drawingml/2006/main" xmlns:r="http://schemas.openxmlformats.org/officeDocument/2006/relationships" xmlns:p="http://schemas.openxmlformats.org/presentationml/2006/main">
  <p:tag name="NUM" val="787"/>
</p:tagLst>
</file>

<file path=ppt/tags/tag1059.xml><?xml version="1.0" encoding="utf-8"?>
<p:tagLst xmlns:a="http://schemas.openxmlformats.org/drawingml/2006/main" xmlns:r="http://schemas.openxmlformats.org/officeDocument/2006/relationships" xmlns:p="http://schemas.openxmlformats.org/presentationml/2006/main">
  <p:tag name="NUM" val="788"/>
</p:tagLst>
</file>

<file path=ppt/tags/tag106.xml><?xml version="1.0" encoding="utf-8"?>
<p:tagLst xmlns:a="http://schemas.openxmlformats.org/drawingml/2006/main" xmlns:r="http://schemas.openxmlformats.org/officeDocument/2006/relationships" xmlns:p="http://schemas.openxmlformats.org/presentationml/2006/main">
  <p:tag name="NUM" val="10"/>
</p:tagLst>
</file>

<file path=ppt/tags/tag1060.xml><?xml version="1.0" encoding="utf-8"?>
<p:tagLst xmlns:a="http://schemas.openxmlformats.org/drawingml/2006/main" xmlns:r="http://schemas.openxmlformats.org/officeDocument/2006/relationships" xmlns:p="http://schemas.openxmlformats.org/presentationml/2006/main">
  <p:tag name="NUM" val="789"/>
</p:tagLst>
</file>

<file path=ppt/tags/tag1061.xml><?xml version="1.0" encoding="utf-8"?>
<p:tagLst xmlns:a="http://schemas.openxmlformats.org/drawingml/2006/main" xmlns:r="http://schemas.openxmlformats.org/officeDocument/2006/relationships" xmlns:p="http://schemas.openxmlformats.org/presentationml/2006/main">
  <p:tag name="NUM" val="790"/>
</p:tagLst>
</file>

<file path=ppt/tags/tag1062.xml><?xml version="1.0" encoding="utf-8"?>
<p:tagLst xmlns:a="http://schemas.openxmlformats.org/drawingml/2006/main" xmlns:r="http://schemas.openxmlformats.org/officeDocument/2006/relationships" xmlns:p="http://schemas.openxmlformats.org/presentationml/2006/main">
  <p:tag name="NUM" val="791"/>
</p:tagLst>
</file>

<file path=ppt/tags/tag1063.xml><?xml version="1.0" encoding="utf-8"?>
<p:tagLst xmlns:a="http://schemas.openxmlformats.org/drawingml/2006/main" xmlns:r="http://schemas.openxmlformats.org/officeDocument/2006/relationships" xmlns:p="http://schemas.openxmlformats.org/presentationml/2006/main">
  <p:tag name="NUM" val="792"/>
</p:tagLst>
</file>

<file path=ppt/tags/tag1064.xml><?xml version="1.0" encoding="utf-8"?>
<p:tagLst xmlns:a="http://schemas.openxmlformats.org/drawingml/2006/main" xmlns:r="http://schemas.openxmlformats.org/officeDocument/2006/relationships" xmlns:p="http://schemas.openxmlformats.org/presentationml/2006/main">
  <p:tag name="NUM" val="793"/>
</p:tagLst>
</file>

<file path=ppt/tags/tag1065.xml><?xml version="1.0" encoding="utf-8"?>
<p:tagLst xmlns:a="http://schemas.openxmlformats.org/drawingml/2006/main" xmlns:r="http://schemas.openxmlformats.org/officeDocument/2006/relationships" xmlns:p="http://schemas.openxmlformats.org/presentationml/2006/main">
  <p:tag name="NUM" val="794"/>
</p:tagLst>
</file>

<file path=ppt/tags/tag1066.xml><?xml version="1.0" encoding="utf-8"?>
<p:tagLst xmlns:a="http://schemas.openxmlformats.org/drawingml/2006/main" xmlns:r="http://schemas.openxmlformats.org/officeDocument/2006/relationships" xmlns:p="http://schemas.openxmlformats.org/presentationml/2006/main">
  <p:tag name="NUM" val="795"/>
</p:tagLst>
</file>

<file path=ppt/tags/tag1067.xml><?xml version="1.0" encoding="utf-8"?>
<p:tagLst xmlns:a="http://schemas.openxmlformats.org/drawingml/2006/main" xmlns:r="http://schemas.openxmlformats.org/officeDocument/2006/relationships" xmlns:p="http://schemas.openxmlformats.org/presentationml/2006/main">
  <p:tag name="NUM" val="796"/>
</p:tagLst>
</file>

<file path=ppt/tags/tag1068.xml><?xml version="1.0" encoding="utf-8"?>
<p:tagLst xmlns:a="http://schemas.openxmlformats.org/drawingml/2006/main" xmlns:r="http://schemas.openxmlformats.org/officeDocument/2006/relationships" xmlns:p="http://schemas.openxmlformats.org/presentationml/2006/main">
  <p:tag name="NUM" val="797"/>
</p:tagLst>
</file>

<file path=ppt/tags/tag1069.xml><?xml version="1.0" encoding="utf-8"?>
<p:tagLst xmlns:a="http://schemas.openxmlformats.org/drawingml/2006/main" xmlns:r="http://schemas.openxmlformats.org/officeDocument/2006/relationships" xmlns:p="http://schemas.openxmlformats.org/presentationml/2006/main">
  <p:tag name="NUM" val="798"/>
</p:tagLst>
</file>

<file path=ppt/tags/tag107.xml><?xml version="1.0" encoding="utf-8"?>
<p:tagLst xmlns:a="http://schemas.openxmlformats.org/drawingml/2006/main" xmlns:r="http://schemas.openxmlformats.org/officeDocument/2006/relationships" xmlns:p="http://schemas.openxmlformats.org/presentationml/2006/main">
  <p:tag name="NUM" val="11"/>
</p:tagLst>
</file>

<file path=ppt/tags/tag1070.xml><?xml version="1.0" encoding="utf-8"?>
<p:tagLst xmlns:a="http://schemas.openxmlformats.org/drawingml/2006/main" xmlns:r="http://schemas.openxmlformats.org/officeDocument/2006/relationships" xmlns:p="http://schemas.openxmlformats.org/presentationml/2006/main">
  <p:tag name="NUM" val="799"/>
</p:tagLst>
</file>

<file path=ppt/tags/tag1071.xml><?xml version="1.0" encoding="utf-8"?>
<p:tagLst xmlns:a="http://schemas.openxmlformats.org/drawingml/2006/main" xmlns:r="http://schemas.openxmlformats.org/officeDocument/2006/relationships" xmlns:p="http://schemas.openxmlformats.org/presentationml/2006/main">
  <p:tag name="NUM" val="800"/>
</p:tagLst>
</file>

<file path=ppt/tags/tag1072.xml><?xml version="1.0" encoding="utf-8"?>
<p:tagLst xmlns:a="http://schemas.openxmlformats.org/drawingml/2006/main" xmlns:r="http://schemas.openxmlformats.org/officeDocument/2006/relationships" xmlns:p="http://schemas.openxmlformats.org/presentationml/2006/main">
  <p:tag name="NUM" val="801"/>
</p:tagLst>
</file>

<file path=ppt/tags/tag1073.xml><?xml version="1.0" encoding="utf-8"?>
<p:tagLst xmlns:a="http://schemas.openxmlformats.org/drawingml/2006/main" xmlns:r="http://schemas.openxmlformats.org/officeDocument/2006/relationships" xmlns:p="http://schemas.openxmlformats.org/presentationml/2006/main">
  <p:tag name="NUM" val="802"/>
</p:tagLst>
</file>

<file path=ppt/tags/tag1074.xml><?xml version="1.0" encoding="utf-8"?>
<p:tagLst xmlns:a="http://schemas.openxmlformats.org/drawingml/2006/main" xmlns:r="http://schemas.openxmlformats.org/officeDocument/2006/relationships" xmlns:p="http://schemas.openxmlformats.org/presentationml/2006/main">
  <p:tag name="NUM" val="803"/>
</p:tagLst>
</file>

<file path=ppt/tags/tag1075.xml><?xml version="1.0" encoding="utf-8"?>
<p:tagLst xmlns:a="http://schemas.openxmlformats.org/drawingml/2006/main" xmlns:r="http://schemas.openxmlformats.org/officeDocument/2006/relationships" xmlns:p="http://schemas.openxmlformats.org/presentationml/2006/main">
  <p:tag name="NUM" val="804"/>
</p:tagLst>
</file>

<file path=ppt/tags/tag1076.xml><?xml version="1.0" encoding="utf-8"?>
<p:tagLst xmlns:a="http://schemas.openxmlformats.org/drawingml/2006/main" xmlns:r="http://schemas.openxmlformats.org/officeDocument/2006/relationships" xmlns:p="http://schemas.openxmlformats.org/presentationml/2006/main">
  <p:tag name="NUM" val="805"/>
</p:tagLst>
</file>

<file path=ppt/tags/tag1077.xml><?xml version="1.0" encoding="utf-8"?>
<p:tagLst xmlns:a="http://schemas.openxmlformats.org/drawingml/2006/main" xmlns:r="http://schemas.openxmlformats.org/officeDocument/2006/relationships" xmlns:p="http://schemas.openxmlformats.org/presentationml/2006/main">
  <p:tag name="NUM" val="806"/>
</p:tagLst>
</file>

<file path=ppt/tags/tag1078.xml><?xml version="1.0" encoding="utf-8"?>
<p:tagLst xmlns:a="http://schemas.openxmlformats.org/drawingml/2006/main" xmlns:r="http://schemas.openxmlformats.org/officeDocument/2006/relationships" xmlns:p="http://schemas.openxmlformats.org/presentationml/2006/main">
  <p:tag name="NUM" val="807"/>
</p:tagLst>
</file>

<file path=ppt/tags/tag1079.xml><?xml version="1.0" encoding="utf-8"?>
<p:tagLst xmlns:a="http://schemas.openxmlformats.org/drawingml/2006/main" xmlns:r="http://schemas.openxmlformats.org/officeDocument/2006/relationships" xmlns:p="http://schemas.openxmlformats.org/presentationml/2006/main">
  <p:tag name="NUM" val="808"/>
</p:tagLst>
</file>

<file path=ppt/tags/tag108.xml><?xml version="1.0" encoding="utf-8"?>
<p:tagLst xmlns:a="http://schemas.openxmlformats.org/drawingml/2006/main" xmlns:r="http://schemas.openxmlformats.org/officeDocument/2006/relationships" xmlns:p="http://schemas.openxmlformats.org/presentationml/2006/main">
  <p:tag name="NUM" val="12"/>
</p:tagLst>
</file>

<file path=ppt/tags/tag1080.xml><?xml version="1.0" encoding="utf-8"?>
<p:tagLst xmlns:a="http://schemas.openxmlformats.org/drawingml/2006/main" xmlns:r="http://schemas.openxmlformats.org/officeDocument/2006/relationships" xmlns:p="http://schemas.openxmlformats.org/presentationml/2006/main">
  <p:tag name="NUM" val="809"/>
</p:tagLst>
</file>

<file path=ppt/tags/tag1081.xml><?xml version="1.0" encoding="utf-8"?>
<p:tagLst xmlns:a="http://schemas.openxmlformats.org/drawingml/2006/main" xmlns:r="http://schemas.openxmlformats.org/officeDocument/2006/relationships" xmlns:p="http://schemas.openxmlformats.org/presentationml/2006/main">
  <p:tag name="NUM" val="810"/>
</p:tagLst>
</file>

<file path=ppt/tags/tag1082.xml><?xml version="1.0" encoding="utf-8"?>
<p:tagLst xmlns:a="http://schemas.openxmlformats.org/drawingml/2006/main" xmlns:r="http://schemas.openxmlformats.org/officeDocument/2006/relationships" xmlns:p="http://schemas.openxmlformats.org/presentationml/2006/main">
  <p:tag name="NUM" val="811"/>
</p:tagLst>
</file>

<file path=ppt/tags/tag1083.xml><?xml version="1.0" encoding="utf-8"?>
<p:tagLst xmlns:a="http://schemas.openxmlformats.org/drawingml/2006/main" xmlns:r="http://schemas.openxmlformats.org/officeDocument/2006/relationships" xmlns:p="http://schemas.openxmlformats.org/presentationml/2006/main">
  <p:tag name="NUM" val="812"/>
</p:tagLst>
</file>

<file path=ppt/tags/tag1084.xml><?xml version="1.0" encoding="utf-8"?>
<p:tagLst xmlns:a="http://schemas.openxmlformats.org/drawingml/2006/main" xmlns:r="http://schemas.openxmlformats.org/officeDocument/2006/relationships" xmlns:p="http://schemas.openxmlformats.org/presentationml/2006/main">
  <p:tag name="NUM" val="813"/>
</p:tagLst>
</file>

<file path=ppt/tags/tag1085.xml><?xml version="1.0" encoding="utf-8"?>
<p:tagLst xmlns:a="http://schemas.openxmlformats.org/drawingml/2006/main" xmlns:r="http://schemas.openxmlformats.org/officeDocument/2006/relationships" xmlns:p="http://schemas.openxmlformats.org/presentationml/2006/main">
  <p:tag name="NUM" val="814"/>
</p:tagLst>
</file>

<file path=ppt/tags/tag1086.xml><?xml version="1.0" encoding="utf-8"?>
<p:tagLst xmlns:a="http://schemas.openxmlformats.org/drawingml/2006/main" xmlns:r="http://schemas.openxmlformats.org/officeDocument/2006/relationships" xmlns:p="http://schemas.openxmlformats.org/presentationml/2006/main">
  <p:tag name="NUM" val="815"/>
</p:tagLst>
</file>

<file path=ppt/tags/tag1087.xml><?xml version="1.0" encoding="utf-8"?>
<p:tagLst xmlns:a="http://schemas.openxmlformats.org/drawingml/2006/main" xmlns:r="http://schemas.openxmlformats.org/officeDocument/2006/relationships" xmlns:p="http://schemas.openxmlformats.org/presentationml/2006/main">
  <p:tag name="NUM" val="816"/>
</p:tagLst>
</file>

<file path=ppt/tags/tag1088.xml><?xml version="1.0" encoding="utf-8"?>
<p:tagLst xmlns:a="http://schemas.openxmlformats.org/drawingml/2006/main" xmlns:r="http://schemas.openxmlformats.org/officeDocument/2006/relationships" xmlns:p="http://schemas.openxmlformats.org/presentationml/2006/main">
  <p:tag name="NUM" val="817"/>
</p:tagLst>
</file>

<file path=ppt/tags/tag1089.xml><?xml version="1.0" encoding="utf-8"?>
<p:tagLst xmlns:a="http://schemas.openxmlformats.org/drawingml/2006/main" xmlns:r="http://schemas.openxmlformats.org/officeDocument/2006/relationships" xmlns:p="http://schemas.openxmlformats.org/presentationml/2006/main">
  <p:tag name="NUM" val="818"/>
</p:tagLst>
</file>

<file path=ppt/tags/tag109.xml><?xml version="1.0" encoding="utf-8"?>
<p:tagLst xmlns:a="http://schemas.openxmlformats.org/drawingml/2006/main" xmlns:r="http://schemas.openxmlformats.org/officeDocument/2006/relationships" xmlns:p="http://schemas.openxmlformats.org/presentationml/2006/main">
  <p:tag name="NUM" val="13"/>
</p:tagLst>
</file>

<file path=ppt/tags/tag1090.xml><?xml version="1.0" encoding="utf-8"?>
<p:tagLst xmlns:a="http://schemas.openxmlformats.org/drawingml/2006/main" xmlns:r="http://schemas.openxmlformats.org/officeDocument/2006/relationships" xmlns:p="http://schemas.openxmlformats.org/presentationml/2006/main">
  <p:tag name="NUM" val="819"/>
</p:tagLst>
</file>

<file path=ppt/tags/tag1091.xml><?xml version="1.0" encoding="utf-8"?>
<p:tagLst xmlns:a="http://schemas.openxmlformats.org/drawingml/2006/main" xmlns:r="http://schemas.openxmlformats.org/officeDocument/2006/relationships" xmlns:p="http://schemas.openxmlformats.org/presentationml/2006/main">
  <p:tag name="NUM" val="820"/>
</p:tagLst>
</file>

<file path=ppt/tags/tag1092.xml><?xml version="1.0" encoding="utf-8"?>
<p:tagLst xmlns:a="http://schemas.openxmlformats.org/drawingml/2006/main" xmlns:r="http://schemas.openxmlformats.org/officeDocument/2006/relationships" xmlns:p="http://schemas.openxmlformats.org/presentationml/2006/main">
  <p:tag name="NUM" val="821"/>
</p:tagLst>
</file>

<file path=ppt/tags/tag1093.xml><?xml version="1.0" encoding="utf-8"?>
<p:tagLst xmlns:a="http://schemas.openxmlformats.org/drawingml/2006/main" xmlns:r="http://schemas.openxmlformats.org/officeDocument/2006/relationships" xmlns:p="http://schemas.openxmlformats.org/presentationml/2006/main">
  <p:tag name="NUM" val="822"/>
</p:tagLst>
</file>

<file path=ppt/tags/tag1094.xml><?xml version="1.0" encoding="utf-8"?>
<p:tagLst xmlns:a="http://schemas.openxmlformats.org/drawingml/2006/main" xmlns:r="http://schemas.openxmlformats.org/officeDocument/2006/relationships" xmlns:p="http://schemas.openxmlformats.org/presentationml/2006/main">
  <p:tag name="NUM" val="823"/>
</p:tagLst>
</file>

<file path=ppt/tags/tag1095.xml><?xml version="1.0" encoding="utf-8"?>
<p:tagLst xmlns:a="http://schemas.openxmlformats.org/drawingml/2006/main" xmlns:r="http://schemas.openxmlformats.org/officeDocument/2006/relationships" xmlns:p="http://schemas.openxmlformats.org/presentationml/2006/main">
  <p:tag name="NUM" val="824"/>
</p:tagLst>
</file>

<file path=ppt/tags/tag1096.xml><?xml version="1.0" encoding="utf-8"?>
<p:tagLst xmlns:a="http://schemas.openxmlformats.org/drawingml/2006/main" xmlns:r="http://schemas.openxmlformats.org/officeDocument/2006/relationships" xmlns:p="http://schemas.openxmlformats.org/presentationml/2006/main">
  <p:tag name="NUM" val="825"/>
</p:tagLst>
</file>

<file path=ppt/tags/tag1097.xml><?xml version="1.0" encoding="utf-8"?>
<p:tagLst xmlns:a="http://schemas.openxmlformats.org/drawingml/2006/main" xmlns:r="http://schemas.openxmlformats.org/officeDocument/2006/relationships" xmlns:p="http://schemas.openxmlformats.org/presentationml/2006/main">
  <p:tag name="NUM" val="826"/>
</p:tagLst>
</file>

<file path=ppt/tags/tag1098.xml><?xml version="1.0" encoding="utf-8"?>
<p:tagLst xmlns:a="http://schemas.openxmlformats.org/drawingml/2006/main" xmlns:r="http://schemas.openxmlformats.org/officeDocument/2006/relationships" xmlns:p="http://schemas.openxmlformats.org/presentationml/2006/main">
  <p:tag name="NUM" val="827"/>
</p:tagLst>
</file>

<file path=ppt/tags/tag1099.xml><?xml version="1.0" encoding="utf-8"?>
<p:tagLst xmlns:a="http://schemas.openxmlformats.org/drawingml/2006/main" xmlns:r="http://schemas.openxmlformats.org/officeDocument/2006/relationships" xmlns:p="http://schemas.openxmlformats.org/presentationml/2006/main">
  <p:tag name="NUM" val="828"/>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4"/>
</p:tagLst>
</file>

<file path=ppt/tags/tag1100.xml><?xml version="1.0" encoding="utf-8"?>
<p:tagLst xmlns:a="http://schemas.openxmlformats.org/drawingml/2006/main" xmlns:r="http://schemas.openxmlformats.org/officeDocument/2006/relationships" xmlns:p="http://schemas.openxmlformats.org/presentationml/2006/main">
  <p:tag name="NUM" val="829"/>
</p:tagLst>
</file>

<file path=ppt/tags/tag1101.xml><?xml version="1.0" encoding="utf-8"?>
<p:tagLst xmlns:a="http://schemas.openxmlformats.org/drawingml/2006/main" xmlns:r="http://schemas.openxmlformats.org/officeDocument/2006/relationships" xmlns:p="http://schemas.openxmlformats.org/presentationml/2006/main">
  <p:tag name="NUM" val="830"/>
</p:tagLst>
</file>

<file path=ppt/tags/tag1102.xml><?xml version="1.0" encoding="utf-8"?>
<p:tagLst xmlns:a="http://schemas.openxmlformats.org/drawingml/2006/main" xmlns:r="http://schemas.openxmlformats.org/officeDocument/2006/relationships" xmlns:p="http://schemas.openxmlformats.org/presentationml/2006/main">
  <p:tag name="NUM" val="831"/>
</p:tagLst>
</file>

<file path=ppt/tags/tag1103.xml><?xml version="1.0" encoding="utf-8"?>
<p:tagLst xmlns:a="http://schemas.openxmlformats.org/drawingml/2006/main" xmlns:r="http://schemas.openxmlformats.org/officeDocument/2006/relationships" xmlns:p="http://schemas.openxmlformats.org/presentationml/2006/main">
  <p:tag name="NUM" val="832"/>
</p:tagLst>
</file>

<file path=ppt/tags/tag1104.xml><?xml version="1.0" encoding="utf-8"?>
<p:tagLst xmlns:a="http://schemas.openxmlformats.org/drawingml/2006/main" xmlns:r="http://schemas.openxmlformats.org/officeDocument/2006/relationships" xmlns:p="http://schemas.openxmlformats.org/presentationml/2006/main">
  <p:tag name="NUM" val="833"/>
</p:tagLst>
</file>

<file path=ppt/tags/tag1105.xml><?xml version="1.0" encoding="utf-8"?>
<p:tagLst xmlns:a="http://schemas.openxmlformats.org/drawingml/2006/main" xmlns:r="http://schemas.openxmlformats.org/officeDocument/2006/relationships" xmlns:p="http://schemas.openxmlformats.org/presentationml/2006/main">
  <p:tag name="NUM" val="834"/>
</p:tagLst>
</file>

<file path=ppt/tags/tag1106.xml><?xml version="1.0" encoding="utf-8"?>
<p:tagLst xmlns:a="http://schemas.openxmlformats.org/drawingml/2006/main" xmlns:r="http://schemas.openxmlformats.org/officeDocument/2006/relationships" xmlns:p="http://schemas.openxmlformats.org/presentationml/2006/main">
  <p:tag name="NUM" val="835"/>
</p:tagLst>
</file>

<file path=ppt/tags/tag1107.xml><?xml version="1.0" encoding="utf-8"?>
<p:tagLst xmlns:a="http://schemas.openxmlformats.org/drawingml/2006/main" xmlns:r="http://schemas.openxmlformats.org/officeDocument/2006/relationships" xmlns:p="http://schemas.openxmlformats.org/presentationml/2006/main">
  <p:tag name="NUM" val="836"/>
</p:tagLst>
</file>

<file path=ppt/tags/tag1108.xml><?xml version="1.0" encoding="utf-8"?>
<p:tagLst xmlns:a="http://schemas.openxmlformats.org/drawingml/2006/main" xmlns:r="http://schemas.openxmlformats.org/officeDocument/2006/relationships" xmlns:p="http://schemas.openxmlformats.org/presentationml/2006/main">
  <p:tag name="NUM" val="837"/>
</p:tagLst>
</file>

<file path=ppt/tags/tag1109.xml><?xml version="1.0" encoding="utf-8"?>
<p:tagLst xmlns:a="http://schemas.openxmlformats.org/drawingml/2006/main" xmlns:r="http://schemas.openxmlformats.org/officeDocument/2006/relationships" xmlns:p="http://schemas.openxmlformats.org/presentationml/2006/main">
  <p:tag name="NUM" val="838"/>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10.xml><?xml version="1.0" encoding="utf-8"?>
<p:tagLst xmlns:a="http://schemas.openxmlformats.org/drawingml/2006/main" xmlns:r="http://schemas.openxmlformats.org/officeDocument/2006/relationships" xmlns:p="http://schemas.openxmlformats.org/presentationml/2006/main">
  <p:tag name="NUM" val="839"/>
</p:tagLst>
</file>

<file path=ppt/tags/tag1111.xml><?xml version="1.0" encoding="utf-8"?>
<p:tagLst xmlns:a="http://schemas.openxmlformats.org/drawingml/2006/main" xmlns:r="http://schemas.openxmlformats.org/officeDocument/2006/relationships" xmlns:p="http://schemas.openxmlformats.org/presentationml/2006/main">
  <p:tag name="NUM" val="840"/>
</p:tagLst>
</file>

<file path=ppt/tags/tag1112.xml><?xml version="1.0" encoding="utf-8"?>
<p:tagLst xmlns:a="http://schemas.openxmlformats.org/drawingml/2006/main" xmlns:r="http://schemas.openxmlformats.org/officeDocument/2006/relationships" xmlns:p="http://schemas.openxmlformats.org/presentationml/2006/main">
  <p:tag name="NUM" val="841"/>
</p:tagLst>
</file>

<file path=ppt/tags/tag1113.xml><?xml version="1.0" encoding="utf-8"?>
<p:tagLst xmlns:a="http://schemas.openxmlformats.org/drawingml/2006/main" xmlns:r="http://schemas.openxmlformats.org/officeDocument/2006/relationships" xmlns:p="http://schemas.openxmlformats.org/presentationml/2006/main">
  <p:tag name="NUM" val="842"/>
</p:tagLst>
</file>

<file path=ppt/tags/tag1114.xml><?xml version="1.0" encoding="utf-8"?>
<p:tagLst xmlns:a="http://schemas.openxmlformats.org/drawingml/2006/main" xmlns:r="http://schemas.openxmlformats.org/officeDocument/2006/relationships" xmlns:p="http://schemas.openxmlformats.org/presentationml/2006/main">
  <p:tag name="NUM" val="843"/>
</p:tagLst>
</file>

<file path=ppt/tags/tag1115.xml><?xml version="1.0" encoding="utf-8"?>
<p:tagLst xmlns:a="http://schemas.openxmlformats.org/drawingml/2006/main" xmlns:r="http://schemas.openxmlformats.org/officeDocument/2006/relationships" xmlns:p="http://schemas.openxmlformats.org/presentationml/2006/main">
  <p:tag name="NUM" val="844"/>
</p:tagLst>
</file>

<file path=ppt/tags/tag1116.xml><?xml version="1.0" encoding="utf-8"?>
<p:tagLst xmlns:a="http://schemas.openxmlformats.org/drawingml/2006/main" xmlns:r="http://schemas.openxmlformats.org/officeDocument/2006/relationships" xmlns:p="http://schemas.openxmlformats.org/presentationml/2006/main">
  <p:tag name="NUM" val="845"/>
</p:tagLst>
</file>

<file path=ppt/tags/tag1117.xml><?xml version="1.0" encoding="utf-8"?>
<p:tagLst xmlns:a="http://schemas.openxmlformats.org/drawingml/2006/main" xmlns:r="http://schemas.openxmlformats.org/officeDocument/2006/relationships" xmlns:p="http://schemas.openxmlformats.org/presentationml/2006/main">
  <p:tag name="NUM" val="846"/>
</p:tagLst>
</file>

<file path=ppt/tags/tag1118.xml><?xml version="1.0" encoding="utf-8"?>
<p:tagLst xmlns:a="http://schemas.openxmlformats.org/drawingml/2006/main" xmlns:r="http://schemas.openxmlformats.org/officeDocument/2006/relationships" xmlns:p="http://schemas.openxmlformats.org/presentationml/2006/main">
  <p:tag name="NUM" val="847"/>
</p:tagLst>
</file>

<file path=ppt/tags/tag1119.xml><?xml version="1.0" encoding="utf-8"?>
<p:tagLst xmlns:a="http://schemas.openxmlformats.org/drawingml/2006/main" xmlns:r="http://schemas.openxmlformats.org/officeDocument/2006/relationships" xmlns:p="http://schemas.openxmlformats.org/presentationml/2006/main">
  <p:tag name="NUM" val="848"/>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20.xml><?xml version="1.0" encoding="utf-8"?>
<p:tagLst xmlns:a="http://schemas.openxmlformats.org/drawingml/2006/main" xmlns:r="http://schemas.openxmlformats.org/officeDocument/2006/relationships" xmlns:p="http://schemas.openxmlformats.org/presentationml/2006/main">
  <p:tag name="NUM" val="849"/>
</p:tagLst>
</file>

<file path=ppt/tags/tag1121.xml><?xml version="1.0" encoding="utf-8"?>
<p:tagLst xmlns:a="http://schemas.openxmlformats.org/drawingml/2006/main" xmlns:r="http://schemas.openxmlformats.org/officeDocument/2006/relationships" xmlns:p="http://schemas.openxmlformats.org/presentationml/2006/main">
  <p:tag name="NUM" val="850"/>
</p:tagLst>
</file>

<file path=ppt/tags/tag1122.xml><?xml version="1.0" encoding="utf-8"?>
<p:tagLst xmlns:a="http://schemas.openxmlformats.org/drawingml/2006/main" xmlns:r="http://schemas.openxmlformats.org/officeDocument/2006/relationships" xmlns:p="http://schemas.openxmlformats.org/presentationml/2006/main">
  <p:tag name="NUM" val="851"/>
</p:tagLst>
</file>

<file path=ppt/tags/tag1123.xml><?xml version="1.0" encoding="utf-8"?>
<p:tagLst xmlns:a="http://schemas.openxmlformats.org/drawingml/2006/main" xmlns:r="http://schemas.openxmlformats.org/officeDocument/2006/relationships" xmlns:p="http://schemas.openxmlformats.org/presentationml/2006/main">
  <p:tag name="NUM" val="852"/>
</p:tagLst>
</file>

<file path=ppt/tags/tag1124.xml><?xml version="1.0" encoding="utf-8"?>
<p:tagLst xmlns:a="http://schemas.openxmlformats.org/drawingml/2006/main" xmlns:r="http://schemas.openxmlformats.org/officeDocument/2006/relationships" xmlns:p="http://schemas.openxmlformats.org/presentationml/2006/main">
  <p:tag name="NUM" val="853"/>
</p:tagLst>
</file>

<file path=ppt/tags/tag1125.xml><?xml version="1.0" encoding="utf-8"?>
<p:tagLst xmlns:a="http://schemas.openxmlformats.org/drawingml/2006/main" xmlns:r="http://schemas.openxmlformats.org/officeDocument/2006/relationships" xmlns:p="http://schemas.openxmlformats.org/presentationml/2006/main">
  <p:tag name="NUM" val="854"/>
</p:tagLst>
</file>

<file path=ppt/tags/tag1126.xml><?xml version="1.0" encoding="utf-8"?>
<p:tagLst xmlns:a="http://schemas.openxmlformats.org/drawingml/2006/main" xmlns:r="http://schemas.openxmlformats.org/officeDocument/2006/relationships" xmlns:p="http://schemas.openxmlformats.org/presentationml/2006/main">
  <p:tag name="NUM" val="855"/>
</p:tagLst>
</file>

<file path=ppt/tags/tag1127.xml><?xml version="1.0" encoding="utf-8"?>
<p:tagLst xmlns:a="http://schemas.openxmlformats.org/drawingml/2006/main" xmlns:r="http://schemas.openxmlformats.org/officeDocument/2006/relationships" xmlns:p="http://schemas.openxmlformats.org/presentationml/2006/main">
  <p:tag name="NUM" val="856"/>
</p:tagLst>
</file>

<file path=ppt/tags/tag1128.xml><?xml version="1.0" encoding="utf-8"?>
<p:tagLst xmlns:a="http://schemas.openxmlformats.org/drawingml/2006/main" xmlns:r="http://schemas.openxmlformats.org/officeDocument/2006/relationships" xmlns:p="http://schemas.openxmlformats.org/presentationml/2006/main">
  <p:tag name="NUM" val="857"/>
</p:tagLst>
</file>

<file path=ppt/tags/tag1129.xml><?xml version="1.0" encoding="utf-8"?>
<p:tagLst xmlns:a="http://schemas.openxmlformats.org/drawingml/2006/main" xmlns:r="http://schemas.openxmlformats.org/officeDocument/2006/relationships" xmlns:p="http://schemas.openxmlformats.org/presentationml/2006/main">
  <p:tag name="NUM" val="858"/>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30.xml><?xml version="1.0" encoding="utf-8"?>
<p:tagLst xmlns:a="http://schemas.openxmlformats.org/drawingml/2006/main" xmlns:r="http://schemas.openxmlformats.org/officeDocument/2006/relationships" xmlns:p="http://schemas.openxmlformats.org/presentationml/2006/main">
  <p:tag name="NUM" val="859"/>
</p:tagLst>
</file>

<file path=ppt/tags/tag1131.xml><?xml version="1.0" encoding="utf-8"?>
<p:tagLst xmlns:a="http://schemas.openxmlformats.org/drawingml/2006/main" xmlns:r="http://schemas.openxmlformats.org/officeDocument/2006/relationships" xmlns:p="http://schemas.openxmlformats.org/presentationml/2006/main">
  <p:tag name="NUM" val="860"/>
</p:tagLst>
</file>

<file path=ppt/tags/tag1132.xml><?xml version="1.0" encoding="utf-8"?>
<p:tagLst xmlns:a="http://schemas.openxmlformats.org/drawingml/2006/main" xmlns:r="http://schemas.openxmlformats.org/officeDocument/2006/relationships" xmlns:p="http://schemas.openxmlformats.org/presentationml/2006/main">
  <p:tag name="NUM" val="861"/>
</p:tagLst>
</file>

<file path=ppt/tags/tag1133.xml><?xml version="1.0" encoding="utf-8"?>
<p:tagLst xmlns:a="http://schemas.openxmlformats.org/drawingml/2006/main" xmlns:r="http://schemas.openxmlformats.org/officeDocument/2006/relationships" xmlns:p="http://schemas.openxmlformats.org/presentationml/2006/main">
  <p:tag name="NUM" val="862"/>
</p:tagLst>
</file>

<file path=ppt/tags/tag1134.xml><?xml version="1.0" encoding="utf-8"?>
<p:tagLst xmlns:a="http://schemas.openxmlformats.org/drawingml/2006/main" xmlns:r="http://schemas.openxmlformats.org/officeDocument/2006/relationships" xmlns:p="http://schemas.openxmlformats.org/presentationml/2006/main">
  <p:tag name="NUM" val="863"/>
</p:tagLst>
</file>

<file path=ppt/tags/tag1135.xml><?xml version="1.0" encoding="utf-8"?>
<p:tagLst xmlns:a="http://schemas.openxmlformats.org/drawingml/2006/main" xmlns:r="http://schemas.openxmlformats.org/officeDocument/2006/relationships" xmlns:p="http://schemas.openxmlformats.org/presentationml/2006/main">
  <p:tag name="NUM" val="864"/>
</p:tagLst>
</file>

<file path=ppt/tags/tag1136.xml><?xml version="1.0" encoding="utf-8"?>
<p:tagLst xmlns:a="http://schemas.openxmlformats.org/drawingml/2006/main" xmlns:r="http://schemas.openxmlformats.org/officeDocument/2006/relationships" xmlns:p="http://schemas.openxmlformats.org/presentationml/2006/main">
  <p:tag name="NUM" val="865"/>
</p:tagLst>
</file>

<file path=ppt/tags/tag1137.xml><?xml version="1.0" encoding="utf-8"?>
<p:tagLst xmlns:a="http://schemas.openxmlformats.org/drawingml/2006/main" xmlns:r="http://schemas.openxmlformats.org/officeDocument/2006/relationships" xmlns:p="http://schemas.openxmlformats.org/presentationml/2006/main">
  <p:tag name="NUM" val="866"/>
</p:tagLst>
</file>

<file path=ppt/tags/tag1138.xml><?xml version="1.0" encoding="utf-8"?>
<p:tagLst xmlns:a="http://schemas.openxmlformats.org/drawingml/2006/main" xmlns:r="http://schemas.openxmlformats.org/officeDocument/2006/relationships" xmlns:p="http://schemas.openxmlformats.org/presentationml/2006/main">
  <p:tag name="NUM" val="867"/>
</p:tagLst>
</file>

<file path=ppt/tags/tag1139.xml><?xml version="1.0" encoding="utf-8"?>
<p:tagLst xmlns:a="http://schemas.openxmlformats.org/drawingml/2006/main" xmlns:r="http://schemas.openxmlformats.org/officeDocument/2006/relationships" xmlns:p="http://schemas.openxmlformats.org/presentationml/2006/main">
  <p:tag name="NUM" val="868"/>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40.xml><?xml version="1.0" encoding="utf-8"?>
<p:tagLst xmlns:a="http://schemas.openxmlformats.org/drawingml/2006/main" xmlns:r="http://schemas.openxmlformats.org/officeDocument/2006/relationships" xmlns:p="http://schemas.openxmlformats.org/presentationml/2006/main">
  <p:tag name="NUM" val="869"/>
</p:tagLst>
</file>

<file path=ppt/tags/tag1141.xml><?xml version="1.0" encoding="utf-8"?>
<p:tagLst xmlns:a="http://schemas.openxmlformats.org/drawingml/2006/main" xmlns:r="http://schemas.openxmlformats.org/officeDocument/2006/relationships" xmlns:p="http://schemas.openxmlformats.org/presentationml/2006/main">
  <p:tag name="NUM" val="870"/>
</p:tagLst>
</file>

<file path=ppt/tags/tag1142.xml><?xml version="1.0" encoding="utf-8"?>
<p:tagLst xmlns:a="http://schemas.openxmlformats.org/drawingml/2006/main" xmlns:r="http://schemas.openxmlformats.org/officeDocument/2006/relationships" xmlns:p="http://schemas.openxmlformats.org/presentationml/2006/main">
  <p:tag name="NUM" val="871"/>
</p:tagLst>
</file>

<file path=ppt/tags/tag1143.xml><?xml version="1.0" encoding="utf-8"?>
<p:tagLst xmlns:a="http://schemas.openxmlformats.org/drawingml/2006/main" xmlns:r="http://schemas.openxmlformats.org/officeDocument/2006/relationships" xmlns:p="http://schemas.openxmlformats.org/presentationml/2006/main">
  <p:tag name="NUM" val="872"/>
</p:tagLst>
</file>

<file path=ppt/tags/tag1144.xml><?xml version="1.0" encoding="utf-8"?>
<p:tagLst xmlns:a="http://schemas.openxmlformats.org/drawingml/2006/main" xmlns:r="http://schemas.openxmlformats.org/officeDocument/2006/relationships" xmlns:p="http://schemas.openxmlformats.org/presentationml/2006/main">
  <p:tag name="NUM" val="873"/>
</p:tagLst>
</file>

<file path=ppt/tags/tag1145.xml><?xml version="1.0" encoding="utf-8"?>
<p:tagLst xmlns:a="http://schemas.openxmlformats.org/drawingml/2006/main" xmlns:r="http://schemas.openxmlformats.org/officeDocument/2006/relationships" xmlns:p="http://schemas.openxmlformats.org/presentationml/2006/main">
  <p:tag name="NUM" val="874"/>
</p:tagLst>
</file>

<file path=ppt/tags/tag1146.xml><?xml version="1.0" encoding="utf-8"?>
<p:tagLst xmlns:a="http://schemas.openxmlformats.org/drawingml/2006/main" xmlns:r="http://schemas.openxmlformats.org/officeDocument/2006/relationships" xmlns:p="http://schemas.openxmlformats.org/presentationml/2006/main">
  <p:tag name="NUM" val="875"/>
</p:tagLst>
</file>

<file path=ppt/tags/tag1147.xml><?xml version="1.0" encoding="utf-8"?>
<p:tagLst xmlns:a="http://schemas.openxmlformats.org/drawingml/2006/main" xmlns:r="http://schemas.openxmlformats.org/officeDocument/2006/relationships" xmlns:p="http://schemas.openxmlformats.org/presentationml/2006/main">
  <p:tag name="NUM" val="876"/>
</p:tagLst>
</file>

<file path=ppt/tags/tag1148.xml><?xml version="1.0" encoding="utf-8"?>
<p:tagLst xmlns:a="http://schemas.openxmlformats.org/drawingml/2006/main" xmlns:r="http://schemas.openxmlformats.org/officeDocument/2006/relationships" xmlns:p="http://schemas.openxmlformats.org/presentationml/2006/main">
  <p:tag name="NUM" val="877"/>
</p:tagLst>
</file>

<file path=ppt/tags/tag1149.xml><?xml version="1.0" encoding="utf-8"?>
<p:tagLst xmlns:a="http://schemas.openxmlformats.org/drawingml/2006/main" xmlns:r="http://schemas.openxmlformats.org/officeDocument/2006/relationships" xmlns:p="http://schemas.openxmlformats.org/presentationml/2006/main">
  <p:tag name="NUM" val="878"/>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50.xml><?xml version="1.0" encoding="utf-8"?>
<p:tagLst xmlns:a="http://schemas.openxmlformats.org/drawingml/2006/main" xmlns:r="http://schemas.openxmlformats.org/officeDocument/2006/relationships" xmlns:p="http://schemas.openxmlformats.org/presentationml/2006/main">
  <p:tag name="NUM" val="879"/>
</p:tagLst>
</file>

<file path=ppt/tags/tag1151.xml><?xml version="1.0" encoding="utf-8"?>
<p:tagLst xmlns:a="http://schemas.openxmlformats.org/drawingml/2006/main" xmlns:r="http://schemas.openxmlformats.org/officeDocument/2006/relationships" xmlns:p="http://schemas.openxmlformats.org/presentationml/2006/main">
  <p:tag name="NUM" val="880"/>
</p:tagLst>
</file>

<file path=ppt/tags/tag1152.xml><?xml version="1.0" encoding="utf-8"?>
<p:tagLst xmlns:a="http://schemas.openxmlformats.org/drawingml/2006/main" xmlns:r="http://schemas.openxmlformats.org/officeDocument/2006/relationships" xmlns:p="http://schemas.openxmlformats.org/presentationml/2006/main">
  <p:tag name="NUM" val="881"/>
</p:tagLst>
</file>

<file path=ppt/tags/tag1153.xml><?xml version="1.0" encoding="utf-8"?>
<p:tagLst xmlns:a="http://schemas.openxmlformats.org/drawingml/2006/main" xmlns:r="http://schemas.openxmlformats.org/officeDocument/2006/relationships" xmlns:p="http://schemas.openxmlformats.org/presentationml/2006/main">
  <p:tag name="NUM" val="882"/>
</p:tagLst>
</file>

<file path=ppt/tags/tag1154.xml><?xml version="1.0" encoding="utf-8"?>
<p:tagLst xmlns:a="http://schemas.openxmlformats.org/drawingml/2006/main" xmlns:r="http://schemas.openxmlformats.org/officeDocument/2006/relationships" xmlns:p="http://schemas.openxmlformats.org/presentationml/2006/main">
  <p:tag name="NUM" val="883"/>
</p:tagLst>
</file>

<file path=ppt/tags/tag1155.xml><?xml version="1.0" encoding="utf-8"?>
<p:tagLst xmlns:a="http://schemas.openxmlformats.org/drawingml/2006/main" xmlns:r="http://schemas.openxmlformats.org/officeDocument/2006/relationships" xmlns:p="http://schemas.openxmlformats.org/presentationml/2006/main">
  <p:tag name="NUM" val="884"/>
</p:tagLst>
</file>

<file path=ppt/tags/tag1156.xml><?xml version="1.0" encoding="utf-8"?>
<p:tagLst xmlns:a="http://schemas.openxmlformats.org/drawingml/2006/main" xmlns:r="http://schemas.openxmlformats.org/officeDocument/2006/relationships" xmlns:p="http://schemas.openxmlformats.org/presentationml/2006/main">
  <p:tag name="NUM" val="885"/>
</p:tagLst>
</file>

<file path=ppt/tags/tag1157.xml><?xml version="1.0" encoding="utf-8"?>
<p:tagLst xmlns:a="http://schemas.openxmlformats.org/drawingml/2006/main" xmlns:r="http://schemas.openxmlformats.org/officeDocument/2006/relationships" xmlns:p="http://schemas.openxmlformats.org/presentationml/2006/main">
  <p:tag name="NUM" val="886"/>
</p:tagLst>
</file>

<file path=ppt/tags/tag1158.xml><?xml version="1.0" encoding="utf-8"?>
<p:tagLst xmlns:a="http://schemas.openxmlformats.org/drawingml/2006/main" xmlns:r="http://schemas.openxmlformats.org/officeDocument/2006/relationships" xmlns:p="http://schemas.openxmlformats.org/presentationml/2006/main">
  <p:tag name="NUM" val="887"/>
</p:tagLst>
</file>

<file path=ppt/tags/tag1159.xml><?xml version="1.0" encoding="utf-8"?>
<p:tagLst xmlns:a="http://schemas.openxmlformats.org/drawingml/2006/main" xmlns:r="http://schemas.openxmlformats.org/officeDocument/2006/relationships" xmlns:p="http://schemas.openxmlformats.org/presentationml/2006/main">
  <p:tag name="NUM" val="888"/>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60.xml><?xml version="1.0" encoding="utf-8"?>
<p:tagLst xmlns:a="http://schemas.openxmlformats.org/drawingml/2006/main" xmlns:r="http://schemas.openxmlformats.org/officeDocument/2006/relationships" xmlns:p="http://schemas.openxmlformats.org/presentationml/2006/main">
  <p:tag name="NUM" val="889"/>
</p:tagLst>
</file>

<file path=ppt/tags/tag1161.xml><?xml version="1.0" encoding="utf-8"?>
<p:tagLst xmlns:a="http://schemas.openxmlformats.org/drawingml/2006/main" xmlns:r="http://schemas.openxmlformats.org/officeDocument/2006/relationships" xmlns:p="http://schemas.openxmlformats.org/presentationml/2006/main">
  <p:tag name="NUM" val="890"/>
</p:tagLst>
</file>

<file path=ppt/tags/tag1162.xml><?xml version="1.0" encoding="utf-8"?>
<p:tagLst xmlns:a="http://schemas.openxmlformats.org/drawingml/2006/main" xmlns:r="http://schemas.openxmlformats.org/officeDocument/2006/relationships" xmlns:p="http://schemas.openxmlformats.org/presentationml/2006/main">
  <p:tag name="NUM" val="891"/>
</p:tagLst>
</file>

<file path=ppt/tags/tag1163.xml><?xml version="1.0" encoding="utf-8"?>
<p:tagLst xmlns:a="http://schemas.openxmlformats.org/drawingml/2006/main" xmlns:r="http://schemas.openxmlformats.org/officeDocument/2006/relationships" xmlns:p="http://schemas.openxmlformats.org/presentationml/2006/main">
  <p:tag name="NUM" val="892"/>
</p:tagLst>
</file>

<file path=ppt/tags/tag1164.xml><?xml version="1.0" encoding="utf-8"?>
<p:tagLst xmlns:a="http://schemas.openxmlformats.org/drawingml/2006/main" xmlns:r="http://schemas.openxmlformats.org/officeDocument/2006/relationships" xmlns:p="http://schemas.openxmlformats.org/presentationml/2006/main">
  <p:tag name="NUM" val="893"/>
</p:tagLst>
</file>

<file path=ppt/tags/tag1165.xml><?xml version="1.0" encoding="utf-8"?>
<p:tagLst xmlns:a="http://schemas.openxmlformats.org/drawingml/2006/main" xmlns:r="http://schemas.openxmlformats.org/officeDocument/2006/relationships" xmlns:p="http://schemas.openxmlformats.org/presentationml/2006/main">
  <p:tag name="NUM" val="894"/>
</p:tagLst>
</file>

<file path=ppt/tags/tag1166.xml><?xml version="1.0" encoding="utf-8"?>
<p:tagLst xmlns:a="http://schemas.openxmlformats.org/drawingml/2006/main" xmlns:r="http://schemas.openxmlformats.org/officeDocument/2006/relationships" xmlns:p="http://schemas.openxmlformats.org/presentationml/2006/main">
  <p:tag name="NUM" val="895"/>
</p:tagLst>
</file>

<file path=ppt/tags/tag1167.xml><?xml version="1.0" encoding="utf-8"?>
<p:tagLst xmlns:a="http://schemas.openxmlformats.org/drawingml/2006/main" xmlns:r="http://schemas.openxmlformats.org/officeDocument/2006/relationships" xmlns:p="http://schemas.openxmlformats.org/presentationml/2006/main">
  <p:tag name="NUM" val="896"/>
</p:tagLst>
</file>

<file path=ppt/tags/tag1168.xml><?xml version="1.0" encoding="utf-8"?>
<p:tagLst xmlns:a="http://schemas.openxmlformats.org/drawingml/2006/main" xmlns:r="http://schemas.openxmlformats.org/officeDocument/2006/relationships" xmlns:p="http://schemas.openxmlformats.org/presentationml/2006/main">
  <p:tag name="NUM" val="897"/>
</p:tagLst>
</file>

<file path=ppt/tags/tag1169.xml><?xml version="1.0" encoding="utf-8"?>
<p:tagLst xmlns:a="http://schemas.openxmlformats.org/drawingml/2006/main" xmlns:r="http://schemas.openxmlformats.org/officeDocument/2006/relationships" xmlns:p="http://schemas.openxmlformats.org/presentationml/2006/main">
  <p:tag name="NUM" val="898"/>
</p:tagLst>
</file>

<file path=ppt/tags/tag117.xml><?xml version="1.0" encoding="utf-8"?>
<p:tagLst xmlns:a="http://schemas.openxmlformats.org/drawingml/2006/main" xmlns:r="http://schemas.openxmlformats.org/officeDocument/2006/relationships" xmlns:p="http://schemas.openxmlformats.org/presentationml/2006/main">
  <p:tag name="NUM" val="7"/>
</p:tagLst>
</file>

<file path=ppt/tags/tag1170.xml><?xml version="1.0" encoding="utf-8"?>
<p:tagLst xmlns:a="http://schemas.openxmlformats.org/drawingml/2006/main" xmlns:r="http://schemas.openxmlformats.org/officeDocument/2006/relationships" xmlns:p="http://schemas.openxmlformats.org/presentationml/2006/main">
  <p:tag name="NUM" val="899"/>
</p:tagLst>
</file>

<file path=ppt/tags/tag1171.xml><?xml version="1.0" encoding="utf-8"?>
<p:tagLst xmlns:a="http://schemas.openxmlformats.org/drawingml/2006/main" xmlns:r="http://schemas.openxmlformats.org/officeDocument/2006/relationships" xmlns:p="http://schemas.openxmlformats.org/presentationml/2006/main">
  <p:tag name="NUM" val="900"/>
</p:tagLst>
</file>

<file path=ppt/tags/tag1172.xml><?xml version="1.0" encoding="utf-8"?>
<p:tagLst xmlns:a="http://schemas.openxmlformats.org/drawingml/2006/main" xmlns:r="http://schemas.openxmlformats.org/officeDocument/2006/relationships" xmlns:p="http://schemas.openxmlformats.org/presentationml/2006/main">
  <p:tag name="NUM" val="901"/>
</p:tagLst>
</file>

<file path=ppt/tags/tag1173.xml><?xml version="1.0" encoding="utf-8"?>
<p:tagLst xmlns:a="http://schemas.openxmlformats.org/drawingml/2006/main" xmlns:r="http://schemas.openxmlformats.org/officeDocument/2006/relationships" xmlns:p="http://schemas.openxmlformats.org/presentationml/2006/main">
  <p:tag name="NUM" val="902"/>
</p:tagLst>
</file>

<file path=ppt/tags/tag1174.xml><?xml version="1.0" encoding="utf-8"?>
<p:tagLst xmlns:a="http://schemas.openxmlformats.org/drawingml/2006/main" xmlns:r="http://schemas.openxmlformats.org/officeDocument/2006/relationships" xmlns:p="http://schemas.openxmlformats.org/presentationml/2006/main">
  <p:tag name="NUM" val="903"/>
</p:tagLst>
</file>

<file path=ppt/tags/tag1175.xml><?xml version="1.0" encoding="utf-8"?>
<p:tagLst xmlns:a="http://schemas.openxmlformats.org/drawingml/2006/main" xmlns:r="http://schemas.openxmlformats.org/officeDocument/2006/relationships" xmlns:p="http://schemas.openxmlformats.org/presentationml/2006/main">
  <p:tag name="NUM" val="904"/>
</p:tagLst>
</file>

<file path=ppt/tags/tag1176.xml><?xml version="1.0" encoding="utf-8"?>
<p:tagLst xmlns:a="http://schemas.openxmlformats.org/drawingml/2006/main" xmlns:r="http://schemas.openxmlformats.org/officeDocument/2006/relationships" xmlns:p="http://schemas.openxmlformats.org/presentationml/2006/main">
  <p:tag name="NUM" val="905"/>
</p:tagLst>
</file>

<file path=ppt/tags/tag1177.xml><?xml version="1.0" encoding="utf-8"?>
<p:tagLst xmlns:a="http://schemas.openxmlformats.org/drawingml/2006/main" xmlns:r="http://schemas.openxmlformats.org/officeDocument/2006/relationships" xmlns:p="http://schemas.openxmlformats.org/presentationml/2006/main">
  <p:tag name="NUM" val="906"/>
</p:tagLst>
</file>

<file path=ppt/tags/tag1178.xml><?xml version="1.0" encoding="utf-8"?>
<p:tagLst xmlns:a="http://schemas.openxmlformats.org/drawingml/2006/main" xmlns:r="http://schemas.openxmlformats.org/officeDocument/2006/relationships" xmlns:p="http://schemas.openxmlformats.org/presentationml/2006/main">
  <p:tag name="NUM" val="907"/>
</p:tagLst>
</file>

<file path=ppt/tags/tag1179.xml><?xml version="1.0" encoding="utf-8"?>
<p:tagLst xmlns:a="http://schemas.openxmlformats.org/drawingml/2006/main" xmlns:r="http://schemas.openxmlformats.org/officeDocument/2006/relationships" xmlns:p="http://schemas.openxmlformats.org/presentationml/2006/main">
  <p:tag name="NUM" val="908"/>
</p:tagLst>
</file>

<file path=ppt/tags/tag118.xml><?xml version="1.0" encoding="utf-8"?>
<p:tagLst xmlns:a="http://schemas.openxmlformats.org/drawingml/2006/main" xmlns:r="http://schemas.openxmlformats.org/officeDocument/2006/relationships" xmlns:p="http://schemas.openxmlformats.org/presentationml/2006/main">
  <p:tag name="NUM" val="8"/>
</p:tagLst>
</file>

<file path=ppt/tags/tag1180.xml><?xml version="1.0" encoding="utf-8"?>
<p:tagLst xmlns:a="http://schemas.openxmlformats.org/drawingml/2006/main" xmlns:r="http://schemas.openxmlformats.org/officeDocument/2006/relationships" xmlns:p="http://schemas.openxmlformats.org/presentationml/2006/main">
  <p:tag name="NUM" val="909"/>
</p:tagLst>
</file>

<file path=ppt/tags/tag1181.xml><?xml version="1.0" encoding="utf-8"?>
<p:tagLst xmlns:a="http://schemas.openxmlformats.org/drawingml/2006/main" xmlns:r="http://schemas.openxmlformats.org/officeDocument/2006/relationships" xmlns:p="http://schemas.openxmlformats.org/presentationml/2006/main">
  <p:tag name="NUM" val="910"/>
</p:tagLst>
</file>

<file path=ppt/tags/tag1182.xml><?xml version="1.0" encoding="utf-8"?>
<p:tagLst xmlns:a="http://schemas.openxmlformats.org/drawingml/2006/main" xmlns:r="http://schemas.openxmlformats.org/officeDocument/2006/relationships" xmlns:p="http://schemas.openxmlformats.org/presentationml/2006/main">
  <p:tag name="NUM" val="911"/>
</p:tagLst>
</file>

<file path=ppt/tags/tag1183.xml><?xml version="1.0" encoding="utf-8"?>
<p:tagLst xmlns:a="http://schemas.openxmlformats.org/drawingml/2006/main" xmlns:r="http://schemas.openxmlformats.org/officeDocument/2006/relationships" xmlns:p="http://schemas.openxmlformats.org/presentationml/2006/main">
  <p:tag name="NUM" val="912"/>
</p:tagLst>
</file>

<file path=ppt/tags/tag1184.xml><?xml version="1.0" encoding="utf-8"?>
<p:tagLst xmlns:a="http://schemas.openxmlformats.org/drawingml/2006/main" xmlns:r="http://schemas.openxmlformats.org/officeDocument/2006/relationships" xmlns:p="http://schemas.openxmlformats.org/presentationml/2006/main">
  <p:tag name="NUM" val="913"/>
</p:tagLst>
</file>

<file path=ppt/tags/tag1185.xml><?xml version="1.0" encoding="utf-8"?>
<p:tagLst xmlns:a="http://schemas.openxmlformats.org/drawingml/2006/main" xmlns:r="http://schemas.openxmlformats.org/officeDocument/2006/relationships" xmlns:p="http://schemas.openxmlformats.org/presentationml/2006/main">
  <p:tag name="NUM" val="914"/>
</p:tagLst>
</file>

<file path=ppt/tags/tag1186.xml><?xml version="1.0" encoding="utf-8"?>
<p:tagLst xmlns:a="http://schemas.openxmlformats.org/drawingml/2006/main" xmlns:r="http://schemas.openxmlformats.org/officeDocument/2006/relationships" xmlns:p="http://schemas.openxmlformats.org/presentationml/2006/main">
  <p:tag name="NUM" val="915"/>
</p:tagLst>
</file>

<file path=ppt/tags/tag1187.xml><?xml version="1.0" encoding="utf-8"?>
<p:tagLst xmlns:a="http://schemas.openxmlformats.org/drawingml/2006/main" xmlns:r="http://schemas.openxmlformats.org/officeDocument/2006/relationships" xmlns:p="http://schemas.openxmlformats.org/presentationml/2006/main">
  <p:tag name="NUM" val="916"/>
</p:tagLst>
</file>

<file path=ppt/tags/tag1188.xml><?xml version="1.0" encoding="utf-8"?>
<p:tagLst xmlns:a="http://schemas.openxmlformats.org/drawingml/2006/main" xmlns:r="http://schemas.openxmlformats.org/officeDocument/2006/relationships" xmlns:p="http://schemas.openxmlformats.org/presentationml/2006/main">
  <p:tag name="NUM" val="917"/>
</p:tagLst>
</file>

<file path=ppt/tags/tag1189.xml><?xml version="1.0" encoding="utf-8"?>
<p:tagLst xmlns:a="http://schemas.openxmlformats.org/drawingml/2006/main" xmlns:r="http://schemas.openxmlformats.org/officeDocument/2006/relationships" xmlns:p="http://schemas.openxmlformats.org/presentationml/2006/main">
  <p:tag name="NUM" val="918"/>
</p:tagLst>
</file>

<file path=ppt/tags/tag119.xml><?xml version="1.0" encoding="utf-8"?>
<p:tagLst xmlns:a="http://schemas.openxmlformats.org/drawingml/2006/main" xmlns:r="http://schemas.openxmlformats.org/officeDocument/2006/relationships" xmlns:p="http://schemas.openxmlformats.org/presentationml/2006/main">
  <p:tag name="NUM" val="9"/>
</p:tagLst>
</file>

<file path=ppt/tags/tag1190.xml><?xml version="1.0" encoding="utf-8"?>
<p:tagLst xmlns:a="http://schemas.openxmlformats.org/drawingml/2006/main" xmlns:r="http://schemas.openxmlformats.org/officeDocument/2006/relationships" xmlns:p="http://schemas.openxmlformats.org/presentationml/2006/main">
  <p:tag name="NUM" val="919"/>
</p:tagLst>
</file>

<file path=ppt/tags/tag1191.xml><?xml version="1.0" encoding="utf-8"?>
<p:tagLst xmlns:a="http://schemas.openxmlformats.org/drawingml/2006/main" xmlns:r="http://schemas.openxmlformats.org/officeDocument/2006/relationships" xmlns:p="http://schemas.openxmlformats.org/presentationml/2006/main">
  <p:tag name="NUM" val="920"/>
</p:tagLst>
</file>

<file path=ppt/tags/tag1192.xml><?xml version="1.0" encoding="utf-8"?>
<p:tagLst xmlns:a="http://schemas.openxmlformats.org/drawingml/2006/main" xmlns:r="http://schemas.openxmlformats.org/officeDocument/2006/relationships" xmlns:p="http://schemas.openxmlformats.org/presentationml/2006/main">
  <p:tag name="NUM" val="921"/>
</p:tagLst>
</file>

<file path=ppt/tags/tag1193.xml><?xml version="1.0" encoding="utf-8"?>
<p:tagLst xmlns:a="http://schemas.openxmlformats.org/drawingml/2006/main" xmlns:r="http://schemas.openxmlformats.org/officeDocument/2006/relationships" xmlns:p="http://schemas.openxmlformats.org/presentationml/2006/main">
  <p:tag name="NUM" val="922"/>
</p:tagLst>
</file>

<file path=ppt/tags/tag1194.xml><?xml version="1.0" encoding="utf-8"?>
<p:tagLst xmlns:a="http://schemas.openxmlformats.org/drawingml/2006/main" xmlns:r="http://schemas.openxmlformats.org/officeDocument/2006/relationships" xmlns:p="http://schemas.openxmlformats.org/presentationml/2006/main">
  <p:tag name="NUM" val="923"/>
</p:tagLst>
</file>

<file path=ppt/tags/tag1195.xml><?xml version="1.0" encoding="utf-8"?>
<p:tagLst xmlns:a="http://schemas.openxmlformats.org/drawingml/2006/main" xmlns:r="http://schemas.openxmlformats.org/officeDocument/2006/relationships" xmlns:p="http://schemas.openxmlformats.org/presentationml/2006/main">
  <p:tag name="NUM" val="924"/>
</p:tagLst>
</file>

<file path=ppt/tags/tag1196.xml><?xml version="1.0" encoding="utf-8"?>
<p:tagLst xmlns:a="http://schemas.openxmlformats.org/drawingml/2006/main" xmlns:r="http://schemas.openxmlformats.org/officeDocument/2006/relationships" xmlns:p="http://schemas.openxmlformats.org/presentationml/2006/main">
  <p:tag name="NUM" val="925"/>
</p:tagLst>
</file>

<file path=ppt/tags/tag1197.xml><?xml version="1.0" encoding="utf-8"?>
<p:tagLst xmlns:a="http://schemas.openxmlformats.org/drawingml/2006/main" xmlns:r="http://schemas.openxmlformats.org/officeDocument/2006/relationships" xmlns:p="http://schemas.openxmlformats.org/presentationml/2006/main">
  <p:tag name="NUM" val="926"/>
</p:tagLst>
</file>

<file path=ppt/tags/tag1198.xml><?xml version="1.0" encoding="utf-8"?>
<p:tagLst xmlns:a="http://schemas.openxmlformats.org/drawingml/2006/main" xmlns:r="http://schemas.openxmlformats.org/officeDocument/2006/relationships" xmlns:p="http://schemas.openxmlformats.org/presentationml/2006/main">
  <p:tag name="NUM" val="927"/>
</p:tagLst>
</file>

<file path=ppt/tags/tag1199.xml><?xml version="1.0" encoding="utf-8"?>
<p:tagLst xmlns:a="http://schemas.openxmlformats.org/drawingml/2006/main" xmlns:r="http://schemas.openxmlformats.org/officeDocument/2006/relationships" xmlns:p="http://schemas.openxmlformats.org/presentationml/2006/main">
  <p:tag name="NUM" val="928"/>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0"/>
</p:tagLst>
</file>

<file path=ppt/tags/tag1200.xml><?xml version="1.0" encoding="utf-8"?>
<p:tagLst xmlns:a="http://schemas.openxmlformats.org/drawingml/2006/main" xmlns:r="http://schemas.openxmlformats.org/officeDocument/2006/relationships" xmlns:p="http://schemas.openxmlformats.org/presentationml/2006/main">
  <p:tag name="NUM" val="929"/>
</p:tagLst>
</file>

<file path=ppt/tags/tag1201.xml><?xml version="1.0" encoding="utf-8"?>
<p:tagLst xmlns:a="http://schemas.openxmlformats.org/drawingml/2006/main" xmlns:r="http://schemas.openxmlformats.org/officeDocument/2006/relationships" xmlns:p="http://schemas.openxmlformats.org/presentationml/2006/main">
  <p:tag name="NUM" val="930"/>
</p:tagLst>
</file>

<file path=ppt/tags/tag1202.xml><?xml version="1.0" encoding="utf-8"?>
<p:tagLst xmlns:a="http://schemas.openxmlformats.org/drawingml/2006/main" xmlns:r="http://schemas.openxmlformats.org/officeDocument/2006/relationships" xmlns:p="http://schemas.openxmlformats.org/presentationml/2006/main">
  <p:tag name="NUM" val="931"/>
</p:tagLst>
</file>

<file path=ppt/tags/tag1203.xml><?xml version="1.0" encoding="utf-8"?>
<p:tagLst xmlns:a="http://schemas.openxmlformats.org/drawingml/2006/main" xmlns:r="http://schemas.openxmlformats.org/officeDocument/2006/relationships" xmlns:p="http://schemas.openxmlformats.org/presentationml/2006/main">
  <p:tag name="NUM" val="932"/>
</p:tagLst>
</file>

<file path=ppt/tags/tag1204.xml><?xml version="1.0" encoding="utf-8"?>
<p:tagLst xmlns:a="http://schemas.openxmlformats.org/drawingml/2006/main" xmlns:r="http://schemas.openxmlformats.org/officeDocument/2006/relationships" xmlns:p="http://schemas.openxmlformats.org/presentationml/2006/main">
  <p:tag name="NUM" val="933"/>
</p:tagLst>
</file>

<file path=ppt/tags/tag1205.xml><?xml version="1.0" encoding="utf-8"?>
<p:tagLst xmlns:a="http://schemas.openxmlformats.org/drawingml/2006/main" xmlns:r="http://schemas.openxmlformats.org/officeDocument/2006/relationships" xmlns:p="http://schemas.openxmlformats.org/presentationml/2006/main">
  <p:tag name="NUM" val="934"/>
</p:tagLst>
</file>

<file path=ppt/tags/tag1206.xml><?xml version="1.0" encoding="utf-8"?>
<p:tagLst xmlns:a="http://schemas.openxmlformats.org/drawingml/2006/main" xmlns:r="http://schemas.openxmlformats.org/officeDocument/2006/relationships" xmlns:p="http://schemas.openxmlformats.org/presentationml/2006/main">
  <p:tag name="NUM" val="935"/>
</p:tagLst>
</file>

<file path=ppt/tags/tag1207.xml><?xml version="1.0" encoding="utf-8"?>
<p:tagLst xmlns:a="http://schemas.openxmlformats.org/drawingml/2006/main" xmlns:r="http://schemas.openxmlformats.org/officeDocument/2006/relationships" xmlns:p="http://schemas.openxmlformats.org/presentationml/2006/main">
  <p:tag name="NUM" val="936"/>
</p:tagLst>
</file>

<file path=ppt/tags/tag1208.xml><?xml version="1.0" encoding="utf-8"?>
<p:tagLst xmlns:a="http://schemas.openxmlformats.org/drawingml/2006/main" xmlns:r="http://schemas.openxmlformats.org/officeDocument/2006/relationships" xmlns:p="http://schemas.openxmlformats.org/presentationml/2006/main">
  <p:tag name="NUM" val="937"/>
</p:tagLst>
</file>

<file path=ppt/tags/tag1209.xml><?xml version="1.0" encoding="utf-8"?>
<p:tagLst xmlns:a="http://schemas.openxmlformats.org/drawingml/2006/main" xmlns:r="http://schemas.openxmlformats.org/officeDocument/2006/relationships" xmlns:p="http://schemas.openxmlformats.org/presentationml/2006/main">
  <p:tag name="NUM" val="93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10.xml><?xml version="1.0" encoding="utf-8"?>
<p:tagLst xmlns:a="http://schemas.openxmlformats.org/drawingml/2006/main" xmlns:r="http://schemas.openxmlformats.org/officeDocument/2006/relationships" xmlns:p="http://schemas.openxmlformats.org/presentationml/2006/main">
  <p:tag name="NUM" val="939"/>
</p:tagLst>
</file>

<file path=ppt/tags/tag1211.xml><?xml version="1.0" encoding="utf-8"?>
<p:tagLst xmlns:a="http://schemas.openxmlformats.org/drawingml/2006/main" xmlns:r="http://schemas.openxmlformats.org/officeDocument/2006/relationships" xmlns:p="http://schemas.openxmlformats.org/presentationml/2006/main">
  <p:tag name="NUM" val="940"/>
</p:tagLst>
</file>

<file path=ppt/tags/tag1212.xml><?xml version="1.0" encoding="utf-8"?>
<p:tagLst xmlns:a="http://schemas.openxmlformats.org/drawingml/2006/main" xmlns:r="http://schemas.openxmlformats.org/officeDocument/2006/relationships" xmlns:p="http://schemas.openxmlformats.org/presentationml/2006/main">
  <p:tag name="NUM" val="941"/>
</p:tagLst>
</file>

<file path=ppt/tags/tag1213.xml><?xml version="1.0" encoding="utf-8"?>
<p:tagLst xmlns:a="http://schemas.openxmlformats.org/drawingml/2006/main" xmlns:r="http://schemas.openxmlformats.org/officeDocument/2006/relationships" xmlns:p="http://schemas.openxmlformats.org/presentationml/2006/main">
  <p:tag name="NUM" val="942"/>
</p:tagLst>
</file>

<file path=ppt/tags/tag1214.xml><?xml version="1.0" encoding="utf-8"?>
<p:tagLst xmlns:a="http://schemas.openxmlformats.org/drawingml/2006/main" xmlns:r="http://schemas.openxmlformats.org/officeDocument/2006/relationships" xmlns:p="http://schemas.openxmlformats.org/presentationml/2006/main">
  <p:tag name="NUM" val="943"/>
</p:tagLst>
</file>

<file path=ppt/tags/tag1215.xml><?xml version="1.0" encoding="utf-8"?>
<p:tagLst xmlns:a="http://schemas.openxmlformats.org/drawingml/2006/main" xmlns:r="http://schemas.openxmlformats.org/officeDocument/2006/relationships" xmlns:p="http://schemas.openxmlformats.org/presentationml/2006/main">
  <p:tag name="NUM" val="944"/>
</p:tagLst>
</file>

<file path=ppt/tags/tag1216.xml><?xml version="1.0" encoding="utf-8"?>
<p:tagLst xmlns:a="http://schemas.openxmlformats.org/drawingml/2006/main" xmlns:r="http://schemas.openxmlformats.org/officeDocument/2006/relationships" xmlns:p="http://schemas.openxmlformats.org/presentationml/2006/main">
  <p:tag name="NUM" val="945"/>
</p:tagLst>
</file>

<file path=ppt/tags/tag1217.xml><?xml version="1.0" encoding="utf-8"?>
<p:tagLst xmlns:a="http://schemas.openxmlformats.org/drawingml/2006/main" xmlns:r="http://schemas.openxmlformats.org/officeDocument/2006/relationships" xmlns:p="http://schemas.openxmlformats.org/presentationml/2006/main">
  <p:tag name="NUM" val="946"/>
</p:tagLst>
</file>

<file path=ppt/tags/tag1218.xml><?xml version="1.0" encoding="utf-8"?>
<p:tagLst xmlns:a="http://schemas.openxmlformats.org/drawingml/2006/main" xmlns:r="http://schemas.openxmlformats.org/officeDocument/2006/relationships" xmlns:p="http://schemas.openxmlformats.org/presentationml/2006/main">
  <p:tag name="NUM" val="947"/>
</p:tagLst>
</file>

<file path=ppt/tags/tag1219.xml><?xml version="1.0" encoding="utf-8"?>
<p:tagLst xmlns:a="http://schemas.openxmlformats.org/drawingml/2006/main" xmlns:r="http://schemas.openxmlformats.org/officeDocument/2006/relationships" xmlns:p="http://schemas.openxmlformats.org/presentationml/2006/main">
  <p:tag name="NUM" val="948"/>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20.xml><?xml version="1.0" encoding="utf-8"?>
<p:tagLst xmlns:a="http://schemas.openxmlformats.org/drawingml/2006/main" xmlns:r="http://schemas.openxmlformats.org/officeDocument/2006/relationships" xmlns:p="http://schemas.openxmlformats.org/presentationml/2006/main">
  <p:tag name="NUM" val="949"/>
</p:tagLst>
</file>

<file path=ppt/tags/tag1221.xml><?xml version="1.0" encoding="utf-8"?>
<p:tagLst xmlns:a="http://schemas.openxmlformats.org/drawingml/2006/main" xmlns:r="http://schemas.openxmlformats.org/officeDocument/2006/relationships" xmlns:p="http://schemas.openxmlformats.org/presentationml/2006/main">
  <p:tag name="NUM" val="950"/>
</p:tagLst>
</file>

<file path=ppt/tags/tag1222.xml><?xml version="1.0" encoding="utf-8"?>
<p:tagLst xmlns:a="http://schemas.openxmlformats.org/drawingml/2006/main" xmlns:r="http://schemas.openxmlformats.org/officeDocument/2006/relationships" xmlns:p="http://schemas.openxmlformats.org/presentationml/2006/main">
  <p:tag name="NUM" val="951"/>
</p:tagLst>
</file>

<file path=ppt/tags/tag1223.xml><?xml version="1.0" encoding="utf-8"?>
<p:tagLst xmlns:a="http://schemas.openxmlformats.org/drawingml/2006/main" xmlns:r="http://schemas.openxmlformats.org/officeDocument/2006/relationships" xmlns:p="http://schemas.openxmlformats.org/presentationml/2006/main">
  <p:tag name="NUM" val="952"/>
</p:tagLst>
</file>

<file path=ppt/tags/tag1224.xml><?xml version="1.0" encoding="utf-8"?>
<p:tagLst xmlns:a="http://schemas.openxmlformats.org/drawingml/2006/main" xmlns:r="http://schemas.openxmlformats.org/officeDocument/2006/relationships" xmlns:p="http://schemas.openxmlformats.org/presentationml/2006/main">
  <p:tag name="NUM" val="953"/>
</p:tagLst>
</file>

<file path=ppt/tags/tag1225.xml><?xml version="1.0" encoding="utf-8"?>
<p:tagLst xmlns:a="http://schemas.openxmlformats.org/drawingml/2006/main" xmlns:r="http://schemas.openxmlformats.org/officeDocument/2006/relationships" xmlns:p="http://schemas.openxmlformats.org/presentationml/2006/main">
  <p:tag name="NUM" val="954"/>
</p:tagLst>
</file>

<file path=ppt/tags/tag1226.xml><?xml version="1.0" encoding="utf-8"?>
<p:tagLst xmlns:a="http://schemas.openxmlformats.org/drawingml/2006/main" xmlns:r="http://schemas.openxmlformats.org/officeDocument/2006/relationships" xmlns:p="http://schemas.openxmlformats.org/presentationml/2006/main">
  <p:tag name="NUM" val="955"/>
</p:tagLst>
</file>

<file path=ppt/tags/tag1227.xml><?xml version="1.0" encoding="utf-8"?>
<p:tagLst xmlns:a="http://schemas.openxmlformats.org/drawingml/2006/main" xmlns:r="http://schemas.openxmlformats.org/officeDocument/2006/relationships" xmlns:p="http://schemas.openxmlformats.org/presentationml/2006/main">
  <p:tag name="NUM" val="956"/>
</p:tagLst>
</file>

<file path=ppt/tags/tag1228.xml><?xml version="1.0" encoding="utf-8"?>
<p:tagLst xmlns:a="http://schemas.openxmlformats.org/drawingml/2006/main" xmlns:r="http://schemas.openxmlformats.org/officeDocument/2006/relationships" xmlns:p="http://schemas.openxmlformats.org/presentationml/2006/main">
  <p:tag name="NUM" val="957"/>
</p:tagLst>
</file>

<file path=ppt/tags/tag1229.xml><?xml version="1.0" encoding="utf-8"?>
<p:tagLst xmlns:a="http://schemas.openxmlformats.org/drawingml/2006/main" xmlns:r="http://schemas.openxmlformats.org/officeDocument/2006/relationships" xmlns:p="http://schemas.openxmlformats.org/presentationml/2006/main">
  <p:tag name="NUM" val="958"/>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30.xml><?xml version="1.0" encoding="utf-8"?>
<p:tagLst xmlns:a="http://schemas.openxmlformats.org/drawingml/2006/main" xmlns:r="http://schemas.openxmlformats.org/officeDocument/2006/relationships" xmlns:p="http://schemas.openxmlformats.org/presentationml/2006/main">
  <p:tag name="NUM" val="959"/>
</p:tagLst>
</file>

<file path=ppt/tags/tag1231.xml><?xml version="1.0" encoding="utf-8"?>
<p:tagLst xmlns:a="http://schemas.openxmlformats.org/drawingml/2006/main" xmlns:r="http://schemas.openxmlformats.org/officeDocument/2006/relationships" xmlns:p="http://schemas.openxmlformats.org/presentationml/2006/main">
  <p:tag name="NUM" val="960"/>
</p:tagLst>
</file>

<file path=ppt/tags/tag1232.xml><?xml version="1.0" encoding="utf-8"?>
<p:tagLst xmlns:a="http://schemas.openxmlformats.org/drawingml/2006/main" xmlns:r="http://schemas.openxmlformats.org/officeDocument/2006/relationships" xmlns:p="http://schemas.openxmlformats.org/presentationml/2006/main">
  <p:tag name="NUM" val="961"/>
</p:tagLst>
</file>

<file path=ppt/tags/tag1233.xml><?xml version="1.0" encoding="utf-8"?>
<p:tagLst xmlns:a="http://schemas.openxmlformats.org/drawingml/2006/main" xmlns:r="http://schemas.openxmlformats.org/officeDocument/2006/relationships" xmlns:p="http://schemas.openxmlformats.org/presentationml/2006/main">
  <p:tag name="NUM" val="962"/>
</p:tagLst>
</file>

<file path=ppt/tags/tag1234.xml><?xml version="1.0" encoding="utf-8"?>
<p:tagLst xmlns:a="http://schemas.openxmlformats.org/drawingml/2006/main" xmlns:r="http://schemas.openxmlformats.org/officeDocument/2006/relationships" xmlns:p="http://schemas.openxmlformats.org/presentationml/2006/main">
  <p:tag name="NUM" val="963"/>
</p:tagLst>
</file>

<file path=ppt/tags/tag1235.xml><?xml version="1.0" encoding="utf-8"?>
<p:tagLst xmlns:a="http://schemas.openxmlformats.org/drawingml/2006/main" xmlns:r="http://schemas.openxmlformats.org/officeDocument/2006/relationships" xmlns:p="http://schemas.openxmlformats.org/presentationml/2006/main">
  <p:tag name="NUM" val="964"/>
</p:tagLst>
</file>

<file path=ppt/tags/tag1236.xml><?xml version="1.0" encoding="utf-8"?>
<p:tagLst xmlns:a="http://schemas.openxmlformats.org/drawingml/2006/main" xmlns:r="http://schemas.openxmlformats.org/officeDocument/2006/relationships" xmlns:p="http://schemas.openxmlformats.org/presentationml/2006/main">
  <p:tag name="NUM" val="965"/>
</p:tagLst>
</file>

<file path=ppt/tags/tag1237.xml><?xml version="1.0" encoding="utf-8"?>
<p:tagLst xmlns:a="http://schemas.openxmlformats.org/drawingml/2006/main" xmlns:r="http://schemas.openxmlformats.org/officeDocument/2006/relationships" xmlns:p="http://schemas.openxmlformats.org/presentationml/2006/main">
  <p:tag name="NUM" val="966"/>
</p:tagLst>
</file>

<file path=ppt/tags/tag1238.xml><?xml version="1.0" encoding="utf-8"?>
<p:tagLst xmlns:a="http://schemas.openxmlformats.org/drawingml/2006/main" xmlns:r="http://schemas.openxmlformats.org/officeDocument/2006/relationships" xmlns:p="http://schemas.openxmlformats.org/presentationml/2006/main">
  <p:tag name="NUM" val="967"/>
</p:tagLst>
</file>

<file path=ppt/tags/tag1239.xml><?xml version="1.0" encoding="utf-8"?>
<p:tagLst xmlns:a="http://schemas.openxmlformats.org/drawingml/2006/main" xmlns:r="http://schemas.openxmlformats.org/officeDocument/2006/relationships" xmlns:p="http://schemas.openxmlformats.org/presentationml/2006/main">
  <p:tag name="NUM" val="968"/>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40.xml><?xml version="1.0" encoding="utf-8"?>
<p:tagLst xmlns:a="http://schemas.openxmlformats.org/drawingml/2006/main" xmlns:r="http://schemas.openxmlformats.org/officeDocument/2006/relationships" xmlns:p="http://schemas.openxmlformats.org/presentationml/2006/main">
  <p:tag name="NUM" val="969"/>
</p:tagLst>
</file>

<file path=ppt/tags/tag1241.xml><?xml version="1.0" encoding="utf-8"?>
<p:tagLst xmlns:a="http://schemas.openxmlformats.org/drawingml/2006/main" xmlns:r="http://schemas.openxmlformats.org/officeDocument/2006/relationships" xmlns:p="http://schemas.openxmlformats.org/presentationml/2006/main">
  <p:tag name="NUM" val="970"/>
</p:tagLst>
</file>

<file path=ppt/tags/tag1242.xml><?xml version="1.0" encoding="utf-8"?>
<p:tagLst xmlns:a="http://schemas.openxmlformats.org/drawingml/2006/main" xmlns:r="http://schemas.openxmlformats.org/officeDocument/2006/relationships" xmlns:p="http://schemas.openxmlformats.org/presentationml/2006/main">
  <p:tag name="NUM" val="971"/>
</p:tagLst>
</file>

<file path=ppt/tags/tag1243.xml><?xml version="1.0" encoding="utf-8"?>
<p:tagLst xmlns:a="http://schemas.openxmlformats.org/drawingml/2006/main" xmlns:r="http://schemas.openxmlformats.org/officeDocument/2006/relationships" xmlns:p="http://schemas.openxmlformats.org/presentationml/2006/main">
  <p:tag name="NUM" val="972"/>
</p:tagLst>
</file>

<file path=ppt/tags/tag1244.xml><?xml version="1.0" encoding="utf-8"?>
<p:tagLst xmlns:a="http://schemas.openxmlformats.org/drawingml/2006/main" xmlns:r="http://schemas.openxmlformats.org/officeDocument/2006/relationships" xmlns:p="http://schemas.openxmlformats.org/presentationml/2006/main">
  <p:tag name="NUM" val="973"/>
</p:tagLst>
</file>

<file path=ppt/tags/tag1245.xml><?xml version="1.0" encoding="utf-8"?>
<p:tagLst xmlns:a="http://schemas.openxmlformats.org/drawingml/2006/main" xmlns:r="http://schemas.openxmlformats.org/officeDocument/2006/relationships" xmlns:p="http://schemas.openxmlformats.org/presentationml/2006/main">
  <p:tag name="NUM" val="974"/>
</p:tagLst>
</file>

<file path=ppt/tags/tag1246.xml><?xml version="1.0" encoding="utf-8"?>
<p:tagLst xmlns:a="http://schemas.openxmlformats.org/drawingml/2006/main" xmlns:r="http://schemas.openxmlformats.org/officeDocument/2006/relationships" xmlns:p="http://schemas.openxmlformats.org/presentationml/2006/main">
  <p:tag name="NUM" val="975"/>
</p:tagLst>
</file>

<file path=ppt/tags/tag1247.xml><?xml version="1.0" encoding="utf-8"?>
<p:tagLst xmlns:a="http://schemas.openxmlformats.org/drawingml/2006/main" xmlns:r="http://schemas.openxmlformats.org/officeDocument/2006/relationships" xmlns:p="http://schemas.openxmlformats.org/presentationml/2006/main">
  <p:tag name="NUM" val="976"/>
</p:tagLst>
</file>

<file path=ppt/tags/tag1248.xml><?xml version="1.0" encoding="utf-8"?>
<p:tagLst xmlns:a="http://schemas.openxmlformats.org/drawingml/2006/main" xmlns:r="http://schemas.openxmlformats.org/officeDocument/2006/relationships" xmlns:p="http://schemas.openxmlformats.org/presentationml/2006/main">
  <p:tag name="NUM" val="977"/>
</p:tagLst>
</file>

<file path=ppt/tags/tag1249.xml><?xml version="1.0" encoding="utf-8"?>
<p:tagLst xmlns:a="http://schemas.openxmlformats.org/drawingml/2006/main" xmlns:r="http://schemas.openxmlformats.org/officeDocument/2006/relationships" xmlns:p="http://schemas.openxmlformats.org/presentationml/2006/main">
  <p:tag name="NUM" val="978"/>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50.xml><?xml version="1.0" encoding="utf-8"?>
<p:tagLst xmlns:a="http://schemas.openxmlformats.org/drawingml/2006/main" xmlns:r="http://schemas.openxmlformats.org/officeDocument/2006/relationships" xmlns:p="http://schemas.openxmlformats.org/presentationml/2006/main">
  <p:tag name="NUM" val="979"/>
</p:tagLst>
</file>

<file path=ppt/tags/tag1251.xml><?xml version="1.0" encoding="utf-8"?>
<p:tagLst xmlns:a="http://schemas.openxmlformats.org/drawingml/2006/main" xmlns:r="http://schemas.openxmlformats.org/officeDocument/2006/relationships" xmlns:p="http://schemas.openxmlformats.org/presentationml/2006/main">
  <p:tag name="NUM" val="980"/>
</p:tagLst>
</file>

<file path=ppt/tags/tag1252.xml><?xml version="1.0" encoding="utf-8"?>
<p:tagLst xmlns:a="http://schemas.openxmlformats.org/drawingml/2006/main" xmlns:r="http://schemas.openxmlformats.org/officeDocument/2006/relationships" xmlns:p="http://schemas.openxmlformats.org/presentationml/2006/main">
  <p:tag name="NUM" val="981"/>
</p:tagLst>
</file>

<file path=ppt/tags/tag1253.xml><?xml version="1.0" encoding="utf-8"?>
<p:tagLst xmlns:a="http://schemas.openxmlformats.org/drawingml/2006/main" xmlns:r="http://schemas.openxmlformats.org/officeDocument/2006/relationships" xmlns:p="http://schemas.openxmlformats.org/presentationml/2006/main">
  <p:tag name="NUM" val="982"/>
</p:tagLst>
</file>

<file path=ppt/tags/tag1254.xml><?xml version="1.0" encoding="utf-8"?>
<p:tagLst xmlns:a="http://schemas.openxmlformats.org/drawingml/2006/main" xmlns:r="http://schemas.openxmlformats.org/officeDocument/2006/relationships" xmlns:p="http://schemas.openxmlformats.org/presentationml/2006/main">
  <p:tag name="NUM" val="983"/>
</p:tagLst>
</file>

<file path=ppt/tags/tag1255.xml><?xml version="1.0" encoding="utf-8"?>
<p:tagLst xmlns:a="http://schemas.openxmlformats.org/drawingml/2006/main" xmlns:r="http://schemas.openxmlformats.org/officeDocument/2006/relationships" xmlns:p="http://schemas.openxmlformats.org/presentationml/2006/main">
  <p:tag name="NUM" val="984"/>
</p:tagLst>
</file>

<file path=ppt/tags/tag1256.xml><?xml version="1.0" encoding="utf-8"?>
<p:tagLst xmlns:a="http://schemas.openxmlformats.org/drawingml/2006/main" xmlns:r="http://schemas.openxmlformats.org/officeDocument/2006/relationships" xmlns:p="http://schemas.openxmlformats.org/presentationml/2006/main">
  <p:tag name="NUM" val="985"/>
</p:tagLst>
</file>

<file path=ppt/tags/tag1257.xml><?xml version="1.0" encoding="utf-8"?>
<p:tagLst xmlns:a="http://schemas.openxmlformats.org/drawingml/2006/main" xmlns:r="http://schemas.openxmlformats.org/officeDocument/2006/relationships" xmlns:p="http://schemas.openxmlformats.org/presentationml/2006/main">
  <p:tag name="NUM" val="986"/>
</p:tagLst>
</file>

<file path=ppt/tags/tag1258.xml><?xml version="1.0" encoding="utf-8"?>
<p:tagLst xmlns:a="http://schemas.openxmlformats.org/drawingml/2006/main" xmlns:r="http://schemas.openxmlformats.org/officeDocument/2006/relationships" xmlns:p="http://schemas.openxmlformats.org/presentationml/2006/main">
  <p:tag name="NUM" val="987"/>
</p:tagLst>
</file>

<file path=ppt/tags/tag1259.xml><?xml version="1.0" encoding="utf-8"?>
<p:tagLst xmlns:a="http://schemas.openxmlformats.org/drawingml/2006/main" xmlns:r="http://schemas.openxmlformats.org/officeDocument/2006/relationships" xmlns:p="http://schemas.openxmlformats.org/presentationml/2006/main">
  <p:tag name="NUM" val="988"/>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60.xml><?xml version="1.0" encoding="utf-8"?>
<p:tagLst xmlns:a="http://schemas.openxmlformats.org/drawingml/2006/main" xmlns:r="http://schemas.openxmlformats.org/officeDocument/2006/relationships" xmlns:p="http://schemas.openxmlformats.org/presentationml/2006/main">
  <p:tag name="NUM" val="989"/>
</p:tagLst>
</file>

<file path=ppt/tags/tag1261.xml><?xml version="1.0" encoding="utf-8"?>
<p:tagLst xmlns:a="http://schemas.openxmlformats.org/drawingml/2006/main" xmlns:r="http://schemas.openxmlformats.org/officeDocument/2006/relationships" xmlns:p="http://schemas.openxmlformats.org/presentationml/2006/main">
  <p:tag name="NUM" val="990"/>
</p:tagLst>
</file>

<file path=ppt/tags/tag1262.xml><?xml version="1.0" encoding="utf-8"?>
<p:tagLst xmlns:a="http://schemas.openxmlformats.org/drawingml/2006/main" xmlns:r="http://schemas.openxmlformats.org/officeDocument/2006/relationships" xmlns:p="http://schemas.openxmlformats.org/presentationml/2006/main">
  <p:tag name="NUM" val="991"/>
</p:tagLst>
</file>

<file path=ppt/tags/tag1263.xml><?xml version="1.0" encoding="utf-8"?>
<p:tagLst xmlns:a="http://schemas.openxmlformats.org/drawingml/2006/main" xmlns:r="http://schemas.openxmlformats.org/officeDocument/2006/relationships" xmlns:p="http://schemas.openxmlformats.org/presentationml/2006/main">
  <p:tag name="NUM" val="992"/>
</p:tagLst>
</file>

<file path=ppt/tags/tag1264.xml><?xml version="1.0" encoding="utf-8"?>
<p:tagLst xmlns:a="http://schemas.openxmlformats.org/drawingml/2006/main" xmlns:r="http://schemas.openxmlformats.org/officeDocument/2006/relationships" xmlns:p="http://schemas.openxmlformats.org/presentationml/2006/main">
  <p:tag name="NUM" val="993"/>
</p:tagLst>
</file>

<file path=ppt/tags/tag1265.xml><?xml version="1.0" encoding="utf-8"?>
<p:tagLst xmlns:a="http://schemas.openxmlformats.org/drawingml/2006/main" xmlns:r="http://schemas.openxmlformats.org/officeDocument/2006/relationships" xmlns:p="http://schemas.openxmlformats.org/presentationml/2006/main">
  <p:tag name="NUM" val="994"/>
</p:tagLst>
</file>

<file path=ppt/tags/tag1266.xml><?xml version="1.0" encoding="utf-8"?>
<p:tagLst xmlns:a="http://schemas.openxmlformats.org/drawingml/2006/main" xmlns:r="http://schemas.openxmlformats.org/officeDocument/2006/relationships" xmlns:p="http://schemas.openxmlformats.org/presentationml/2006/main">
  <p:tag name="NUM" val="995"/>
</p:tagLst>
</file>

<file path=ppt/tags/tag1267.xml><?xml version="1.0" encoding="utf-8"?>
<p:tagLst xmlns:a="http://schemas.openxmlformats.org/drawingml/2006/main" xmlns:r="http://schemas.openxmlformats.org/officeDocument/2006/relationships" xmlns:p="http://schemas.openxmlformats.org/presentationml/2006/main">
  <p:tag name="NUM" val="996"/>
</p:tagLst>
</file>

<file path=ppt/tags/tag1268.xml><?xml version="1.0" encoding="utf-8"?>
<p:tagLst xmlns:a="http://schemas.openxmlformats.org/drawingml/2006/main" xmlns:r="http://schemas.openxmlformats.org/officeDocument/2006/relationships" xmlns:p="http://schemas.openxmlformats.org/presentationml/2006/main">
  <p:tag name="NUM" val="997"/>
</p:tagLst>
</file>

<file path=ppt/tags/tag1269.xml><?xml version="1.0" encoding="utf-8"?>
<p:tagLst xmlns:a="http://schemas.openxmlformats.org/drawingml/2006/main" xmlns:r="http://schemas.openxmlformats.org/officeDocument/2006/relationships" xmlns:p="http://schemas.openxmlformats.org/presentationml/2006/main">
  <p:tag name="NUM" val="998"/>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70.xml><?xml version="1.0" encoding="utf-8"?>
<p:tagLst xmlns:a="http://schemas.openxmlformats.org/drawingml/2006/main" xmlns:r="http://schemas.openxmlformats.org/officeDocument/2006/relationships" xmlns:p="http://schemas.openxmlformats.org/presentationml/2006/main">
  <p:tag name="NUM" val="999"/>
</p:tagLst>
</file>

<file path=ppt/tags/tag1271.xml><?xml version="1.0" encoding="utf-8"?>
<p:tagLst xmlns:a="http://schemas.openxmlformats.org/drawingml/2006/main" xmlns:r="http://schemas.openxmlformats.org/officeDocument/2006/relationships" xmlns:p="http://schemas.openxmlformats.org/presentationml/2006/main">
  <p:tag name="NUM" val="1000"/>
</p:tagLst>
</file>

<file path=ppt/tags/tag1272.xml><?xml version="1.0" encoding="utf-8"?>
<p:tagLst xmlns:a="http://schemas.openxmlformats.org/drawingml/2006/main" xmlns:r="http://schemas.openxmlformats.org/officeDocument/2006/relationships" xmlns:p="http://schemas.openxmlformats.org/presentationml/2006/main">
  <p:tag name="NUM" val="1001"/>
</p:tagLst>
</file>

<file path=ppt/tags/tag1273.xml><?xml version="1.0" encoding="utf-8"?>
<p:tagLst xmlns:a="http://schemas.openxmlformats.org/drawingml/2006/main" xmlns:r="http://schemas.openxmlformats.org/officeDocument/2006/relationships" xmlns:p="http://schemas.openxmlformats.org/presentationml/2006/main">
  <p:tag name="NUM" val="1002"/>
</p:tagLst>
</file>

<file path=ppt/tags/tag1274.xml><?xml version="1.0" encoding="utf-8"?>
<p:tagLst xmlns:a="http://schemas.openxmlformats.org/drawingml/2006/main" xmlns:r="http://schemas.openxmlformats.org/officeDocument/2006/relationships" xmlns:p="http://schemas.openxmlformats.org/presentationml/2006/main">
  <p:tag name="NUM" val="1003"/>
</p:tagLst>
</file>

<file path=ppt/tags/tag1275.xml><?xml version="1.0" encoding="utf-8"?>
<p:tagLst xmlns:a="http://schemas.openxmlformats.org/drawingml/2006/main" xmlns:r="http://schemas.openxmlformats.org/officeDocument/2006/relationships" xmlns:p="http://schemas.openxmlformats.org/presentationml/2006/main">
  <p:tag name="NUM" val="1004"/>
</p:tagLst>
</file>

<file path=ppt/tags/tag1276.xml><?xml version="1.0" encoding="utf-8"?>
<p:tagLst xmlns:a="http://schemas.openxmlformats.org/drawingml/2006/main" xmlns:r="http://schemas.openxmlformats.org/officeDocument/2006/relationships" xmlns:p="http://schemas.openxmlformats.org/presentationml/2006/main">
  <p:tag name="NUM" val="1005"/>
</p:tagLst>
</file>

<file path=ppt/tags/tag1277.xml><?xml version="1.0" encoding="utf-8"?>
<p:tagLst xmlns:a="http://schemas.openxmlformats.org/drawingml/2006/main" xmlns:r="http://schemas.openxmlformats.org/officeDocument/2006/relationships" xmlns:p="http://schemas.openxmlformats.org/presentationml/2006/main">
  <p:tag name="NUM" val="1006"/>
</p:tagLst>
</file>

<file path=ppt/tags/tag1278.xml><?xml version="1.0" encoding="utf-8"?>
<p:tagLst xmlns:a="http://schemas.openxmlformats.org/drawingml/2006/main" xmlns:r="http://schemas.openxmlformats.org/officeDocument/2006/relationships" xmlns:p="http://schemas.openxmlformats.org/presentationml/2006/main">
  <p:tag name="NUM" val="1007"/>
</p:tagLst>
</file>

<file path=ppt/tags/tag1279.xml><?xml version="1.0" encoding="utf-8"?>
<p:tagLst xmlns:a="http://schemas.openxmlformats.org/drawingml/2006/main" xmlns:r="http://schemas.openxmlformats.org/officeDocument/2006/relationships" xmlns:p="http://schemas.openxmlformats.org/presentationml/2006/main">
  <p:tag name="NUM" val="1008"/>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80.xml><?xml version="1.0" encoding="utf-8"?>
<p:tagLst xmlns:a="http://schemas.openxmlformats.org/drawingml/2006/main" xmlns:r="http://schemas.openxmlformats.org/officeDocument/2006/relationships" xmlns:p="http://schemas.openxmlformats.org/presentationml/2006/main">
  <p:tag name="NUM" val="1009"/>
</p:tagLst>
</file>

<file path=ppt/tags/tag1281.xml><?xml version="1.0" encoding="utf-8"?>
<p:tagLst xmlns:a="http://schemas.openxmlformats.org/drawingml/2006/main" xmlns:r="http://schemas.openxmlformats.org/officeDocument/2006/relationships" xmlns:p="http://schemas.openxmlformats.org/presentationml/2006/main">
  <p:tag name="NUM" val="1010"/>
</p:tagLst>
</file>

<file path=ppt/tags/tag1282.xml><?xml version="1.0" encoding="utf-8"?>
<p:tagLst xmlns:a="http://schemas.openxmlformats.org/drawingml/2006/main" xmlns:r="http://schemas.openxmlformats.org/officeDocument/2006/relationships" xmlns:p="http://schemas.openxmlformats.org/presentationml/2006/main">
  <p:tag name="NUM" val="1011"/>
</p:tagLst>
</file>

<file path=ppt/tags/tag1283.xml><?xml version="1.0" encoding="utf-8"?>
<p:tagLst xmlns:a="http://schemas.openxmlformats.org/drawingml/2006/main" xmlns:r="http://schemas.openxmlformats.org/officeDocument/2006/relationships" xmlns:p="http://schemas.openxmlformats.org/presentationml/2006/main">
  <p:tag name="NUM" val="1012"/>
</p:tagLst>
</file>

<file path=ppt/tags/tag1284.xml><?xml version="1.0" encoding="utf-8"?>
<p:tagLst xmlns:a="http://schemas.openxmlformats.org/drawingml/2006/main" xmlns:r="http://schemas.openxmlformats.org/officeDocument/2006/relationships" xmlns:p="http://schemas.openxmlformats.org/presentationml/2006/main">
  <p:tag name="NUM" val="1013"/>
</p:tagLst>
</file>

<file path=ppt/tags/tag1285.xml><?xml version="1.0" encoding="utf-8"?>
<p:tagLst xmlns:a="http://schemas.openxmlformats.org/drawingml/2006/main" xmlns:r="http://schemas.openxmlformats.org/officeDocument/2006/relationships" xmlns:p="http://schemas.openxmlformats.org/presentationml/2006/main">
  <p:tag name="NUM" val="1014"/>
</p:tagLst>
</file>

<file path=ppt/tags/tag1286.xml><?xml version="1.0" encoding="utf-8"?>
<p:tagLst xmlns:a="http://schemas.openxmlformats.org/drawingml/2006/main" xmlns:r="http://schemas.openxmlformats.org/officeDocument/2006/relationships" xmlns:p="http://schemas.openxmlformats.org/presentationml/2006/main">
  <p:tag name="NUM" val="1015"/>
</p:tagLst>
</file>

<file path=ppt/tags/tag1287.xml><?xml version="1.0" encoding="utf-8"?>
<p:tagLst xmlns:a="http://schemas.openxmlformats.org/drawingml/2006/main" xmlns:r="http://schemas.openxmlformats.org/officeDocument/2006/relationships" xmlns:p="http://schemas.openxmlformats.org/presentationml/2006/main">
  <p:tag name="NUM" val="1016"/>
</p:tagLst>
</file>

<file path=ppt/tags/tag1288.xml><?xml version="1.0" encoding="utf-8"?>
<p:tagLst xmlns:a="http://schemas.openxmlformats.org/drawingml/2006/main" xmlns:r="http://schemas.openxmlformats.org/officeDocument/2006/relationships" xmlns:p="http://schemas.openxmlformats.org/presentationml/2006/main">
  <p:tag name="NUM" val="1017"/>
</p:tagLst>
</file>

<file path=ppt/tags/tag1289.xml><?xml version="1.0" encoding="utf-8"?>
<p:tagLst xmlns:a="http://schemas.openxmlformats.org/drawingml/2006/main" xmlns:r="http://schemas.openxmlformats.org/officeDocument/2006/relationships" xmlns:p="http://schemas.openxmlformats.org/presentationml/2006/main">
  <p:tag name="NUM" val="1018"/>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290.xml><?xml version="1.0" encoding="utf-8"?>
<p:tagLst xmlns:a="http://schemas.openxmlformats.org/drawingml/2006/main" xmlns:r="http://schemas.openxmlformats.org/officeDocument/2006/relationships" xmlns:p="http://schemas.openxmlformats.org/presentationml/2006/main">
  <p:tag name="NUM" val="1019"/>
</p:tagLst>
</file>

<file path=ppt/tags/tag1291.xml><?xml version="1.0" encoding="utf-8"?>
<p:tagLst xmlns:a="http://schemas.openxmlformats.org/drawingml/2006/main" xmlns:r="http://schemas.openxmlformats.org/officeDocument/2006/relationships" xmlns:p="http://schemas.openxmlformats.org/presentationml/2006/main">
  <p:tag name="NUM" val="1020"/>
</p:tagLst>
</file>

<file path=ppt/tags/tag1292.xml><?xml version="1.0" encoding="utf-8"?>
<p:tagLst xmlns:a="http://schemas.openxmlformats.org/drawingml/2006/main" xmlns:r="http://schemas.openxmlformats.org/officeDocument/2006/relationships" xmlns:p="http://schemas.openxmlformats.org/presentationml/2006/main">
  <p:tag name="NUM" val="1021"/>
</p:tagLst>
</file>

<file path=ppt/tags/tag1293.xml><?xml version="1.0" encoding="utf-8"?>
<p:tagLst xmlns:a="http://schemas.openxmlformats.org/drawingml/2006/main" xmlns:r="http://schemas.openxmlformats.org/officeDocument/2006/relationships" xmlns:p="http://schemas.openxmlformats.org/presentationml/2006/main">
  <p:tag name="NUM" val="1022"/>
</p:tagLst>
</file>

<file path=ppt/tags/tag1294.xml><?xml version="1.0" encoding="utf-8"?>
<p:tagLst xmlns:a="http://schemas.openxmlformats.org/drawingml/2006/main" xmlns:r="http://schemas.openxmlformats.org/officeDocument/2006/relationships" xmlns:p="http://schemas.openxmlformats.org/presentationml/2006/main">
  <p:tag name="NUM" val="1023"/>
</p:tagLst>
</file>

<file path=ppt/tags/tag1295.xml><?xml version="1.0" encoding="utf-8"?>
<p:tagLst xmlns:a="http://schemas.openxmlformats.org/drawingml/2006/main" xmlns:r="http://schemas.openxmlformats.org/officeDocument/2006/relationships" xmlns:p="http://schemas.openxmlformats.org/presentationml/2006/main">
  <p:tag name="NUM" val="1024"/>
</p:tagLst>
</file>

<file path=ppt/tags/tag1296.xml><?xml version="1.0" encoding="utf-8"?>
<p:tagLst xmlns:a="http://schemas.openxmlformats.org/drawingml/2006/main" xmlns:r="http://schemas.openxmlformats.org/officeDocument/2006/relationships" xmlns:p="http://schemas.openxmlformats.org/presentationml/2006/main">
  <p:tag name="NUM" val="1025"/>
</p:tagLst>
</file>

<file path=ppt/tags/tag1297.xml><?xml version="1.0" encoding="utf-8"?>
<p:tagLst xmlns:a="http://schemas.openxmlformats.org/drawingml/2006/main" xmlns:r="http://schemas.openxmlformats.org/officeDocument/2006/relationships" xmlns:p="http://schemas.openxmlformats.org/presentationml/2006/main">
  <p:tag name="NUM" val="1026"/>
</p:tagLst>
</file>

<file path=ppt/tags/tag1298.xml><?xml version="1.0" encoding="utf-8"?>
<p:tagLst xmlns:a="http://schemas.openxmlformats.org/drawingml/2006/main" xmlns:r="http://schemas.openxmlformats.org/officeDocument/2006/relationships" xmlns:p="http://schemas.openxmlformats.org/presentationml/2006/main">
  <p:tag name="NUM" val="1027"/>
</p:tagLst>
</file>

<file path=ppt/tags/tag1299.xml><?xml version="1.0" encoding="utf-8"?>
<p:tagLst xmlns:a="http://schemas.openxmlformats.org/drawingml/2006/main" xmlns:r="http://schemas.openxmlformats.org/officeDocument/2006/relationships" xmlns:p="http://schemas.openxmlformats.org/presentationml/2006/main">
  <p:tag name="NUM" val="1028"/>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00.xml><?xml version="1.0" encoding="utf-8"?>
<p:tagLst xmlns:a="http://schemas.openxmlformats.org/drawingml/2006/main" xmlns:r="http://schemas.openxmlformats.org/officeDocument/2006/relationships" xmlns:p="http://schemas.openxmlformats.org/presentationml/2006/main">
  <p:tag name="NUM" val="1029"/>
</p:tagLst>
</file>

<file path=ppt/tags/tag1301.xml><?xml version="1.0" encoding="utf-8"?>
<p:tagLst xmlns:a="http://schemas.openxmlformats.org/drawingml/2006/main" xmlns:r="http://schemas.openxmlformats.org/officeDocument/2006/relationships" xmlns:p="http://schemas.openxmlformats.org/presentationml/2006/main">
  <p:tag name="NUM" val="1030"/>
</p:tagLst>
</file>

<file path=ppt/tags/tag1302.xml><?xml version="1.0" encoding="utf-8"?>
<p:tagLst xmlns:a="http://schemas.openxmlformats.org/drawingml/2006/main" xmlns:r="http://schemas.openxmlformats.org/officeDocument/2006/relationships" xmlns:p="http://schemas.openxmlformats.org/presentationml/2006/main">
  <p:tag name="NUM" val="1031"/>
</p:tagLst>
</file>

<file path=ppt/tags/tag1303.xml><?xml version="1.0" encoding="utf-8"?>
<p:tagLst xmlns:a="http://schemas.openxmlformats.org/drawingml/2006/main" xmlns:r="http://schemas.openxmlformats.org/officeDocument/2006/relationships" xmlns:p="http://schemas.openxmlformats.org/presentationml/2006/main">
  <p:tag name="NUM" val="1032"/>
</p:tagLst>
</file>

<file path=ppt/tags/tag1304.xml><?xml version="1.0" encoding="utf-8"?>
<p:tagLst xmlns:a="http://schemas.openxmlformats.org/drawingml/2006/main" xmlns:r="http://schemas.openxmlformats.org/officeDocument/2006/relationships" xmlns:p="http://schemas.openxmlformats.org/presentationml/2006/main">
  <p:tag name="NUM" val="1033"/>
</p:tagLst>
</file>

<file path=ppt/tags/tag1305.xml><?xml version="1.0" encoding="utf-8"?>
<p:tagLst xmlns:a="http://schemas.openxmlformats.org/drawingml/2006/main" xmlns:r="http://schemas.openxmlformats.org/officeDocument/2006/relationships" xmlns:p="http://schemas.openxmlformats.org/presentationml/2006/main">
  <p:tag name="NUM" val="1034"/>
</p:tagLst>
</file>

<file path=ppt/tags/tag1306.xml><?xml version="1.0" encoding="utf-8"?>
<p:tagLst xmlns:a="http://schemas.openxmlformats.org/drawingml/2006/main" xmlns:r="http://schemas.openxmlformats.org/officeDocument/2006/relationships" xmlns:p="http://schemas.openxmlformats.org/presentationml/2006/main">
  <p:tag name="NUM" val="1035"/>
</p:tagLst>
</file>

<file path=ppt/tags/tag1307.xml><?xml version="1.0" encoding="utf-8"?>
<p:tagLst xmlns:a="http://schemas.openxmlformats.org/drawingml/2006/main" xmlns:r="http://schemas.openxmlformats.org/officeDocument/2006/relationships" xmlns:p="http://schemas.openxmlformats.org/presentationml/2006/main">
  <p:tag name="NUM" val="1036"/>
</p:tagLst>
</file>

<file path=ppt/tags/tag1308.xml><?xml version="1.0" encoding="utf-8"?>
<p:tagLst xmlns:a="http://schemas.openxmlformats.org/drawingml/2006/main" xmlns:r="http://schemas.openxmlformats.org/officeDocument/2006/relationships" xmlns:p="http://schemas.openxmlformats.org/presentationml/2006/main">
  <p:tag name="NUM" val="1037"/>
</p:tagLst>
</file>

<file path=ppt/tags/tag1309.xml><?xml version="1.0" encoding="utf-8"?>
<p:tagLst xmlns:a="http://schemas.openxmlformats.org/drawingml/2006/main" xmlns:r="http://schemas.openxmlformats.org/officeDocument/2006/relationships" xmlns:p="http://schemas.openxmlformats.org/presentationml/2006/main">
  <p:tag name="NUM" val="1038"/>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10.xml><?xml version="1.0" encoding="utf-8"?>
<p:tagLst xmlns:a="http://schemas.openxmlformats.org/drawingml/2006/main" xmlns:r="http://schemas.openxmlformats.org/officeDocument/2006/relationships" xmlns:p="http://schemas.openxmlformats.org/presentationml/2006/main">
  <p:tag name="NUM" val="1039"/>
</p:tagLst>
</file>

<file path=ppt/tags/tag1311.xml><?xml version="1.0" encoding="utf-8"?>
<p:tagLst xmlns:a="http://schemas.openxmlformats.org/drawingml/2006/main" xmlns:r="http://schemas.openxmlformats.org/officeDocument/2006/relationships" xmlns:p="http://schemas.openxmlformats.org/presentationml/2006/main">
  <p:tag name="NUM" val="1040"/>
</p:tagLst>
</file>

<file path=ppt/tags/tag1312.xml><?xml version="1.0" encoding="utf-8"?>
<p:tagLst xmlns:a="http://schemas.openxmlformats.org/drawingml/2006/main" xmlns:r="http://schemas.openxmlformats.org/officeDocument/2006/relationships" xmlns:p="http://schemas.openxmlformats.org/presentationml/2006/main">
  <p:tag name="NUM" val="1041"/>
</p:tagLst>
</file>

<file path=ppt/tags/tag1313.xml><?xml version="1.0" encoding="utf-8"?>
<p:tagLst xmlns:a="http://schemas.openxmlformats.org/drawingml/2006/main" xmlns:r="http://schemas.openxmlformats.org/officeDocument/2006/relationships" xmlns:p="http://schemas.openxmlformats.org/presentationml/2006/main">
  <p:tag name="NUM" val="1042"/>
</p:tagLst>
</file>

<file path=ppt/tags/tag1314.xml><?xml version="1.0" encoding="utf-8"?>
<p:tagLst xmlns:a="http://schemas.openxmlformats.org/drawingml/2006/main" xmlns:r="http://schemas.openxmlformats.org/officeDocument/2006/relationships" xmlns:p="http://schemas.openxmlformats.org/presentationml/2006/main">
  <p:tag name="NUM" val="1043"/>
</p:tagLst>
</file>

<file path=ppt/tags/tag1315.xml><?xml version="1.0" encoding="utf-8"?>
<p:tagLst xmlns:a="http://schemas.openxmlformats.org/drawingml/2006/main" xmlns:r="http://schemas.openxmlformats.org/officeDocument/2006/relationships" xmlns:p="http://schemas.openxmlformats.org/presentationml/2006/main">
  <p:tag name="NUM" val="1044"/>
</p:tagLst>
</file>

<file path=ppt/tags/tag1316.xml><?xml version="1.0" encoding="utf-8"?>
<p:tagLst xmlns:a="http://schemas.openxmlformats.org/drawingml/2006/main" xmlns:r="http://schemas.openxmlformats.org/officeDocument/2006/relationships" xmlns:p="http://schemas.openxmlformats.org/presentationml/2006/main">
  <p:tag name="NUM" val="1045"/>
</p:tagLst>
</file>

<file path=ppt/tags/tag1317.xml><?xml version="1.0" encoding="utf-8"?>
<p:tagLst xmlns:a="http://schemas.openxmlformats.org/drawingml/2006/main" xmlns:r="http://schemas.openxmlformats.org/officeDocument/2006/relationships" xmlns:p="http://schemas.openxmlformats.org/presentationml/2006/main">
  <p:tag name="NUM" val="1046"/>
</p:tagLst>
</file>

<file path=ppt/tags/tag1318.xml><?xml version="1.0" encoding="utf-8"?>
<p:tagLst xmlns:a="http://schemas.openxmlformats.org/drawingml/2006/main" xmlns:r="http://schemas.openxmlformats.org/officeDocument/2006/relationships" xmlns:p="http://schemas.openxmlformats.org/presentationml/2006/main">
  <p:tag name="NUM" val="1047"/>
</p:tagLst>
</file>

<file path=ppt/tags/tag1319.xml><?xml version="1.0" encoding="utf-8"?>
<p:tagLst xmlns:a="http://schemas.openxmlformats.org/drawingml/2006/main" xmlns:r="http://schemas.openxmlformats.org/officeDocument/2006/relationships" xmlns:p="http://schemas.openxmlformats.org/presentationml/2006/main">
  <p:tag name="NUM" val="1048"/>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20.xml><?xml version="1.0" encoding="utf-8"?>
<p:tagLst xmlns:a="http://schemas.openxmlformats.org/drawingml/2006/main" xmlns:r="http://schemas.openxmlformats.org/officeDocument/2006/relationships" xmlns:p="http://schemas.openxmlformats.org/presentationml/2006/main">
  <p:tag name="NUM" val="1049"/>
</p:tagLst>
</file>

<file path=ppt/tags/tag1321.xml><?xml version="1.0" encoding="utf-8"?>
<p:tagLst xmlns:a="http://schemas.openxmlformats.org/drawingml/2006/main" xmlns:r="http://schemas.openxmlformats.org/officeDocument/2006/relationships" xmlns:p="http://schemas.openxmlformats.org/presentationml/2006/main">
  <p:tag name="NUM" val="1050"/>
</p:tagLst>
</file>

<file path=ppt/tags/tag1322.xml><?xml version="1.0" encoding="utf-8"?>
<p:tagLst xmlns:a="http://schemas.openxmlformats.org/drawingml/2006/main" xmlns:r="http://schemas.openxmlformats.org/officeDocument/2006/relationships" xmlns:p="http://schemas.openxmlformats.org/presentationml/2006/main">
  <p:tag name="NUM" val="1051"/>
</p:tagLst>
</file>

<file path=ppt/tags/tag1323.xml><?xml version="1.0" encoding="utf-8"?>
<p:tagLst xmlns:a="http://schemas.openxmlformats.org/drawingml/2006/main" xmlns:r="http://schemas.openxmlformats.org/officeDocument/2006/relationships" xmlns:p="http://schemas.openxmlformats.org/presentationml/2006/main">
  <p:tag name="NUM" val="1052"/>
</p:tagLst>
</file>

<file path=ppt/tags/tag1324.xml><?xml version="1.0" encoding="utf-8"?>
<p:tagLst xmlns:a="http://schemas.openxmlformats.org/drawingml/2006/main" xmlns:r="http://schemas.openxmlformats.org/officeDocument/2006/relationships" xmlns:p="http://schemas.openxmlformats.org/presentationml/2006/main">
  <p:tag name="NUM" val="1053"/>
</p:tagLst>
</file>

<file path=ppt/tags/tag1325.xml><?xml version="1.0" encoding="utf-8"?>
<p:tagLst xmlns:a="http://schemas.openxmlformats.org/drawingml/2006/main" xmlns:r="http://schemas.openxmlformats.org/officeDocument/2006/relationships" xmlns:p="http://schemas.openxmlformats.org/presentationml/2006/main">
  <p:tag name="NUM" val="1054"/>
</p:tagLst>
</file>

<file path=ppt/tags/tag1326.xml><?xml version="1.0" encoding="utf-8"?>
<p:tagLst xmlns:a="http://schemas.openxmlformats.org/drawingml/2006/main" xmlns:r="http://schemas.openxmlformats.org/officeDocument/2006/relationships" xmlns:p="http://schemas.openxmlformats.org/presentationml/2006/main">
  <p:tag name="NUM" val="1055"/>
</p:tagLst>
</file>

<file path=ppt/tags/tag1327.xml><?xml version="1.0" encoding="utf-8"?>
<p:tagLst xmlns:a="http://schemas.openxmlformats.org/drawingml/2006/main" xmlns:r="http://schemas.openxmlformats.org/officeDocument/2006/relationships" xmlns:p="http://schemas.openxmlformats.org/presentationml/2006/main">
  <p:tag name="NUM" val="1056"/>
</p:tagLst>
</file>

<file path=ppt/tags/tag1328.xml><?xml version="1.0" encoding="utf-8"?>
<p:tagLst xmlns:a="http://schemas.openxmlformats.org/drawingml/2006/main" xmlns:r="http://schemas.openxmlformats.org/officeDocument/2006/relationships" xmlns:p="http://schemas.openxmlformats.org/presentationml/2006/main">
  <p:tag name="NUM" val="1057"/>
</p:tagLst>
</file>

<file path=ppt/tags/tag1329.xml><?xml version="1.0" encoding="utf-8"?>
<p:tagLst xmlns:a="http://schemas.openxmlformats.org/drawingml/2006/main" xmlns:r="http://schemas.openxmlformats.org/officeDocument/2006/relationships" xmlns:p="http://schemas.openxmlformats.org/presentationml/2006/main">
  <p:tag name="NUM" val="1058"/>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30.xml><?xml version="1.0" encoding="utf-8"?>
<p:tagLst xmlns:a="http://schemas.openxmlformats.org/drawingml/2006/main" xmlns:r="http://schemas.openxmlformats.org/officeDocument/2006/relationships" xmlns:p="http://schemas.openxmlformats.org/presentationml/2006/main">
  <p:tag name="NUM" val="1059"/>
</p:tagLst>
</file>

<file path=ppt/tags/tag1331.xml><?xml version="1.0" encoding="utf-8"?>
<p:tagLst xmlns:a="http://schemas.openxmlformats.org/drawingml/2006/main" xmlns:r="http://schemas.openxmlformats.org/officeDocument/2006/relationships" xmlns:p="http://schemas.openxmlformats.org/presentationml/2006/main">
  <p:tag name="NUM" val="1060"/>
</p:tagLst>
</file>

<file path=ppt/tags/tag1332.xml><?xml version="1.0" encoding="utf-8"?>
<p:tagLst xmlns:a="http://schemas.openxmlformats.org/drawingml/2006/main" xmlns:r="http://schemas.openxmlformats.org/officeDocument/2006/relationships" xmlns:p="http://schemas.openxmlformats.org/presentationml/2006/main">
  <p:tag name="NUM" val="1061"/>
</p:tagLst>
</file>

<file path=ppt/tags/tag1333.xml><?xml version="1.0" encoding="utf-8"?>
<p:tagLst xmlns:a="http://schemas.openxmlformats.org/drawingml/2006/main" xmlns:r="http://schemas.openxmlformats.org/officeDocument/2006/relationships" xmlns:p="http://schemas.openxmlformats.org/presentationml/2006/main">
  <p:tag name="NUM" val="1062"/>
</p:tagLst>
</file>

<file path=ppt/tags/tag1334.xml><?xml version="1.0" encoding="utf-8"?>
<p:tagLst xmlns:a="http://schemas.openxmlformats.org/drawingml/2006/main" xmlns:r="http://schemas.openxmlformats.org/officeDocument/2006/relationships" xmlns:p="http://schemas.openxmlformats.org/presentationml/2006/main">
  <p:tag name="NUM" val="1063"/>
</p:tagLst>
</file>

<file path=ppt/tags/tag1335.xml><?xml version="1.0" encoding="utf-8"?>
<p:tagLst xmlns:a="http://schemas.openxmlformats.org/drawingml/2006/main" xmlns:r="http://schemas.openxmlformats.org/officeDocument/2006/relationships" xmlns:p="http://schemas.openxmlformats.org/presentationml/2006/main">
  <p:tag name="NUM" val="1064"/>
</p:tagLst>
</file>

<file path=ppt/tags/tag1336.xml><?xml version="1.0" encoding="utf-8"?>
<p:tagLst xmlns:a="http://schemas.openxmlformats.org/drawingml/2006/main" xmlns:r="http://schemas.openxmlformats.org/officeDocument/2006/relationships" xmlns:p="http://schemas.openxmlformats.org/presentationml/2006/main">
  <p:tag name="NUM" val="1065"/>
</p:tagLst>
</file>

<file path=ppt/tags/tag1337.xml><?xml version="1.0" encoding="utf-8"?>
<p:tagLst xmlns:a="http://schemas.openxmlformats.org/drawingml/2006/main" xmlns:r="http://schemas.openxmlformats.org/officeDocument/2006/relationships" xmlns:p="http://schemas.openxmlformats.org/presentationml/2006/main">
  <p:tag name="NUM" val="1066"/>
</p:tagLst>
</file>

<file path=ppt/tags/tag1338.xml><?xml version="1.0" encoding="utf-8"?>
<p:tagLst xmlns:a="http://schemas.openxmlformats.org/drawingml/2006/main" xmlns:r="http://schemas.openxmlformats.org/officeDocument/2006/relationships" xmlns:p="http://schemas.openxmlformats.org/presentationml/2006/main">
  <p:tag name="NUM" val="1067"/>
</p:tagLst>
</file>

<file path=ppt/tags/tag1339.xml><?xml version="1.0" encoding="utf-8"?>
<p:tagLst xmlns:a="http://schemas.openxmlformats.org/drawingml/2006/main" xmlns:r="http://schemas.openxmlformats.org/officeDocument/2006/relationships" xmlns:p="http://schemas.openxmlformats.org/presentationml/2006/main">
  <p:tag name="NUM" val="1068"/>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40.xml><?xml version="1.0" encoding="utf-8"?>
<p:tagLst xmlns:a="http://schemas.openxmlformats.org/drawingml/2006/main" xmlns:r="http://schemas.openxmlformats.org/officeDocument/2006/relationships" xmlns:p="http://schemas.openxmlformats.org/presentationml/2006/main">
  <p:tag name="NUM" val="1069"/>
</p:tagLst>
</file>

<file path=ppt/tags/tag1341.xml><?xml version="1.0" encoding="utf-8"?>
<p:tagLst xmlns:a="http://schemas.openxmlformats.org/drawingml/2006/main" xmlns:r="http://schemas.openxmlformats.org/officeDocument/2006/relationships" xmlns:p="http://schemas.openxmlformats.org/presentationml/2006/main">
  <p:tag name="NUM" val="1070"/>
</p:tagLst>
</file>

<file path=ppt/tags/tag1342.xml><?xml version="1.0" encoding="utf-8"?>
<p:tagLst xmlns:a="http://schemas.openxmlformats.org/drawingml/2006/main" xmlns:r="http://schemas.openxmlformats.org/officeDocument/2006/relationships" xmlns:p="http://schemas.openxmlformats.org/presentationml/2006/main">
  <p:tag name="NUM" val="1071"/>
</p:tagLst>
</file>

<file path=ppt/tags/tag1343.xml><?xml version="1.0" encoding="utf-8"?>
<p:tagLst xmlns:a="http://schemas.openxmlformats.org/drawingml/2006/main" xmlns:r="http://schemas.openxmlformats.org/officeDocument/2006/relationships" xmlns:p="http://schemas.openxmlformats.org/presentationml/2006/main">
  <p:tag name="NUM" val="1072"/>
</p:tagLst>
</file>

<file path=ppt/tags/tag1344.xml><?xml version="1.0" encoding="utf-8"?>
<p:tagLst xmlns:a="http://schemas.openxmlformats.org/drawingml/2006/main" xmlns:r="http://schemas.openxmlformats.org/officeDocument/2006/relationships" xmlns:p="http://schemas.openxmlformats.org/presentationml/2006/main">
  <p:tag name="NUM" val="1073"/>
</p:tagLst>
</file>

<file path=ppt/tags/tag1345.xml><?xml version="1.0" encoding="utf-8"?>
<p:tagLst xmlns:a="http://schemas.openxmlformats.org/drawingml/2006/main" xmlns:r="http://schemas.openxmlformats.org/officeDocument/2006/relationships" xmlns:p="http://schemas.openxmlformats.org/presentationml/2006/main">
  <p:tag name="NUM" val="1074"/>
</p:tagLst>
</file>

<file path=ppt/tags/tag1346.xml><?xml version="1.0" encoding="utf-8"?>
<p:tagLst xmlns:a="http://schemas.openxmlformats.org/drawingml/2006/main" xmlns:r="http://schemas.openxmlformats.org/officeDocument/2006/relationships" xmlns:p="http://schemas.openxmlformats.org/presentationml/2006/main">
  <p:tag name="NUM" val="1075"/>
</p:tagLst>
</file>

<file path=ppt/tags/tag1347.xml><?xml version="1.0" encoding="utf-8"?>
<p:tagLst xmlns:a="http://schemas.openxmlformats.org/drawingml/2006/main" xmlns:r="http://schemas.openxmlformats.org/officeDocument/2006/relationships" xmlns:p="http://schemas.openxmlformats.org/presentationml/2006/main">
  <p:tag name="NUM" val="1076"/>
</p:tagLst>
</file>

<file path=ppt/tags/tag1348.xml><?xml version="1.0" encoding="utf-8"?>
<p:tagLst xmlns:a="http://schemas.openxmlformats.org/drawingml/2006/main" xmlns:r="http://schemas.openxmlformats.org/officeDocument/2006/relationships" xmlns:p="http://schemas.openxmlformats.org/presentationml/2006/main">
  <p:tag name="NUM" val="1077"/>
</p:tagLst>
</file>

<file path=ppt/tags/tag1349.xml><?xml version="1.0" encoding="utf-8"?>
<p:tagLst xmlns:a="http://schemas.openxmlformats.org/drawingml/2006/main" xmlns:r="http://schemas.openxmlformats.org/officeDocument/2006/relationships" xmlns:p="http://schemas.openxmlformats.org/presentationml/2006/main">
  <p:tag name="NUM" val="1078"/>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50.xml><?xml version="1.0" encoding="utf-8"?>
<p:tagLst xmlns:a="http://schemas.openxmlformats.org/drawingml/2006/main" xmlns:r="http://schemas.openxmlformats.org/officeDocument/2006/relationships" xmlns:p="http://schemas.openxmlformats.org/presentationml/2006/main">
  <p:tag name="NUM" val="1079"/>
</p:tagLst>
</file>

<file path=ppt/tags/tag1351.xml><?xml version="1.0" encoding="utf-8"?>
<p:tagLst xmlns:a="http://schemas.openxmlformats.org/drawingml/2006/main" xmlns:r="http://schemas.openxmlformats.org/officeDocument/2006/relationships" xmlns:p="http://schemas.openxmlformats.org/presentationml/2006/main">
  <p:tag name="NUM" val="1080"/>
</p:tagLst>
</file>

<file path=ppt/tags/tag1352.xml><?xml version="1.0" encoding="utf-8"?>
<p:tagLst xmlns:a="http://schemas.openxmlformats.org/drawingml/2006/main" xmlns:r="http://schemas.openxmlformats.org/officeDocument/2006/relationships" xmlns:p="http://schemas.openxmlformats.org/presentationml/2006/main">
  <p:tag name="NUM" val="1081"/>
</p:tagLst>
</file>

<file path=ppt/tags/tag1353.xml><?xml version="1.0" encoding="utf-8"?>
<p:tagLst xmlns:a="http://schemas.openxmlformats.org/drawingml/2006/main" xmlns:r="http://schemas.openxmlformats.org/officeDocument/2006/relationships" xmlns:p="http://schemas.openxmlformats.org/presentationml/2006/main">
  <p:tag name="NUM" val="1082"/>
</p:tagLst>
</file>

<file path=ppt/tags/tag1354.xml><?xml version="1.0" encoding="utf-8"?>
<p:tagLst xmlns:a="http://schemas.openxmlformats.org/drawingml/2006/main" xmlns:r="http://schemas.openxmlformats.org/officeDocument/2006/relationships" xmlns:p="http://schemas.openxmlformats.org/presentationml/2006/main">
  <p:tag name="NUM" val="1083"/>
</p:tagLst>
</file>

<file path=ppt/tags/tag1355.xml><?xml version="1.0" encoding="utf-8"?>
<p:tagLst xmlns:a="http://schemas.openxmlformats.org/drawingml/2006/main" xmlns:r="http://schemas.openxmlformats.org/officeDocument/2006/relationships" xmlns:p="http://schemas.openxmlformats.org/presentationml/2006/main">
  <p:tag name="NUM" val="1084"/>
</p:tagLst>
</file>

<file path=ppt/tags/tag1356.xml><?xml version="1.0" encoding="utf-8"?>
<p:tagLst xmlns:a="http://schemas.openxmlformats.org/drawingml/2006/main" xmlns:r="http://schemas.openxmlformats.org/officeDocument/2006/relationships" xmlns:p="http://schemas.openxmlformats.org/presentationml/2006/main">
  <p:tag name="NUM" val="1085"/>
</p:tagLst>
</file>

<file path=ppt/tags/tag1357.xml><?xml version="1.0" encoding="utf-8"?>
<p:tagLst xmlns:a="http://schemas.openxmlformats.org/drawingml/2006/main" xmlns:r="http://schemas.openxmlformats.org/officeDocument/2006/relationships" xmlns:p="http://schemas.openxmlformats.org/presentationml/2006/main">
  <p:tag name="NUM" val="1086"/>
</p:tagLst>
</file>

<file path=ppt/tags/tag1358.xml><?xml version="1.0" encoding="utf-8"?>
<p:tagLst xmlns:a="http://schemas.openxmlformats.org/drawingml/2006/main" xmlns:r="http://schemas.openxmlformats.org/officeDocument/2006/relationships" xmlns:p="http://schemas.openxmlformats.org/presentationml/2006/main">
  <p:tag name="NUM" val="1087"/>
</p:tagLst>
</file>

<file path=ppt/tags/tag1359.xml><?xml version="1.0" encoding="utf-8"?>
<p:tagLst xmlns:a="http://schemas.openxmlformats.org/drawingml/2006/main" xmlns:r="http://schemas.openxmlformats.org/officeDocument/2006/relationships" xmlns:p="http://schemas.openxmlformats.org/presentationml/2006/main">
  <p:tag name="NUM" val="1088"/>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60.xml><?xml version="1.0" encoding="utf-8"?>
<p:tagLst xmlns:a="http://schemas.openxmlformats.org/drawingml/2006/main" xmlns:r="http://schemas.openxmlformats.org/officeDocument/2006/relationships" xmlns:p="http://schemas.openxmlformats.org/presentationml/2006/main">
  <p:tag name="NUM" val="1089"/>
</p:tagLst>
</file>

<file path=ppt/tags/tag1361.xml><?xml version="1.0" encoding="utf-8"?>
<p:tagLst xmlns:a="http://schemas.openxmlformats.org/drawingml/2006/main" xmlns:r="http://schemas.openxmlformats.org/officeDocument/2006/relationships" xmlns:p="http://schemas.openxmlformats.org/presentationml/2006/main">
  <p:tag name="NUM" val="1090"/>
</p:tagLst>
</file>

<file path=ppt/tags/tag1362.xml><?xml version="1.0" encoding="utf-8"?>
<p:tagLst xmlns:a="http://schemas.openxmlformats.org/drawingml/2006/main" xmlns:r="http://schemas.openxmlformats.org/officeDocument/2006/relationships" xmlns:p="http://schemas.openxmlformats.org/presentationml/2006/main">
  <p:tag name="NUM" val="1091"/>
</p:tagLst>
</file>

<file path=ppt/tags/tag1363.xml><?xml version="1.0" encoding="utf-8"?>
<p:tagLst xmlns:a="http://schemas.openxmlformats.org/drawingml/2006/main" xmlns:r="http://schemas.openxmlformats.org/officeDocument/2006/relationships" xmlns:p="http://schemas.openxmlformats.org/presentationml/2006/main">
  <p:tag name="NUM" val="1092"/>
</p:tagLst>
</file>

<file path=ppt/tags/tag1364.xml><?xml version="1.0" encoding="utf-8"?>
<p:tagLst xmlns:a="http://schemas.openxmlformats.org/drawingml/2006/main" xmlns:r="http://schemas.openxmlformats.org/officeDocument/2006/relationships" xmlns:p="http://schemas.openxmlformats.org/presentationml/2006/main">
  <p:tag name="NUM" val="1093"/>
</p:tagLst>
</file>

<file path=ppt/tags/tag1365.xml><?xml version="1.0" encoding="utf-8"?>
<p:tagLst xmlns:a="http://schemas.openxmlformats.org/drawingml/2006/main" xmlns:r="http://schemas.openxmlformats.org/officeDocument/2006/relationships" xmlns:p="http://schemas.openxmlformats.org/presentationml/2006/main">
  <p:tag name="NUM" val="1094"/>
</p:tagLst>
</file>

<file path=ppt/tags/tag1366.xml><?xml version="1.0" encoding="utf-8"?>
<p:tagLst xmlns:a="http://schemas.openxmlformats.org/drawingml/2006/main" xmlns:r="http://schemas.openxmlformats.org/officeDocument/2006/relationships" xmlns:p="http://schemas.openxmlformats.org/presentationml/2006/main">
  <p:tag name="NUM" val="1095"/>
</p:tagLst>
</file>

<file path=ppt/tags/tag1367.xml><?xml version="1.0" encoding="utf-8"?>
<p:tagLst xmlns:a="http://schemas.openxmlformats.org/drawingml/2006/main" xmlns:r="http://schemas.openxmlformats.org/officeDocument/2006/relationships" xmlns:p="http://schemas.openxmlformats.org/presentationml/2006/main">
  <p:tag name="NUM" val="1096"/>
</p:tagLst>
</file>

<file path=ppt/tags/tag1368.xml><?xml version="1.0" encoding="utf-8"?>
<p:tagLst xmlns:a="http://schemas.openxmlformats.org/drawingml/2006/main" xmlns:r="http://schemas.openxmlformats.org/officeDocument/2006/relationships" xmlns:p="http://schemas.openxmlformats.org/presentationml/2006/main">
  <p:tag name="NUM" val="1097"/>
</p:tagLst>
</file>

<file path=ppt/tags/tag1369.xml><?xml version="1.0" encoding="utf-8"?>
<p:tagLst xmlns:a="http://schemas.openxmlformats.org/drawingml/2006/main" xmlns:r="http://schemas.openxmlformats.org/officeDocument/2006/relationships" xmlns:p="http://schemas.openxmlformats.org/presentationml/2006/main">
  <p:tag name="NUM" val="1098"/>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70.xml><?xml version="1.0" encoding="utf-8"?>
<p:tagLst xmlns:a="http://schemas.openxmlformats.org/drawingml/2006/main" xmlns:r="http://schemas.openxmlformats.org/officeDocument/2006/relationships" xmlns:p="http://schemas.openxmlformats.org/presentationml/2006/main">
  <p:tag name="NUM" val="1099"/>
</p:tagLst>
</file>

<file path=ppt/tags/tag1371.xml><?xml version="1.0" encoding="utf-8"?>
<p:tagLst xmlns:a="http://schemas.openxmlformats.org/drawingml/2006/main" xmlns:r="http://schemas.openxmlformats.org/officeDocument/2006/relationships" xmlns:p="http://schemas.openxmlformats.org/presentationml/2006/main">
  <p:tag name="NUM" val="1100"/>
</p:tagLst>
</file>

<file path=ppt/tags/tag1372.xml><?xml version="1.0" encoding="utf-8"?>
<p:tagLst xmlns:a="http://schemas.openxmlformats.org/drawingml/2006/main" xmlns:r="http://schemas.openxmlformats.org/officeDocument/2006/relationships" xmlns:p="http://schemas.openxmlformats.org/presentationml/2006/main">
  <p:tag name="NUM" val="1101"/>
</p:tagLst>
</file>

<file path=ppt/tags/tag1373.xml><?xml version="1.0" encoding="utf-8"?>
<p:tagLst xmlns:a="http://schemas.openxmlformats.org/drawingml/2006/main" xmlns:r="http://schemas.openxmlformats.org/officeDocument/2006/relationships" xmlns:p="http://schemas.openxmlformats.org/presentationml/2006/main">
  <p:tag name="NUM" val="1102"/>
</p:tagLst>
</file>

<file path=ppt/tags/tag1374.xml><?xml version="1.0" encoding="utf-8"?>
<p:tagLst xmlns:a="http://schemas.openxmlformats.org/drawingml/2006/main" xmlns:r="http://schemas.openxmlformats.org/officeDocument/2006/relationships" xmlns:p="http://schemas.openxmlformats.org/presentationml/2006/main">
  <p:tag name="NUM" val="1103"/>
</p:tagLst>
</file>

<file path=ppt/tags/tag1375.xml><?xml version="1.0" encoding="utf-8"?>
<p:tagLst xmlns:a="http://schemas.openxmlformats.org/drawingml/2006/main" xmlns:r="http://schemas.openxmlformats.org/officeDocument/2006/relationships" xmlns:p="http://schemas.openxmlformats.org/presentationml/2006/main">
  <p:tag name="NUM" val="1104"/>
</p:tagLst>
</file>

<file path=ppt/tags/tag1376.xml><?xml version="1.0" encoding="utf-8"?>
<p:tagLst xmlns:a="http://schemas.openxmlformats.org/drawingml/2006/main" xmlns:r="http://schemas.openxmlformats.org/officeDocument/2006/relationships" xmlns:p="http://schemas.openxmlformats.org/presentationml/2006/main">
  <p:tag name="NUM" val="1105"/>
</p:tagLst>
</file>

<file path=ppt/tags/tag1377.xml><?xml version="1.0" encoding="utf-8"?>
<p:tagLst xmlns:a="http://schemas.openxmlformats.org/drawingml/2006/main" xmlns:r="http://schemas.openxmlformats.org/officeDocument/2006/relationships" xmlns:p="http://schemas.openxmlformats.org/presentationml/2006/main">
  <p:tag name="NUM" val="1106"/>
</p:tagLst>
</file>

<file path=ppt/tags/tag1378.xml><?xml version="1.0" encoding="utf-8"?>
<p:tagLst xmlns:a="http://schemas.openxmlformats.org/drawingml/2006/main" xmlns:r="http://schemas.openxmlformats.org/officeDocument/2006/relationships" xmlns:p="http://schemas.openxmlformats.org/presentationml/2006/main">
  <p:tag name="NUM" val="1107"/>
</p:tagLst>
</file>

<file path=ppt/tags/tag1379.xml><?xml version="1.0" encoding="utf-8"?>
<p:tagLst xmlns:a="http://schemas.openxmlformats.org/drawingml/2006/main" xmlns:r="http://schemas.openxmlformats.org/officeDocument/2006/relationships" xmlns:p="http://schemas.openxmlformats.org/presentationml/2006/main">
  <p:tag name="NUM" val="1108"/>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80.xml><?xml version="1.0" encoding="utf-8"?>
<p:tagLst xmlns:a="http://schemas.openxmlformats.org/drawingml/2006/main" xmlns:r="http://schemas.openxmlformats.org/officeDocument/2006/relationships" xmlns:p="http://schemas.openxmlformats.org/presentationml/2006/main">
  <p:tag name="NUM" val="1109"/>
</p:tagLst>
</file>

<file path=ppt/tags/tag1381.xml><?xml version="1.0" encoding="utf-8"?>
<p:tagLst xmlns:a="http://schemas.openxmlformats.org/drawingml/2006/main" xmlns:r="http://schemas.openxmlformats.org/officeDocument/2006/relationships" xmlns:p="http://schemas.openxmlformats.org/presentationml/2006/main">
  <p:tag name="NUM" val="1110"/>
</p:tagLst>
</file>

<file path=ppt/tags/tag1382.xml><?xml version="1.0" encoding="utf-8"?>
<p:tagLst xmlns:a="http://schemas.openxmlformats.org/drawingml/2006/main" xmlns:r="http://schemas.openxmlformats.org/officeDocument/2006/relationships" xmlns:p="http://schemas.openxmlformats.org/presentationml/2006/main">
  <p:tag name="NUM" val="1111"/>
</p:tagLst>
</file>

<file path=ppt/tags/tag1383.xml><?xml version="1.0" encoding="utf-8"?>
<p:tagLst xmlns:a="http://schemas.openxmlformats.org/drawingml/2006/main" xmlns:r="http://schemas.openxmlformats.org/officeDocument/2006/relationships" xmlns:p="http://schemas.openxmlformats.org/presentationml/2006/main">
  <p:tag name="NUM" val="1112"/>
</p:tagLst>
</file>

<file path=ppt/tags/tag1384.xml><?xml version="1.0" encoding="utf-8"?>
<p:tagLst xmlns:a="http://schemas.openxmlformats.org/drawingml/2006/main" xmlns:r="http://schemas.openxmlformats.org/officeDocument/2006/relationships" xmlns:p="http://schemas.openxmlformats.org/presentationml/2006/main">
  <p:tag name="NUM" val="1113"/>
</p:tagLst>
</file>

<file path=ppt/tags/tag1385.xml><?xml version="1.0" encoding="utf-8"?>
<p:tagLst xmlns:a="http://schemas.openxmlformats.org/drawingml/2006/main" xmlns:r="http://schemas.openxmlformats.org/officeDocument/2006/relationships" xmlns:p="http://schemas.openxmlformats.org/presentationml/2006/main">
  <p:tag name="NUM" val="1"/>
</p:tagLst>
</file>

<file path=ppt/tags/tag1386.xml><?xml version="1.0" encoding="utf-8"?>
<p:tagLst xmlns:a="http://schemas.openxmlformats.org/drawingml/2006/main" xmlns:r="http://schemas.openxmlformats.org/officeDocument/2006/relationships" xmlns:p="http://schemas.openxmlformats.org/presentationml/2006/main">
  <p:tag name="NUM" val="2"/>
</p:tagLst>
</file>

<file path=ppt/tags/tag1387.xml><?xml version="1.0" encoding="utf-8"?>
<p:tagLst xmlns:a="http://schemas.openxmlformats.org/drawingml/2006/main" xmlns:r="http://schemas.openxmlformats.org/officeDocument/2006/relationships" xmlns:p="http://schemas.openxmlformats.org/presentationml/2006/main">
  <p:tag name="NUM" val="1"/>
</p:tagLst>
</file>

<file path=ppt/tags/tag1388.xml><?xml version="1.0" encoding="utf-8"?>
<p:tagLst xmlns:a="http://schemas.openxmlformats.org/drawingml/2006/main" xmlns:r="http://schemas.openxmlformats.org/officeDocument/2006/relationships" xmlns:p="http://schemas.openxmlformats.org/presentationml/2006/main">
  <p:tag name="NUM" val="2"/>
</p:tagLst>
</file>

<file path=ppt/tags/tag1389.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7"/>
</p:tagLst>
</file>

<file path=ppt/tags/tag1390.xml><?xml version="1.0" encoding="utf-8"?>
<p:tagLst xmlns:a="http://schemas.openxmlformats.org/drawingml/2006/main" xmlns:r="http://schemas.openxmlformats.org/officeDocument/2006/relationships" xmlns:p="http://schemas.openxmlformats.org/presentationml/2006/main">
  <p:tag name="NUM" val="4"/>
</p:tagLst>
</file>

<file path=ppt/tags/tag1391.xml><?xml version="1.0" encoding="utf-8"?>
<p:tagLst xmlns:a="http://schemas.openxmlformats.org/drawingml/2006/main" xmlns:r="http://schemas.openxmlformats.org/officeDocument/2006/relationships" xmlns:p="http://schemas.openxmlformats.org/presentationml/2006/main">
  <p:tag name="NUM" val="1"/>
</p:tagLst>
</file>

<file path=ppt/tags/tag1392.xml><?xml version="1.0" encoding="utf-8"?>
<p:tagLst xmlns:a="http://schemas.openxmlformats.org/drawingml/2006/main" xmlns:r="http://schemas.openxmlformats.org/officeDocument/2006/relationships" xmlns:p="http://schemas.openxmlformats.org/presentationml/2006/main">
  <p:tag name="NUM" val="2"/>
</p:tagLst>
</file>

<file path=ppt/tags/tag1393.xml><?xml version="1.0" encoding="utf-8"?>
<p:tagLst xmlns:a="http://schemas.openxmlformats.org/drawingml/2006/main" xmlns:r="http://schemas.openxmlformats.org/officeDocument/2006/relationships" xmlns:p="http://schemas.openxmlformats.org/presentationml/2006/main">
  <p:tag name="NUM" val="3"/>
</p:tagLst>
</file>

<file path=ppt/tags/tag1394.xml><?xml version="1.0" encoding="utf-8"?>
<p:tagLst xmlns:a="http://schemas.openxmlformats.org/drawingml/2006/main" xmlns:r="http://schemas.openxmlformats.org/officeDocument/2006/relationships" xmlns:p="http://schemas.openxmlformats.org/presentationml/2006/main">
  <p:tag name="NUM" val="4"/>
</p:tagLst>
</file>

<file path=ppt/tags/tag1395.xml><?xml version="1.0" encoding="utf-8"?>
<p:tagLst xmlns:a="http://schemas.openxmlformats.org/drawingml/2006/main" xmlns:r="http://schemas.openxmlformats.org/officeDocument/2006/relationships" xmlns:p="http://schemas.openxmlformats.org/presentationml/2006/main">
  <p:tag name="NUM" val="1"/>
</p:tagLst>
</file>

<file path=ppt/tags/tag1396.xml><?xml version="1.0" encoding="utf-8"?>
<p:tagLst xmlns:a="http://schemas.openxmlformats.org/drawingml/2006/main" xmlns:r="http://schemas.openxmlformats.org/officeDocument/2006/relationships" xmlns:p="http://schemas.openxmlformats.org/presentationml/2006/main">
  <p:tag name="NUM" val="2"/>
</p:tagLst>
</file>

<file path=ppt/tags/tag1397.xml><?xml version="1.0" encoding="utf-8"?>
<p:tagLst xmlns:a="http://schemas.openxmlformats.org/drawingml/2006/main" xmlns:r="http://schemas.openxmlformats.org/officeDocument/2006/relationships" xmlns:p="http://schemas.openxmlformats.org/presentationml/2006/main">
  <p:tag name="NUM" val="3"/>
</p:tagLst>
</file>

<file path=ppt/tags/tag1398.xml><?xml version="1.0" encoding="utf-8"?>
<p:tagLst xmlns:a="http://schemas.openxmlformats.org/drawingml/2006/main" xmlns:r="http://schemas.openxmlformats.org/officeDocument/2006/relationships" xmlns:p="http://schemas.openxmlformats.org/presentationml/2006/main">
  <p:tag name="NUM" val="4"/>
</p:tagLst>
</file>

<file path=ppt/tags/tag139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8"/>
</p:tagLst>
</file>

<file path=ppt/tags/tag1400.xml><?xml version="1.0" encoding="utf-8"?>
<p:tagLst xmlns:a="http://schemas.openxmlformats.org/drawingml/2006/main" xmlns:r="http://schemas.openxmlformats.org/officeDocument/2006/relationships" xmlns:p="http://schemas.openxmlformats.org/presentationml/2006/main">
  <p:tag name="NUM" val="6"/>
</p:tagLst>
</file>

<file path=ppt/tags/tag1401.xml><?xml version="1.0" encoding="utf-8"?>
<p:tagLst xmlns:a="http://schemas.openxmlformats.org/drawingml/2006/main" xmlns:r="http://schemas.openxmlformats.org/officeDocument/2006/relationships" xmlns:p="http://schemas.openxmlformats.org/presentationml/2006/main">
  <p:tag name="NUM" val="7"/>
</p:tagLst>
</file>

<file path=ppt/tags/tag1402.xml><?xml version="1.0" encoding="utf-8"?>
<p:tagLst xmlns:a="http://schemas.openxmlformats.org/drawingml/2006/main" xmlns:r="http://schemas.openxmlformats.org/officeDocument/2006/relationships" xmlns:p="http://schemas.openxmlformats.org/presentationml/2006/main">
  <p:tag name="NUM" val="8"/>
</p:tagLst>
</file>

<file path=ppt/tags/tag1403.xml><?xml version="1.0" encoding="utf-8"?>
<p:tagLst xmlns:a="http://schemas.openxmlformats.org/drawingml/2006/main" xmlns:r="http://schemas.openxmlformats.org/officeDocument/2006/relationships" xmlns:p="http://schemas.openxmlformats.org/presentationml/2006/main">
  <p:tag name="NUM" val="9"/>
</p:tagLst>
</file>

<file path=ppt/tags/tag1404.xml><?xml version="1.0" encoding="utf-8"?>
<p:tagLst xmlns:a="http://schemas.openxmlformats.org/drawingml/2006/main" xmlns:r="http://schemas.openxmlformats.org/officeDocument/2006/relationships" xmlns:p="http://schemas.openxmlformats.org/presentationml/2006/main">
  <p:tag name="NUM" val="10"/>
</p:tagLst>
</file>

<file path=ppt/tags/tag1405.xml><?xml version="1.0" encoding="utf-8"?>
<p:tagLst xmlns:a="http://schemas.openxmlformats.org/drawingml/2006/main" xmlns:r="http://schemas.openxmlformats.org/officeDocument/2006/relationships" xmlns:p="http://schemas.openxmlformats.org/presentationml/2006/main">
  <p:tag name="NUM" val="1"/>
</p:tagLst>
</file>

<file path=ppt/tags/tag1406.xml><?xml version="1.0" encoding="utf-8"?>
<p:tagLst xmlns:a="http://schemas.openxmlformats.org/drawingml/2006/main" xmlns:r="http://schemas.openxmlformats.org/officeDocument/2006/relationships" xmlns:p="http://schemas.openxmlformats.org/presentationml/2006/main">
  <p:tag name="NUM" val="2"/>
</p:tagLst>
</file>

<file path=ppt/tags/tag1407.xml><?xml version="1.0" encoding="utf-8"?>
<p:tagLst xmlns:a="http://schemas.openxmlformats.org/drawingml/2006/main" xmlns:r="http://schemas.openxmlformats.org/officeDocument/2006/relationships" xmlns:p="http://schemas.openxmlformats.org/presentationml/2006/main">
  <p:tag name="NUM" val="3"/>
</p:tagLst>
</file>

<file path=ppt/tags/tag1408.xml><?xml version="1.0" encoding="utf-8"?>
<p:tagLst xmlns:a="http://schemas.openxmlformats.org/drawingml/2006/main" xmlns:r="http://schemas.openxmlformats.org/officeDocument/2006/relationships" xmlns:p="http://schemas.openxmlformats.org/presentationml/2006/main">
  <p:tag name="NUM" val="4"/>
</p:tagLst>
</file>

<file path=ppt/tags/tag1409.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9"/>
</p:tagLst>
</file>

<file path=ppt/tags/tag1410.xml><?xml version="1.0" encoding="utf-8"?>
<p:tagLst xmlns:a="http://schemas.openxmlformats.org/drawingml/2006/main" xmlns:r="http://schemas.openxmlformats.org/officeDocument/2006/relationships" xmlns:p="http://schemas.openxmlformats.org/presentationml/2006/main">
  <p:tag name="NUM" val="6"/>
</p:tagLst>
</file>

<file path=ppt/tags/tag1411.xml><?xml version="1.0" encoding="utf-8"?>
<p:tagLst xmlns:a="http://schemas.openxmlformats.org/drawingml/2006/main" xmlns:r="http://schemas.openxmlformats.org/officeDocument/2006/relationships" xmlns:p="http://schemas.openxmlformats.org/presentationml/2006/main">
  <p:tag name="NUM" val="7"/>
</p:tagLst>
</file>

<file path=ppt/tags/tag1412.xml><?xml version="1.0" encoding="utf-8"?>
<p:tagLst xmlns:a="http://schemas.openxmlformats.org/drawingml/2006/main" xmlns:r="http://schemas.openxmlformats.org/officeDocument/2006/relationships" xmlns:p="http://schemas.openxmlformats.org/presentationml/2006/main">
  <p:tag name="NUM" val="8"/>
</p:tagLst>
</file>

<file path=ppt/tags/tag1413.xml><?xml version="1.0" encoding="utf-8"?>
<p:tagLst xmlns:a="http://schemas.openxmlformats.org/drawingml/2006/main" xmlns:r="http://schemas.openxmlformats.org/officeDocument/2006/relationships" xmlns:p="http://schemas.openxmlformats.org/presentationml/2006/main">
  <p:tag name="NUM" val="9"/>
</p:tagLst>
</file>

<file path=ppt/tags/tag1414.xml><?xml version="1.0" encoding="utf-8"?>
<p:tagLst xmlns:a="http://schemas.openxmlformats.org/drawingml/2006/main" xmlns:r="http://schemas.openxmlformats.org/officeDocument/2006/relationships" xmlns:p="http://schemas.openxmlformats.org/presentationml/2006/main">
  <p:tag name="NUM" val="10"/>
</p:tagLst>
</file>

<file path=ppt/tags/tag1415.xml><?xml version="1.0" encoding="utf-8"?>
<p:tagLst xmlns:a="http://schemas.openxmlformats.org/drawingml/2006/main" xmlns:r="http://schemas.openxmlformats.org/officeDocument/2006/relationships" xmlns:p="http://schemas.openxmlformats.org/presentationml/2006/main">
  <p:tag name="NUM" val="11"/>
</p:tagLst>
</file>

<file path=ppt/tags/tag1416.xml><?xml version="1.0" encoding="utf-8"?>
<p:tagLst xmlns:a="http://schemas.openxmlformats.org/drawingml/2006/main" xmlns:r="http://schemas.openxmlformats.org/officeDocument/2006/relationships" xmlns:p="http://schemas.openxmlformats.org/presentationml/2006/main">
  <p:tag name="NUM" val="12"/>
</p:tagLst>
</file>

<file path=ppt/tags/tag1417.xml><?xml version="1.0" encoding="utf-8"?>
<p:tagLst xmlns:a="http://schemas.openxmlformats.org/drawingml/2006/main" xmlns:r="http://schemas.openxmlformats.org/officeDocument/2006/relationships" xmlns:p="http://schemas.openxmlformats.org/presentationml/2006/main">
  <p:tag name="NUM" val="13"/>
</p:tagLst>
</file>

<file path=ppt/tags/tag1418.xml><?xml version="1.0" encoding="utf-8"?>
<p:tagLst xmlns:a="http://schemas.openxmlformats.org/drawingml/2006/main" xmlns:r="http://schemas.openxmlformats.org/officeDocument/2006/relationships" xmlns:p="http://schemas.openxmlformats.org/presentationml/2006/main">
  <p:tag name="NUM" val="14"/>
</p:tagLst>
</file>

<file path=ppt/tags/tag1419.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10"/>
</p:tagLst>
</file>

<file path=ppt/tags/tag1420.xml><?xml version="1.0" encoding="utf-8"?>
<p:tagLst xmlns:a="http://schemas.openxmlformats.org/drawingml/2006/main" xmlns:r="http://schemas.openxmlformats.org/officeDocument/2006/relationships" xmlns:p="http://schemas.openxmlformats.org/presentationml/2006/main">
  <p:tag name="NUM" val="2"/>
</p:tagLst>
</file>

<file path=ppt/tags/tag1421.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11"/>
</p:tagLst>
</file>

<file path=ppt/tags/tag144.xml><?xml version="1.0" encoding="utf-8"?>
<p:tagLst xmlns:a="http://schemas.openxmlformats.org/drawingml/2006/main" xmlns:r="http://schemas.openxmlformats.org/officeDocument/2006/relationships" xmlns:p="http://schemas.openxmlformats.org/presentationml/2006/main">
  <p:tag name="NUM" val="12"/>
</p:tagLst>
</file>

<file path=ppt/tags/tag145.xml><?xml version="1.0" encoding="utf-8"?>
<p:tagLst xmlns:a="http://schemas.openxmlformats.org/drawingml/2006/main" xmlns:r="http://schemas.openxmlformats.org/officeDocument/2006/relationships" xmlns:p="http://schemas.openxmlformats.org/presentationml/2006/main">
  <p:tag name="NUM" val="13"/>
</p:tagLst>
</file>

<file path=ppt/tags/tag146.xml><?xml version="1.0" encoding="utf-8"?>
<p:tagLst xmlns:a="http://schemas.openxmlformats.org/drawingml/2006/main" xmlns:r="http://schemas.openxmlformats.org/officeDocument/2006/relationships" xmlns:p="http://schemas.openxmlformats.org/presentationml/2006/main">
  <p:tag name="NUM" val="14"/>
</p:tagLst>
</file>

<file path=ppt/tags/tag147.xml><?xml version="1.0" encoding="utf-8"?>
<p:tagLst xmlns:a="http://schemas.openxmlformats.org/drawingml/2006/main" xmlns:r="http://schemas.openxmlformats.org/officeDocument/2006/relationships" xmlns:p="http://schemas.openxmlformats.org/presentationml/2006/main">
  <p:tag name="NUM" val="15"/>
</p:tagLst>
</file>

<file path=ppt/tags/tag148.xml><?xml version="1.0" encoding="utf-8"?>
<p:tagLst xmlns:a="http://schemas.openxmlformats.org/drawingml/2006/main" xmlns:r="http://schemas.openxmlformats.org/officeDocument/2006/relationships" xmlns:p="http://schemas.openxmlformats.org/presentationml/2006/main">
  <p:tag name="NUM" val="16"/>
</p:tagLst>
</file>

<file path=ppt/tags/tag149.xml><?xml version="1.0" encoding="utf-8"?>
<p:tagLst xmlns:a="http://schemas.openxmlformats.org/drawingml/2006/main" xmlns:r="http://schemas.openxmlformats.org/officeDocument/2006/relationships" xmlns:p="http://schemas.openxmlformats.org/presentationml/2006/main">
  <p:tag name="NUM" val="19"/>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8"/>
</p:tagLst>
</file>

<file path=ppt/tags/tag158.xml><?xml version="1.0" encoding="utf-8"?>
<p:tagLst xmlns:a="http://schemas.openxmlformats.org/drawingml/2006/main" xmlns:r="http://schemas.openxmlformats.org/officeDocument/2006/relationships" xmlns:p="http://schemas.openxmlformats.org/presentationml/2006/main">
  <p:tag name="NUM" val="9"/>
</p:tagLst>
</file>

<file path=ppt/tags/tag159.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60.xml><?xml version="1.0" encoding="utf-8"?>
<p:tagLst xmlns:a="http://schemas.openxmlformats.org/drawingml/2006/main" xmlns:r="http://schemas.openxmlformats.org/officeDocument/2006/relationships" xmlns:p="http://schemas.openxmlformats.org/presentationml/2006/main">
  <p:tag name="NUM" val="11"/>
</p:tagLst>
</file>

<file path=ppt/tags/tag161.xml><?xml version="1.0" encoding="utf-8"?>
<p:tagLst xmlns:a="http://schemas.openxmlformats.org/drawingml/2006/main" xmlns:r="http://schemas.openxmlformats.org/officeDocument/2006/relationships" xmlns:p="http://schemas.openxmlformats.org/presentationml/2006/main">
  <p:tag name="NUM" val="12"/>
</p:tagLst>
</file>

<file path=ppt/tags/tag162.xml><?xml version="1.0" encoding="utf-8"?>
<p:tagLst xmlns:a="http://schemas.openxmlformats.org/drawingml/2006/main" xmlns:r="http://schemas.openxmlformats.org/officeDocument/2006/relationships" xmlns:p="http://schemas.openxmlformats.org/presentationml/2006/main">
  <p:tag name="NUM" val="13"/>
</p:tagLst>
</file>

<file path=ppt/tags/tag163.xml><?xml version="1.0" encoding="utf-8"?>
<p:tagLst xmlns:a="http://schemas.openxmlformats.org/drawingml/2006/main" xmlns:r="http://schemas.openxmlformats.org/officeDocument/2006/relationships" xmlns:p="http://schemas.openxmlformats.org/presentationml/2006/main">
  <p:tag name="NUM" val="14"/>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5"/>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70.xml><?xml version="1.0" encoding="utf-8"?>
<p:tagLst xmlns:a="http://schemas.openxmlformats.org/drawingml/2006/main" xmlns:r="http://schemas.openxmlformats.org/officeDocument/2006/relationships" xmlns:p="http://schemas.openxmlformats.org/presentationml/2006/main">
  <p:tag name="NUM" val="7"/>
</p:tagLst>
</file>

<file path=ppt/tags/tag171.xml><?xml version="1.0" encoding="utf-8"?>
<p:tagLst xmlns:a="http://schemas.openxmlformats.org/drawingml/2006/main" xmlns:r="http://schemas.openxmlformats.org/officeDocument/2006/relationships" xmlns:p="http://schemas.openxmlformats.org/presentationml/2006/main">
  <p:tag name="NUM" val="8"/>
</p:tagLst>
</file>

<file path=ppt/tags/tag172.xml><?xml version="1.0" encoding="utf-8"?>
<p:tagLst xmlns:a="http://schemas.openxmlformats.org/drawingml/2006/main" xmlns:r="http://schemas.openxmlformats.org/officeDocument/2006/relationships" xmlns:p="http://schemas.openxmlformats.org/presentationml/2006/main">
  <p:tag name="NUM" val="9"/>
</p:tagLst>
</file>

<file path=ppt/tags/tag173.xml><?xml version="1.0" encoding="utf-8"?>
<p:tagLst xmlns:a="http://schemas.openxmlformats.org/drawingml/2006/main" xmlns:r="http://schemas.openxmlformats.org/officeDocument/2006/relationships" xmlns:p="http://schemas.openxmlformats.org/presentationml/2006/main">
  <p:tag name="NUM" val="10"/>
</p:tagLst>
</file>

<file path=ppt/tags/tag174.xml><?xml version="1.0" encoding="utf-8"?>
<p:tagLst xmlns:a="http://schemas.openxmlformats.org/drawingml/2006/main" xmlns:r="http://schemas.openxmlformats.org/officeDocument/2006/relationships" xmlns:p="http://schemas.openxmlformats.org/presentationml/2006/main">
  <p:tag name="NUM" val="11"/>
</p:tagLst>
</file>

<file path=ppt/tags/tag175.xml><?xml version="1.0" encoding="utf-8"?>
<p:tagLst xmlns:a="http://schemas.openxmlformats.org/drawingml/2006/main" xmlns:r="http://schemas.openxmlformats.org/officeDocument/2006/relationships" xmlns:p="http://schemas.openxmlformats.org/presentationml/2006/main">
  <p:tag name="NUM" val="12"/>
</p:tagLst>
</file>

<file path=ppt/tags/tag176.xml><?xml version="1.0" encoding="utf-8"?>
<p:tagLst xmlns:a="http://schemas.openxmlformats.org/drawingml/2006/main" xmlns:r="http://schemas.openxmlformats.org/officeDocument/2006/relationships" xmlns:p="http://schemas.openxmlformats.org/presentationml/2006/main">
  <p:tag name="NUM" val="13"/>
</p:tagLst>
</file>

<file path=ppt/tags/tag177.xml><?xml version="1.0" encoding="utf-8"?>
<p:tagLst xmlns:a="http://schemas.openxmlformats.org/drawingml/2006/main" xmlns:r="http://schemas.openxmlformats.org/officeDocument/2006/relationships" xmlns:p="http://schemas.openxmlformats.org/presentationml/2006/main">
  <p:tag name="NUM" val="14"/>
</p:tagLst>
</file>

<file path=ppt/tags/tag178.xml><?xml version="1.0" encoding="utf-8"?>
<p:tagLst xmlns:a="http://schemas.openxmlformats.org/drawingml/2006/main" xmlns:r="http://schemas.openxmlformats.org/officeDocument/2006/relationships" xmlns:p="http://schemas.openxmlformats.org/presentationml/2006/main">
  <p:tag name="NUM" val="15"/>
</p:tagLst>
</file>

<file path=ppt/tags/tag179.xml><?xml version="1.0" encoding="utf-8"?>
<p:tagLst xmlns:a="http://schemas.openxmlformats.org/drawingml/2006/main" xmlns:r="http://schemas.openxmlformats.org/officeDocument/2006/relationships" xmlns:p="http://schemas.openxmlformats.org/presentationml/2006/main">
  <p:tag name="NUM" val="16"/>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80.xml><?xml version="1.0" encoding="utf-8"?>
<p:tagLst xmlns:a="http://schemas.openxmlformats.org/drawingml/2006/main" xmlns:r="http://schemas.openxmlformats.org/officeDocument/2006/relationships" xmlns:p="http://schemas.openxmlformats.org/presentationml/2006/main">
  <p:tag name="NUM" val="17"/>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8"/>
</p:tagLst>
</file>

<file path=ppt/tags/tag189.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190.xml><?xml version="1.0" encoding="utf-8"?>
<p:tagLst xmlns:a="http://schemas.openxmlformats.org/drawingml/2006/main" xmlns:r="http://schemas.openxmlformats.org/officeDocument/2006/relationships" xmlns:p="http://schemas.openxmlformats.org/presentationml/2006/main">
  <p:tag name="NUM" val="10"/>
</p:tagLst>
</file>

<file path=ppt/tags/tag191.xml><?xml version="1.0" encoding="utf-8"?>
<p:tagLst xmlns:a="http://schemas.openxmlformats.org/drawingml/2006/main" xmlns:r="http://schemas.openxmlformats.org/officeDocument/2006/relationships" xmlns:p="http://schemas.openxmlformats.org/presentationml/2006/main">
  <p:tag name="NUM" val="11"/>
</p:tagLst>
</file>

<file path=ppt/tags/tag192.xml><?xml version="1.0" encoding="utf-8"?>
<p:tagLst xmlns:a="http://schemas.openxmlformats.org/drawingml/2006/main" xmlns:r="http://schemas.openxmlformats.org/officeDocument/2006/relationships" xmlns:p="http://schemas.openxmlformats.org/presentationml/2006/main">
  <p:tag name="NUM" val="12"/>
</p:tagLst>
</file>

<file path=ppt/tags/tag193.xml><?xml version="1.0" encoding="utf-8"?>
<p:tagLst xmlns:a="http://schemas.openxmlformats.org/drawingml/2006/main" xmlns:r="http://schemas.openxmlformats.org/officeDocument/2006/relationships" xmlns:p="http://schemas.openxmlformats.org/presentationml/2006/main">
  <p:tag name="NUM" val="13"/>
</p:tagLst>
</file>

<file path=ppt/tags/tag194.xml><?xml version="1.0" encoding="utf-8"?>
<p:tagLst xmlns:a="http://schemas.openxmlformats.org/drawingml/2006/main" xmlns:r="http://schemas.openxmlformats.org/officeDocument/2006/relationships" xmlns:p="http://schemas.openxmlformats.org/presentationml/2006/main">
  <p:tag name="NUM" val="14"/>
</p:tagLst>
</file>

<file path=ppt/tags/tag195.xml><?xml version="1.0" encoding="utf-8"?>
<p:tagLst xmlns:a="http://schemas.openxmlformats.org/drawingml/2006/main" xmlns:r="http://schemas.openxmlformats.org/officeDocument/2006/relationships" xmlns:p="http://schemas.openxmlformats.org/presentationml/2006/main">
  <p:tag name="NUM" val="15"/>
</p:tagLst>
</file>

<file path=ppt/tags/tag196.xml><?xml version="1.0" encoding="utf-8"?>
<p:tagLst xmlns:a="http://schemas.openxmlformats.org/drawingml/2006/main" xmlns:r="http://schemas.openxmlformats.org/officeDocument/2006/relationships" xmlns:p="http://schemas.openxmlformats.org/presentationml/2006/main">
  <p:tag name="NUM" val="16"/>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1"/>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6"/>
</p:tagLst>
</file>

<file path=ppt/tags/tag203.xml><?xml version="1.0" encoding="utf-8"?>
<p:tagLst xmlns:a="http://schemas.openxmlformats.org/drawingml/2006/main" xmlns:r="http://schemas.openxmlformats.org/officeDocument/2006/relationships" xmlns:p="http://schemas.openxmlformats.org/presentationml/2006/main">
  <p:tag name="NUM" val="7"/>
</p:tagLst>
</file>

<file path=ppt/tags/tag204.xml><?xml version="1.0" encoding="utf-8"?>
<p:tagLst xmlns:a="http://schemas.openxmlformats.org/drawingml/2006/main" xmlns:r="http://schemas.openxmlformats.org/officeDocument/2006/relationships" xmlns:p="http://schemas.openxmlformats.org/presentationml/2006/main">
  <p:tag name="NUM" val="8"/>
</p:tagLst>
</file>

<file path=ppt/tags/tag205.xml><?xml version="1.0" encoding="utf-8"?>
<p:tagLst xmlns:a="http://schemas.openxmlformats.org/drawingml/2006/main" xmlns:r="http://schemas.openxmlformats.org/officeDocument/2006/relationships" xmlns:p="http://schemas.openxmlformats.org/presentationml/2006/main">
  <p:tag name="NUM" val="9"/>
</p:tagLst>
</file>

<file path=ppt/tags/tag206.xml><?xml version="1.0" encoding="utf-8"?>
<p:tagLst xmlns:a="http://schemas.openxmlformats.org/drawingml/2006/main" xmlns:r="http://schemas.openxmlformats.org/officeDocument/2006/relationships" xmlns:p="http://schemas.openxmlformats.org/presentationml/2006/main">
  <p:tag name="NUM" val="10"/>
</p:tagLst>
</file>

<file path=ppt/tags/tag207.xml><?xml version="1.0" encoding="utf-8"?>
<p:tagLst xmlns:a="http://schemas.openxmlformats.org/drawingml/2006/main" xmlns:r="http://schemas.openxmlformats.org/officeDocument/2006/relationships" xmlns:p="http://schemas.openxmlformats.org/presentationml/2006/main">
  <p:tag name="NUM" val="11"/>
</p:tagLst>
</file>

<file path=ppt/tags/tag208.xml><?xml version="1.0" encoding="utf-8"?>
<p:tagLst xmlns:a="http://schemas.openxmlformats.org/drawingml/2006/main" xmlns:r="http://schemas.openxmlformats.org/officeDocument/2006/relationships" xmlns:p="http://schemas.openxmlformats.org/presentationml/2006/main">
  <p:tag name="NUM" val="12"/>
</p:tagLst>
</file>

<file path=ppt/tags/tag209.xml><?xml version="1.0" encoding="utf-8"?>
<p:tagLst xmlns:a="http://schemas.openxmlformats.org/drawingml/2006/main" xmlns:r="http://schemas.openxmlformats.org/officeDocument/2006/relationships" xmlns:p="http://schemas.openxmlformats.org/presentationml/2006/main">
  <p:tag name="NUM" val="13"/>
</p:tagLst>
</file>

<file path=ppt/tags/tag21.xml><?xml version="1.0" encoding="utf-8"?>
<p:tagLst xmlns:a="http://schemas.openxmlformats.org/drawingml/2006/main" xmlns:r="http://schemas.openxmlformats.org/officeDocument/2006/relationships" xmlns:p="http://schemas.openxmlformats.org/presentationml/2006/main">
  <p:tag name="NUM" val="12"/>
</p:tagLst>
</file>

<file path=ppt/tags/tag210.xml><?xml version="1.0" encoding="utf-8"?>
<p:tagLst xmlns:a="http://schemas.openxmlformats.org/drawingml/2006/main" xmlns:r="http://schemas.openxmlformats.org/officeDocument/2006/relationships" xmlns:p="http://schemas.openxmlformats.org/presentationml/2006/main">
  <p:tag name="NUM" val="14"/>
</p:tagLst>
</file>

<file path=ppt/tags/tag211.xml><?xml version="1.0" encoding="utf-8"?>
<p:tagLst xmlns:a="http://schemas.openxmlformats.org/drawingml/2006/main" xmlns:r="http://schemas.openxmlformats.org/officeDocument/2006/relationships" xmlns:p="http://schemas.openxmlformats.org/presentationml/2006/main">
  <p:tag name="NUM" val="15"/>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6"/>
</p:tagLst>
</file>

<file path=ppt/tags/tag218.xml><?xml version="1.0" encoding="utf-8"?>
<p:tagLst xmlns:a="http://schemas.openxmlformats.org/drawingml/2006/main" xmlns:r="http://schemas.openxmlformats.org/officeDocument/2006/relationships" xmlns:p="http://schemas.openxmlformats.org/presentationml/2006/main">
  <p:tag name="NUM" val="7"/>
</p:tagLst>
</file>

<file path=ppt/tags/tag219.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13"/>
</p:tagLst>
</file>

<file path=ppt/tags/tag220.xml><?xml version="1.0" encoding="utf-8"?>
<p:tagLst xmlns:a="http://schemas.openxmlformats.org/drawingml/2006/main" xmlns:r="http://schemas.openxmlformats.org/officeDocument/2006/relationships" xmlns:p="http://schemas.openxmlformats.org/presentationml/2006/main">
  <p:tag name="NUM" val="9"/>
</p:tagLst>
</file>

<file path=ppt/tags/tag221.xml><?xml version="1.0" encoding="utf-8"?>
<p:tagLst xmlns:a="http://schemas.openxmlformats.org/drawingml/2006/main" xmlns:r="http://schemas.openxmlformats.org/officeDocument/2006/relationships" xmlns:p="http://schemas.openxmlformats.org/presentationml/2006/main">
  <p:tag name="NUM" val="10"/>
</p:tagLst>
</file>

<file path=ppt/tags/tag222.xml><?xml version="1.0" encoding="utf-8"?>
<p:tagLst xmlns:a="http://schemas.openxmlformats.org/drawingml/2006/main" xmlns:r="http://schemas.openxmlformats.org/officeDocument/2006/relationships" xmlns:p="http://schemas.openxmlformats.org/presentationml/2006/main">
  <p:tag name="NUM" val="11"/>
</p:tagLst>
</file>

<file path=ppt/tags/tag223.xml><?xml version="1.0" encoding="utf-8"?>
<p:tagLst xmlns:a="http://schemas.openxmlformats.org/drawingml/2006/main" xmlns:r="http://schemas.openxmlformats.org/officeDocument/2006/relationships" xmlns:p="http://schemas.openxmlformats.org/presentationml/2006/main">
  <p:tag name="NUM" val="12"/>
</p:tagLst>
</file>

<file path=ppt/tags/tag224.xml><?xml version="1.0" encoding="utf-8"?>
<p:tagLst xmlns:a="http://schemas.openxmlformats.org/drawingml/2006/main" xmlns:r="http://schemas.openxmlformats.org/officeDocument/2006/relationships" xmlns:p="http://schemas.openxmlformats.org/presentationml/2006/main">
  <p:tag name="NUM" val="13"/>
</p:tagLst>
</file>

<file path=ppt/tags/tag225.xml><?xml version="1.0" encoding="utf-8"?>
<p:tagLst xmlns:a="http://schemas.openxmlformats.org/drawingml/2006/main" xmlns:r="http://schemas.openxmlformats.org/officeDocument/2006/relationships" xmlns:p="http://schemas.openxmlformats.org/presentationml/2006/main">
  <p:tag name="NUM" val="14"/>
</p:tagLst>
</file>

<file path=ppt/tags/tag226.xml><?xml version="1.0" encoding="utf-8"?>
<p:tagLst xmlns:a="http://schemas.openxmlformats.org/drawingml/2006/main" xmlns:r="http://schemas.openxmlformats.org/officeDocument/2006/relationships" xmlns:p="http://schemas.openxmlformats.org/presentationml/2006/main">
  <p:tag name="NUM" val="15"/>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4"/>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7"/>
</p:tagLst>
</file>

<file path=ppt/tags/tag234.xml><?xml version="1.0" encoding="utf-8"?>
<p:tagLst xmlns:a="http://schemas.openxmlformats.org/drawingml/2006/main" xmlns:r="http://schemas.openxmlformats.org/officeDocument/2006/relationships" xmlns:p="http://schemas.openxmlformats.org/presentationml/2006/main">
  <p:tag name="NUM" val="8"/>
</p:tagLst>
</file>

<file path=ppt/tags/tag235.xml><?xml version="1.0" encoding="utf-8"?>
<p:tagLst xmlns:a="http://schemas.openxmlformats.org/drawingml/2006/main" xmlns:r="http://schemas.openxmlformats.org/officeDocument/2006/relationships" xmlns:p="http://schemas.openxmlformats.org/presentationml/2006/main">
  <p:tag name="NUM" val="9"/>
</p:tagLst>
</file>

<file path=ppt/tags/tag236.xml><?xml version="1.0" encoding="utf-8"?>
<p:tagLst xmlns:a="http://schemas.openxmlformats.org/drawingml/2006/main" xmlns:r="http://schemas.openxmlformats.org/officeDocument/2006/relationships" xmlns:p="http://schemas.openxmlformats.org/presentationml/2006/main">
  <p:tag name="NUM" val="10"/>
</p:tagLst>
</file>

<file path=ppt/tags/tag237.xml><?xml version="1.0" encoding="utf-8"?>
<p:tagLst xmlns:a="http://schemas.openxmlformats.org/drawingml/2006/main" xmlns:r="http://schemas.openxmlformats.org/officeDocument/2006/relationships" xmlns:p="http://schemas.openxmlformats.org/presentationml/2006/main">
  <p:tag name="NUM" val="11"/>
</p:tagLst>
</file>

<file path=ppt/tags/tag238.xml><?xml version="1.0" encoding="utf-8"?>
<p:tagLst xmlns:a="http://schemas.openxmlformats.org/drawingml/2006/main" xmlns:r="http://schemas.openxmlformats.org/officeDocument/2006/relationships" xmlns:p="http://schemas.openxmlformats.org/presentationml/2006/main">
  <p:tag name="NUM" val="12"/>
</p:tagLst>
</file>

<file path=ppt/tags/tag239.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5"/>
</p:tagLst>
</file>

<file path=ppt/tags/tag240.xml><?xml version="1.0" encoding="utf-8"?>
<p:tagLst xmlns:a="http://schemas.openxmlformats.org/drawingml/2006/main" xmlns:r="http://schemas.openxmlformats.org/officeDocument/2006/relationships" xmlns:p="http://schemas.openxmlformats.org/presentationml/2006/main">
  <p:tag name="NUM" val="14"/>
</p:tagLst>
</file>

<file path=ppt/tags/tag241.xml><?xml version="1.0" encoding="utf-8"?>
<p:tagLst xmlns:a="http://schemas.openxmlformats.org/drawingml/2006/main" xmlns:r="http://schemas.openxmlformats.org/officeDocument/2006/relationships" xmlns:p="http://schemas.openxmlformats.org/presentationml/2006/main">
  <p:tag name="NUM" val="15"/>
</p:tagLst>
</file>

<file path=ppt/tags/tag242.xml><?xml version="1.0" encoding="utf-8"?>
<p:tagLst xmlns:a="http://schemas.openxmlformats.org/drawingml/2006/main" xmlns:r="http://schemas.openxmlformats.org/officeDocument/2006/relationships" xmlns:p="http://schemas.openxmlformats.org/presentationml/2006/main">
  <p:tag name="NUM" val="16"/>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6"/>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6"/>
</p:tagLst>
</file>

<file path=ppt/tags/tag252.xml><?xml version="1.0" encoding="utf-8"?>
<p:tagLst xmlns:a="http://schemas.openxmlformats.org/drawingml/2006/main" xmlns:r="http://schemas.openxmlformats.org/officeDocument/2006/relationships" xmlns:p="http://schemas.openxmlformats.org/presentationml/2006/main">
  <p:tag name="NUM" val="7"/>
</p:tagLst>
</file>

<file path=ppt/tags/tag253.xml><?xml version="1.0" encoding="utf-8"?>
<p:tagLst xmlns:a="http://schemas.openxmlformats.org/drawingml/2006/main" xmlns:r="http://schemas.openxmlformats.org/officeDocument/2006/relationships" xmlns:p="http://schemas.openxmlformats.org/presentationml/2006/main">
  <p:tag name="NUM" val="8"/>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5"/>
</p:tagLst>
</file>

<file path=ppt/tags/tag259.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17"/>
</p:tagLst>
</file>

<file path=ppt/tags/tag260.xml><?xml version="1.0" encoding="utf-8"?>
<p:tagLst xmlns:a="http://schemas.openxmlformats.org/drawingml/2006/main" xmlns:r="http://schemas.openxmlformats.org/officeDocument/2006/relationships" xmlns:p="http://schemas.openxmlformats.org/presentationml/2006/main">
  <p:tag name="NUM" val="7"/>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2"/>
</p:tagLst>
</file>

<file path=ppt/tags/tag263.xml><?xml version="1.0" encoding="utf-8"?>
<p:tagLst xmlns:a="http://schemas.openxmlformats.org/drawingml/2006/main" xmlns:r="http://schemas.openxmlformats.org/officeDocument/2006/relationships" xmlns:p="http://schemas.openxmlformats.org/presentationml/2006/main">
  <p:tag name="NUM" val="3"/>
</p:tagLst>
</file>

<file path=ppt/tags/tag264.xml><?xml version="1.0" encoding="utf-8"?>
<p:tagLst xmlns:a="http://schemas.openxmlformats.org/drawingml/2006/main" xmlns:r="http://schemas.openxmlformats.org/officeDocument/2006/relationships" xmlns:p="http://schemas.openxmlformats.org/presentationml/2006/main">
  <p:tag name="NUM" val="4"/>
</p:tagLst>
</file>

<file path=ppt/tags/tag265.xml><?xml version="1.0" encoding="utf-8"?>
<p:tagLst xmlns:a="http://schemas.openxmlformats.org/drawingml/2006/main" xmlns:r="http://schemas.openxmlformats.org/officeDocument/2006/relationships" xmlns:p="http://schemas.openxmlformats.org/presentationml/2006/main">
  <p:tag name="NUM" val="5"/>
</p:tagLst>
</file>

<file path=ppt/tags/tag266.xml><?xml version="1.0" encoding="utf-8"?>
<p:tagLst xmlns:a="http://schemas.openxmlformats.org/drawingml/2006/main" xmlns:r="http://schemas.openxmlformats.org/officeDocument/2006/relationships" xmlns:p="http://schemas.openxmlformats.org/presentationml/2006/main">
  <p:tag name="NUM" val="6"/>
</p:tagLst>
</file>

<file path=ppt/tags/tag267.xml><?xml version="1.0" encoding="utf-8"?>
<p:tagLst xmlns:a="http://schemas.openxmlformats.org/drawingml/2006/main" xmlns:r="http://schemas.openxmlformats.org/officeDocument/2006/relationships" xmlns:p="http://schemas.openxmlformats.org/presentationml/2006/main">
  <p:tag name="NUM" val="7"/>
</p:tagLst>
</file>

<file path=ppt/tags/tag268.xml><?xml version="1.0" encoding="utf-8"?>
<p:tagLst xmlns:a="http://schemas.openxmlformats.org/drawingml/2006/main" xmlns:r="http://schemas.openxmlformats.org/officeDocument/2006/relationships" xmlns:p="http://schemas.openxmlformats.org/presentationml/2006/main">
  <p:tag name="NUM" val="8"/>
</p:tagLst>
</file>

<file path=ppt/tags/tag269.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8"/>
</p:tagLst>
</file>

<file path=ppt/tags/tag270.xml><?xml version="1.0" encoding="utf-8"?>
<p:tagLst xmlns:a="http://schemas.openxmlformats.org/drawingml/2006/main" xmlns:r="http://schemas.openxmlformats.org/officeDocument/2006/relationships" xmlns:p="http://schemas.openxmlformats.org/presentationml/2006/main">
  <p:tag name="NUM" val="10"/>
</p:tagLst>
</file>

<file path=ppt/tags/tag271.xml><?xml version="1.0" encoding="utf-8"?>
<p:tagLst xmlns:a="http://schemas.openxmlformats.org/drawingml/2006/main" xmlns:r="http://schemas.openxmlformats.org/officeDocument/2006/relationships" xmlns:p="http://schemas.openxmlformats.org/presentationml/2006/main">
  <p:tag name="NUM" val="11"/>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5"/>
</p:tagLst>
</file>

<file path=ppt/tags/tag277.xml><?xml version="1.0" encoding="utf-8"?>
<p:tagLst xmlns:a="http://schemas.openxmlformats.org/drawingml/2006/main" xmlns:r="http://schemas.openxmlformats.org/officeDocument/2006/relationships" xmlns:p="http://schemas.openxmlformats.org/presentationml/2006/main">
  <p:tag name="NUM" val="6"/>
</p:tagLst>
</file>

<file path=ppt/tags/tag278.xml><?xml version="1.0" encoding="utf-8"?>
<p:tagLst xmlns:a="http://schemas.openxmlformats.org/drawingml/2006/main" xmlns:r="http://schemas.openxmlformats.org/officeDocument/2006/relationships" xmlns:p="http://schemas.openxmlformats.org/presentationml/2006/main">
  <p:tag name="NUM" val="7"/>
</p:tagLst>
</file>

<file path=ppt/tags/tag279.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19"/>
</p:tagLst>
</file>

<file path=ppt/tags/tag280.xml><?xml version="1.0" encoding="utf-8"?>
<p:tagLst xmlns:a="http://schemas.openxmlformats.org/drawingml/2006/main" xmlns:r="http://schemas.openxmlformats.org/officeDocument/2006/relationships" xmlns:p="http://schemas.openxmlformats.org/presentationml/2006/main">
  <p:tag name="NUM" val="9"/>
</p:tagLst>
</file>

<file path=ppt/tags/tag281.xml><?xml version="1.0" encoding="utf-8"?>
<p:tagLst xmlns:a="http://schemas.openxmlformats.org/drawingml/2006/main" xmlns:r="http://schemas.openxmlformats.org/officeDocument/2006/relationships" xmlns:p="http://schemas.openxmlformats.org/presentationml/2006/main">
  <p:tag name="NUM" val="10"/>
</p:tagLst>
</file>

<file path=ppt/tags/tag282.xml><?xml version="1.0" encoding="utf-8"?>
<p:tagLst xmlns:a="http://schemas.openxmlformats.org/drawingml/2006/main" xmlns:r="http://schemas.openxmlformats.org/officeDocument/2006/relationships" xmlns:p="http://schemas.openxmlformats.org/presentationml/2006/main">
  <p:tag name="NUM" val="11"/>
</p:tagLst>
</file>

<file path=ppt/tags/tag283.xml><?xml version="1.0" encoding="utf-8"?>
<p:tagLst xmlns:a="http://schemas.openxmlformats.org/drawingml/2006/main" xmlns:r="http://schemas.openxmlformats.org/officeDocument/2006/relationships" xmlns:p="http://schemas.openxmlformats.org/presentationml/2006/main">
  <p:tag name="NUM" val="12"/>
</p:tagLst>
</file>

<file path=ppt/tags/tag284.xml><?xml version="1.0" encoding="utf-8"?>
<p:tagLst xmlns:a="http://schemas.openxmlformats.org/drawingml/2006/main" xmlns:r="http://schemas.openxmlformats.org/officeDocument/2006/relationships" xmlns:p="http://schemas.openxmlformats.org/presentationml/2006/main">
  <p:tag name="NUM" val="13"/>
</p:tagLst>
</file>

<file path=ppt/tags/tag285.xml><?xml version="1.0" encoding="utf-8"?>
<p:tagLst xmlns:a="http://schemas.openxmlformats.org/drawingml/2006/main" xmlns:r="http://schemas.openxmlformats.org/officeDocument/2006/relationships" xmlns:p="http://schemas.openxmlformats.org/presentationml/2006/main">
  <p:tag name="NUM" val="14"/>
</p:tagLst>
</file>

<file path=ppt/tags/tag286.xml><?xml version="1.0" encoding="utf-8"?>
<p:tagLst xmlns:a="http://schemas.openxmlformats.org/drawingml/2006/main" xmlns:r="http://schemas.openxmlformats.org/officeDocument/2006/relationships" xmlns:p="http://schemas.openxmlformats.org/presentationml/2006/main">
  <p:tag name="NUM" val="15"/>
</p:tagLst>
</file>

<file path=ppt/tags/tag287.xml><?xml version="1.0" encoding="utf-8"?>
<p:tagLst xmlns:a="http://schemas.openxmlformats.org/drawingml/2006/main" xmlns:r="http://schemas.openxmlformats.org/officeDocument/2006/relationships" xmlns:p="http://schemas.openxmlformats.org/presentationml/2006/main">
  <p:tag name="NUM" val="16"/>
</p:tagLst>
</file>

<file path=ppt/tags/tag288.xml><?xml version="1.0" encoding="utf-8"?>
<p:tagLst xmlns:a="http://schemas.openxmlformats.org/drawingml/2006/main" xmlns:r="http://schemas.openxmlformats.org/officeDocument/2006/relationships" xmlns:p="http://schemas.openxmlformats.org/presentationml/2006/main">
  <p:tag name="NUM" val="17"/>
</p:tagLst>
</file>

<file path=ppt/tags/tag289.xml><?xml version="1.0" encoding="utf-8"?>
<p:tagLst xmlns:a="http://schemas.openxmlformats.org/drawingml/2006/main" xmlns:r="http://schemas.openxmlformats.org/officeDocument/2006/relationships" xmlns:p="http://schemas.openxmlformats.org/presentationml/2006/main">
  <p:tag name="NUM" val="18"/>
</p:tagLst>
</file>

<file path=ppt/tags/tag29.xml><?xml version="1.0" encoding="utf-8"?>
<p:tagLst xmlns:a="http://schemas.openxmlformats.org/drawingml/2006/main" xmlns:r="http://schemas.openxmlformats.org/officeDocument/2006/relationships" xmlns:p="http://schemas.openxmlformats.org/presentationml/2006/main">
  <p:tag name="NUM" val="20"/>
</p:tagLst>
</file>

<file path=ppt/tags/tag290.xml><?xml version="1.0" encoding="utf-8"?>
<p:tagLst xmlns:a="http://schemas.openxmlformats.org/drawingml/2006/main" xmlns:r="http://schemas.openxmlformats.org/officeDocument/2006/relationships" xmlns:p="http://schemas.openxmlformats.org/presentationml/2006/main">
  <p:tag name="NUM" val="19"/>
</p:tagLst>
</file>

<file path=ppt/tags/tag291.xml><?xml version="1.0" encoding="utf-8"?>
<p:tagLst xmlns:a="http://schemas.openxmlformats.org/drawingml/2006/main" xmlns:r="http://schemas.openxmlformats.org/officeDocument/2006/relationships" xmlns:p="http://schemas.openxmlformats.org/presentationml/2006/main">
  <p:tag name="NUM" val="20"/>
</p:tagLst>
</file>

<file path=ppt/tags/tag292.xml><?xml version="1.0" encoding="utf-8"?>
<p:tagLst xmlns:a="http://schemas.openxmlformats.org/drawingml/2006/main" xmlns:r="http://schemas.openxmlformats.org/officeDocument/2006/relationships" xmlns:p="http://schemas.openxmlformats.org/presentationml/2006/main">
  <p:tag name="NUM" val="21"/>
</p:tagLst>
</file>

<file path=ppt/tags/tag293.xml><?xml version="1.0" encoding="utf-8"?>
<p:tagLst xmlns:a="http://schemas.openxmlformats.org/drawingml/2006/main" xmlns:r="http://schemas.openxmlformats.org/officeDocument/2006/relationships" xmlns:p="http://schemas.openxmlformats.org/presentationml/2006/main">
  <p:tag name="NUM" val="22"/>
</p:tagLst>
</file>

<file path=ppt/tags/tag294.xml><?xml version="1.0" encoding="utf-8"?>
<p:tagLst xmlns:a="http://schemas.openxmlformats.org/drawingml/2006/main" xmlns:r="http://schemas.openxmlformats.org/officeDocument/2006/relationships" xmlns:p="http://schemas.openxmlformats.org/presentationml/2006/main">
  <p:tag name="NUM" val="23"/>
</p:tagLst>
</file>

<file path=ppt/tags/tag295.xml><?xml version="1.0" encoding="utf-8"?>
<p:tagLst xmlns:a="http://schemas.openxmlformats.org/drawingml/2006/main" xmlns:r="http://schemas.openxmlformats.org/officeDocument/2006/relationships" xmlns:p="http://schemas.openxmlformats.org/presentationml/2006/main">
  <p:tag name="NUM" val="24"/>
</p:tagLst>
</file>

<file path=ppt/tags/tag296.xml><?xml version="1.0" encoding="utf-8"?>
<p:tagLst xmlns:a="http://schemas.openxmlformats.org/drawingml/2006/main" xmlns:r="http://schemas.openxmlformats.org/officeDocument/2006/relationships" xmlns:p="http://schemas.openxmlformats.org/presentationml/2006/main">
  <p:tag name="NUM" val="25"/>
</p:tagLst>
</file>

<file path=ppt/tags/tag297.xml><?xml version="1.0" encoding="utf-8"?>
<p:tagLst xmlns:a="http://schemas.openxmlformats.org/drawingml/2006/main" xmlns:r="http://schemas.openxmlformats.org/officeDocument/2006/relationships" xmlns:p="http://schemas.openxmlformats.org/presentationml/2006/main">
  <p:tag name="NUM" val="26"/>
</p:tagLst>
</file>

<file path=ppt/tags/tag298.xml><?xml version="1.0" encoding="utf-8"?>
<p:tagLst xmlns:a="http://schemas.openxmlformats.org/drawingml/2006/main" xmlns:r="http://schemas.openxmlformats.org/officeDocument/2006/relationships" xmlns:p="http://schemas.openxmlformats.org/presentationml/2006/main">
  <p:tag name="NUM" val="27"/>
</p:tagLst>
</file>

<file path=ppt/tags/tag299.xml><?xml version="1.0" encoding="utf-8"?>
<p:tagLst xmlns:a="http://schemas.openxmlformats.org/drawingml/2006/main" xmlns:r="http://schemas.openxmlformats.org/officeDocument/2006/relationships" xmlns:p="http://schemas.openxmlformats.org/presentationml/2006/main">
  <p:tag name="NUM" val="2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1"/>
</p:tagLst>
</file>

<file path=ppt/tags/tag300.xml><?xml version="1.0" encoding="utf-8"?>
<p:tagLst xmlns:a="http://schemas.openxmlformats.org/drawingml/2006/main" xmlns:r="http://schemas.openxmlformats.org/officeDocument/2006/relationships" xmlns:p="http://schemas.openxmlformats.org/presentationml/2006/main">
  <p:tag name="NUM" val="29"/>
</p:tagLst>
</file>

<file path=ppt/tags/tag301.xml><?xml version="1.0" encoding="utf-8"?>
<p:tagLst xmlns:a="http://schemas.openxmlformats.org/drawingml/2006/main" xmlns:r="http://schemas.openxmlformats.org/officeDocument/2006/relationships" xmlns:p="http://schemas.openxmlformats.org/presentationml/2006/main">
  <p:tag name="NUM" val="30"/>
</p:tagLst>
</file>

<file path=ppt/tags/tag302.xml><?xml version="1.0" encoding="utf-8"?>
<p:tagLst xmlns:a="http://schemas.openxmlformats.org/drawingml/2006/main" xmlns:r="http://schemas.openxmlformats.org/officeDocument/2006/relationships" xmlns:p="http://schemas.openxmlformats.org/presentationml/2006/main">
  <p:tag name="NUM" val="31"/>
</p:tagLst>
</file>

<file path=ppt/tags/tag303.xml><?xml version="1.0" encoding="utf-8"?>
<p:tagLst xmlns:a="http://schemas.openxmlformats.org/drawingml/2006/main" xmlns:r="http://schemas.openxmlformats.org/officeDocument/2006/relationships" xmlns:p="http://schemas.openxmlformats.org/presentationml/2006/main">
  <p:tag name="NUM" val="32"/>
</p:tagLst>
</file>

<file path=ppt/tags/tag304.xml><?xml version="1.0" encoding="utf-8"?>
<p:tagLst xmlns:a="http://schemas.openxmlformats.org/drawingml/2006/main" xmlns:r="http://schemas.openxmlformats.org/officeDocument/2006/relationships" xmlns:p="http://schemas.openxmlformats.org/presentationml/2006/main">
  <p:tag name="NUM" val="33"/>
</p:tagLst>
</file>

<file path=ppt/tags/tag305.xml><?xml version="1.0" encoding="utf-8"?>
<p:tagLst xmlns:a="http://schemas.openxmlformats.org/drawingml/2006/main" xmlns:r="http://schemas.openxmlformats.org/officeDocument/2006/relationships" xmlns:p="http://schemas.openxmlformats.org/presentationml/2006/main">
  <p:tag name="NUM" val="34"/>
</p:tagLst>
</file>

<file path=ppt/tags/tag306.xml><?xml version="1.0" encoding="utf-8"?>
<p:tagLst xmlns:a="http://schemas.openxmlformats.org/drawingml/2006/main" xmlns:r="http://schemas.openxmlformats.org/officeDocument/2006/relationships" xmlns:p="http://schemas.openxmlformats.org/presentationml/2006/main">
  <p:tag name="NUM" val="35"/>
</p:tagLst>
</file>

<file path=ppt/tags/tag307.xml><?xml version="1.0" encoding="utf-8"?>
<p:tagLst xmlns:a="http://schemas.openxmlformats.org/drawingml/2006/main" xmlns:r="http://schemas.openxmlformats.org/officeDocument/2006/relationships" xmlns:p="http://schemas.openxmlformats.org/presentationml/2006/main">
  <p:tag name="NUM" val="36"/>
</p:tagLst>
</file>

<file path=ppt/tags/tag308.xml><?xml version="1.0" encoding="utf-8"?>
<p:tagLst xmlns:a="http://schemas.openxmlformats.org/drawingml/2006/main" xmlns:r="http://schemas.openxmlformats.org/officeDocument/2006/relationships" xmlns:p="http://schemas.openxmlformats.org/presentationml/2006/main">
  <p:tag name="NUM" val="37"/>
</p:tagLst>
</file>

<file path=ppt/tags/tag309.xml><?xml version="1.0" encoding="utf-8"?>
<p:tagLst xmlns:a="http://schemas.openxmlformats.org/drawingml/2006/main" xmlns:r="http://schemas.openxmlformats.org/officeDocument/2006/relationships" xmlns:p="http://schemas.openxmlformats.org/presentationml/2006/main">
  <p:tag name="NUM" val="38"/>
</p:tagLst>
</file>

<file path=ppt/tags/tag31.xml><?xml version="1.0" encoding="utf-8"?>
<p:tagLst xmlns:a="http://schemas.openxmlformats.org/drawingml/2006/main" xmlns:r="http://schemas.openxmlformats.org/officeDocument/2006/relationships" xmlns:p="http://schemas.openxmlformats.org/presentationml/2006/main">
  <p:tag name="NUM" val="22"/>
</p:tagLst>
</file>

<file path=ppt/tags/tag310.xml><?xml version="1.0" encoding="utf-8"?>
<p:tagLst xmlns:a="http://schemas.openxmlformats.org/drawingml/2006/main" xmlns:r="http://schemas.openxmlformats.org/officeDocument/2006/relationships" xmlns:p="http://schemas.openxmlformats.org/presentationml/2006/main">
  <p:tag name="NUM" val="39"/>
</p:tagLst>
</file>

<file path=ppt/tags/tag311.xml><?xml version="1.0" encoding="utf-8"?>
<p:tagLst xmlns:a="http://schemas.openxmlformats.org/drawingml/2006/main" xmlns:r="http://schemas.openxmlformats.org/officeDocument/2006/relationships" xmlns:p="http://schemas.openxmlformats.org/presentationml/2006/main">
  <p:tag name="NUM" val="40"/>
</p:tagLst>
</file>

<file path=ppt/tags/tag312.xml><?xml version="1.0" encoding="utf-8"?>
<p:tagLst xmlns:a="http://schemas.openxmlformats.org/drawingml/2006/main" xmlns:r="http://schemas.openxmlformats.org/officeDocument/2006/relationships" xmlns:p="http://schemas.openxmlformats.org/presentationml/2006/main">
  <p:tag name="NUM" val="41"/>
</p:tagLst>
</file>

<file path=ppt/tags/tag313.xml><?xml version="1.0" encoding="utf-8"?>
<p:tagLst xmlns:a="http://schemas.openxmlformats.org/drawingml/2006/main" xmlns:r="http://schemas.openxmlformats.org/officeDocument/2006/relationships" xmlns:p="http://schemas.openxmlformats.org/presentationml/2006/main">
  <p:tag name="NUM" val="42"/>
</p:tagLst>
</file>

<file path=ppt/tags/tag314.xml><?xml version="1.0" encoding="utf-8"?>
<p:tagLst xmlns:a="http://schemas.openxmlformats.org/drawingml/2006/main" xmlns:r="http://schemas.openxmlformats.org/officeDocument/2006/relationships" xmlns:p="http://schemas.openxmlformats.org/presentationml/2006/main">
  <p:tag name="NUM" val="43"/>
</p:tagLst>
</file>

<file path=ppt/tags/tag315.xml><?xml version="1.0" encoding="utf-8"?>
<p:tagLst xmlns:a="http://schemas.openxmlformats.org/drawingml/2006/main" xmlns:r="http://schemas.openxmlformats.org/officeDocument/2006/relationships" xmlns:p="http://schemas.openxmlformats.org/presentationml/2006/main">
  <p:tag name="NUM" val="44"/>
</p:tagLst>
</file>

<file path=ppt/tags/tag316.xml><?xml version="1.0" encoding="utf-8"?>
<p:tagLst xmlns:a="http://schemas.openxmlformats.org/drawingml/2006/main" xmlns:r="http://schemas.openxmlformats.org/officeDocument/2006/relationships" xmlns:p="http://schemas.openxmlformats.org/presentationml/2006/main">
  <p:tag name="NUM" val="45"/>
</p:tagLst>
</file>

<file path=ppt/tags/tag317.xml><?xml version="1.0" encoding="utf-8"?>
<p:tagLst xmlns:a="http://schemas.openxmlformats.org/drawingml/2006/main" xmlns:r="http://schemas.openxmlformats.org/officeDocument/2006/relationships" xmlns:p="http://schemas.openxmlformats.org/presentationml/2006/main">
  <p:tag name="NUM" val="46"/>
</p:tagLst>
</file>

<file path=ppt/tags/tag318.xml><?xml version="1.0" encoding="utf-8"?>
<p:tagLst xmlns:a="http://schemas.openxmlformats.org/drawingml/2006/main" xmlns:r="http://schemas.openxmlformats.org/officeDocument/2006/relationships" xmlns:p="http://schemas.openxmlformats.org/presentationml/2006/main">
  <p:tag name="NUM" val="47"/>
</p:tagLst>
</file>

<file path=ppt/tags/tag319.xml><?xml version="1.0" encoding="utf-8"?>
<p:tagLst xmlns:a="http://schemas.openxmlformats.org/drawingml/2006/main" xmlns:r="http://schemas.openxmlformats.org/officeDocument/2006/relationships" xmlns:p="http://schemas.openxmlformats.org/presentationml/2006/main">
  <p:tag name="NUM" val="48"/>
</p:tagLst>
</file>

<file path=ppt/tags/tag32.xml><?xml version="1.0" encoding="utf-8"?>
<p:tagLst xmlns:a="http://schemas.openxmlformats.org/drawingml/2006/main" xmlns:r="http://schemas.openxmlformats.org/officeDocument/2006/relationships" xmlns:p="http://schemas.openxmlformats.org/presentationml/2006/main">
  <p:tag name="NUM" val="23"/>
</p:tagLst>
</file>

<file path=ppt/tags/tag320.xml><?xml version="1.0" encoding="utf-8"?>
<p:tagLst xmlns:a="http://schemas.openxmlformats.org/drawingml/2006/main" xmlns:r="http://schemas.openxmlformats.org/officeDocument/2006/relationships" xmlns:p="http://schemas.openxmlformats.org/presentationml/2006/main">
  <p:tag name="NUM" val="49"/>
</p:tagLst>
</file>

<file path=ppt/tags/tag321.xml><?xml version="1.0" encoding="utf-8"?>
<p:tagLst xmlns:a="http://schemas.openxmlformats.org/drawingml/2006/main" xmlns:r="http://schemas.openxmlformats.org/officeDocument/2006/relationships" xmlns:p="http://schemas.openxmlformats.org/presentationml/2006/main">
  <p:tag name="NUM" val="50"/>
</p:tagLst>
</file>

<file path=ppt/tags/tag322.xml><?xml version="1.0" encoding="utf-8"?>
<p:tagLst xmlns:a="http://schemas.openxmlformats.org/drawingml/2006/main" xmlns:r="http://schemas.openxmlformats.org/officeDocument/2006/relationships" xmlns:p="http://schemas.openxmlformats.org/presentationml/2006/main">
  <p:tag name="NUM" val="51"/>
</p:tagLst>
</file>

<file path=ppt/tags/tag323.xml><?xml version="1.0" encoding="utf-8"?>
<p:tagLst xmlns:a="http://schemas.openxmlformats.org/drawingml/2006/main" xmlns:r="http://schemas.openxmlformats.org/officeDocument/2006/relationships" xmlns:p="http://schemas.openxmlformats.org/presentationml/2006/main">
  <p:tag name="NUM" val="52"/>
</p:tagLst>
</file>

<file path=ppt/tags/tag324.xml><?xml version="1.0" encoding="utf-8"?>
<p:tagLst xmlns:a="http://schemas.openxmlformats.org/drawingml/2006/main" xmlns:r="http://schemas.openxmlformats.org/officeDocument/2006/relationships" xmlns:p="http://schemas.openxmlformats.org/presentationml/2006/main">
  <p:tag name="NUM" val="53"/>
</p:tagLst>
</file>

<file path=ppt/tags/tag325.xml><?xml version="1.0" encoding="utf-8"?>
<p:tagLst xmlns:a="http://schemas.openxmlformats.org/drawingml/2006/main" xmlns:r="http://schemas.openxmlformats.org/officeDocument/2006/relationships" xmlns:p="http://schemas.openxmlformats.org/presentationml/2006/main">
  <p:tag name="NUM" val="54"/>
</p:tagLst>
</file>

<file path=ppt/tags/tag326.xml><?xml version="1.0" encoding="utf-8"?>
<p:tagLst xmlns:a="http://schemas.openxmlformats.org/drawingml/2006/main" xmlns:r="http://schemas.openxmlformats.org/officeDocument/2006/relationships" xmlns:p="http://schemas.openxmlformats.org/presentationml/2006/main">
  <p:tag name="NUM" val="55"/>
</p:tagLst>
</file>

<file path=ppt/tags/tag327.xml><?xml version="1.0" encoding="utf-8"?>
<p:tagLst xmlns:a="http://schemas.openxmlformats.org/drawingml/2006/main" xmlns:r="http://schemas.openxmlformats.org/officeDocument/2006/relationships" xmlns:p="http://schemas.openxmlformats.org/presentationml/2006/main">
  <p:tag name="NUM" val="56"/>
</p:tagLst>
</file>

<file path=ppt/tags/tag328.xml><?xml version="1.0" encoding="utf-8"?>
<p:tagLst xmlns:a="http://schemas.openxmlformats.org/drawingml/2006/main" xmlns:r="http://schemas.openxmlformats.org/officeDocument/2006/relationships" xmlns:p="http://schemas.openxmlformats.org/presentationml/2006/main">
  <p:tag name="NUM" val="57"/>
</p:tagLst>
</file>

<file path=ppt/tags/tag329.xml><?xml version="1.0" encoding="utf-8"?>
<p:tagLst xmlns:a="http://schemas.openxmlformats.org/drawingml/2006/main" xmlns:r="http://schemas.openxmlformats.org/officeDocument/2006/relationships" xmlns:p="http://schemas.openxmlformats.org/presentationml/2006/main">
  <p:tag name="NUM" val="58"/>
</p:tagLst>
</file>

<file path=ppt/tags/tag33.xml><?xml version="1.0" encoding="utf-8"?>
<p:tagLst xmlns:a="http://schemas.openxmlformats.org/drawingml/2006/main" xmlns:r="http://schemas.openxmlformats.org/officeDocument/2006/relationships" xmlns:p="http://schemas.openxmlformats.org/presentationml/2006/main">
  <p:tag name="NUM" val="24"/>
</p:tagLst>
</file>

<file path=ppt/tags/tag330.xml><?xml version="1.0" encoding="utf-8"?>
<p:tagLst xmlns:a="http://schemas.openxmlformats.org/drawingml/2006/main" xmlns:r="http://schemas.openxmlformats.org/officeDocument/2006/relationships" xmlns:p="http://schemas.openxmlformats.org/presentationml/2006/main">
  <p:tag name="NUM" val="59"/>
</p:tagLst>
</file>

<file path=ppt/tags/tag331.xml><?xml version="1.0" encoding="utf-8"?>
<p:tagLst xmlns:a="http://schemas.openxmlformats.org/drawingml/2006/main" xmlns:r="http://schemas.openxmlformats.org/officeDocument/2006/relationships" xmlns:p="http://schemas.openxmlformats.org/presentationml/2006/main">
  <p:tag name="NUM" val="60"/>
</p:tagLst>
</file>

<file path=ppt/tags/tag332.xml><?xml version="1.0" encoding="utf-8"?>
<p:tagLst xmlns:a="http://schemas.openxmlformats.org/drawingml/2006/main" xmlns:r="http://schemas.openxmlformats.org/officeDocument/2006/relationships" xmlns:p="http://schemas.openxmlformats.org/presentationml/2006/main">
  <p:tag name="NUM" val="61"/>
</p:tagLst>
</file>

<file path=ppt/tags/tag333.xml><?xml version="1.0" encoding="utf-8"?>
<p:tagLst xmlns:a="http://schemas.openxmlformats.org/drawingml/2006/main" xmlns:r="http://schemas.openxmlformats.org/officeDocument/2006/relationships" xmlns:p="http://schemas.openxmlformats.org/presentationml/2006/main">
  <p:tag name="NUM" val="62"/>
</p:tagLst>
</file>

<file path=ppt/tags/tag334.xml><?xml version="1.0" encoding="utf-8"?>
<p:tagLst xmlns:a="http://schemas.openxmlformats.org/drawingml/2006/main" xmlns:r="http://schemas.openxmlformats.org/officeDocument/2006/relationships" xmlns:p="http://schemas.openxmlformats.org/presentationml/2006/main">
  <p:tag name="NUM" val="63"/>
</p:tagLst>
</file>

<file path=ppt/tags/tag335.xml><?xml version="1.0" encoding="utf-8"?>
<p:tagLst xmlns:a="http://schemas.openxmlformats.org/drawingml/2006/main" xmlns:r="http://schemas.openxmlformats.org/officeDocument/2006/relationships" xmlns:p="http://schemas.openxmlformats.org/presentationml/2006/main">
  <p:tag name="NUM" val="64"/>
</p:tagLst>
</file>

<file path=ppt/tags/tag336.xml><?xml version="1.0" encoding="utf-8"?>
<p:tagLst xmlns:a="http://schemas.openxmlformats.org/drawingml/2006/main" xmlns:r="http://schemas.openxmlformats.org/officeDocument/2006/relationships" xmlns:p="http://schemas.openxmlformats.org/presentationml/2006/main">
  <p:tag name="NUM" val="65"/>
</p:tagLst>
</file>

<file path=ppt/tags/tag337.xml><?xml version="1.0" encoding="utf-8"?>
<p:tagLst xmlns:a="http://schemas.openxmlformats.org/drawingml/2006/main" xmlns:r="http://schemas.openxmlformats.org/officeDocument/2006/relationships" xmlns:p="http://schemas.openxmlformats.org/presentationml/2006/main">
  <p:tag name="NUM" val="66"/>
</p:tagLst>
</file>

<file path=ppt/tags/tag338.xml><?xml version="1.0" encoding="utf-8"?>
<p:tagLst xmlns:a="http://schemas.openxmlformats.org/drawingml/2006/main" xmlns:r="http://schemas.openxmlformats.org/officeDocument/2006/relationships" xmlns:p="http://schemas.openxmlformats.org/presentationml/2006/main">
  <p:tag name="NUM" val="67"/>
</p:tagLst>
</file>

<file path=ppt/tags/tag339.xml><?xml version="1.0" encoding="utf-8"?>
<p:tagLst xmlns:a="http://schemas.openxmlformats.org/drawingml/2006/main" xmlns:r="http://schemas.openxmlformats.org/officeDocument/2006/relationships" xmlns:p="http://schemas.openxmlformats.org/presentationml/2006/main">
  <p:tag name="NUM" val="68"/>
</p:tagLst>
</file>

<file path=ppt/tags/tag34.xml><?xml version="1.0" encoding="utf-8"?>
<p:tagLst xmlns:a="http://schemas.openxmlformats.org/drawingml/2006/main" xmlns:r="http://schemas.openxmlformats.org/officeDocument/2006/relationships" xmlns:p="http://schemas.openxmlformats.org/presentationml/2006/main">
  <p:tag name="NUM" val="25"/>
</p:tagLst>
</file>

<file path=ppt/tags/tag340.xml><?xml version="1.0" encoding="utf-8"?>
<p:tagLst xmlns:a="http://schemas.openxmlformats.org/drawingml/2006/main" xmlns:r="http://schemas.openxmlformats.org/officeDocument/2006/relationships" xmlns:p="http://schemas.openxmlformats.org/presentationml/2006/main">
  <p:tag name="NUM" val="69"/>
</p:tagLst>
</file>

<file path=ppt/tags/tag341.xml><?xml version="1.0" encoding="utf-8"?>
<p:tagLst xmlns:a="http://schemas.openxmlformats.org/drawingml/2006/main" xmlns:r="http://schemas.openxmlformats.org/officeDocument/2006/relationships" xmlns:p="http://schemas.openxmlformats.org/presentationml/2006/main">
  <p:tag name="NUM" val="70"/>
</p:tagLst>
</file>

<file path=ppt/tags/tag342.xml><?xml version="1.0" encoding="utf-8"?>
<p:tagLst xmlns:a="http://schemas.openxmlformats.org/drawingml/2006/main" xmlns:r="http://schemas.openxmlformats.org/officeDocument/2006/relationships" xmlns:p="http://schemas.openxmlformats.org/presentationml/2006/main">
  <p:tag name="NUM" val="71"/>
</p:tagLst>
</file>

<file path=ppt/tags/tag343.xml><?xml version="1.0" encoding="utf-8"?>
<p:tagLst xmlns:a="http://schemas.openxmlformats.org/drawingml/2006/main" xmlns:r="http://schemas.openxmlformats.org/officeDocument/2006/relationships" xmlns:p="http://schemas.openxmlformats.org/presentationml/2006/main">
  <p:tag name="NUM" val="72"/>
</p:tagLst>
</file>

<file path=ppt/tags/tag344.xml><?xml version="1.0" encoding="utf-8"?>
<p:tagLst xmlns:a="http://schemas.openxmlformats.org/drawingml/2006/main" xmlns:r="http://schemas.openxmlformats.org/officeDocument/2006/relationships" xmlns:p="http://schemas.openxmlformats.org/presentationml/2006/main">
  <p:tag name="NUM" val="73"/>
</p:tagLst>
</file>

<file path=ppt/tags/tag345.xml><?xml version="1.0" encoding="utf-8"?>
<p:tagLst xmlns:a="http://schemas.openxmlformats.org/drawingml/2006/main" xmlns:r="http://schemas.openxmlformats.org/officeDocument/2006/relationships" xmlns:p="http://schemas.openxmlformats.org/presentationml/2006/main">
  <p:tag name="NUM" val="74"/>
</p:tagLst>
</file>

<file path=ppt/tags/tag346.xml><?xml version="1.0" encoding="utf-8"?>
<p:tagLst xmlns:a="http://schemas.openxmlformats.org/drawingml/2006/main" xmlns:r="http://schemas.openxmlformats.org/officeDocument/2006/relationships" xmlns:p="http://schemas.openxmlformats.org/presentationml/2006/main">
  <p:tag name="NUM" val="75"/>
</p:tagLst>
</file>

<file path=ppt/tags/tag347.xml><?xml version="1.0" encoding="utf-8"?>
<p:tagLst xmlns:a="http://schemas.openxmlformats.org/drawingml/2006/main" xmlns:r="http://schemas.openxmlformats.org/officeDocument/2006/relationships" xmlns:p="http://schemas.openxmlformats.org/presentationml/2006/main">
  <p:tag name="NUM" val="76"/>
</p:tagLst>
</file>

<file path=ppt/tags/tag348.xml><?xml version="1.0" encoding="utf-8"?>
<p:tagLst xmlns:a="http://schemas.openxmlformats.org/drawingml/2006/main" xmlns:r="http://schemas.openxmlformats.org/officeDocument/2006/relationships" xmlns:p="http://schemas.openxmlformats.org/presentationml/2006/main">
  <p:tag name="NUM" val="77"/>
</p:tagLst>
</file>

<file path=ppt/tags/tag349.xml><?xml version="1.0" encoding="utf-8"?>
<p:tagLst xmlns:a="http://schemas.openxmlformats.org/drawingml/2006/main" xmlns:r="http://schemas.openxmlformats.org/officeDocument/2006/relationships" xmlns:p="http://schemas.openxmlformats.org/presentationml/2006/main">
  <p:tag name="NUM" val="78"/>
</p:tagLst>
</file>

<file path=ppt/tags/tag35.xml><?xml version="1.0" encoding="utf-8"?>
<p:tagLst xmlns:a="http://schemas.openxmlformats.org/drawingml/2006/main" xmlns:r="http://schemas.openxmlformats.org/officeDocument/2006/relationships" xmlns:p="http://schemas.openxmlformats.org/presentationml/2006/main">
  <p:tag name="NUM" val="26"/>
</p:tagLst>
</file>

<file path=ppt/tags/tag350.xml><?xml version="1.0" encoding="utf-8"?>
<p:tagLst xmlns:a="http://schemas.openxmlformats.org/drawingml/2006/main" xmlns:r="http://schemas.openxmlformats.org/officeDocument/2006/relationships" xmlns:p="http://schemas.openxmlformats.org/presentationml/2006/main">
  <p:tag name="NUM" val="79"/>
</p:tagLst>
</file>

<file path=ppt/tags/tag351.xml><?xml version="1.0" encoding="utf-8"?>
<p:tagLst xmlns:a="http://schemas.openxmlformats.org/drawingml/2006/main" xmlns:r="http://schemas.openxmlformats.org/officeDocument/2006/relationships" xmlns:p="http://schemas.openxmlformats.org/presentationml/2006/main">
  <p:tag name="NUM" val="80"/>
</p:tagLst>
</file>

<file path=ppt/tags/tag352.xml><?xml version="1.0" encoding="utf-8"?>
<p:tagLst xmlns:a="http://schemas.openxmlformats.org/drawingml/2006/main" xmlns:r="http://schemas.openxmlformats.org/officeDocument/2006/relationships" xmlns:p="http://schemas.openxmlformats.org/presentationml/2006/main">
  <p:tag name="NUM" val="81"/>
</p:tagLst>
</file>

<file path=ppt/tags/tag353.xml><?xml version="1.0" encoding="utf-8"?>
<p:tagLst xmlns:a="http://schemas.openxmlformats.org/drawingml/2006/main" xmlns:r="http://schemas.openxmlformats.org/officeDocument/2006/relationships" xmlns:p="http://schemas.openxmlformats.org/presentationml/2006/main">
  <p:tag name="NUM" val="82"/>
</p:tagLst>
</file>

<file path=ppt/tags/tag354.xml><?xml version="1.0" encoding="utf-8"?>
<p:tagLst xmlns:a="http://schemas.openxmlformats.org/drawingml/2006/main" xmlns:r="http://schemas.openxmlformats.org/officeDocument/2006/relationships" xmlns:p="http://schemas.openxmlformats.org/presentationml/2006/main">
  <p:tag name="NUM" val="83"/>
</p:tagLst>
</file>

<file path=ppt/tags/tag355.xml><?xml version="1.0" encoding="utf-8"?>
<p:tagLst xmlns:a="http://schemas.openxmlformats.org/drawingml/2006/main" xmlns:r="http://schemas.openxmlformats.org/officeDocument/2006/relationships" xmlns:p="http://schemas.openxmlformats.org/presentationml/2006/main">
  <p:tag name="NUM" val="84"/>
</p:tagLst>
</file>

<file path=ppt/tags/tag356.xml><?xml version="1.0" encoding="utf-8"?>
<p:tagLst xmlns:a="http://schemas.openxmlformats.org/drawingml/2006/main" xmlns:r="http://schemas.openxmlformats.org/officeDocument/2006/relationships" xmlns:p="http://schemas.openxmlformats.org/presentationml/2006/main">
  <p:tag name="NUM" val="85"/>
</p:tagLst>
</file>

<file path=ppt/tags/tag357.xml><?xml version="1.0" encoding="utf-8"?>
<p:tagLst xmlns:a="http://schemas.openxmlformats.org/drawingml/2006/main" xmlns:r="http://schemas.openxmlformats.org/officeDocument/2006/relationships" xmlns:p="http://schemas.openxmlformats.org/presentationml/2006/main">
  <p:tag name="NUM" val="86"/>
</p:tagLst>
</file>

<file path=ppt/tags/tag358.xml><?xml version="1.0" encoding="utf-8"?>
<p:tagLst xmlns:a="http://schemas.openxmlformats.org/drawingml/2006/main" xmlns:r="http://schemas.openxmlformats.org/officeDocument/2006/relationships" xmlns:p="http://schemas.openxmlformats.org/presentationml/2006/main">
  <p:tag name="NUM" val="87"/>
</p:tagLst>
</file>

<file path=ppt/tags/tag359.xml><?xml version="1.0" encoding="utf-8"?>
<p:tagLst xmlns:a="http://schemas.openxmlformats.org/drawingml/2006/main" xmlns:r="http://schemas.openxmlformats.org/officeDocument/2006/relationships" xmlns:p="http://schemas.openxmlformats.org/presentationml/2006/main">
  <p:tag name="NUM" val="88"/>
</p:tagLst>
</file>

<file path=ppt/tags/tag36.xml><?xml version="1.0" encoding="utf-8"?>
<p:tagLst xmlns:a="http://schemas.openxmlformats.org/drawingml/2006/main" xmlns:r="http://schemas.openxmlformats.org/officeDocument/2006/relationships" xmlns:p="http://schemas.openxmlformats.org/presentationml/2006/main">
  <p:tag name="NUM" val="27"/>
</p:tagLst>
</file>

<file path=ppt/tags/tag360.xml><?xml version="1.0" encoding="utf-8"?>
<p:tagLst xmlns:a="http://schemas.openxmlformats.org/drawingml/2006/main" xmlns:r="http://schemas.openxmlformats.org/officeDocument/2006/relationships" xmlns:p="http://schemas.openxmlformats.org/presentationml/2006/main">
  <p:tag name="NUM" val="89"/>
</p:tagLst>
</file>

<file path=ppt/tags/tag361.xml><?xml version="1.0" encoding="utf-8"?>
<p:tagLst xmlns:a="http://schemas.openxmlformats.org/drawingml/2006/main" xmlns:r="http://schemas.openxmlformats.org/officeDocument/2006/relationships" xmlns:p="http://schemas.openxmlformats.org/presentationml/2006/main">
  <p:tag name="NUM" val="90"/>
</p:tagLst>
</file>

<file path=ppt/tags/tag362.xml><?xml version="1.0" encoding="utf-8"?>
<p:tagLst xmlns:a="http://schemas.openxmlformats.org/drawingml/2006/main" xmlns:r="http://schemas.openxmlformats.org/officeDocument/2006/relationships" xmlns:p="http://schemas.openxmlformats.org/presentationml/2006/main">
  <p:tag name="NUM" val="91"/>
</p:tagLst>
</file>

<file path=ppt/tags/tag363.xml><?xml version="1.0" encoding="utf-8"?>
<p:tagLst xmlns:a="http://schemas.openxmlformats.org/drawingml/2006/main" xmlns:r="http://schemas.openxmlformats.org/officeDocument/2006/relationships" xmlns:p="http://schemas.openxmlformats.org/presentationml/2006/main">
  <p:tag name="NUM" val="92"/>
</p:tagLst>
</file>

<file path=ppt/tags/tag364.xml><?xml version="1.0" encoding="utf-8"?>
<p:tagLst xmlns:a="http://schemas.openxmlformats.org/drawingml/2006/main" xmlns:r="http://schemas.openxmlformats.org/officeDocument/2006/relationships" xmlns:p="http://schemas.openxmlformats.org/presentationml/2006/main">
  <p:tag name="NUM" val="93"/>
</p:tagLst>
</file>

<file path=ppt/tags/tag365.xml><?xml version="1.0" encoding="utf-8"?>
<p:tagLst xmlns:a="http://schemas.openxmlformats.org/drawingml/2006/main" xmlns:r="http://schemas.openxmlformats.org/officeDocument/2006/relationships" xmlns:p="http://schemas.openxmlformats.org/presentationml/2006/main">
  <p:tag name="NUM" val="94"/>
</p:tagLst>
</file>

<file path=ppt/tags/tag366.xml><?xml version="1.0" encoding="utf-8"?>
<p:tagLst xmlns:a="http://schemas.openxmlformats.org/drawingml/2006/main" xmlns:r="http://schemas.openxmlformats.org/officeDocument/2006/relationships" xmlns:p="http://schemas.openxmlformats.org/presentationml/2006/main">
  <p:tag name="NUM" val="95"/>
</p:tagLst>
</file>

<file path=ppt/tags/tag367.xml><?xml version="1.0" encoding="utf-8"?>
<p:tagLst xmlns:a="http://schemas.openxmlformats.org/drawingml/2006/main" xmlns:r="http://schemas.openxmlformats.org/officeDocument/2006/relationships" xmlns:p="http://schemas.openxmlformats.org/presentationml/2006/main">
  <p:tag name="NUM" val="96"/>
</p:tagLst>
</file>

<file path=ppt/tags/tag368.xml><?xml version="1.0" encoding="utf-8"?>
<p:tagLst xmlns:a="http://schemas.openxmlformats.org/drawingml/2006/main" xmlns:r="http://schemas.openxmlformats.org/officeDocument/2006/relationships" xmlns:p="http://schemas.openxmlformats.org/presentationml/2006/main">
  <p:tag name="NUM" val="97"/>
</p:tagLst>
</file>

<file path=ppt/tags/tag369.xml><?xml version="1.0" encoding="utf-8"?>
<p:tagLst xmlns:a="http://schemas.openxmlformats.org/drawingml/2006/main" xmlns:r="http://schemas.openxmlformats.org/officeDocument/2006/relationships" xmlns:p="http://schemas.openxmlformats.org/presentationml/2006/main">
  <p:tag name="NUM" val="98"/>
</p:tagLst>
</file>

<file path=ppt/tags/tag37.xml><?xml version="1.0" encoding="utf-8"?>
<p:tagLst xmlns:a="http://schemas.openxmlformats.org/drawingml/2006/main" xmlns:r="http://schemas.openxmlformats.org/officeDocument/2006/relationships" xmlns:p="http://schemas.openxmlformats.org/presentationml/2006/main">
  <p:tag name="NUM" val="28"/>
</p:tagLst>
</file>

<file path=ppt/tags/tag370.xml><?xml version="1.0" encoding="utf-8"?>
<p:tagLst xmlns:a="http://schemas.openxmlformats.org/drawingml/2006/main" xmlns:r="http://schemas.openxmlformats.org/officeDocument/2006/relationships" xmlns:p="http://schemas.openxmlformats.org/presentationml/2006/main">
  <p:tag name="NUM" val="99"/>
</p:tagLst>
</file>

<file path=ppt/tags/tag371.xml><?xml version="1.0" encoding="utf-8"?>
<p:tagLst xmlns:a="http://schemas.openxmlformats.org/drawingml/2006/main" xmlns:r="http://schemas.openxmlformats.org/officeDocument/2006/relationships" xmlns:p="http://schemas.openxmlformats.org/presentationml/2006/main">
  <p:tag name="NUM" val="100"/>
</p:tagLst>
</file>

<file path=ppt/tags/tag372.xml><?xml version="1.0" encoding="utf-8"?>
<p:tagLst xmlns:a="http://schemas.openxmlformats.org/drawingml/2006/main" xmlns:r="http://schemas.openxmlformats.org/officeDocument/2006/relationships" xmlns:p="http://schemas.openxmlformats.org/presentationml/2006/main">
  <p:tag name="NUM" val="101"/>
</p:tagLst>
</file>

<file path=ppt/tags/tag373.xml><?xml version="1.0" encoding="utf-8"?>
<p:tagLst xmlns:a="http://schemas.openxmlformats.org/drawingml/2006/main" xmlns:r="http://schemas.openxmlformats.org/officeDocument/2006/relationships" xmlns:p="http://schemas.openxmlformats.org/presentationml/2006/main">
  <p:tag name="NUM" val="102"/>
</p:tagLst>
</file>

<file path=ppt/tags/tag374.xml><?xml version="1.0" encoding="utf-8"?>
<p:tagLst xmlns:a="http://schemas.openxmlformats.org/drawingml/2006/main" xmlns:r="http://schemas.openxmlformats.org/officeDocument/2006/relationships" xmlns:p="http://schemas.openxmlformats.org/presentationml/2006/main">
  <p:tag name="NUM" val="103"/>
</p:tagLst>
</file>

<file path=ppt/tags/tag375.xml><?xml version="1.0" encoding="utf-8"?>
<p:tagLst xmlns:a="http://schemas.openxmlformats.org/drawingml/2006/main" xmlns:r="http://schemas.openxmlformats.org/officeDocument/2006/relationships" xmlns:p="http://schemas.openxmlformats.org/presentationml/2006/main">
  <p:tag name="NUM" val="104"/>
</p:tagLst>
</file>

<file path=ppt/tags/tag376.xml><?xml version="1.0" encoding="utf-8"?>
<p:tagLst xmlns:a="http://schemas.openxmlformats.org/drawingml/2006/main" xmlns:r="http://schemas.openxmlformats.org/officeDocument/2006/relationships" xmlns:p="http://schemas.openxmlformats.org/presentationml/2006/main">
  <p:tag name="NUM" val="105"/>
</p:tagLst>
</file>

<file path=ppt/tags/tag377.xml><?xml version="1.0" encoding="utf-8"?>
<p:tagLst xmlns:a="http://schemas.openxmlformats.org/drawingml/2006/main" xmlns:r="http://schemas.openxmlformats.org/officeDocument/2006/relationships" xmlns:p="http://schemas.openxmlformats.org/presentationml/2006/main">
  <p:tag name="NUM" val="106"/>
</p:tagLst>
</file>

<file path=ppt/tags/tag378.xml><?xml version="1.0" encoding="utf-8"?>
<p:tagLst xmlns:a="http://schemas.openxmlformats.org/drawingml/2006/main" xmlns:r="http://schemas.openxmlformats.org/officeDocument/2006/relationships" xmlns:p="http://schemas.openxmlformats.org/presentationml/2006/main">
  <p:tag name="NUM" val="107"/>
</p:tagLst>
</file>

<file path=ppt/tags/tag379.xml><?xml version="1.0" encoding="utf-8"?>
<p:tagLst xmlns:a="http://schemas.openxmlformats.org/drawingml/2006/main" xmlns:r="http://schemas.openxmlformats.org/officeDocument/2006/relationships" xmlns:p="http://schemas.openxmlformats.org/presentationml/2006/main">
  <p:tag name="NUM" val="108"/>
</p:tagLst>
</file>

<file path=ppt/tags/tag38.xml><?xml version="1.0" encoding="utf-8"?>
<p:tagLst xmlns:a="http://schemas.openxmlformats.org/drawingml/2006/main" xmlns:r="http://schemas.openxmlformats.org/officeDocument/2006/relationships" xmlns:p="http://schemas.openxmlformats.org/presentationml/2006/main">
  <p:tag name="NUM" val="29"/>
</p:tagLst>
</file>

<file path=ppt/tags/tag380.xml><?xml version="1.0" encoding="utf-8"?>
<p:tagLst xmlns:a="http://schemas.openxmlformats.org/drawingml/2006/main" xmlns:r="http://schemas.openxmlformats.org/officeDocument/2006/relationships" xmlns:p="http://schemas.openxmlformats.org/presentationml/2006/main">
  <p:tag name="NUM" val="109"/>
</p:tagLst>
</file>

<file path=ppt/tags/tag381.xml><?xml version="1.0" encoding="utf-8"?>
<p:tagLst xmlns:a="http://schemas.openxmlformats.org/drawingml/2006/main" xmlns:r="http://schemas.openxmlformats.org/officeDocument/2006/relationships" xmlns:p="http://schemas.openxmlformats.org/presentationml/2006/main">
  <p:tag name="NUM" val="110"/>
</p:tagLst>
</file>

<file path=ppt/tags/tag382.xml><?xml version="1.0" encoding="utf-8"?>
<p:tagLst xmlns:a="http://schemas.openxmlformats.org/drawingml/2006/main" xmlns:r="http://schemas.openxmlformats.org/officeDocument/2006/relationships" xmlns:p="http://schemas.openxmlformats.org/presentationml/2006/main">
  <p:tag name="NUM" val="111"/>
</p:tagLst>
</file>

<file path=ppt/tags/tag383.xml><?xml version="1.0" encoding="utf-8"?>
<p:tagLst xmlns:a="http://schemas.openxmlformats.org/drawingml/2006/main" xmlns:r="http://schemas.openxmlformats.org/officeDocument/2006/relationships" xmlns:p="http://schemas.openxmlformats.org/presentationml/2006/main">
  <p:tag name="NUM" val="112"/>
</p:tagLst>
</file>

<file path=ppt/tags/tag384.xml><?xml version="1.0" encoding="utf-8"?>
<p:tagLst xmlns:a="http://schemas.openxmlformats.org/drawingml/2006/main" xmlns:r="http://schemas.openxmlformats.org/officeDocument/2006/relationships" xmlns:p="http://schemas.openxmlformats.org/presentationml/2006/main">
  <p:tag name="NUM" val="113"/>
</p:tagLst>
</file>

<file path=ppt/tags/tag385.xml><?xml version="1.0" encoding="utf-8"?>
<p:tagLst xmlns:a="http://schemas.openxmlformats.org/drawingml/2006/main" xmlns:r="http://schemas.openxmlformats.org/officeDocument/2006/relationships" xmlns:p="http://schemas.openxmlformats.org/presentationml/2006/main">
  <p:tag name="NUM" val="114"/>
</p:tagLst>
</file>

<file path=ppt/tags/tag386.xml><?xml version="1.0" encoding="utf-8"?>
<p:tagLst xmlns:a="http://schemas.openxmlformats.org/drawingml/2006/main" xmlns:r="http://schemas.openxmlformats.org/officeDocument/2006/relationships" xmlns:p="http://schemas.openxmlformats.org/presentationml/2006/main">
  <p:tag name="NUM" val="115"/>
</p:tagLst>
</file>

<file path=ppt/tags/tag387.xml><?xml version="1.0" encoding="utf-8"?>
<p:tagLst xmlns:a="http://schemas.openxmlformats.org/drawingml/2006/main" xmlns:r="http://schemas.openxmlformats.org/officeDocument/2006/relationships" xmlns:p="http://schemas.openxmlformats.org/presentationml/2006/main">
  <p:tag name="NUM" val="116"/>
</p:tagLst>
</file>

<file path=ppt/tags/tag388.xml><?xml version="1.0" encoding="utf-8"?>
<p:tagLst xmlns:a="http://schemas.openxmlformats.org/drawingml/2006/main" xmlns:r="http://schemas.openxmlformats.org/officeDocument/2006/relationships" xmlns:p="http://schemas.openxmlformats.org/presentationml/2006/main">
  <p:tag name="NUM" val="117"/>
</p:tagLst>
</file>

<file path=ppt/tags/tag389.xml><?xml version="1.0" encoding="utf-8"?>
<p:tagLst xmlns:a="http://schemas.openxmlformats.org/drawingml/2006/main" xmlns:r="http://schemas.openxmlformats.org/officeDocument/2006/relationships" xmlns:p="http://schemas.openxmlformats.org/presentationml/2006/main">
  <p:tag name="NUM" val="118"/>
</p:tagLst>
</file>

<file path=ppt/tags/tag39.xml><?xml version="1.0" encoding="utf-8"?>
<p:tagLst xmlns:a="http://schemas.openxmlformats.org/drawingml/2006/main" xmlns:r="http://schemas.openxmlformats.org/officeDocument/2006/relationships" xmlns:p="http://schemas.openxmlformats.org/presentationml/2006/main">
  <p:tag name="NUM" val="30"/>
</p:tagLst>
</file>

<file path=ppt/tags/tag390.xml><?xml version="1.0" encoding="utf-8"?>
<p:tagLst xmlns:a="http://schemas.openxmlformats.org/drawingml/2006/main" xmlns:r="http://schemas.openxmlformats.org/officeDocument/2006/relationships" xmlns:p="http://schemas.openxmlformats.org/presentationml/2006/main">
  <p:tag name="NUM" val="119"/>
</p:tagLst>
</file>

<file path=ppt/tags/tag391.xml><?xml version="1.0" encoding="utf-8"?>
<p:tagLst xmlns:a="http://schemas.openxmlformats.org/drawingml/2006/main" xmlns:r="http://schemas.openxmlformats.org/officeDocument/2006/relationships" xmlns:p="http://schemas.openxmlformats.org/presentationml/2006/main">
  <p:tag name="NUM" val="120"/>
</p:tagLst>
</file>

<file path=ppt/tags/tag392.xml><?xml version="1.0" encoding="utf-8"?>
<p:tagLst xmlns:a="http://schemas.openxmlformats.org/drawingml/2006/main" xmlns:r="http://schemas.openxmlformats.org/officeDocument/2006/relationships" xmlns:p="http://schemas.openxmlformats.org/presentationml/2006/main">
  <p:tag name="NUM" val="121"/>
</p:tagLst>
</file>

<file path=ppt/tags/tag393.xml><?xml version="1.0" encoding="utf-8"?>
<p:tagLst xmlns:a="http://schemas.openxmlformats.org/drawingml/2006/main" xmlns:r="http://schemas.openxmlformats.org/officeDocument/2006/relationships" xmlns:p="http://schemas.openxmlformats.org/presentationml/2006/main">
  <p:tag name="NUM" val="122"/>
</p:tagLst>
</file>

<file path=ppt/tags/tag394.xml><?xml version="1.0" encoding="utf-8"?>
<p:tagLst xmlns:a="http://schemas.openxmlformats.org/drawingml/2006/main" xmlns:r="http://schemas.openxmlformats.org/officeDocument/2006/relationships" xmlns:p="http://schemas.openxmlformats.org/presentationml/2006/main">
  <p:tag name="NUM" val="123"/>
</p:tagLst>
</file>

<file path=ppt/tags/tag395.xml><?xml version="1.0" encoding="utf-8"?>
<p:tagLst xmlns:a="http://schemas.openxmlformats.org/drawingml/2006/main" xmlns:r="http://schemas.openxmlformats.org/officeDocument/2006/relationships" xmlns:p="http://schemas.openxmlformats.org/presentationml/2006/main">
  <p:tag name="NUM" val="124"/>
</p:tagLst>
</file>

<file path=ppt/tags/tag396.xml><?xml version="1.0" encoding="utf-8"?>
<p:tagLst xmlns:a="http://schemas.openxmlformats.org/drawingml/2006/main" xmlns:r="http://schemas.openxmlformats.org/officeDocument/2006/relationships" xmlns:p="http://schemas.openxmlformats.org/presentationml/2006/main">
  <p:tag name="NUM" val="125"/>
</p:tagLst>
</file>

<file path=ppt/tags/tag397.xml><?xml version="1.0" encoding="utf-8"?>
<p:tagLst xmlns:a="http://schemas.openxmlformats.org/drawingml/2006/main" xmlns:r="http://schemas.openxmlformats.org/officeDocument/2006/relationships" xmlns:p="http://schemas.openxmlformats.org/presentationml/2006/main">
  <p:tag name="NUM" val="126"/>
</p:tagLst>
</file>

<file path=ppt/tags/tag398.xml><?xml version="1.0" encoding="utf-8"?>
<p:tagLst xmlns:a="http://schemas.openxmlformats.org/drawingml/2006/main" xmlns:r="http://schemas.openxmlformats.org/officeDocument/2006/relationships" xmlns:p="http://schemas.openxmlformats.org/presentationml/2006/main">
  <p:tag name="NUM" val="127"/>
</p:tagLst>
</file>

<file path=ppt/tags/tag399.xml><?xml version="1.0" encoding="utf-8"?>
<p:tagLst xmlns:a="http://schemas.openxmlformats.org/drawingml/2006/main" xmlns:r="http://schemas.openxmlformats.org/officeDocument/2006/relationships" xmlns:p="http://schemas.openxmlformats.org/presentationml/2006/main">
  <p:tag name="NUM" val="128"/>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1"/>
</p:tagLst>
</file>

<file path=ppt/tags/tag400.xml><?xml version="1.0" encoding="utf-8"?>
<p:tagLst xmlns:a="http://schemas.openxmlformats.org/drawingml/2006/main" xmlns:r="http://schemas.openxmlformats.org/officeDocument/2006/relationships" xmlns:p="http://schemas.openxmlformats.org/presentationml/2006/main">
  <p:tag name="NUM" val="129"/>
</p:tagLst>
</file>

<file path=ppt/tags/tag401.xml><?xml version="1.0" encoding="utf-8"?>
<p:tagLst xmlns:a="http://schemas.openxmlformats.org/drawingml/2006/main" xmlns:r="http://schemas.openxmlformats.org/officeDocument/2006/relationships" xmlns:p="http://schemas.openxmlformats.org/presentationml/2006/main">
  <p:tag name="NUM" val="130"/>
</p:tagLst>
</file>

<file path=ppt/tags/tag402.xml><?xml version="1.0" encoding="utf-8"?>
<p:tagLst xmlns:a="http://schemas.openxmlformats.org/drawingml/2006/main" xmlns:r="http://schemas.openxmlformats.org/officeDocument/2006/relationships" xmlns:p="http://schemas.openxmlformats.org/presentationml/2006/main">
  <p:tag name="NUM" val="131"/>
</p:tagLst>
</file>

<file path=ppt/tags/tag403.xml><?xml version="1.0" encoding="utf-8"?>
<p:tagLst xmlns:a="http://schemas.openxmlformats.org/drawingml/2006/main" xmlns:r="http://schemas.openxmlformats.org/officeDocument/2006/relationships" xmlns:p="http://schemas.openxmlformats.org/presentationml/2006/main">
  <p:tag name="NUM" val="132"/>
</p:tagLst>
</file>

<file path=ppt/tags/tag404.xml><?xml version="1.0" encoding="utf-8"?>
<p:tagLst xmlns:a="http://schemas.openxmlformats.org/drawingml/2006/main" xmlns:r="http://schemas.openxmlformats.org/officeDocument/2006/relationships" xmlns:p="http://schemas.openxmlformats.org/presentationml/2006/main">
  <p:tag name="NUM" val="133"/>
</p:tagLst>
</file>

<file path=ppt/tags/tag405.xml><?xml version="1.0" encoding="utf-8"?>
<p:tagLst xmlns:a="http://schemas.openxmlformats.org/drawingml/2006/main" xmlns:r="http://schemas.openxmlformats.org/officeDocument/2006/relationships" xmlns:p="http://schemas.openxmlformats.org/presentationml/2006/main">
  <p:tag name="NUM" val="134"/>
</p:tagLst>
</file>

<file path=ppt/tags/tag406.xml><?xml version="1.0" encoding="utf-8"?>
<p:tagLst xmlns:a="http://schemas.openxmlformats.org/drawingml/2006/main" xmlns:r="http://schemas.openxmlformats.org/officeDocument/2006/relationships" xmlns:p="http://schemas.openxmlformats.org/presentationml/2006/main">
  <p:tag name="NUM" val="135"/>
</p:tagLst>
</file>

<file path=ppt/tags/tag407.xml><?xml version="1.0" encoding="utf-8"?>
<p:tagLst xmlns:a="http://schemas.openxmlformats.org/drawingml/2006/main" xmlns:r="http://schemas.openxmlformats.org/officeDocument/2006/relationships" xmlns:p="http://schemas.openxmlformats.org/presentationml/2006/main">
  <p:tag name="NUM" val="136"/>
</p:tagLst>
</file>

<file path=ppt/tags/tag408.xml><?xml version="1.0" encoding="utf-8"?>
<p:tagLst xmlns:a="http://schemas.openxmlformats.org/drawingml/2006/main" xmlns:r="http://schemas.openxmlformats.org/officeDocument/2006/relationships" xmlns:p="http://schemas.openxmlformats.org/presentationml/2006/main">
  <p:tag name="NUM" val="137"/>
</p:tagLst>
</file>

<file path=ppt/tags/tag409.xml><?xml version="1.0" encoding="utf-8"?>
<p:tagLst xmlns:a="http://schemas.openxmlformats.org/drawingml/2006/main" xmlns:r="http://schemas.openxmlformats.org/officeDocument/2006/relationships" xmlns:p="http://schemas.openxmlformats.org/presentationml/2006/main">
  <p:tag name="NUM" val="138"/>
</p:tagLst>
</file>

<file path=ppt/tags/tag41.xml><?xml version="1.0" encoding="utf-8"?>
<p:tagLst xmlns:a="http://schemas.openxmlformats.org/drawingml/2006/main" xmlns:r="http://schemas.openxmlformats.org/officeDocument/2006/relationships" xmlns:p="http://schemas.openxmlformats.org/presentationml/2006/main">
  <p:tag name="NUM" val="32"/>
</p:tagLst>
</file>

<file path=ppt/tags/tag410.xml><?xml version="1.0" encoding="utf-8"?>
<p:tagLst xmlns:a="http://schemas.openxmlformats.org/drawingml/2006/main" xmlns:r="http://schemas.openxmlformats.org/officeDocument/2006/relationships" xmlns:p="http://schemas.openxmlformats.org/presentationml/2006/main">
  <p:tag name="NUM" val="139"/>
</p:tagLst>
</file>

<file path=ppt/tags/tag411.xml><?xml version="1.0" encoding="utf-8"?>
<p:tagLst xmlns:a="http://schemas.openxmlformats.org/drawingml/2006/main" xmlns:r="http://schemas.openxmlformats.org/officeDocument/2006/relationships" xmlns:p="http://schemas.openxmlformats.org/presentationml/2006/main">
  <p:tag name="NUM" val="140"/>
</p:tagLst>
</file>

<file path=ppt/tags/tag412.xml><?xml version="1.0" encoding="utf-8"?>
<p:tagLst xmlns:a="http://schemas.openxmlformats.org/drawingml/2006/main" xmlns:r="http://schemas.openxmlformats.org/officeDocument/2006/relationships" xmlns:p="http://schemas.openxmlformats.org/presentationml/2006/main">
  <p:tag name="NUM" val="141"/>
</p:tagLst>
</file>

<file path=ppt/tags/tag413.xml><?xml version="1.0" encoding="utf-8"?>
<p:tagLst xmlns:a="http://schemas.openxmlformats.org/drawingml/2006/main" xmlns:r="http://schemas.openxmlformats.org/officeDocument/2006/relationships" xmlns:p="http://schemas.openxmlformats.org/presentationml/2006/main">
  <p:tag name="NUM" val="142"/>
</p:tagLst>
</file>

<file path=ppt/tags/tag414.xml><?xml version="1.0" encoding="utf-8"?>
<p:tagLst xmlns:a="http://schemas.openxmlformats.org/drawingml/2006/main" xmlns:r="http://schemas.openxmlformats.org/officeDocument/2006/relationships" xmlns:p="http://schemas.openxmlformats.org/presentationml/2006/main">
  <p:tag name="NUM" val="143"/>
</p:tagLst>
</file>

<file path=ppt/tags/tag415.xml><?xml version="1.0" encoding="utf-8"?>
<p:tagLst xmlns:a="http://schemas.openxmlformats.org/drawingml/2006/main" xmlns:r="http://schemas.openxmlformats.org/officeDocument/2006/relationships" xmlns:p="http://schemas.openxmlformats.org/presentationml/2006/main">
  <p:tag name="NUM" val="144"/>
</p:tagLst>
</file>

<file path=ppt/tags/tag416.xml><?xml version="1.0" encoding="utf-8"?>
<p:tagLst xmlns:a="http://schemas.openxmlformats.org/drawingml/2006/main" xmlns:r="http://schemas.openxmlformats.org/officeDocument/2006/relationships" xmlns:p="http://schemas.openxmlformats.org/presentationml/2006/main">
  <p:tag name="NUM" val="145"/>
</p:tagLst>
</file>

<file path=ppt/tags/tag417.xml><?xml version="1.0" encoding="utf-8"?>
<p:tagLst xmlns:a="http://schemas.openxmlformats.org/drawingml/2006/main" xmlns:r="http://schemas.openxmlformats.org/officeDocument/2006/relationships" xmlns:p="http://schemas.openxmlformats.org/presentationml/2006/main">
  <p:tag name="NUM" val="146"/>
</p:tagLst>
</file>

<file path=ppt/tags/tag418.xml><?xml version="1.0" encoding="utf-8"?>
<p:tagLst xmlns:a="http://schemas.openxmlformats.org/drawingml/2006/main" xmlns:r="http://schemas.openxmlformats.org/officeDocument/2006/relationships" xmlns:p="http://schemas.openxmlformats.org/presentationml/2006/main">
  <p:tag name="NUM" val="147"/>
</p:tagLst>
</file>

<file path=ppt/tags/tag419.xml><?xml version="1.0" encoding="utf-8"?>
<p:tagLst xmlns:a="http://schemas.openxmlformats.org/drawingml/2006/main" xmlns:r="http://schemas.openxmlformats.org/officeDocument/2006/relationships" xmlns:p="http://schemas.openxmlformats.org/presentationml/2006/main">
  <p:tag name="NUM" val="148"/>
</p:tagLst>
</file>

<file path=ppt/tags/tag42.xml><?xml version="1.0" encoding="utf-8"?>
<p:tagLst xmlns:a="http://schemas.openxmlformats.org/drawingml/2006/main" xmlns:r="http://schemas.openxmlformats.org/officeDocument/2006/relationships" xmlns:p="http://schemas.openxmlformats.org/presentationml/2006/main">
  <p:tag name="NUM" val="33"/>
</p:tagLst>
</file>

<file path=ppt/tags/tag420.xml><?xml version="1.0" encoding="utf-8"?>
<p:tagLst xmlns:a="http://schemas.openxmlformats.org/drawingml/2006/main" xmlns:r="http://schemas.openxmlformats.org/officeDocument/2006/relationships" xmlns:p="http://schemas.openxmlformats.org/presentationml/2006/main">
  <p:tag name="NUM" val="149"/>
</p:tagLst>
</file>

<file path=ppt/tags/tag421.xml><?xml version="1.0" encoding="utf-8"?>
<p:tagLst xmlns:a="http://schemas.openxmlformats.org/drawingml/2006/main" xmlns:r="http://schemas.openxmlformats.org/officeDocument/2006/relationships" xmlns:p="http://schemas.openxmlformats.org/presentationml/2006/main">
  <p:tag name="NUM" val="150"/>
</p:tagLst>
</file>

<file path=ppt/tags/tag422.xml><?xml version="1.0" encoding="utf-8"?>
<p:tagLst xmlns:a="http://schemas.openxmlformats.org/drawingml/2006/main" xmlns:r="http://schemas.openxmlformats.org/officeDocument/2006/relationships" xmlns:p="http://schemas.openxmlformats.org/presentationml/2006/main">
  <p:tag name="NUM" val="151"/>
</p:tagLst>
</file>

<file path=ppt/tags/tag423.xml><?xml version="1.0" encoding="utf-8"?>
<p:tagLst xmlns:a="http://schemas.openxmlformats.org/drawingml/2006/main" xmlns:r="http://schemas.openxmlformats.org/officeDocument/2006/relationships" xmlns:p="http://schemas.openxmlformats.org/presentationml/2006/main">
  <p:tag name="NUM" val="152"/>
</p:tagLst>
</file>

<file path=ppt/tags/tag424.xml><?xml version="1.0" encoding="utf-8"?>
<p:tagLst xmlns:a="http://schemas.openxmlformats.org/drawingml/2006/main" xmlns:r="http://schemas.openxmlformats.org/officeDocument/2006/relationships" xmlns:p="http://schemas.openxmlformats.org/presentationml/2006/main">
  <p:tag name="NUM" val="153"/>
</p:tagLst>
</file>

<file path=ppt/tags/tag425.xml><?xml version="1.0" encoding="utf-8"?>
<p:tagLst xmlns:a="http://schemas.openxmlformats.org/drawingml/2006/main" xmlns:r="http://schemas.openxmlformats.org/officeDocument/2006/relationships" xmlns:p="http://schemas.openxmlformats.org/presentationml/2006/main">
  <p:tag name="NUM" val="154"/>
</p:tagLst>
</file>

<file path=ppt/tags/tag426.xml><?xml version="1.0" encoding="utf-8"?>
<p:tagLst xmlns:a="http://schemas.openxmlformats.org/drawingml/2006/main" xmlns:r="http://schemas.openxmlformats.org/officeDocument/2006/relationships" xmlns:p="http://schemas.openxmlformats.org/presentationml/2006/main">
  <p:tag name="NUM" val="155"/>
</p:tagLst>
</file>

<file path=ppt/tags/tag427.xml><?xml version="1.0" encoding="utf-8"?>
<p:tagLst xmlns:a="http://schemas.openxmlformats.org/drawingml/2006/main" xmlns:r="http://schemas.openxmlformats.org/officeDocument/2006/relationships" xmlns:p="http://schemas.openxmlformats.org/presentationml/2006/main">
  <p:tag name="NUM" val="156"/>
</p:tagLst>
</file>

<file path=ppt/tags/tag428.xml><?xml version="1.0" encoding="utf-8"?>
<p:tagLst xmlns:a="http://schemas.openxmlformats.org/drawingml/2006/main" xmlns:r="http://schemas.openxmlformats.org/officeDocument/2006/relationships" xmlns:p="http://schemas.openxmlformats.org/presentationml/2006/main">
  <p:tag name="NUM" val="157"/>
</p:tagLst>
</file>

<file path=ppt/tags/tag429.xml><?xml version="1.0" encoding="utf-8"?>
<p:tagLst xmlns:a="http://schemas.openxmlformats.org/drawingml/2006/main" xmlns:r="http://schemas.openxmlformats.org/officeDocument/2006/relationships" xmlns:p="http://schemas.openxmlformats.org/presentationml/2006/main">
  <p:tag name="NUM" val="158"/>
</p:tagLst>
</file>

<file path=ppt/tags/tag43.xml><?xml version="1.0" encoding="utf-8"?>
<p:tagLst xmlns:a="http://schemas.openxmlformats.org/drawingml/2006/main" xmlns:r="http://schemas.openxmlformats.org/officeDocument/2006/relationships" xmlns:p="http://schemas.openxmlformats.org/presentationml/2006/main">
  <p:tag name="NUM" val="34"/>
</p:tagLst>
</file>

<file path=ppt/tags/tag430.xml><?xml version="1.0" encoding="utf-8"?>
<p:tagLst xmlns:a="http://schemas.openxmlformats.org/drawingml/2006/main" xmlns:r="http://schemas.openxmlformats.org/officeDocument/2006/relationships" xmlns:p="http://schemas.openxmlformats.org/presentationml/2006/main">
  <p:tag name="NUM" val="159"/>
</p:tagLst>
</file>

<file path=ppt/tags/tag431.xml><?xml version="1.0" encoding="utf-8"?>
<p:tagLst xmlns:a="http://schemas.openxmlformats.org/drawingml/2006/main" xmlns:r="http://schemas.openxmlformats.org/officeDocument/2006/relationships" xmlns:p="http://schemas.openxmlformats.org/presentationml/2006/main">
  <p:tag name="NUM" val="160"/>
</p:tagLst>
</file>

<file path=ppt/tags/tag432.xml><?xml version="1.0" encoding="utf-8"?>
<p:tagLst xmlns:a="http://schemas.openxmlformats.org/drawingml/2006/main" xmlns:r="http://schemas.openxmlformats.org/officeDocument/2006/relationships" xmlns:p="http://schemas.openxmlformats.org/presentationml/2006/main">
  <p:tag name="NUM" val="161"/>
</p:tagLst>
</file>

<file path=ppt/tags/tag433.xml><?xml version="1.0" encoding="utf-8"?>
<p:tagLst xmlns:a="http://schemas.openxmlformats.org/drawingml/2006/main" xmlns:r="http://schemas.openxmlformats.org/officeDocument/2006/relationships" xmlns:p="http://schemas.openxmlformats.org/presentationml/2006/main">
  <p:tag name="NUM" val="162"/>
</p:tagLst>
</file>

<file path=ppt/tags/tag434.xml><?xml version="1.0" encoding="utf-8"?>
<p:tagLst xmlns:a="http://schemas.openxmlformats.org/drawingml/2006/main" xmlns:r="http://schemas.openxmlformats.org/officeDocument/2006/relationships" xmlns:p="http://schemas.openxmlformats.org/presentationml/2006/main">
  <p:tag name="NUM" val="163"/>
</p:tagLst>
</file>

<file path=ppt/tags/tag435.xml><?xml version="1.0" encoding="utf-8"?>
<p:tagLst xmlns:a="http://schemas.openxmlformats.org/drawingml/2006/main" xmlns:r="http://schemas.openxmlformats.org/officeDocument/2006/relationships" xmlns:p="http://schemas.openxmlformats.org/presentationml/2006/main">
  <p:tag name="NUM" val="164"/>
</p:tagLst>
</file>

<file path=ppt/tags/tag436.xml><?xml version="1.0" encoding="utf-8"?>
<p:tagLst xmlns:a="http://schemas.openxmlformats.org/drawingml/2006/main" xmlns:r="http://schemas.openxmlformats.org/officeDocument/2006/relationships" xmlns:p="http://schemas.openxmlformats.org/presentationml/2006/main">
  <p:tag name="NUM" val="165"/>
</p:tagLst>
</file>

<file path=ppt/tags/tag437.xml><?xml version="1.0" encoding="utf-8"?>
<p:tagLst xmlns:a="http://schemas.openxmlformats.org/drawingml/2006/main" xmlns:r="http://schemas.openxmlformats.org/officeDocument/2006/relationships" xmlns:p="http://schemas.openxmlformats.org/presentationml/2006/main">
  <p:tag name="NUM" val="166"/>
</p:tagLst>
</file>

<file path=ppt/tags/tag438.xml><?xml version="1.0" encoding="utf-8"?>
<p:tagLst xmlns:a="http://schemas.openxmlformats.org/drawingml/2006/main" xmlns:r="http://schemas.openxmlformats.org/officeDocument/2006/relationships" xmlns:p="http://schemas.openxmlformats.org/presentationml/2006/main">
  <p:tag name="NUM" val="167"/>
</p:tagLst>
</file>

<file path=ppt/tags/tag439.xml><?xml version="1.0" encoding="utf-8"?>
<p:tagLst xmlns:a="http://schemas.openxmlformats.org/drawingml/2006/main" xmlns:r="http://schemas.openxmlformats.org/officeDocument/2006/relationships" xmlns:p="http://schemas.openxmlformats.org/presentationml/2006/main">
  <p:tag name="NUM" val="168"/>
</p:tagLst>
</file>

<file path=ppt/tags/tag44.xml><?xml version="1.0" encoding="utf-8"?>
<p:tagLst xmlns:a="http://schemas.openxmlformats.org/drawingml/2006/main" xmlns:r="http://schemas.openxmlformats.org/officeDocument/2006/relationships" xmlns:p="http://schemas.openxmlformats.org/presentationml/2006/main">
  <p:tag name="NUM" val="35"/>
</p:tagLst>
</file>

<file path=ppt/tags/tag440.xml><?xml version="1.0" encoding="utf-8"?>
<p:tagLst xmlns:a="http://schemas.openxmlformats.org/drawingml/2006/main" xmlns:r="http://schemas.openxmlformats.org/officeDocument/2006/relationships" xmlns:p="http://schemas.openxmlformats.org/presentationml/2006/main">
  <p:tag name="NUM" val="169"/>
</p:tagLst>
</file>

<file path=ppt/tags/tag441.xml><?xml version="1.0" encoding="utf-8"?>
<p:tagLst xmlns:a="http://schemas.openxmlformats.org/drawingml/2006/main" xmlns:r="http://schemas.openxmlformats.org/officeDocument/2006/relationships" xmlns:p="http://schemas.openxmlformats.org/presentationml/2006/main">
  <p:tag name="NUM" val="170"/>
</p:tagLst>
</file>

<file path=ppt/tags/tag442.xml><?xml version="1.0" encoding="utf-8"?>
<p:tagLst xmlns:a="http://schemas.openxmlformats.org/drawingml/2006/main" xmlns:r="http://schemas.openxmlformats.org/officeDocument/2006/relationships" xmlns:p="http://schemas.openxmlformats.org/presentationml/2006/main">
  <p:tag name="NUM" val="171"/>
</p:tagLst>
</file>

<file path=ppt/tags/tag443.xml><?xml version="1.0" encoding="utf-8"?>
<p:tagLst xmlns:a="http://schemas.openxmlformats.org/drawingml/2006/main" xmlns:r="http://schemas.openxmlformats.org/officeDocument/2006/relationships" xmlns:p="http://schemas.openxmlformats.org/presentationml/2006/main">
  <p:tag name="NUM" val="172"/>
</p:tagLst>
</file>

<file path=ppt/tags/tag444.xml><?xml version="1.0" encoding="utf-8"?>
<p:tagLst xmlns:a="http://schemas.openxmlformats.org/drawingml/2006/main" xmlns:r="http://schemas.openxmlformats.org/officeDocument/2006/relationships" xmlns:p="http://schemas.openxmlformats.org/presentationml/2006/main">
  <p:tag name="NUM" val="173"/>
</p:tagLst>
</file>

<file path=ppt/tags/tag445.xml><?xml version="1.0" encoding="utf-8"?>
<p:tagLst xmlns:a="http://schemas.openxmlformats.org/drawingml/2006/main" xmlns:r="http://schemas.openxmlformats.org/officeDocument/2006/relationships" xmlns:p="http://schemas.openxmlformats.org/presentationml/2006/main">
  <p:tag name="NUM" val="174"/>
</p:tagLst>
</file>

<file path=ppt/tags/tag446.xml><?xml version="1.0" encoding="utf-8"?>
<p:tagLst xmlns:a="http://schemas.openxmlformats.org/drawingml/2006/main" xmlns:r="http://schemas.openxmlformats.org/officeDocument/2006/relationships" xmlns:p="http://schemas.openxmlformats.org/presentationml/2006/main">
  <p:tag name="NUM" val="175"/>
</p:tagLst>
</file>

<file path=ppt/tags/tag447.xml><?xml version="1.0" encoding="utf-8"?>
<p:tagLst xmlns:a="http://schemas.openxmlformats.org/drawingml/2006/main" xmlns:r="http://schemas.openxmlformats.org/officeDocument/2006/relationships" xmlns:p="http://schemas.openxmlformats.org/presentationml/2006/main">
  <p:tag name="NUM" val="176"/>
</p:tagLst>
</file>

<file path=ppt/tags/tag448.xml><?xml version="1.0" encoding="utf-8"?>
<p:tagLst xmlns:a="http://schemas.openxmlformats.org/drawingml/2006/main" xmlns:r="http://schemas.openxmlformats.org/officeDocument/2006/relationships" xmlns:p="http://schemas.openxmlformats.org/presentationml/2006/main">
  <p:tag name="NUM" val="177"/>
</p:tagLst>
</file>

<file path=ppt/tags/tag449.xml><?xml version="1.0" encoding="utf-8"?>
<p:tagLst xmlns:a="http://schemas.openxmlformats.org/drawingml/2006/main" xmlns:r="http://schemas.openxmlformats.org/officeDocument/2006/relationships" xmlns:p="http://schemas.openxmlformats.org/presentationml/2006/main">
  <p:tag name="NUM" val="178"/>
</p:tagLst>
</file>

<file path=ppt/tags/tag45.xml><?xml version="1.0" encoding="utf-8"?>
<p:tagLst xmlns:a="http://schemas.openxmlformats.org/drawingml/2006/main" xmlns:r="http://schemas.openxmlformats.org/officeDocument/2006/relationships" xmlns:p="http://schemas.openxmlformats.org/presentationml/2006/main">
  <p:tag name="NUM" val="36"/>
</p:tagLst>
</file>

<file path=ppt/tags/tag450.xml><?xml version="1.0" encoding="utf-8"?>
<p:tagLst xmlns:a="http://schemas.openxmlformats.org/drawingml/2006/main" xmlns:r="http://schemas.openxmlformats.org/officeDocument/2006/relationships" xmlns:p="http://schemas.openxmlformats.org/presentationml/2006/main">
  <p:tag name="NUM" val="179"/>
</p:tagLst>
</file>

<file path=ppt/tags/tag451.xml><?xml version="1.0" encoding="utf-8"?>
<p:tagLst xmlns:a="http://schemas.openxmlformats.org/drawingml/2006/main" xmlns:r="http://schemas.openxmlformats.org/officeDocument/2006/relationships" xmlns:p="http://schemas.openxmlformats.org/presentationml/2006/main">
  <p:tag name="NUM" val="180"/>
</p:tagLst>
</file>

<file path=ppt/tags/tag452.xml><?xml version="1.0" encoding="utf-8"?>
<p:tagLst xmlns:a="http://schemas.openxmlformats.org/drawingml/2006/main" xmlns:r="http://schemas.openxmlformats.org/officeDocument/2006/relationships" xmlns:p="http://schemas.openxmlformats.org/presentationml/2006/main">
  <p:tag name="NUM" val="181"/>
</p:tagLst>
</file>

<file path=ppt/tags/tag453.xml><?xml version="1.0" encoding="utf-8"?>
<p:tagLst xmlns:a="http://schemas.openxmlformats.org/drawingml/2006/main" xmlns:r="http://schemas.openxmlformats.org/officeDocument/2006/relationships" xmlns:p="http://schemas.openxmlformats.org/presentationml/2006/main">
  <p:tag name="NUM" val="182"/>
</p:tagLst>
</file>

<file path=ppt/tags/tag454.xml><?xml version="1.0" encoding="utf-8"?>
<p:tagLst xmlns:a="http://schemas.openxmlformats.org/drawingml/2006/main" xmlns:r="http://schemas.openxmlformats.org/officeDocument/2006/relationships" xmlns:p="http://schemas.openxmlformats.org/presentationml/2006/main">
  <p:tag name="NUM" val="183"/>
</p:tagLst>
</file>

<file path=ppt/tags/tag455.xml><?xml version="1.0" encoding="utf-8"?>
<p:tagLst xmlns:a="http://schemas.openxmlformats.org/drawingml/2006/main" xmlns:r="http://schemas.openxmlformats.org/officeDocument/2006/relationships" xmlns:p="http://schemas.openxmlformats.org/presentationml/2006/main">
  <p:tag name="NUM" val="184"/>
</p:tagLst>
</file>

<file path=ppt/tags/tag456.xml><?xml version="1.0" encoding="utf-8"?>
<p:tagLst xmlns:a="http://schemas.openxmlformats.org/drawingml/2006/main" xmlns:r="http://schemas.openxmlformats.org/officeDocument/2006/relationships" xmlns:p="http://schemas.openxmlformats.org/presentationml/2006/main">
  <p:tag name="NUM" val="185"/>
</p:tagLst>
</file>

<file path=ppt/tags/tag457.xml><?xml version="1.0" encoding="utf-8"?>
<p:tagLst xmlns:a="http://schemas.openxmlformats.org/drawingml/2006/main" xmlns:r="http://schemas.openxmlformats.org/officeDocument/2006/relationships" xmlns:p="http://schemas.openxmlformats.org/presentationml/2006/main">
  <p:tag name="NUM" val="186"/>
</p:tagLst>
</file>

<file path=ppt/tags/tag458.xml><?xml version="1.0" encoding="utf-8"?>
<p:tagLst xmlns:a="http://schemas.openxmlformats.org/drawingml/2006/main" xmlns:r="http://schemas.openxmlformats.org/officeDocument/2006/relationships" xmlns:p="http://schemas.openxmlformats.org/presentationml/2006/main">
  <p:tag name="NUM" val="187"/>
</p:tagLst>
</file>

<file path=ppt/tags/tag459.xml><?xml version="1.0" encoding="utf-8"?>
<p:tagLst xmlns:a="http://schemas.openxmlformats.org/drawingml/2006/main" xmlns:r="http://schemas.openxmlformats.org/officeDocument/2006/relationships" xmlns:p="http://schemas.openxmlformats.org/presentationml/2006/main">
  <p:tag name="NUM" val="188"/>
</p:tagLst>
</file>

<file path=ppt/tags/tag46.xml><?xml version="1.0" encoding="utf-8"?>
<p:tagLst xmlns:a="http://schemas.openxmlformats.org/drawingml/2006/main" xmlns:r="http://schemas.openxmlformats.org/officeDocument/2006/relationships" xmlns:p="http://schemas.openxmlformats.org/presentationml/2006/main">
  <p:tag name="NUM" val="37"/>
</p:tagLst>
</file>

<file path=ppt/tags/tag460.xml><?xml version="1.0" encoding="utf-8"?>
<p:tagLst xmlns:a="http://schemas.openxmlformats.org/drawingml/2006/main" xmlns:r="http://schemas.openxmlformats.org/officeDocument/2006/relationships" xmlns:p="http://schemas.openxmlformats.org/presentationml/2006/main">
  <p:tag name="NUM" val="189"/>
</p:tagLst>
</file>

<file path=ppt/tags/tag461.xml><?xml version="1.0" encoding="utf-8"?>
<p:tagLst xmlns:a="http://schemas.openxmlformats.org/drawingml/2006/main" xmlns:r="http://schemas.openxmlformats.org/officeDocument/2006/relationships" xmlns:p="http://schemas.openxmlformats.org/presentationml/2006/main">
  <p:tag name="NUM" val="190"/>
</p:tagLst>
</file>

<file path=ppt/tags/tag462.xml><?xml version="1.0" encoding="utf-8"?>
<p:tagLst xmlns:a="http://schemas.openxmlformats.org/drawingml/2006/main" xmlns:r="http://schemas.openxmlformats.org/officeDocument/2006/relationships" xmlns:p="http://schemas.openxmlformats.org/presentationml/2006/main">
  <p:tag name="NUM" val="191"/>
</p:tagLst>
</file>

<file path=ppt/tags/tag463.xml><?xml version="1.0" encoding="utf-8"?>
<p:tagLst xmlns:a="http://schemas.openxmlformats.org/drawingml/2006/main" xmlns:r="http://schemas.openxmlformats.org/officeDocument/2006/relationships" xmlns:p="http://schemas.openxmlformats.org/presentationml/2006/main">
  <p:tag name="NUM" val="192"/>
</p:tagLst>
</file>

<file path=ppt/tags/tag464.xml><?xml version="1.0" encoding="utf-8"?>
<p:tagLst xmlns:a="http://schemas.openxmlformats.org/drawingml/2006/main" xmlns:r="http://schemas.openxmlformats.org/officeDocument/2006/relationships" xmlns:p="http://schemas.openxmlformats.org/presentationml/2006/main">
  <p:tag name="NUM" val="193"/>
</p:tagLst>
</file>

<file path=ppt/tags/tag465.xml><?xml version="1.0" encoding="utf-8"?>
<p:tagLst xmlns:a="http://schemas.openxmlformats.org/drawingml/2006/main" xmlns:r="http://schemas.openxmlformats.org/officeDocument/2006/relationships" xmlns:p="http://schemas.openxmlformats.org/presentationml/2006/main">
  <p:tag name="NUM" val="194"/>
</p:tagLst>
</file>

<file path=ppt/tags/tag466.xml><?xml version="1.0" encoding="utf-8"?>
<p:tagLst xmlns:a="http://schemas.openxmlformats.org/drawingml/2006/main" xmlns:r="http://schemas.openxmlformats.org/officeDocument/2006/relationships" xmlns:p="http://schemas.openxmlformats.org/presentationml/2006/main">
  <p:tag name="NUM" val="195"/>
</p:tagLst>
</file>

<file path=ppt/tags/tag467.xml><?xml version="1.0" encoding="utf-8"?>
<p:tagLst xmlns:a="http://schemas.openxmlformats.org/drawingml/2006/main" xmlns:r="http://schemas.openxmlformats.org/officeDocument/2006/relationships" xmlns:p="http://schemas.openxmlformats.org/presentationml/2006/main">
  <p:tag name="NUM" val="196"/>
</p:tagLst>
</file>

<file path=ppt/tags/tag468.xml><?xml version="1.0" encoding="utf-8"?>
<p:tagLst xmlns:a="http://schemas.openxmlformats.org/drawingml/2006/main" xmlns:r="http://schemas.openxmlformats.org/officeDocument/2006/relationships" xmlns:p="http://schemas.openxmlformats.org/presentationml/2006/main">
  <p:tag name="NUM" val="197"/>
</p:tagLst>
</file>

<file path=ppt/tags/tag469.xml><?xml version="1.0" encoding="utf-8"?>
<p:tagLst xmlns:a="http://schemas.openxmlformats.org/drawingml/2006/main" xmlns:r="http://schemas.openxmlformats.org/officeDocument/2006/relationships" xmlns:p="http://schemas.openxmlformats.org/presentationml/2006/main">
  <p:tag name="NUM" val="198"/>
</p:tagLst>
</file>

<file path=ppt/tags/tag47.xml><?xml version="1.0" encoding="utf-8"?>
<p:tagLst xmlns:a="http://schemas.openxmlformats.org/drawingml/2006/main" xmlns:r="http://schemas.openxmlformats.org/officeDocument/2006/relationships" xmlns:p="http://schemas.openxmlformats.org/presentationml/2006/main">
  <p:tag name="NUM" val="38"/>
</p:tagLst>
</file>

<file path=ppt/tags/tag470.xml><?xml version="1.0" encoding="utf-8"?>
<p:tagLst xmlns:a="http://schemas.openxmlformats.org/drawingml/2006/main" xmlns:r="http://schemas.openxmlformats.org/officeDocument/2006/relationships" xmlns:p="http://schemas.openxmlformats.org/presentationml/2006/main">
  <p:tag name="NUM" val="199"/>
</p:tagLst>
</file>

<file path=ppt/tags/tag471.xml><?xml version="1.0" encoding="utf-8"?>
<p:tagLst xmlns:a="http://schemas.openxmlformats.org/drawingml/2006/main" xmlns:r="http://schemas.openxmlformats.org/officeDocument/2006/relationships" xmlns:p="http://schemas.openxmlformats.org/presentationml/2006/main">
  <p:tag name="NUM" val="200"/>
</p:tagLst>
</file>

<file path=ppt/tags/tag472.xml><?xml version="1.0" encoding="utf-8"?>
<p:tagLst xmlns:a="http://schemas.openxmlformats.org/drawingml/2006/main" xmlns:r="http://schemas.openxmlformats.org/officeDocument/2006/relationships" xmlns:p="http://schemas.openxmlformats.org/presentationml/2006/main">
  <p:tag name="NUM" val="201"/>
</p:tagLst>
</file>

<file path=ppt/tags/tag473.xml><?xml version="1.0" encoding="utf-8"?>
<p:tagLst xmlns:a="http://schemas.openxmlformats.org/drawingml/2006/main" xmlns:r="http://schemas.openxmlformats.org/officeDocument/2006/relationships" xmlns:p="http://schemas.openxmlformats.org/presentationml/2006/main">
  <p:tag name="NUM" val="202"/>
</p:tagLst>
</file>

<file path=ppt/tags/tag474.xml><?xml version="1.0" encoding="utf-8"?>
<p:tagLst xmlns:a="http://schemas.openxmlformats.org/drawingml/2006/main" xmlns:r="http://schemas.openxmlformats.org/officeDocument/2006/relationships" xmlns:p="http://schemas.openxmlformats.org/presentationml/2006/main">
  <p:tag name="NUM" val="203"/>
</p:tagLst>
</file>

<file path=ppt/tags/tag475.xml><?xml version="1.0" encoding="utf-8"?>
<p:tagLst xmlns:a="http://schemas.openxmlformats.org/drawingml/2006/main" xmlns:r="http://schemas.openxmlformats.org/officeDocument/2006/relationships" xmlns:p="http://schemas.openxmlformats.org/presentationml/2006/main">
  <p:tag name="NUM" val="204"/>
</p:tagLst>
</file>

<file path=ppt/tags/tag476.xml><?xml version="1.0" encoding="utf-8"?>
<p:tagLst xmlns:a="http://schemas.openxmlformats.org/drawingml/2006/main" xmlns:r="http://schemas.openxmlformats.org/officeDocument/2006/relationships" xmlns:p="http://schemas.openxmlformats.org/presentationml/2006/main">
  <p:tag name="NUM" val="205"/>
</p:tagLst>
</file>

<file path=ppt/tags/tag477.xml><?xml version="1.0" encoding="utf-8"?>
<p:tagLst xmlns:a="http://schemas.openxmlformats.org/drawingml/2006/main" xmlns:r="http://schemas.openxmlformats.org/officeDocument/2006/relationships" xmlns:p="http://schemas.openxmlformats.org/presentationml/2006/main">
  <p:tag name="NUM" val="206"/>
</p:tagLst>
</file>

<file path=ppt/tags/tag478.xml><?xml version="1.0" encoding="utf-8"?>
<p:tagLst xmlns:a="http://schemas.openxmlformats.org/drawingml/2006/main" xmlns:r="http://schemas.openxmlformats.org/officeDocument/2006/relationships" xmlns:p="http://schemas.openxmlformats.org/presentationml/2006/main">
  <p:tag name="NUM" val="207"/>
</p:tagLst>
</file>

<file path=ppt/tags/tag479.xml><?xml version="1.0" encoding="utf-8"?>
<p:tagLst xmlns:a="http://schemas.openxmlformats.org/drawingml/2006/main" xmlns:r="http://schemas.openxmlformats.org/officeDocument/2006/relationships" xmlns:p="http://schemas.openxmlformats.org/presentationml/2006/main">
  <p:tag name="NUM" val="208"/>
</p:tagLst>
</file>

<file path=ppt/tags/tag48.xml><?xml version="1.0" encoding="utf-8"?>
<p:tagLst xmlns:a="http://schemas.openxmlformats.org/drawingml/2006/main" xmlns:r="http://schemas.openxmlformats.org/officeDocument/2006/relationships" xmlns:p="http://schemas.openxmlformats.org/presentationml/2006/main">
  <p:tag name="NUM" val="39"/>
</p:tagLst>
</file>

<file path=ppt/tags/tag480.xml><?xml version="1.0" encoding="utf-8"?>
<p:tagLst xmlns:a="http://schemas.openxmlformats.org/drawingml/2006/main" xmlns:r="http://schemas.openxmlformats.org/officeDocument/2006/relationships" xmlns:p="http://schemas.openxmlformats.org/presentationml/2006/main">
  <p:tag name="NUM" val="209"/>
</p:tagLst>
</file>

<file path=ppt/tags/tag481.xml><?xml version="1.0" encoding="utf-8"?>
<p:tagLst xmlns:a="http://schemas.openxmlformats.org/drawingml/2006/main" xmlns:r="http://schemas.openxmlformats.org/officeDocument/2006/relationships" xmlns:p="http://schemas.openxmlformats.org/presentationml/2006/main">
  <p:tag name="NUM" val="210"/>
</p:tagLst>
</file>

<file path=ppt/tags/tag482.xml><?xml version="1.0" encoding="utf-8"?>
<p:tagLst xmlns:a="http://schemas.openxmlformats.org/drawingml/2006/main" xmlns:r="http://schemas.openxmlformats.org/officeDocument/2006/relationships" xmlns:p="http://schemas.openxmlformats.org/presentationml/2006/main">
  <p:tag name="NUM" val="211"/>
</p:tagLst>
</file>

<file path=ppt/tags/tag483.xml><?xml version="1.0" encoding="utf-8"?>
<p:tagLst xmlns:a="http://schemas.openxmlformats.org/drawingml/2006/main" xmlns:r="http://schemas.openxmlformats.org/officeDocument/2006/relationships" xmlns:p="http://schemas.openxmlformats.org/presentationml/2006/main">
  <p:tag name="NUM" val="212"/>
</p:tagLst>
</file>

<file path=ppt/tags/tag484.xml><?xml version="1.0" encoding="utf-8"?>
<p:tagLst xmlns:a="http://schemas.openxmlformats.org/drawingml/2006/main" xmlns:r="http://schemas.openxmlformats.org/officeDocument/2006/relationships" xmlns:p="http://schemas.openxmlformats.org/presentationml/2006/main">
  <p:tag name="NUM" val="213"/>
</p:tagLst>
</file>

<file path=ppt/tags/tag485.xml><?xml version="1.0" encoding="utf-8"?>
<p:tagLst xmlns:a="http://schemas.openxmlformats.org/drawingml/2006/main" xmlns:r="http://schemas.openxmlformats.org/officeDocument/2006/relationships" xmlns:p="http://schemas.openxmlformats.org/presentationml/2006/main">
  <p:tag name="NUM" val="214"/>
</p:tagLst>
</file>

<file path=ppt/tags/tag486.xml><?xml version="1.0" encoding="utf-8"?>
<p:tagLst xmlns:a="http://schemas.openxmlformats.org/drawingml/2006/main" xmlns:r="http://schemas.openxmlformats.org/officeDocument/2006/relationships" xmlns:p="http://schemas.openxmlformats.org/presentationml/2006/main">
  <p:tag name="NUM" val="215"/>
</p:tagLst>
</file>

<file path=ppt/tags/tag487.xml><?xml version="1.0" encoding="utf-8"?>
<p:tagLst xmlns:a="http://schemas.openxmlformats.org/drawingml/2006/main" xmlns:r="http://schemas.openxmlformats.org/officeDocument/2006/relationships" xmlns:p="http://schemas.openxmlformats.org/presentationml/2006/main">
  <p:tag name="NUM" val="216"/>
</p:tagLst>
</file>

<file path=ppt/tags/tag488.xml><?xml version="1.0" encoding="utf-8"?>
<p:tagLst xmlns:a="http://schemas.openxmlformats.org/drawingml/2006/main" xmlns:r="http://schemas.openxmlformats.org/officeDocument/2006/relationships" xmlns:p="http://schemas.openxmlformats.org/presentationml/2006/main">
  <p:tag name="NUM" val="217"/>
</p:tagLst>
</file>

<file path=ppt/tags/tag489.xml><?xml version="1.0" encoding="utf-8"?>
<p:tagLst xmlns:a="http://schemas.openxmlformats.org/drawingml/2006/main" xmlns:r="http://schemas.openxmlformats.org/officeDocument/2006/relationships" xmlns:p="http://schemas.openxmlformats.org/presentationml/2006/main">
  <p:tag name="NUM" val="218"/>
</p:tagLst>
</file>

<file path=ppt/tags/tag49.xml><?xml version="1.0" encoding="utf-8"?>
<p:tagLst xmlns:a="http://schemas.openxmlformats.org/drawingml/2006/main" xmlns:r="http://schemas.openxmlformats.org/officeDocument/2006/relationships" xmlns:p="http://schemas.openxmlformats.org/presentationml/2006/main">
  <p:tag name="NUM" val="40"/>
</p:tagLst>
</file>

<file path=ppt/tags/tag490.xml><?xml version="1.0" encoding="utf-8"?>
<p:tagLst xmlns:a="http://schemas.openxmlformats.org/drawingml/2006/main" xmlns:r="http://schemas.openxmlformats.org/officeDocument/2006/relationships" xmlns:p="http://schemas.openxmlformats.org/presentationml/2006/main">
  <p:tag name="NUM" val="219"/>
</p:tagLst>
</file>

<file path=ppt/tags/tag491.xml><?xml version="1.0" encoding="utf-8"?>
<p:tagLst xmlns:a="http://schemas.openxmlformats.org/drawingml/2006/main" xmlns:r="http://schemas.openxmlformats.org/officeDocument/2006/relationships" xmlns:p="http://schemas.openxmlformats.org/presentationml/2006/main">
  <p:tag name="NUM" val="220"/>
</p:tagLst>
</file>

<file path=ppt/tags/tag492.xml><?xml version="1.0" encoding="utf-8"?>
<p:tagLst xmlns:a="http://schemas.openxmlformats.org/drawingml/2006/main" xmlns:r="http://schemas.openxmlformats.org/officeDocument/2006/relationships" xmlns:p="http://schemas.openxmlformats.org/presentationml/2006/main">
  <p:tag name="NUM" val="221"/>
</p:tagLst>
</file>

<file path=ppt/tags/tag493.xml><?xml version="1.0" encoding="utf-8"?>
<p:tagLst xmlns:a="http://schemas.openxmlformats.org/drawingml/2006/main" xmlns:r="http://schemas.openxmlformats.org/officeDocument/2006/relationships" xmlns:p="http://schemas.openxmlformats.org/presentationml/2006/main">
  <p:tag name="NUM" val="222"/>
</p:tagLst>
</file>

<file path=ppt/tags/tag494.xml><?xml version="1.0" encoding="utf-8"?>
<p:tagLst xmlns:a="http://schemas.openxmlformats.org/drawingml/2006/main" xmlns:r="http://schemas.openxmlformats.org/officeDocument/2006/relationships" xmlns:p="http://schemas.openxmlformats.org/presentationml/2006/main">
  <p:tag name="NUM" val="223"/>
</p:tagLst>
</file>

<file path=ppt/tags/tag495.xml><?xml version="1.0" encoding="utf-8"?>
<p:tagLst xmlns:a="http://schemas.openxmlformats.org/drawingml/2006/main" xmlns:r="http://schemas.openxmlformats.org/officeDocument/2006/relationships" xmlns:p="http://schemas.openxmlformats.org/presentationml/2006/main">
  <p:tag name="NUM" val="224"/>
</p:tagLst>
</file>

<file path=ppt/tags/tag496.xml><?xml version="1.0" encoding="utf-8"?>
<p:tagLst xmlns:a="http://schemas.openxmlformats.org/drawingml/2006/main" xmlns:r="http://schemas.openxmlformats.org/officeDocument/2006/relationships" xmlns:p="http://schemas.openxmlformats.org/presentationml/2006/main">
  <p:tag name="NUM" val="225"/>
</p:tagLst>
</file>

<file path=ppt/tags/tag497.xml><?xml version="1.0" encoding="utf-8"?>
<p:tagLst xmlns:a="http://schemas.openxmlformats.org/drawingml/2006/main" xmlns:r="http://schemas.openxmlformats.org/officeDocument/2006/relationships" xmlns:p="http://schemas.openxmlformats.org/presentationml/2006/main">
  <p:tag name="NUM" val="226"/>
</p:tagLst>
</file>

<file path=ppt/tags/tag498.xml><?xml version="1.0" encoding="utf-8"?>
<p:tagLst xmlns:a="http://schemas.openxmlformats.org/drawingml/2006/main" xmlns:r="http://schemas.openxmlformats.org/officeDocument/2006/relationships" xmlns:p="http://schemas.openxmlformats.org/presentationml/2006/main">
  <p:tag name="NUM" val="227"/>
</p:tagLst>
</file>

<file path=ppt/tags/tag499.xml><?xml version="1.0" encoding="utf-8"?>
<p:tagLst xmlns:a="http://schemas.openxmlformats.org/drawingml/2006/main" xmlns:r="http://schemas.openxmlformats.org/officeDocument/2006/relationships" xmlns:p="http://schemas.openxmlformats.org/presentationml/2006/main">
  <p:tag name="NUM" val="228"/>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41"/>
</p:tagLst>
</file>

<file path=ppt/tags/tag500.xml><?xml version="1.0" encoding="utf-8"?>
<p:tagLst xmlns:a="http://schemas.openxmlformats.org/drawingml/2006/main" xmlns:r="http://schemas.openxmlformats.org/officeDocument/2006/relationships" xmlns:p="http://schemas.openxmlformats.org/presentationml/2006/main">
  <p:tag name="NUM" val="229"/>
</p:tagLst>
</file>

<file path=ppt/tags/tag501.xml><?xml version="1.0" encoding="utf-8"?>
<p:tagLst xmlns:a="http://schemas.openxmlformats.org/drawingml/2006/main" xmlns:r="http://schemas.openxmlformats.org/officeDocument/2006/relationships" xmlns:p="http://schemas.openxmlformats.org/presentationml/2006/main">
  <p:tag name="NUM" val="230"/>
</p:tagLst>
</file>

<file path=ppt/tags/tag502.xml><?xml version="1.0" encoding="utf-8"?>
<p:tagLst xmlns:a="http://schemas.openxmlformats.org/drawingml/2006/main" xmlns:r="http://schemas.openxmlformats.org/officeDocument/2006/relationships" xmlns:p="http://schemas.openxmlformats.org/presentationml/2006/main">
  <p:tag name="NUM" val="231"/>
</p:tagLst>
</file>

<file path=ppt/tags/tag503.xml><?xml version="1.0" encoding="utf-8"?>
<p:tagLst xmlns:a="http://schemas.openxmlformats.org/drawingml/2006/main" xmlns:r="http://schemas.openxmlformats.org/officeDocument/2006/relationships" xmlns:p="http://schemas.openxmlformats.org/presentationml/2006/main">
  <p:tag name="NUM" val="232"/>
</p:tagLst>
</file>

<file path=ppt/tags/tag504.xml><?xml version="1.0" encoding="utf-8"?>
<p:tagLst xmlns:a="http://schemas.openxmlformats.org/drawingml/2006/main" xmlns:r="http://schemas.openxmlformats.org/officeDocument/2006/relationships" xmlns:p="http://schemas.openxmlformats.org/presentationml/2006/main">
  <p:tag name="NUM" val="233"/>
</p:tagLst>
</file>

<file path=ppt/tags/tag505.xml><?xml version="1.0" encoding="utf-8"?>
<p:tagLst xmlns:a="http://schemas.openxmlformats.org/drawingml/2006/main" xmlns:r="http://schemas.openxmlformats.org/officeDocument/2006/relationships" xmlns:p="http://schemas.openxmlformats.org/presentationml/2006/main">
  <p:tag name="NUM" val="234"/>
</p:tagLst>
</file>

<file path=ppt/tags/tag506.xml><?xml version="1.0" encoding="utf-8"?>
<p:tagLst xmlns:a="http://schemas.openxmlformats.org/drawingml/2006/main" xmlns:r="http://schemas.openxmlformats.org/officeDocument/2006/relationships" xmlns:p="http://schemas.openxmlformats.org/presentationml/2006/main">
  <p:tag name="NUM" val="235"/>
</p:tagLst>
</file>

<file path=ppt/tags/tag507.xml><?xml version="1.0" encoding="utf-8"?>
<p:tagLst xmlns:a="http://schemas.openxmlformats.org/drawingml/2006/main" xmlns:r="http://schemas.openxmlformats.org/officeDocument/2006/relationships" xmlns:p="http://schemas.openxmlformats.org/presentationml/2006/main">
  <p:tag name="NUM" val="236"/>
</p:tagLst>
</file>

<file path=ppt/tags/tag508.xml><?xml version="1.0" encoding="utf-8"?>
<p:tagLst xmlns:a="http://schemas.openxmlformats.org/drawingml/2006/main" xmlns:r="http://schemas.openxmlformats.org/officeDocument/2006/relationships" xmlns:p="http://schemas.openxmlformats.org/presentationml/2006/main">
  <p:tag name="NUM" val="237"/>
</p:tagLst>
</file>

<file path=ppt/tags/tag509.xml><?xml version="1.0" encoding="utf-8"?>
<p:tagLst xmlns:a="http://schemas.openxmlformats.org/drawingml/2006/main" xmlns:r="http://schemas.openxmlformats.org/officeDocument/2006/relationships" xmlns:p="http://schemas.openxmlformats.org/presentationml/2006/main">
  <p:tag name="NUM" val="238"/>
</p:tagLst>
</file>

<file path=ppt/tags/tag51.xml><?xml version="1.0" encoding="utf-8"?>
<p:tagLst xmlns:a="http://schemas.openxmlformats.org/drawingml/2006/main" xmlns:r="http://schemas.openxmlformats.org/officeDocument/2006/relationships" xmlns:p="http://schemas.openxmlformats.org/presentationml/2006/main">
  <p:tag name="NUM" val="42"/>
</p:tagLst>
</file>

<file path=ppt/tags/tag510.xml><?xml version="1.0" encoding="utf-8"?>
<p:tagLst xmlns:a="http://schemas.openxmlformats.org/drawingml/2006/main" xmlns:r="http://schemas.openxmlformats.org/officeDocument/2006/relationships" xmlns:p="http://schemas.openxmlformats.org/presentationml/2006/main">
  <p:tag name="NUM" val="239"/>
</p:tagLst>
</file>

<file path=ppt/tags/tag511.xml><?xml version="1.0" encoding="utf-8"?>
<p:tagLst xmlns:a="http://schemas.openxmlformats.org/drawingml/2006/main" xmlns:r="http://schemas.openxmlformats.org/officeDocument/2006/relationships" xmlns:p="http://schemas.openxmlformats.org/presentationml/2006/main">
  <p:tag name="NUM" val="240"/>
</p:tagLst>
</file>

<file path=ppt/tags/tag512.xml><?xml version="1.0" encoding="utf-8"?>
<p:tagLst xmlns:a="http://schemas.openxmlformats.org/drawingml/2006/main" xmlns:r="http://schemas.openxmlformats.org/officeDocument/2006/relationships" xmlns:p="http://schemas.openxmlformats.org/presentationml/2006/main">
  <p:tag name="NUM" val="241"/>
</p:tagLst>
</file>

<file path=ppt/tags/tag513.xml><?xml version="1.0" encoding="utf-8"?>
<p:tagLst xmlns:a="http://schemas.openxmlformats.org/drawingml/2006/main" xmlns:r="http://schemas.openxmlformats.org/officeDocument/2006/relationships" xmlns:p="http://schemas.openxmlformats.org/presentationml/2006/main">
  <p:tag name="NUM" val="242"/>
</p:tagLst>
</file>

<file path=ppt/tags/tag514.xml><?xml version="1.0" encoding="utf-8"?>
<p:tagLst xmlns:a="http://schemas.openxmlformats.org/drawingml/2006/main" xmlns:r="http://schemas.openxmlformats.org/officeDocument/2006/relationships" xmlns:p="http://schemas.openxmlformats.org/presentationml/2006/main">
  <p:tag name="NUM" val="243"/>
</p:tagLst>
</file>

<file path=ppt/tags/tag515.xml><?xml version="1.0" encoding="utf-8"?>
<p:tagLst xmlns:a="http://schemas.openxmlformats.org/drawingml/2006/main" xmlns:r="http://schemas.openxmlformats.org/officeDocument/2006/relationships" xmlns:p="http://schemas.openxmlformats.org/presentationml/2006/main">
  <p:tag name="NUM" val="244"/>
</p:tagLst>
</file>

<file path=ppt/tags/tag516.xml><?xml version="1.0" encoding="utf-8"?>
<p:tagLst xmlns:a="http://schemas.openxmlformats.org/drawingml/2006/main" xmlns:r="http://schemas.openxmlformats.org/officeDocument/2006/relationships" xmlns:p="http://schemas.openxmlformats.org/presentationml/2006/main">
  <p:tag name="NUM" val="245"/>
</p:tagLst>
</file>

<file path=ppt/tags/tag517.xml><?xml version="1.0" encoding="utf-8"?>
<p:tagLst xmlns:a="http://schemas.openxmlformats.org/drawingml/2006/main" xmlns:r="http://schemas.openxmlformats.org/officeDocument/2006/relationships" xmlns:p="http://schemas.openxmlformats.org/presentationml/2006/main">
  <p:tag name="NUM" val="246"/>
</p:tagLst>
</file>

<file path=ppt/tags/tag518.xml><?xml version="1.0" encoding="utf-8"?>
<p:tagLst xmlns:a="http://schemas.openxmlformats.org/drawingml/2006/main" xmlns:r="http://schemas.openxmlformats.org/officeDocument/2006/relationships" xmlns:p="http://schemas.openxmlformats.org/presentationml/2006/main">
  <p:tag name="NUM" val="247"/>
</p:tagLst>
</file>

<file path=ppt/tags/tag519.xml><?xml version="1.0" encoding="utf-8"?>
<p:tagLst xmlns:a="http://schemas.openxmlformats.org/drawingml/2006/main" xmlns:r="http://schemas.openxmlformats.org/officeDocument/2006/relationships" xmlns:p="http://schemas.openxmlformats.org/presentationml/2006/main">
  <p:tag name="NUM" val="248"/>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249"/>
</p:tagLst>
</file>

<file path=ppt/tags/tag521.xml><?xml version="1.0" encoding="utf-8"?>
<p:tagLst xmlns:a="http://schemas.openxmlformats.org/drawingml/2006/main" xmlns:r="http://schemas.openxmlformats.org/officeDocument/2006/relationships" xmlns:p="http://schemas.openxmlformats.org/presentationml/2006/main">
  <p:tag name="NUM" val="250"/>
</p:tagLst>
</file>

<file path=ppt/tags/tag522.xml><?xml version="1.0" encoding="utf-8"?>
<p:tagLst xmlns:a="http://schemas.openxmlformats.org/drawingml/2006/main" xmlns:r="http://schemas.openxmlformats.org/officeDocument/2006/relationships" xmlns:p="http://schemas.openxmlformats.org/presentationml/2006/main">
  <p:tag name="NUM" val="251"/>
</p:tagLst>
</file>

<file path=ppt/tags/tag523.xml><?xml version="1.0" encoding="utf-8"?>
<p:tagLst xmlns:a="http://schemas.openxmlformats.org/drawingml/2006/main" xmlns:r="http://schemas.openxmlformats.org/officeDocument/2006/relationships" xmlns:p="http://schemas.openxmlformats.org/presentationml/2006/main">
  <p:tag name="NUM" val="252"/>
</p:tagLst>
</file>

<file path=ppt/tags/tag524.xml><?xml version="1.0" encoding="utf-8"?>
<p:tagLst xmlns:a="http://schemas.openxmlformats.org/drawingml/2006/main" xmlns:r="http://schemas.openxmlformats.org/officeDocument/2006/relationships" xmlns:p="http://schemas.openxmlformats.org/presentationml/2006/main">
  <p:tag name="NUM" val="253"/>
</p:tagLst>
</file>

<file path=ppt/tags/tag525.xml><?xml version="1.0" encoding="utf-8"?>
<p:tagLst xmlns:a="http://schemas.openxmlformats.org/drawingml/2006/main" xmlns:r="http://schemas.openxmlformats.org/officeDocument/2006/relationships" xmlns:p="http://schemas.openxmlformats.org/presentationml/2006/main">
  <p:tag name="NUM" val="254"/>
</p:tagLst>
</file>

<file path=ppt/tags/tag526.xml><?xml version="1.0" encoding="utf-8"?>
<p:tagLst xmlns:a="http://schemas.openxmlformats.org/drawingml/2006/main" xmlns:r="http://schemas.openxmlformats.org/officeDocument/2006/relationships" xmlns:p="http://schemas.openxmlformats.org/presentationml/2006/main">
  <p:tag name="NUM" val="255"/>
</p:tagLst>
</file>

<file path=ppt/tags/tag527.xml><?xml version="1.0" encoding="utf-8"?>
<p:tagLst xmlns:a="http://schemas.openxmlformats.org/drawingml/2006/main" xmlns:r="http://schemas.openxmlformats.org/officeDocument/2006/relationships" xmlns:p="http://schemas.openxmlformats.org/presentationml/2006/main">
  <p:tag name="NUM" val="256"/>
</p:tagLst>
</file>

<file path=ppt/tags/tag528.xml><?xml version="1.0" encoding="utf-8"?>
<p:tagLst xmlns:a="http://schemas.openxmlformats.org/drawingml/2006/main" xmlns:r="http://schemas.openxmlformats.org/officeDocument/2006/relationships" xmlns:p="http://schemas.openxmlformats.org/presentationml/2006/main">
  <p:tag name="NUM" val="257"/>
</p:tagLst>
</file>

<file path=ppt/tags/tag529.xml><?xml version="1.0" encoding="utf-8"?>
<p:tagLst xmlns:a="http://schemas.openxmlformats.org/drawingml/2006/main" xmlns:r="http://schemas.openxmlformats.org/officeDocument/2006/relationships" xmlns:p="http://schemas.openxmlformats.org/presentationml/2006/main">
  <p:tag name="NUM" val="258"/>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30.xml><?xml version="1.0" encoding="utf-8"?>
<p:tagLst xmlns:a="http://schemas.openxmlformats.org/drawingml/2006/main" xmlns:r="http://schemas.openxmlformats.org/officeDocument/2006/relationships" xmlns:p="http://schemas.openxmlformats.org/presentationml/2006/main">
  <p:tag name="NUM" val="259"/>
</p:tagLst>
</file>

<file path=ppt/tags/tag531.xml><?xml version="1.0" encoding="utf-8"?>
<p:tagLst xmlns:a="http://schemas.openxmlformats.org/drawingml/2006/main" xmlns:r="http://schemas.openxmlformats.org/officeDocument/2006/relationships" xmlns:p="http://schemas.openxmlformats.org/presentationml/2006/main">
  <p:tag name="NUM" val="260"/>
</p:tagLst>
</file>

<file path=ppt/tags/tag532.xml><?xml version="1.0" encoding="utf-8"?>
<p:tagLst xmlns:a="http://schemas.openxmlformats.org/drawingml/2006/main" xmlns:r="http://schemas.openxmlformats.org/officeDocument/2006/relationships" xmlns:p="http://schemas.openxmlformats.org/presentationml/2006/main">
  <p:tag name="NUM" val="261"/>
</p:tagLst>
</file>

<file path=ppt/tags/tag533.xml><?xml version="1.0" encoding="utf-8"?>
<p:tagLst xmlns:a="http://schemas.openxmlformats.org/drawingml/2006/main" xmlns:r="http://schemas.openxmlformats.org/officeDocument/2006/relationships" xmlns:p="http://schemas.openxmlformats.org/presentationml/2006/main">
  <p:tag name="NUM" val="262"/>
</p:tagLst>
</file>

<file path=ppt/tags/tag534.xml><?xml version="1.0" encoding="utf-8"?>
<p:tagLst xmlns:a="http://schemas.openxmlformats.org/drawingml/2006/main" xmlns:r="http://schemas.openxmlformats.org/officeDocument/2006/relationships" xmlns:p="http://schemas.openxmlformats.org/presentationml/2006/main">
  <p:tag name="NUM" val="263"/>
</p:tagLst>
</file>

<file path=ppt/tags/tag535.xml><?xml version="1.0" encoding="utf-8"?>
<p:tagLst xmlns:a="http://schemas.openxmlformats.org/drawingml/2006/main" xmlns:r="http://schemas.openxmlformats.org/officeDocument/2006/relationships" xmlns:p="http://schemas.openxmlformats.org/presentationml/2006/main">
  <p:tag name="NUM" val="264"/>
</p:tagLst>
</file>

<file path=ppt/tags/tag536.xml><?xml version="1.0" encoding="utf-8"?>
<p:tagLst xmlns:a="http://schemas.openxmlformats.org/drawingml/2006/main" xmlns:r="http://schemas.openxmlformats.org/officeDocument/2006/relationships" xmlns:p="http://schemas.openxmlformats.org/presentationml/2006/main">
  <p:tag name="NUM" val="265"/>
</p:tagLst>
</file>

<file path=ppt/tags/tag537.xml><?xml version="1.0" encoding="utf-8"?>
<p:tagLst xmlns:a="http://schemas.openxmlformats.org/drawingml/2006/main" xmlns:r="http://schemas.openxmlformats.org/officeDocument/2006/relationships" xmlns:p="http://schemas.openxmlformats.org/presentationml/2006/main">
  <p:tag name="NUM" val="266"/>
</p:tagLst>
</file>

<file path=ppt/tags/tag538.xml><?xml version="1.0" encoding="utf-8"?>
<p:tagLst xmlns:a="http://schemas.openxmlformats.org/drawingml/2006/main" xmlns:r="http://schemas.openxmlformats.org/officeDocument/2006/relationships" xmlns:p="http://schemas.openxmlformats.org/presentationml/2006/main">
  <p:tag name="NUM" val="267"/>
</p:tagLst>
</file>

<file path=ppt/tags/tag539.xml><?xml version="1.0" encoding="utf-8"?>
<p:tagLst xmlns:a="http://schemas.openxmlformats.org/drawingml/2006/main" xmlns:r="http://schemas.openxmlformats.org/officeDocument/2006/relationships" xmlns:p="http://schemas.openxmlformats.org/presentationml/2006/main">
  <p:tag name="NUM" val="268"/>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40.xml><?xml version="1.0" encoding="utf-8"?>
<p:tagLst xmlns:a="http://schemas.openxmlformats.org/drawingml/2006/main" xmlns:r="http://schemas.openxmlformats.org/officeDocument/2006/relationships" xmlns:p="http://schemas.openxmlformats.org/presentationml/2006/main">
  <p:tag name="NUM" val="269"/>
</p:tagLst>
</file>

<file path=ppt/tags/tag541.xml><?xml version="1.0" encoding="utf-8"?>
<p:tagLst xmlns:a="http://schemas.openxmlformats.org/drawingml/2006/main" xmlns:r="http://schemas.openxmlformats.org/officeDocument/2006/relationships" xmlns:p="http://schemas.openxmlformats.org/presentationml/2006/main">
  <p:tag name="NUM" val="270"/>
</p:tagLst>
</file>

<file path=ppt/tags/tag542.xml><?xml version="1.0" encoding="utf-8"?>
<p:tagLst xmlns:a="http://schemas.openxmlformats.org/drawingml/2006/main" xmlns:r="http://schemas.openxmlformats.org/officeDocument/2006/relationships" xmlns:p="http://schemas.openxmlformats.org/presentationml/2006/main">
  <p:tag name="NUM" val="271"/>
</p:tagLst>
</file>

<file path=ppt/tags/tag543.xml><?xml version="1.0" encoding="utf-8"?>
<p:tagLst xmlns:a="http://schemas.openxmlformats.org/drawingml/2006/main" xmlns:r="http://schemas.openxmlformats.org/officeDocument/2006/relationships" xmlns:p="http://schemas.openxmlformats.org/presentationml/2006/main">
  <p:tag name="NUM" val="272"/>
</p:tagLst>
</file>

<file path=ppt/tags/tag544.xml><?xml version="1.0" encoding="utf-8"?>
<p:tagLst xmlns:a="http://schemas.openxmlformats.org/drawingml/2006/main" xmlns:r="http://schemas.openxmlformats.org/officeDocument/2006/relationships" xmlns:p="http://schemas.openxmlformats.org/presentationml/2006/main">
  <p:tag name="NUM" val="273"/>
</p:tagLst>
</file>

<file path=ppt/tags/tag545.xml><?xml version="1.0" encoding="utf-8"?>
<p:tagLst xmlns:a="http://schemas.openxmlformats.org/drawingml/2006/main" xmlns:r="http://schemas.openxmlformats.org/officeDocument/2006/relationships" xmlns:p="http://schemas.openxmlformats.org/presentationml/2006/main">
  <p:tag name="NUM" val="274"/>
</p:tagLst>
</file>

<file path=ppt/tags/tag546.xml><?xml version="1.0" encoding="utf-8"?>
<p:tagLst xmlns:a="http://schemas.openxmlformats.org/drawingml/2006/main" xmlns:r="http://schemas.openxmlformats.org/officeDocument/2006/relationships" xmlns:p="http://schemas.openxmlformats.org/presentationml/2006/main">
  <p:tag name="NUM" val="275"/>
</p:tagLst>
</file>

<file path=ppt/tags/tag547.xml><?xml version="1.0" encoding="utf-8"?>
<p:tagLst xmlns:a="http://schemas.openxmlformats.org/drawingml/2006/main" xmlns:r="http://schemas.openxmlformats.org/officeDocument/2006/relationships" xmlns:p="http://schemas.openxmlformats.org/presentationml/2006/main">
  <p:tag name="NUM" val="276"/>
</p:tagLst>
</file>

<file path=ppt/tags/tag548.xml><?xml version="1.0" encoding="utf-8"?>
<p:tagLst xmlns:a="http://schemas.openxmlformats.org/drawingml/2006/main" xmlns:r="http://schemas.openxmlformats.org/officeDocument/2006/relationships" xmlns:p="http://schemas.openxmlformats.org/presentationml/2006/main">
  <p:tag name="NUM" val="277"/>
</p:tagLst>
</file>

<file path=ppt/tags/tag549.xml><?xml version="1.0" encoding="utf-8"?>
<p:tagLst xmlns:a="http://schemas.openxmlformats.org/drawingml/2006/main" xmlns:r="http://schemas.openxmlformats.org/officeDocument/2006/relationships" xmlns:p="http://schemas.openxmlformats.org/presentationml/2006/main">
  <p:tag name="NUM" val="278"/>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50.xml><?xml version="1.0" encoding="utf-8"?>
<p:tagLst xmlns:a="http://schemas.openxmlformats.org/drawingml/2006/main" xmlns:r="http://schemas.openxmlformats.org/officeDocument/2006/relationships" xmlns:p="http://schemas.openxmlformats.org/presentationml/2006/main">
  <p:tag name="NUM" val="279"/>
</p:tagLst>
</file>

<file path=ppt/tags/tag551.xml><?xml version="1.0" encoding="utf-8"?>
<p:tagLst xmlns:a="http://schemas.openxmlformats.org/drawingml/2006/main" xmlns:r="http://schemas.openxmlformats.org/officeDocument/2006/relationships" xmlns:p="http://schemas.openxmlformats.org/presentationml/2006/main">
  <p:tag name="NUM" val="280"/>
</p:tagLst>
</file>

<file path=ppt/tags/tag552.xml><?xml version="1.0" encoding="utf-8"?>
<p:tagLst xmlns:a="http://schemas.openxmlformats.org/drawingml/2006/main" xmlns:r="http://schemas.openxmlformats.org/officeDocument/2006/relationships" xmlns:p="http://schemas.openxmlformats.org/presentationml/2006/main">
  <p:tag name="NUM" val="281"/>
</p:tagLst>
</file>

<file path=ppt/tags/tag553.xml><?xml version="1.0" encoding="utf-8"?>
<p:tagLst xmlns:a="http://schemas.openxmlformats.org/drawingml/2006/main" xmlns:r="http://schemas.openxmlformats.org/officeDocument/2006/relationships" xmlns:p="http://schemas.openxmlformats.org/presentationml/2006/main">
  <p:tag name="NUM" val="282"/>
</p:tagLst>
</file>

<file path=ppt/tags/tag554.xml><?xml version="1.0" encoding="utf-8"?>
<p:tagLst xmlns:a="http://schemas.openxmlformats.org/drawingml/2006/main" xmlns:r="http://schemas.openxmlformats.org/officeDocument/2006/relationships" xmlns:p="http://schemas.openxmlformats.org/presentationml/2006/main">
  <p:tag name="NUM" val="283"/>
</p:tagLst>
</file>

<file path=ppt/tags/tag555.xml><?xml version="1.0" encoding="utf-8"?>
<p:tagLst xmlns:a="http://schemas.openxmlformats.org/drawingml/2006/main" xmlns:r="http://schemas.openxmlformats.org/officeDocument/2006/relationships" xmlns:p="http://schemas.openxmlformats.org/presentationml/2006/main">
  <p:tag name="NUM" val="284"/>
</p:tagLst>
</file>

<file path=ppt/tags/tag556.xml><?xml version="1.0" encoding="utf-8"?>
<p:tagLst xmlns:a="http://schemas.openxmlformats.org/drawingml/2006/main" xmlns:r="http://schemas.openxmlformats.org/officeDocument/2006/relationships" xmlns:p="http://schemas.openxmlformats.org/presentationml/2006/main">
  <p:tag name="NUM" val="285"/>
</p:tagLst>
</file>

<file path=ppt/tags/tag557.xml><?xml version="1.0" encoding="utf-8"?>
<p:tagLst xmlns:a="http://schemas.openxmlformats.org/drawingml/2006/main" xmlns:r="http://schemas.openxmlformats.org/officeDocument/2006/relationships" xmlns:p="http://schemas.openxmlformats.org/presentationml/2006/main">
  <p:tag name="NUM" val="286"/>
</p:tagLst>
</file>

<file path=ppt/tags/tag558.xml><?xml version="1.0" encoding="utf-8"?>
<p:tagLst xmlns:a="http://schemas.openxmlformats.org/drawingml/2006/main" xmlns:r="http://schemas.openxmlformats.org/officeDocument/2006/relationships" xmlns:p="http://schemas.openxmlformats.org/presentationml/2006/main">
  <p:tag name="NUM" val="287"/>
</p:tagLst>
</file>

<file path=ppt/tags/tag559.xml><?xml version="1.0" encoding="utf-8"?>
<p:tagLst xmlns:a="http://schemas.openxmlformats.org/drawingml/2006/main" xmlns:r="http://schemas.openxmlformats.org/officeDocument/2006/relationships" xmlns:p="http://schemas.openxmlformats.org/presentationml/2006/main">
  <p:tag name="NUM" val="288"/>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60.xml><?xml version="1.0" encoding="utf-8"?>
<p:tagLst xmlns:a="http://schemas.openxmlformats.org/drawingml/2006/main" xmlns:r="http://schemas.openxmlformats.org/officeDocument/2006/relationships" xmlns:p="http://schemas.openxmlformats.org/presentationml/2006/main">
  <p:tag name="NUM" val="289"/>
</p:tagLst>
</file>

<file path=ppt/tags/tag561.xml><?xml version="1.0" encoding="utf-8"?>
<p:tagLst xmlns:a="http://schemas.openxmlformats.org/drawingml/2006/main" xmlns:r="http://schemas.openxmlformats.org/officeDocument/2006/relationships" xmlns:p="http://schemas.openxmlformats.org/presentationml/2006/main">
  <p:tag name="NUM" val="290"/>
</p:tagLst>
</file>

<file path=ppt/tags/tag562.xml><?xml version="1.0" encoding="utf-8"?>
<p:tagLst xmlns:a="http://schemas.openxmlformats.org/drawingml/2006/main" xmlns:r="http://schemas.openxmlformats.org/officeDocument/2006/relationships" xmlns:p="http://schemas.openxmlformats.org/presentationml/2006/main">
  <p:tag name="NUM" val="291"/>
</p:tagLst>
</file>

<file path=ppt/tags/tag563.xml><?xml version="1.0" encoding="utf-8"?>
<p:tagLst xmlns:a="http://schemas.openxmlformats.org/drawingml/2006/main" xmlns:r="http://schemas.openxmlformats.org/officeDocument/2006/relationships" xmlns:p="http://schemas.openxmlformats.org/presentationml/2006/main">
  <p:tag name="NUM" val="292"/>
</p:tagLst>
</file>

<file path=ppt/tags/tag564.xml><?xml version="1.0" encoding="utf-8"?>
<p:tagLst xmlns:a="http://schemas.openxmlformats.org/drawingml/2006/main" xmlns:r="http://schemas.openxmlformats.org/officeDocument/2006/relationships" xmlns:p="http://schemas.openxmlformats.org/presentationml/2006/main">
  <p:tag name="NUM" val="293"/>
</p:tagLst>
</file>

<file path=ppt/tags/tag565.xml><?xml version="1.0" encoding="utf-8"?>
<p:tagLst xmlns:a="http://schemas.openxmlformats.org/drawingml/2006/main" xmlns:r="http://schemas.openxmlformats.org/officeDocument/2006/relationships" xmlns:p="http://schemas.openxmlformats.org/presentationml/2006/main">
  <p:tag name="NUM" val="294"/>
</p:tagLst>
</file>

<file path=ppt/tags/tag566.xml><?xml version="1.0" encoding="utf-8"?>
<p:tagLst xmlns:a="http://schemas.openxmlformats.org/drawingml/2006/main" xmlns:r="http://schemas.openxmlformats.org/officeDocument/2006/relationships" xmlns:p="http://schemas.openxmlformats.org/presentationml/2006/main">
  <p:tag name="NUM" val="295"/>
</p:tagLst>
</file>

<file path=ppt/tags/tag567.xml><?xml version="1.0" encoding="utf-8"?>
<p:tagLst xmlns:a="http://schemas.openxmlformats.org/drawingml/2006/main" xmlns:r="http://schemas.openxmlformats.org/officeDocument/2006/relationships" xmlns:p="http://schemas.openxmlformats.org/presentationml/2006/main">
  <p:tag name="NUM" val="296"/>
</p:tagLst>
</file>

<file path=ppt/tags/tag568.xml><?xml version="1.0" encoding="utf-8"?>
<p:tagLst xmlns:a="http://schemas.openxmlformats.org/drawingml/2006/main" xmlns:r="http://schemas.openxmlformats.org/officeDocument/2006/relationships" xmlns:p="http://schemas.openxmlformats.org/presentationml/2006/main">
  <p:tag name="NUM" val="297"/>
</p:tagLst>
</file>

<file path=ppt/tags/tag569.xml><?xml version="1.0" encoding="utf-8"?>
<p:tagLst xmlns:a="http://schemas.openxmlformats.org/drawingml/2006/main" xmlns:r="http://schemas.openxmlformats.org/officeDocument/2006/relationships" xmlns:p="http://schemas.openxmlformats.org/presentationml/2006/main">
  <p:tag name="NUM" val="298"/>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70.xml><?xml version="1.0" encoding="utf-8"?>
<p:tagLst xmlns:a="http://schemas.openxmlformats.org/drawingml/2006/main" xmlns:r="http://schemas.openxmlformats.org/officeDocument/2006/relationships" xmlns:p="http://schemas.openxmlformats.org/presentationml/2006/main">
  <p:tag name="NUM" val="299"/>
</p:tagLst>
</file>

<file path=ppt/tags/tag571.xml><?xml version="1.0" encoding="utf-8"?>
<p:tagLst xmlns:a="http://schemas.openxmlformats.org/drawingml/2006/main" xmlns:r="http://schemas.openxmlformats.org/officeDocument/2006/relationships" xmlns:p="http://schemas.openxmlformats.org/presentationml/2006/main">
  <p:tag name="NUM" val="300"/>
</p:tagLst>
</file>

<file path=ppt/tags/tag572.xml><?xml version="1.0" encoding="utf-8"?>
<p:tagLst xmlns:a="http://schemas.openxmlformats.org/drawingml/2006/main" xmlns:r="http://schemas.openxmlformats.org/officeDocument/2006/relationships" xmlns:p="http://schemas.openxmlformats.org/presentationml/2006/main">
  <p:tag name="NUM" val="301"/>
</p:tagLst>
</file>

<file path=ppt/tags/tag573.xml><?xml version="1.0" encoding="utf-8"?>
<p:tagLst xmlns:a="http://schemas.openxmlformats.org/drawingml/2006/main" xmlns:r="http://schemas.openxmlformats.org/officeDocument/2006/relationships" xmlns:p="http://schemas.openxmlformats.org/presentationml/2006/main">
  <p:tag name="NUM" val="302"/>
</p:tagLst>
</file>

<file path=ppt/tags/tag574.xml><?xml version="1.0" encoding="utf-8"?>
<p:tagLst xmlns:a="http://schemas.openxmlformats.org/drawingml/2006/main" xmlns:r="http://schemas.openxmlformats.org/officeDocument/2006/relationships" xmlns:p="http://schemas.openxmlformats.org/presentationml/2006/main">
  <p:tag name="NUM" val="303"/>
</p:tagLst>
</file>

<file path=ppt/tags/tag575.xml><?xml version="1.0" encoding="utf-8"?>
<p:tagLst xmlns:a="http://schemas.openxmlformats.org/drawingml/2006/main" xmlns:r="http://schemas.openxmlformats.org/officeDocument/2006/relationships" xmlns:p="http://schemas.openxmlformats.org/presentationml/2006/main">
  <p:tag name="NUM" val="304"/>
</p:tagLst>
</file>

<file path=ppt/tags/tag576.xml><?xml version="1.0" encoding="utf-8"?>
<p:tagLst xmlns:a="http://schemas.openxmlformats.org/drawingml/2006/main" xmlns:r="http://schemas.openxmlformats.org/officeDocument/2006/relationships" xmlns:p="http://schemas.openxmlformats.org/presentationml/2006/main">
  <p:tag name="NUM" val="305"/>
</p:tagLst>
</file>

<file path=ppt/tags/tag577.xml><?xml version="1.0" encoding="utf-8"?>
<p:tagLst xmlns:a="http://schemas.openxmlformats.org/drawingml/2006/main" xmlns:r="http://schemas.openxmlformats.org/officeDocument/2006/relationships" xmlns:p="http://schemas.openxmlformats.org/presentationml/2006/main">
  <p:tag name="NUM" val="306"/>
</p:tagLst>
</file>

<file path=ppt/tags/tag578.xml><?xml version="1.0" encoding="utf-8"?>
<p:tagLst xmlns:a="http://schemas.openxmlformats.org/drawingml/2006/main" xmlns:r="http://schemas.openxmlformats.org/officeDocument/2006/relationships" xmlns:p="http://schemas.openxmlformats.org/presentationml/2006/main">
  <p:tag name="NUM" val="307"/>
</p:tagLst>
</file>

<file path=ppt/tags/tag579.xml><?xml version="1.0" encoding="utf-8"?>
<p:tagLst xmlns:a="http://schemas.openxmlformats.org/drawingml/2006/main" xmlns:r="http://schemas.openxmlformats.org/officeDocument/2006/relationships" xmlns:p="http://schemas.openxmlformats.org/presentationml/2006/main">
  <p:tag name="NUM" val="308"/>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80.xml><?xml version="1.0" encoding="utf-8"?>
<p:tagLst xmlns:a="http://schemas.openxmlformats.org/drawingml/2006/main" xmlns:r="http://schemas.openxmlformats.org/officeDocument/2006/relationships" xmlns:p="http://schemas.openxmlformats.org/presentationml/2006/main">
  <p:tag name="NUM" val="309"/>
</p:tagLst>
</file>

<file path=ppt/tags/tag581.xml><?xml version="1.0" encoding="utf-8"?>
<p:tagLst xmlns:a="http://schemas.openxmlformats.org/drawingml/2006/main" xmlns:r="http://schemas.openxmlformats.org/officeDocument/2006/relationships" xmlns:p="http://schemas.openxmlformats.org/presentationml/2006/main">
  <p:tag name="NUM" val="310"/>
</p:tagLst>
</file>

<file path=ppt/tags/tag582.xml><?xml version="1.0" encoding="utf-8"?>
<p:tagLst xmlns:a="http://schemas.openxmlformats.org/drawingml/2006/main" xmlns:r="http://schemas.openxmlformats.org/officeDocument/2006/relationships" xmlns:p="http://schemas.openxmlformats.org/presentationml/2006/main">
  <p:tag name="NUM" val="311"/>
</p:tagLst>
</file>

<file path=ppt/tags/tag583.xml><?xml version="1.0" encoding="utf-8"?>
<p:tagLst xmlns:a="http://schemas.openxmlformats.org/drawingml/2006/main" xmlns:r="http://schemas.openxmlformats.org/officeDocument/2006/relationships" xmlns:p="http://schemas.openxmlformats.org/presentationml/2006/main">
  <p:tag name="NUM" val="312"/>
</p:tagLst>
</file>

<file path=ppt/tags/tag584.xml><?xml version="1.0" encoding="utf-8"?>
<p:tagLst xmlns:a="http://schemas.openxmlformats.org/drawingml/2006/main" xmlns:r="http://schemas.openxmlformats.org/officeDocument/2006/relationships" xmlns:p="http://schemas.openxmlformats.org/presentationml/2006/main">
  <p:tag name="NUM" val="313"/>
</p:tagLst>
</file>

<file path=ppt/tags/tag585.xml><?xml version="1.0" encoding="utf-8"?>
<p:tagLst xmlns:a="http://schemas.openxmlformats.org/drawingml/2006/main" xmlns:r="http://schemas.openxmlformats.org/officeDocument/2006/relationships" xmlns:p="http://schemas.openxmlformats.org/presentationml/2006/main">
  <p:tag name="NUM" val="314"/>
</p:tagLst>
</file>

<file path=ppt/tags/tag586.xml><?xml version="1.0" encoding="utf-8"?>
<p:tagLst xmlns:a="http://schemas.openxmlformats.org/drawingml/2006/main" xmlns:r="http://schemas.openxmlformats.org/officeDocument/2006/relationships" xmlns:p="http://schemas.openxmlformats.org/presentationml/2006/main">
  <p:tag name="NUM" val="315"/>
</p:tagLst>
</file>

<file path=ppt/tags/tag587.xml><?xml version="1.0" encoding="utf-8"?>
<p:tagLst xmlns:a="http://schemas.openxmlformats.org/drawingml/2006/main" xmlns:r="http://schemas.openxmlformats.org/officeDocument/2006/relationships" xmlns:p="http://schemas.openxmlformats.org/presentationml/2006/main">
  <p:tag name="NUM" val="316"/>
</p:tagLst>
</file>

<file path=ppt/tags/tag588.xml><?xml version="1.0" encoding="utf-8"?>
<p:tagLst xmlns:a="http://schemas.openxmlformats.org/drawingml/2006/main" xmlns:r="http://schemas.openxmlformats.org/officeDocument/2006/relationships" xmlns:p="http://schemas.openxmlformats.org/presentationml/2006/main">
  <p:tag name="NUM" val="317"/>
</p:tagLst>
</file>

<file path=ppt/tags/tag589.xml><?xml version="1.0" encoding="utf-8"?>
<p:tagLst xmlns:a="http://schemas.openxmlformats.org/drawingml/2006/main" xmlns:r="http://schemas.openxmlformats.org/officeDocument/2006/relationships" xmlns:p="http://schemas.openxmlformats.org/presentationml/2006/main">
  <p:tag name="NUM" val="318"/>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590.xml><?xml version="1.0" encoding="utf-8"?>
<p:tagLst xmlns:a="http://schemas.openxmlformats.org/drawingml/2006/main" xmlns:r="http://schemas.openxmlformats.org/officeDocument/2006/relationships" xmlns:p="http://schemas.openxmlformats.org/presentationml/2006/main">
  <p:tag name="NUM" val="319"/>
</p:tagLst>
</file>

<file path=ppt/tags/tag591.xml><?xml version="1.0" encoding="utf-8"?>
<p:tagLst xmlns:a="http://schemas.openxmlformats.org/drawingml/2006/main" xmlns:r="http://schemas.openxmlformats.org/officeDocument/2006/relationships" xmlns:p="http://schemas.openxmlformats.org/presentationml/2006/main">
  <p:tag name="NUM" val="320"/>
</p:tagLst>
</file>

<file path=ppt/tags/tag592.xml><?xml version="1.0" encoding="utf-8"?>
<p:tagLst xmlns:a="http://schemas.openxmlformats.org/drawingml/2006/main" xmlns:r="http://schemas.openxmlformats.org/officeDocument/2006/relationships" xmlns:p="http://schemas.openxmlformats.org/presentationml/2006/main">
  <p:tag name="NUM" val="321"/>
</p:tagLst>
</file>

<file path=ppt/tags/tag593.xml><?xml version="1.0" encoding="utf-8"?>
<p:tagLst xmlns:a="http://schemas.openxmlformats.org/drawingml/2006/main" xmlns:r="http://schemas.openxmlformats.org/officeDocument/2006/relationships" xmlns:p="http://schemas.openxmlformats.org/presentationml/2006/main">
  <p:tag name="NUM" val="322"/>
</p:tagLst>
</file>

<file path=ppt/tags/tag594.xml><?xml version="1.0" encoding="utf-8"?>
<p:tagLst xmlns:a="http://schemas.openxmlformats.org/drawingml/2006/main" xmlns:r="http://schemas.openxmlformats.org/officeDocument/2006/relationships" xmlns:p="http://schemas.openxmlformats.org/presentationml/2006/main">
  <p:tag name="NUM" val="323"/>
</p:tagLst>
</file>

<file path=ppt/tags/tag595.xml><?xml version="1.0" encoding="utf-8"?>
<p:tagLst xmlns:a="http://schemas.openxmlformats.org/drawingml/2006/main" xmlns:r="http://schemas.openxmlformats.org/officeDocument/2006/relationships" xmlns:p="http://schemas.openxmlformats.org/presentationml/2006/main">
  <p:tag name="NUM" val="324"/>
</p:tagLst>
</file>

<file path=ppt/tags/tag596.xml><?xml version="1.0" encoding="utf-8"?>
<p:tagLst xmlns:a="http://schemas.openxmlformats.org/drawingml/2006/main" xmlns:r="http://schemas.openxmlformats.org/officeDocument/2006/relationships" xmlns:p="http://schemas.openxmlformats.org/presentationml/2006/main">
  <p:tag name="NUM" val="325"/>
</p:tagLst>
</file>

<file path=ppt/tags/tag597.xml><?xml version="1.0" encoding="utf-8"?>
<p:tagLst xmlns:a="http://schemas.openxmlformats.org/drawingml/2006/main" xmlns:r="http://schemas.openxmlformats.org/officeDocument/2006/relationships" xmlns:p="http://schemas.openxmlformats.org/presentationml/2006/main">
  <p:tag name="NUM" val="326"/>
</p:tagLst>
</file>

<file path=ppt/tags/tag598.xml><?xml version="1.0" encoding="utf-8"?>
<p:tagLst xmlns:a="http://schemas.openxmlformats.org/drawingml/2006/main" xmlns:r="http://schemas.openxmlformats.org/officeDocument/2006/relationships" xmlns:p="http://schemas.openxmlformats.org/presentationml/2006/main">
  <p:tag name="NUM" val="327"/>
</p:tagLst>
</file>

<file path=ppt/tags/tag599.xml><?xml version="1.0" encoding="utf-8"?>
<p:tagLst xmlns:a="http://schemas.openxmlformats.org/drawingml/2006/main" xmlns:r="http://schemas.openxmlformats.org/officeDocument/2006/relationships" xmlns:p="http://schemas.openxmlformats.org/presentationml/2006/main">
  <p:tag name="NUM" val="32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00.xml><?xml version="1.0" encoding="utf-8"?>
<p:tagLst xmlns:a="http://schemas.openxmlformats.org/drawingml/2006/main" xmlns:r="http://schemas.openxmlformats.org/officeDocument/2006/relationships" xmlns:p="http://schemas.openxmlformats.org/presentationml/2006/main">
  <p:tag name="NUM" val="329"/>
</p:tagLst>
</file>

<file path=ppt/tags/tag601.xml><?xml version="1.0" encoding="utf-8"?>
<p:tagLst xmlns:a="http://schemas.openxmlformats.org/drawingml/2006/main" xmlns:r="http://schemas.openxmlformats.org/officeDocument/2006/relationships" xmlns:p="http://schemas.openxmlformats.org/presentationml/2006/main">
  <p:tag name="NUM" val="330"/>
</p:tagLst>
</file>

<file path=ppt/tags/tag602.xml><?xml version="1.0" encoding="utf-8"?>
<p:tagLst xmlns:a="http://schemas.openxmlformats.org/drawingml/2006/main" xmlns:r="http://schemas.openxmlformats.org/officeDocument/2006/relationships" xmlns:p="http://schemas.openxmlformats.org/presentationml/2006/main">
  <p:tag name="NUM" val="331"/>
</p:tagLst>
</file>

<file path=ppt/tags/tag603.xml><?xml version="1.0" encoding="utf-8"?>
<p:tagLst xmlns:a="http://schemas.openxmlformats.org/drawingml/2006/main" xmlns:r="http://schemas.openxmlformats.org/officeDocument/2006/relationships" xmlns:p="http://schemas.openxmlformats.org/presentationml/2006/main">
  <p:tag name="NUM" val="332"/>
</p:tagLst>
</file>

<file path=ppt/tags/tag604.xml><?xml version="1.0" encoding="utf-8"?>
<p:tagLst xmlns:a="http://schemas.openxmlformats.org/drawingml/2006/main" xmlns:r="http://schemas.openxmlformats.org/officeDocument/2006/relationships" xmlns:p="http://schemas.openxmlformats.org/presentationml/2006/main">
  <p:tag name="NUM" val="333"/>
</p:tagLst>
</file>

<file path=ppt/tags/tag605.xml><?xml version="1.0" encoding="utf-8"?>
<p:tagLst xmlns:a="http://schemas.openxmlformats.org/drawingml/2006/main" xmlns:r="http://schemas.openxmlformats.org/officeDocument/2006/relationships" xmlns:p="http://schemas.openxmlformats.org/presentationml/2006/main">
  <p:tag name="NUM" val="334"/>
</p:tagLst>
</file>

<file path=ppt/tags/tag606.xml><?xml version="1.0" encoding="utf-8"?>
<p:tagLst xmlns:a="http://schemas.openxmlformats.org/drawingml/2006/main" xmlns:r="http://schemas.openxmlformats.org/officeDocument/2006/relationships" xmlns:p="http://schemas.openxmlformats.org/presentationml/2006/main">
  <p:tag name="NUM" val="335"/>
</p:tagLst>
</file>

<file path=ppt/tags/tag607.xml><?xml version="1.0" encoding="utf-8"?>
<p:tagLst xmlns:a="http://schemas.openxmlformats.org/drawingml/2006/main" xmlns:r="http://schemas.openxmlformats.org/officeDocument/2006/relationships" xmlns:p="http://schemas.openxmlformats.org/presentationml/2006/main">
  <p:tag name="NUM" val="336"/>
</p:tagLst>
</file>

<file path=ppt/tags/tag608.xml><?xml version="1.0" encoding="utf-8"?>
<p:tagLst xmlns:a="http://schemas.openxmlformats.org/drawingml/2006/main" xmlns:r="http://schemas.openxmlformats.org/officeDocument/2006/relationships" xmlns:p="http://schemas.openxmlformats.org/presentationml/2006/main">
  <p:tag name="NUM" val="337"/>
</p:tagLst>
</file>

<file path=ppt/tags/tag609.xml><?xml version="1.0" encoding="utf-8"?>
<p:tagLst xmlns:a="http://schemas.openxmlformats.org/drawingml/2006/main" xmlns:r="http://schemas.openxmlformats.org/officeDocument/2006/relationships" xmlns:p="http://schemas.openxmlformats.org/presentationml/2006/main">
  <p:tag name="NUM" val="338"/>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10.xml><?xml version="1.0" encoding="utf-8"?>
<p:tagLst xmlns:a="http://schemas.openxmlformats.org/drawingml/2006/main" xmlns:r="http://schemas.openxmlformats.org/officeDocument/2006/relationships" xmlns:p="http://schemas.openxmlformats.org/presentationml/2006/main">
  <p:tag name="NUM" val="339"/>
</p:tagLst>
</file>

<file path=ppt/tags/tag611.xml><?xml version="1.0" encoding="utf-8"?>
<p:tagLst xmlns:a="http://schemas.openxmlformats.org/drawingml/2006/main" xmlns:r="http://schemas.openxmlformats.org/officeDocument/2006/relationships" xmlns:p="http://schemas.openxmlformats.org/presentationml/2006/main">
  <p:tag name="NUM" val="340"/>
</p:tagLst>
</file>

<file path=ppt/tags/tag612.xml><?xml version="1.0" encoding="utf-8"?>
<p:tagLst xmlns:a="http://schemas.openxmlformats.org/drawingml/2006/main" xmlns:r="http://schemas.openxmlformats.org/officeDocument/2006/relationships" xmlns:p="http://schemas.openxmlformats.org/presentationml/2006/main">
  <p:tag name="NUM" val="341"/>
</p:tagLst>
</file>

<file path=ppt/tags/tag613.xml><?xml version="1.0" encoding="utf-8"?>
<p:tagLst xmlns:a="http://schemas.openxmlformats.org/drawingml/2006/main" xmlns:r="http://schemas.openxmlformats.org/officeDocument/2006/relationships" xmlns:p="http://schemas.openxmlformats.org/presentationml/2006/main">
  <p:tag name="NUM" val="342"/>
</p:tagLst>
</file>

<file path=ppt/tags/tag614.xml><?xml version="1.0" encoding="utf-8"?>
<p:tagLst xmlns:a="http://schemas.openxmlformats.org/drawingml/2006/main" xmlns:r="http://schemas.openxmlformats.org/officeDocument/2006/relationships" xmlns:p="http://schemas.openxmlformats.org/presentationml/2006/main">
  <p:tag name="NUM" val="343"/>
</p:tagLst>
</file>

<file path=ppt/tags/tag615.xml><?xml version="1.0" encoding="utf-8"?>
<p:tagLst xmlns:a="http://schemas.openxmlformats.org/drawingml/2006/main" xmlns:r="http://schemas.openxmlformats.org/officeDocument/2006/relationships" xmlns:p="http://schemas.openxmlformats.org/presentationml/2006/main">
  <p:tag name="NUM" val="344"/>
</p:tagLst>
</file>

<file path=ppt/tags/tag616.xml><?xml version="1.0" encoding="utf-8"?>
<p:tagLst xmlns:a="http://schemas.openxmlformats.org/drawingml/2006/main" xmlns:r="http://schemas.openxmlformats.org/officeDocument/2006/relationships" xmlns:p="http://schemas.openxmlformats.org/presentationml/2006/main">
  <p:tag name="NUM" val="345"/>
</p:tagLst>
</file>

<file path=ppt/tags/tag617.xml><?xml version="1.0" encoding="utf-8"?>
<p:tagLst xmlns:a="http://schemas.openxmlformats.org/drawingml/2006/main" xmlns:r="http://schemas.openxmlformats.org/officeDocument/2006/relationships" xmlns:p="http://schemas.openxmlformats.org/presentationml/2006/main">
  <p:tag name="NUM" val="346"/>
</p:tagLst>
</file>

<file path=ppt/tags/tag618.xml><?xml version="1.0" encoding="utf-8"?>
<p:tagLst xmlns:a="http://schemas.openxmlformats.org/drawingml/2006/main" xmlns:r="http://schemas.openxmlformats.org/officeDocument/2006/relationships" xmlns:p="http://schemas.openxmlformats.org/presentationml/2006/main">
  <p:tag name="NUM" val="347"/>
</p:tagLst>
</file>

<file path=ppt/tags/tag619.xml><?xml version="1.0" encoding="utf-8"?>
<p:tagLst xmlns:a="http://schemas.openxmlformats.org/drawingml/2006/main" xmlns:r="http://schemas.openxmlformats.org/officeDocument/2006/relationships" xmlns:p="http://schemas.openxmlformats.org/presentationml/2006/main">
  <p:tag name="NUM" val="348"/>
</p:tagLst>
</file>

<file path=ppt/tags/tag62.xml><?xml version="1.0" encoding="utf-8"?>
<p:tagLst xmlns:a="http://schemas.openxmlformats.org/drawingml/2006/main" xmlns:r="http://schemas.openxmlformats.org/officeDocument/2006/relationships" xmlns:p="http://schemas.openxmlformats.org/presentationml/2006/main">
  <p:tag name="NUM" val="11"/>
</p:tagLst>
</file>

<file path=ppt/tags/tag620.xml><?xml version="1.0" encoding="utf-8"?>
<p:tagLst xmlns:a="http://schemas.openxmlformats.org/drawingml/2006/main" xmlns:r="http://schemas.openxmlformats.org/officeDocument/2006/relationships" xmlns:p="http://schemas.openxmlformats.org/presentationml/2006/main">
  <p:tag name="NUM" val="349"/>
</p:tagLst>
</file>

<file path=ppt/tags/tag621.xml><?xml version="1.0" encoding="utf-8"?>
<p:tagLst xmlns:a="http://schemas.openxmlformats.org/drawingml/2006/main" xmlns:r="http://schemas.openxmlformats.org/officeDocument/2006/relationships" xmlns:p="http://schemas.openxmlformats.org/presentationml/2006/main">
  <p:tag name="NUM" val="350"/>
</p:tagLst>
</file>

<file path=ppt/tags/tag622.xml><?xml version="1.0" encoding="utf-8"?>
<p:tagLst xmlns:a="http://schemas.openxmlformats.org/drawingml/2006/main" xmlns:r="http://schemas.openxmlformats.org/officeDocument/2006/relationships" xmlns:p="http://schemas.openxmlformats.org/presentationml/2006/main">
  <p:tag name="NUM" val="351"/>
</p:tagLst>
</file>

<file path=ppt/tags/tag623.xml><?xml version="1.0" encoding="utf-8"?>
<p:tagLst xmlns:a="http://schemas.openxmlformats.org/drawingml/2006/main" xmlns:r="http://schemas.openxmlformats.org/officeDocument/2006/relationships" xmlns:p="http://schemas.openxmlformats.org/presentationml/2006/main">
  <p:tag name="NUM" val="352"/>
</p:tagLst>
</file>

<file path=ppt/tags/tag624.xml><?xml version="1.0" encoding="utf-8"?>
<p:tagLst xmlns:a="http://schemas.openxmlformats.org/drawingml/2006/main" xmlns:r="http://schemas.openxmlformats.org/officeDocument/2006/relationships" xmlns:p="http://schemas.openxmlformats.org/presentationml/2006/main">
  <p:tag name="NUM" val="353"/>
</p:tagLst>
</file>

<file path=ppt/tags/tag625.xml><?xml version="1.0" encoding="utf-8"?>
<p:tagLst xmlns:a="http://schemas.openxmlformats.org/drawingml/2006/main" xmlns:r="http://schemas.openxmlformats.org/officeDocument/2006/relationships" xmlns:p="http://schemas.openxmlformats.org/presentationml/2006/main">
  <p:tag name="NUM" val="354"/>
</p:tagLst>
</file>

<file path=ppt/tags/tag626.xml><?xml version="1.0" encoding="utf-8"?>
<p:tagLst xmlns:a="http://schemas.openxmlformats.org/drawingml/2006/main" xmlns:r="http://schemas.openxmlformats.org/officeDocument/2006/relationships" xmlns:p="http://schemas.openxmlformats.org/presentationml/2006/main">
  <p:tag name="NUM" val="355"/>
</p:tagLst>
</file>

<file path=ppt/tags/tag627.xml><?xml version="1.0" encoding="utf-8"?>
<p:tagLst xmlns:a="http://schemas.openxmlformats.org/drawingml/2006/main" xmlns:r="http://schemas.openxmlformats.org/officeDocument/2006/relationships" xmlns:p="http://schemas.openxmlformats.org/presentationml/2006/main">
  <p:tag name="NUM" val="356"/>
</p:tagLst>
</file>

<file path=ppt/tags/tag628.xml><?xml version="1.0" encoding="utf-8"?>
<p:tagLst xmlns:a="http://schemas.openxmlformats.org/drawingml/2006/main" xmlns:r="http://schemas.openxmlformats.org/officeDocument/2006/relationships" xmlns:p="http://schemas.openxmlformats.org/presentationml/2006/main">
  <p:tag name="NUM" val="357"/>
</p:tagLst>
</file>

<file path=ppt/tags/tag629.xml><?xml version="1.0" encoding="utf-8"?>
<p:tagLst xmlns:a="http://schemas.openxmlformats.org/drawingml/2006/main" xmlns:r="http://schemas.openxmlformats.org/officeDocument/2006/relationships" xmlns:p="http://schemas.openxmlformats.org/presentationml/2006/main">
  <p:tag name="NUM" val="358"/>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30.xml><?xml version="1.0" encoding="utf-8"?>
<p:tagLst xmlns:a="http://schemas.openxmlformats.org/drawingml/2006/main" xmlns:r="http://schemas.openxmlformats.org/officeDocument/2006/relationships" xmlns:p="http://schemas.openxmlformats.org/presentationml/2006/main">
  <p:tag name="NUM" val="359"/>
</p:tagLst>
</file>

<file path=ppt/tags/tag631.xml><?xml version="1.0" encoding="utf-8"?>
<p:tagLst xmlns:a="http://schemas.openxmlformats.org/drawingml/2006/main" xmlns:r="http://schemas.openxmlformats.org/officeDocument/2006/relationships" xmlns:p="http://schemas.openxmlformats.org/presentationml/2006/main">
  <p:tag name="NUM" val="360"/>
</p:tagLst>
</file>

<file path=ppt/tags/tag632.xml><?xml version="1.0" encoding="utf-8"?>
<p:tagLst xmlns:a="http://schemas.openxmlformats.org/drawingml/2006/main" xmlns:r="http://schemas.openxmlformats.org/officeDocument/2006/relationships" xmlns:p="http://schemas.openxmlformats.org/presentationml/2006/main">
  <p:tag name="NUM" val="361"/>
</p:tagLst>
</file>

<file path=ppt/tags/tag633.xml><?xml version="1.0" encoding="utf-8"?>
<p:tagLst xmlns:a="http://schemas.openxmlformats.org/drawingml/2006/main" xmlns:r="http://schemas.openxmlformats.org/officeDocument/2006/relationships" xmlns:p="http://schemas.openxmlformats.org/presentationml/2006/main">
  <p:tag name="NUM" val="362"/>
</p:tagLst>
</file>

<file path=ppt/tags/tag634.xml><?xml version="1.0" encoding="utf-8"?>
<p:tagLst xmlns:a="http://schemas.openxmlformats.org/drawingml/2006/main" xmlns:r="http://schemas.openxmlformats.org/officeDocument/2006/relationships" xmlns:p="http://schemas.openxmlformats.org/presentationml/2006/main">
  <p:tag name="NUM" val="363"/>
</p:tagLst>
</file>

<file path=ppt/tags/tag635.xml><?xml version="1.0" encoding="utf-8"?>
<p:tagLst xmlns:a="http://schemas.openxmlformats.org/drawingml/2006/main" xmlns:r="http://schemas.openxmlformats.org/officeDocument/2006/relationships" xmlns:p="http://schemas.openxmlformats.org/presentationml/2006/main">
  <p:tag name="NUM" val="364"/>
</p:tagLst>
</file>

<file path=ppt/tags/tag636.xml><?xml version="1.0" encoding="utf-8"?>
<p:tagLst xmlns:a="http://schemas.openxmlformats.org/drawingml/2006/main" xmlns:r="http://schemas.openxmlformats.org/officeDocument/2006/relationships" xmlns:p="http://schemas.openxmlformats.org/presentationml/2006/main">
  <p:tag name="NUM" val="365"/>
</p:tagLst>
</file>

<file path=ppt/tags/tag637.xml><?xml version="1.0" encoding="utf-8"?>
<p:tagLst xmlns:a="http://schemas.openxmlformats.org/drawingml/2006/main" xmlns:r="http://schemas.openxmlformats.org/officeDocument/2006/relationships" xmlns:p="http://schemas.openxmlformats.org/presentationml/2006/main">
  <p:tag name="NUM" val="366"/>
</p:tagLst>
</file>

<file path=ppt/tags/tag638.xml><?xml version="1.0" encoding="utf-8"?>
<p:tagLst xmlns:a="http://schemas.openxmlformats.org/drawingml/2006/main" xmlns:r="http://schemas.openxmlformats.org/officeDocument/2006/relationships" xmlns:p="http://schemas.openxmlformats.org/presentationml/2006/main">
  <p:tag name="NUM" val="367"/>
</p:tagLst>
</file>

<file path=ppt/tags/tag639.xml><?xml version="1.0" encoding="utf-8"?>
<p:tagLst xmlns:a="http://schemas.openxmlformats.org/drawingml/2006/main" xmlns:r="http://schemas.openxmlformats.org/officeDocument/2006/relationships" xmlns:p="http://schemas.openxmlformats.org/presentationml/2006/main">
  <p:tag name="NUM" val="368"/>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40.xml><?xml version="1.0" encoding="utf-8"?>
<p:tagLst xmlns:a="http://schemas.openxmlformats.org/drawingml/2006/main" xmlns:r="http://schemas.openxmlformats.org/officeDocument/2006/relationships" xmlns:p="http://schemas.openxmlformats.org/presentationml/2006/main">
  <p:tag name="NUM" val="369"/>
</p:tagLst>
</file>

<file path=ppt/tags/tag641.xml><?xml version="1.0" encoding="utf-8"?>
<p:tagLst xmlns:a="http://schemas.openxmlformats.org/drawingml/2006/main" xmlns:r="http://schemas.openxmlformats.org/officeDocument/2006/relationships" xmlns:p="http://schemas.openxmlformats.org/presentationml/2006/main">
  <p:tag name="NUM" val="370"/>
</p:tagLst>
</file>

<file path=ppt/tags/tag642.xml><?xml version="1.0" encoding="utf-8"?>
<p:tagLst xmlns:a="http://schemas.openxmlformats.org/drawingml/2006/main" xmlns:r="http://schemas.openxmlformats.org/officeDocument/2006/relationships" xmlns:p="http://schemas.openxmlformats.org/presentationml/2006/main">
  <p:tag name="NUM" val="371"/>
</p:tagLst>
</file>

<file path=ppt/tags/tag643.xml><?xml version="1.0" encoding="utf-8"?>
<p:tagLst xmlns:a="http://schemas.openxmlformats.org/drawingml/2006/main" xmlns:r="http://schemas.openxmlformats.org/officeDocument/2006/relationships" xmlns:p="http://schemas.openxmlformats.org/presentationml/2006/main">
  <p:tag name="NUM" val="372"/>
</p:tagLst>
</file>

<file path=ppt/tags/tag644.xml><?xml version="1.0" encoding="utf-8"?>
<p:tagLst xmlns:a="http://schemas.openxmlformats.org/drawingml/2006/main" xmlns:r="http://schemas.openxmlformats.org/officeDocument/2006/relationships" xmlns:p="http://schemas.openxmlformats.org/presentationml/2006/main">
  <p:tag name="NUM" val="373"/>
</p:tagLst>
</file>

<file path=ppt/tags/tag645.xml><?xml version="1.0" encoding="utf-8"?>
<p:tagLst xmlns:a="http://schemas.openxmlformats.org/drawingml/2006/main" xmlns:r="http://schemas.openxmlformats.org/officeDocument/2006/relationships" xmlns:p="http://schemas.openxmlformats.org/presentationml/2006/main">
  <p:tag name="NUM" val="374"/>
</p:tagLst>
</file>

<file path=ppt/tags/tag646.xml><?xml version="1.0" encoding="utf-8"?>
<p:tagLst xmlns:a="http://schemas.openxmlformats.org/drawingml/2006/main" xmlns:r="http://schemas.openxmlformats.org/officeDocument/2006/relationships" xmlns:p="http://schemas.openxmlformats.org/presentationml/2006/main">
  <p:tag name="NUM" val="375"/>
</p:tagLst>
</file>

<file path=ppt/tags/tag647.xml><?xml version="1.0" encoding="utf-8"?>
<p:tagLst xmlns:a="http://schemas.openxmlformats.org/drawingml/2006/main" xmlns:r="http://schemas.openxmlformats.org/officeDocument/2006/relationships" xmlns:p="http://schemas.openxmlformats.org/presentationml/2006/main">
  <p:tag name="NUM" val="376"/>
</p:tagLst>
</file>

<file path=ppt/tags/tag648.xml><?xml version="1.0" encoding="utf-8"?>
<p:tagLst xmlns:a="http://schemas.openxmlformats.org/drawingml/2006/main" xmlns:r="http://schemas.openxmlformats.org/officeDocument/2006/relationships" xmlns:p="http://schemas.openxmlformats.org/presentationml/2006/main">
  <p:tag name="NUM" val="377"/>
</p:tagLst>
</file>

<file path=ppt/tags/tag649.xml><?xml version="1.0" encoding="utf-8"?>
<p:tagLst xmlns:a="http://schemas.openxmlformats.org/drawingml/2006/main" xmlns:r="http://schemas.openxmlformats.org/officeDocument/2006/relationships" xmlns:p="http://schemas.openxmlformats.org/presentationml/2006/main">
  <p:tag name="NUM" val="378"/>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50.xml><?xml version="1.0" encoding="utf-8"?>
<p:tagLst xmlns:a="http://schemas.openxmlformats.org/drawingml/2006/main" xmlns:r="http://schemas.openxmlformats.org/officeDocument/2006/relationships" xmlns:p="http://schemas.openxmlformats.org/presentationml/2006/main">
  <p:tag name="NUM" val="379"/>
</p:tagLst>
</file>

<file path=ppt/tags/tag651.xml><?xml version="1.0" encoding="utf-8"?>
<p:tagLst xmlns:a="http://schemas.openxmlformats.org/drawingml/2006/main" xmlns:r="http://schemas.openxmlformats.org/officeDocument/2006/relationships" xmlns:p="http://schemas.openxmlformats.org/presentationml/2006/main">
  <p:tag name="NUM" val="380"/>
</p:tagLst>
</file>

<file path=ppt/tags/tag652.xml><?xml version="1.0" encoding="utf-8"?>
<p:tagLst xmlns:a="http://schemas.openxmlformats.org/drawingml/2006/main" xmlns:r="http://schemas.openxmlformats.org/officeDocument/2006/relationships" xmlns:p="http://schemas.openxmlformats.org/presentationml/2006/main">
  <p:tag name="NUM" val="381"/>
</p:tagLst>
</file>

<file path=ppt/tags/tag653.xml><?xml version="1.0" encoding="utf-8"?>
<p:tagLst xmlns:a="http://schemas.openxmlformats.org/drawingml/2006/main" xmlns:r="http://schemas.openxmlformats.org/officeDocument/2006/relationships" xmlns:p="http://schemas.openxmlformats.org/presentationml/2006/main">
  <p:tag name="NUM" val="382"/>
</p:tagLst>
</file>

<file path=ppt/tags/tag654.xml><?xml version="1.0" encoding="utf-8"?>
<p:tagLst xmlns:a="http://schemas.openxmlformats.org/drawingml/2006/main" xmlns:r="http://schemas.openxmlformats.org/officeDocument/2006/relationships" xmlns:p="http://schemas.openxmlformats.org/presentationml/2006/main">
  <p:tag name="NUM" val="383"/>
</p:tagLst>
</file>

<file path=ppt/tags/tag655.xml><?xml version="1.0" encoding="utf-8"?>
<p:tagLst xmlns:a="http://schemas.openxmlformats.org/drawingml/2006/main" xmlns:r="http://schemas.openxmlformats.org/officeDocument/2006/relationships" xmlns:p="http://schemas.openxmlformats.org/presentationml/2006/main">
  <p:tag name="NUM" val="384"/>
</p:tagLst>
</file>

<file path=ppt/tags/tag656.xml><?xml version="1.0" encoding="utf-8"?>
<p:tagLst xmlns:a="http://schemas.openxmlformats.org/drawingml/2006/main" xmlns:r="http://schemas.openxmlformats.org/officeDocument/2006/relationships" xmlns:p="http://schemas.openxmlformats.org/presentationml/2006/main">
  <p:tag name="NUM" val="385"/>
</p:tagLst>
</file>

<file path=ppt/tags/tag657.xml><?xml version="1.0" encoding="utf-8"?>
<p:tagLst xmlns:a="http://schemas.openxmlformats.org/drawingml/2006/main" xmlns:r="http://schemas.openxmlformats.org/officeDocument/2006/relationships" xmlns:p="http://schemas.openxmlformats.org/presentationml/2006/main">
  <p:tag name="NUM" val="386"/>
</p:tagLst>
</file>

<file path=ppt/tags/tag658.xml><?xml version="1.0" encoding="utf-8"?>
<p:tagLst xmlns:a="http://schemas.openxmlformats.org/drawingml/2006/main" xmlns:r="http://schemas.openxmlformats.org/officeDocument/2006/relationships" xmlns:p="http://schemas.openxmlformats.org/presentationml/2006/main">
  <p:tag name="NUM" val="387"/>
</p:tagLst>
</file>

<file path=ppt/tags/tag659.xml><?xml version="1.0" encoding="utf-8"?>
<p:tagLst xmlns:a="http://schemas.openxmlformats.org/drawingml/2006/main" xmlns:r="http://schemas.openxmlformats.org/officeDocument/2006/relationships" xmlns:p="http://schemas.openxmlformats.org/presentationml/2006/main">
  <p:tag name="NUM" val="388"/>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60.xml><?xml version="1.0" encoding="utf-8"?>
<p:tagLst xmlns:a="http://schemas.openxmlformats.org/drawingml/2006/main" xmlns:r="http://schemas.openxmlformats.org/officeDocument/2006/relationships" xmlns:p="http://schemas.openxmlformats.org/presentationml/2006/main">
  <p:tag name="NUM" val="389"/>
</p:tagLst>
</file>

<file path=ppt/tags/tag661.xml><?xml version="1.0" encoding="utf-8"?>
<p:tagLst xmlns:a="http://schemas.openxmlformats.org/drawingml/2006/main" xmlns:r="http://schemas.openxmlformats.org/officeDocument/2006/relationships" xmlns:p="http://schemas.openxmlformats.org/presentationml/2006/main">
  <p:tag name="NUM" val="390"/>
</p:tagLst>
</file>

<file path=ppt/tags/tag662.xml><?xml version="1.0" encoding="utf-8"?>
<p:tagLst xmlns:a="http://schemas.openxmlformats.org/drawingml/2006/main" xmlns:r="http://schemas.openxmlformats.org/officeDocument/2006/relationships" xmlns:p="http://schemas.openxmlformats.org/presentationml/2006/main">
  <p:tag name="NUM" val="391"/>
</p:tagLst>
</file>

<file path=ppt/tags/tag663.xml><?xml version="1.0" encoding="utf-8"?>
<p:tagLst xmlns:a="http://schemas.openxmlformats.org/drawingml/2006/main" xmlns:r="http://schemas.openxmlformats.org/officeDocument/2006/relationships" xmlns:p="http://schemas.openxmlformats.org/presentationml/2006/main">
  <p:tag name="NUM" val="392"/>
</p:tagLst>
</file>

<file path=ppt/tags/tag664.xml><?xml version="1.0" encoding="utf-8"?>
<p:tagLst xmlns:a="http://schemas.openxmlformats.org/drawingml/2006/main" xmlns:r="http://schemas.openxmlformats.org/officeDocument/2006/relationships" xmlns:p="http://schemas.openxmlformats.org/presentationml/2006/main">
  <p:tag name="NUM" val="393"/>
</p:tagLst>
</file>

<file path=ppt/tags/tag665.xml><?xml version="1.0" encoding="utf-8"?>
<p:tagLst xmlns:a="http://schemas.openxmlformats.org/drawingml/2006/main" xmlns:r="http://schemas.openxmlformats.org/officeDocument/2006/relationships" xmlns:p="http://schemas.openxmlformats.org/presentationml/2006/main">
  <p:tag name="NUM" val="394"/>
</p:tagLst>
</file>

<file path=ppt/tags/tag666.xml><?xml version="1.0" encoding="utf-8"?>
<p:tagLst xmlns:a="http://schemas.openxmlformats.org/drawingml/2006/main" xmlns:r="http://schemas.openxmlformats.org/officeDocument/2006/relationships" xmlns:p="http://schemas.openxmlformats.org/presentationml/2006/main">
  <p:tag name="NUM" val="395"/>
</p:tagLst>
</file>

<file path=ppt/tags/tag667.xml><?xml version="1.0" encoding="utf-8"?>
<p:tagLst xmlns:a="http://schemas.openxmlformats.org/drawingml/2006/main" xmlns:r="http://schemas.openxmlformats.org/officeDocument/2006/relationships" xmlns:p="http://schemas.openxmlformats.org/presentationml/2006/main">
  <p:tag name="NUM" val="396"/>
</p:tagLst>
</file>

<file path=ppt/tags/tag668.xml><?xml version="1.0" encoding="utf-8"?>
<p:tagLst xmlns:a="http://schemas.openxmlformats.org/drawingml/2006/main" xmlns:r="http://schemas.openxmlformats.org/officeDocument/2006/relationships" xmlns:p="http://schemas.openxmlformats.org/presentationml/2006/main">
  <p:tag name="NUM" val="397"/>
</p:tagLst>
</file>

<file path=ppt/tags/tag669.xml><?xml version="1.0" encoding="utf-8"?>
<p:tagLst xmlns:a="http://schemas.openxmlformats.org/drawingml/2006/main" xmlns:r="http://schemas.openxmlformats.org/officeDocument/2006/relationships" xmlns:p="http://schemas.openxmlformats.org/presentationml/2006/main">
  <p:tag name="NUM" val="398"/>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70.xml><?xml version="1.0" encoding="utf-8"?>
<p:tagLst xmlns:a="http://schemas.openxmlformats.org/drawingml/2006/main" xmlns:r="http://schemas.openxmlformats.org/officeDocument/2006/relationships" xmlns:p="http://schemas.openxmlformats.org/presentationml/2006/main">
  <p:tag name="NUM" val="399"/>
</p:tagLst>
</file>

<file path=ppt/tags/tag671.xml><?xml version="1.0" encoding="utf-8"?>
<p:tagLst xmlns:a="http://schemas.openxmlformats.org/drawingml/2006/main" xmlns:r="http://schemas.openxmlformats.org/officeDocument/2006/relationships" xmlns:p="http://schemas.openxmlformats.org/presentationml/2006/main">
  <p:tag name="NUM" val="400"/>
</p:tagLst>
</file>

<file path=ppt/tags/tag672.xml><?xml version="1.0" encoding="utf-8"?>
<p:tagLst xmlns:a="http://schemas.openxmlformats.org/drawingml/2006/main" xmlns:r="http://schemas.openxmlformats.org/officeDocument/2006/relationships" xmlns:p="http://schemas.openxmlformats.org/presentationml/2006/main">
  <p:tag name="NUM" val="401"/>
</p:tagLst>
</file>

<file path=ppt/tags/tag673.xml><?xml version="1.0" encoding="utf-8"?>
<p:tagLst xmlns:a="http://schemas.openxmlformats.org/drawingml/2006/main" xmlns:r="http://schemas.openxmlformats.org/officeDocument/2006/relationships" xmlns:p="http://schemas.openxmlformats.org/presentationml/2006/main">
  <p:tag name="NUM" val="402"/>
</p:tagLst>
</file>

<file path=ppt/tags/tag674.xml><?xml version="1.0" encoding="utf-8"?>
<p:tagLst xmlns:a="http://schemas.openxmlformats.org/drawingml/2006/main" xmlns:r="http://schemas.openxmlformats.org/officeDocument/2006/relationships" xmlns:p="http://schemas.openxmlformats.org/presentationml/2006/main">
  <p:tag name="NUM" val="403"/>
</p:tagLst>
</file>

<file path=ppt/tags/tag675.xml><?xml version="1.0" encoding="utf-8"?>
<p:tagLst xmlns:a="http://schemas.openxmlformats.org/drawingml/2006/main" xmlns:r="http://schemas.openxmlformats.org/officeDocument/2006/relationships" xmlns:p="http://schemas.openxmlformats.org/presentationml/2006/main">
  <p:tag name="NUM" val="404"/>
</p:tagLst>
</file>

<file path=ppt/tags/tag676.xml><?xml version="1.0" encoding="utf-8"?>
<p:tagLst xmlns:a="http://schemas.openxmlformats.org/drawingml/2006/main" xmlns:r="http://schemas.openxmlformats.org/officeDocument/2006/relationships" xmlns:p="http://schemas.openxmlformats.org/presentationml/2006/main">
  <p:tag name="NUM" val="405"/>
</p:tagLst>
</file>

<file path=ppt/tags/tag677.xml><?xml version="1.0" encoding="utf-8"?>
<p:tagLst xmlns:a="http://schemas.openxmlformats.org/drawingml/2006/main" xmlns:r="http://schemas.openxmlformats.org/officeDocument/2006/relationships" xmlns:p="http://schemas.openxmlformats.org/presentationml/2006/main">
  <p:tag name="NUM" val="406"/>
</p:tagLst>
</file>

<file path=ppt/tags/tag678.xml><?xml version="1.0" encoding="utf-8"?>
<p:tagLst xmlns:a="http://schemas.openxmlformats.org/drawingml/2006/main" xmlns:r="http://schemas.openxmlformats.org/officeDocument/2006/relationships" xmlns:p="http://schemas.openxmlformats.org/presentationml/2006/main">
  <p:tag name="NUM" val="407"/>
</p:tagLst>
</file>

<file path=ppt/tags/tag679.xml><?xml version="1.0" encoding="utf-8"?>
<p:tagLst xmlns:a="http://schemas.openxmlformats.org/drawingml/2006/main" xmlns:r="http://schemas.openxmlformats.org/officeDocument/2006/relationships" xmlns:p="http://schemas.openxmlformats.org/presentationml/2006/main">
  <p:tag name="NUM" val="408"/>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80.xml><?xml version="1.0" encoding="utf-8"?>
<p:tagLst xmlns:a="http://schemas.openxmlformats.org/drawingml/2006/main" xmlns:r="http://schemas.openxmlformats.org/officeDocument/2006/relationships" xmlns:p="http://schemas.openxmlformats.org/presentationml/2006/main">
  <p:tag name="NUM" val="409"/>
</p:tagLst>
</file>

<file path=ppt/tags/tag681.xml><?xml version="1.0" encoding="utf-8"?>
<p:tagLst xmlns:a="http://schemas.openxmlformats.org/drawingml/2006/main" xmlns:r="http://schemas.openxmlformats.org/officeDocument/2006/relationships" xmlns:p="http://schemas.openxmlformats.org/presentationml/2006/main">
  <p:tag name="NUM" val="410"/>
</p:tagLst>
</file>

<file path=ppt/tags/tag682.xml><?xml version="1.0" encoding="utf-8"?>
<p:tagLst xmlns:a="http://schemas.openxmlformats.org/drawingml/2006/main" xmlns:r="http://schemas.openxmlformats.org/officeDocument/2006/relationships" xmlns:p="http://schemas.openxmlformats.org/presentationml/2006/main">
  <p:tag name="NUM" val="411"/>
</p:tagLst>
</file>

<file path=ppt/tags/tag683.xml><?xml version="1.0" encoding="utf-8"?>
<p:tagLst xmlns:a="http://schemas.openxmlformats.org/drawingml/2006/main" xmlns:r="http://schemas.openxmlformats.org/officeDocument/2006/relationships" xmlns:p="http://schemas.openxmlformats.org/presentationml/2006/main">
  <p:tag name="NUM" val="412"/>
</p:tagLst>
</file>

<file path=ppt/tags/tag684.xml><?xml version="1.0" encoding="utf-8"?>
<p:tagLst xmlns:a="http://schemas.openxmlformats.org/drawingml/2006/main" xmlns:r="http://schemas.openxmlformats.org/officeDocument/2006/relationships" xmlns:p="http://schemas.openxmlformats.org/presentationml/2006/main">
  <p:tag name="NUM" val="413"/>
</p:tagLst>
</file>

<file path=ppt/tags/tag685.xml><?xml version="1.0" encoding="utf-8"?>
<p:tagLst xmlns:a="http://schemas.openxmlformats.org/drawingml/2006/main" xmlns:r="http://schemas.openxmlformats.org/officeDocument/2006/relationships" xmlns:p="http://schemas.openxmlformats.org/presentationml/2006/main">
  <p:tag name="NUM" val="414"/>
</p:tagLst>
</file>

<file path=ppt/tags/tag686.xml><?xml version="1.0" encoding="utf-8"?>
<p:tagLst xmlns:a="http://schemas.openxmlformats.org/drawingml/2006/main" xmlns:r="http://schemas.openxmlformats.org/officeDocument/2006/relationships" xmlns:p="http://schemas.openxmlformats.org/presentationml/2006/main">
  <p:tag name="NUM" val="415"/>
</p:tagLst>
</file>

<file path=ppt/tags/tag687.xml><?xml version="1.0" encoding="utf-8"?>
<p:tagLst xmlns:a="http://schemas.openxmlformats.org/drawingml/2006/main" xmlns:r="http://schemas.openxmlformats.org/officeDocument/2006/relationships" xmlns:p="http://schemas.openxmlformats.org/presentationml/2006/main">
  <p:tag name="NUM" val="416"/>
</p:tagLst>
</file>

<file path=ppt/tags/tag688.xml><?xml version="1.0" encoding="utf-8"?>
<p:tagLst xmlns:a="http://schemas.openxmlformats.org/drawingml/2006/main" xmlns:r="http://schemas.openxmlformats.org/officeDocument/2006/relationships" xmlns:p="http://schemas.openxmlformats.org/presentationml/2006/main">
  <p:tag name="NUM" val="417"/>
</p:tagLst>
</file>

<file path=ppt/tags/tag689.xml><?xml version="1.0" encoding="utf-8"?>
<p:tagLst xmlns:a="http://schemas.openxmlformats.org/drawingml/2006/main" xmlns:r="http://schemas.openxmlformats.org/officeDocument/2006/relationships" xmlns:p="http://schemas.openxmlformats.org/presentationml/2006/main">
  <p:tag name="NUM" val="418"/>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690.xml><?xml version="1.0" encoding="utf-8"?>
<p:tagLst xmlns:a="http://schemas.openxmlformats.org/drawingml/2006/main" xmlns:r="http://schemas.openxmlformats.org/officeDocument/2006/relationships" xmlns:p="http://schemas.openxmlformats.org/presentationml/2006/main">
  <p:tag name="NUM" val="419"/>
</p:tagLst>
</file>

<file path=ppt/tags/tag691.xml><?xml version="1.0" encoding="utf-8"?>
<p:tagLst xmlns:a="http://schemas.openxmlformats.org/drawingml/2006/main" xmlns:r="http://schemas.openxmlformats.org/officeDocument/2006/relationships" xmlns:p="http://schemas.openxmlformats.org/presentationml/2006/main">
  <p:tag name="NUM" val="420"/>
</p:tagLst>
</file>

<file path=ppt/tags/tag692.xml><?xml version="1.0" encoding="utf-8"?>
<p:tagLst xmlns:a="http://schemas.openxmlformats.org/drawingml/2006/main" xmlns:r="http://schemas.openxmlformats.org/officeDocument/2006/relationships" xmlns:p="http://schemas.openxmlformats.org/presentationml/2006/main">
  <p:tag name="NUM" val="421"/>
</p:tagLst>
</file>

<file path=ppt/tags/tag693.xml><?xml version="1.0" encoding="utf-8"?>
<p:tagLst xmlns:a="http://schemas.openxmlformats.org/drawingml/2006/main" xmlns:r="http://schemas.openxmlformats.org/officeDocument/2006/relationships" xmlns:p="http://schemas.openxmlformats.org/presentationml/2006/main">
  <p:tag name="NUM" val="422"/>
</p:tagLst>
</file>

<file path=ppt/tags/tag694.xml><?xml version="1.0" encoding="utf-8"?>
<p:tagLst xmlns:a="http://schemas.openxmlformats.org/drawingml/2006/main" xmlns:r="http://schemas.openxmlformats.org/officeDocument/2006/relationships" xmlns:p="http://schemas.openxmlformats.org/presentationml/2006/main">
  <p:tag name="NUM" val="423"/>
</p:tagLst>
</file>

<file path=ppt/tags/tag695.xml><?xml version="1.0" encoding="utf-8"?>
<p:tagLst xmlns:a="http://schemas.openxmlformats.org/drawingml/2006/main" xmlns:r="http://schemas.openxmlformats.org/officeDocument/2006/relationships" xmlns:p="http://schemas.openxmlformats.org/presentationml/2006/main">
  <p:tag name="NUM" val="424"/>
</p:tagLst>
</file>

<file path=ppt/tags/tag696.xml><?xml version="1.0" encoding="utf-8"?>
<p:tagLst xmlns:a="http://schemas.openxmlformats.org/drawingml/2006/main" xmlns:r="http://schemas.openxmlformats.org/officeDocument/2006/relationships" xmlns:p="http://schemas.openxmlformats.org/presentationml/2006/main">
  <p:tag name="NUM" val="425"/>
</p:tagLst>
</file>

<file path=ppt/tags/tag697.xml><?xml version="1.0" encoding="utf-8"?>
<p:tagLst xmlns:a="http://schemas.openxmlformats.org/drawingml/2006/main" xmlns:r="http://schemas.openxmlformats.org/officeDocument/2006/relationships" xmlns:p="http://schemas.openxmlformats.org/presentationml/2006/main">
  <p:tag name="NUM" val="426"/>
</p:tagLst>
</file>

<file path=ppt/tags/tag698.xml><?xml version="1.0" encoding="utf-8"?>
<p:tagLst xmlns:a="http://schemas.openxmlformats.org/drawingml/2006/main" xmlns:r="http://schemas.openxmlformats.org/officeDocument/2006/relationships" xmlns:p="http://schemas.openxmlformats.org/presentationml/2006/main">
  <p:tag name="NUM" val="427"/>
</p:tagLst>
</file>

<file path=ppt/tags/tag699.xml><?xml version="1.0" encoding="utf-8"?>
<p:tagLst xmlns:a="http://schemas.openxmlformats.org/drawingml/2006/main" xmlns:r="http://schemas.openxmlformats.org/officeDocument/2006/relationships" xmlns:p="http://schemas.openxmlformats.org/presentationml/2006/main">
  <p:tag name="NUM" val="428"/>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00.xml><?xml version="1.0" encoding="utf-8"?>
<p:tagLst xmlns:a="http://schemas.openxmlformats.org/drawingml/2006/main" xmlns:r="http://schemas.openxmlformats.org/officeDocument/2006/relationships" xmlns:p="http://schemas.openxmlformats.org/presentationml/2006/main">
  <p:tag name="NUM" val="429"/>
</p:tagLst>
</file>

<file path=ppt/tags/tag701.xml><?xml version="1.0" encoding="utf-8"?>
<p:tagLst xmlns:a="http://schemas.openxmlformats.org/drawingml/2006/main" xmlns:r="http://schemas.openxmlformats.org/officeDocument/2006/relationships" xmlns:p="http://schemas.openxmlformats.org/presentationml/2006/main">
  <p:tag name="NUM" val="430"/>
</p:tagLst>
</file>

<file path=ppt/tags/tag702.xml><?xml version="1.0" encoding="utf-8"?>
<p:tagLst xmlns:a="http://schemas.openxmlformats.org/drawingml/2006/main" xmlns:r="http://schemas.openxmlformats.org/officeDocument/2006/relationships" xmlns:p="http://schemas.openxmlformats.org/presentationml/2006/main">
  <p:tag name="NUM" val="431"/>
</p:tagLst>
</file>

<file path=ppt/tags/tag703.xml><?xml version="1.0" encoding="utf-8"?>
<p:tagLst xmlns:a="http://schemas.openxmlformats.org/drawingml/2006/main" xmlns:r="http://schemas.openxmlformats.org/officeDocument/2006/relationships" xmlns:p="http://schemas.openxmlformats.org/presentationml/2006/main">
  <p:tag name="NUM" val="432"/>
</p:tagLst>
</file>

<file path=ppt/tags/tag704.xml><?xml version="1.0" encoding="utf-8"?>
<p:tagLst xmlns:a="http://schemas.openxmlformats.org/drawingml/2006/main" xmlns:r="http://schemas.openxmlformats.org/officeDocument/2006/relationships" xmlns:p="http://schemas.openxmlformats.org/presentationml/2006/main">
  <p:tag name="NUM" val="433"/>
</p:tagLst>
</file>

<file path=ppt/tags/tag705.xml><?xml version="1.0" encoding="utf-8"?>
<p:tagLst xmlns:a="http://schemas.openxmlformats.org/drawingml/2006/main" xmlns:r="http://schemas.openxmlformats.org/officeDocument/2006/relationships" xmlns:p="http://schemas.openxmlformats.org/presentationml/2006/main">
  <p:tag name="NUM" val="434"/>
</p:tagLst>
</file>

<file path=ppt/tags/tag706.xml><?xml version="1.0" encoding="utf-8"?>
<p:tagLst xmlns:a="http://schemas.openxmlformats.org/drawingml/2006/main" xmlns:r="http://schemas.openxmlformats.org/officeDocument/2006/relationships" xmlns:p="http://schemas.openxmlformats.org/presentationml/2006/main">
  <p:tag name="NUM" val="435"/>
</p:tagLst>
</file>

<file path=ppt/tags/tag707.xml><?xml version="1.0" encoding="utf-8"?>
<p:tagLst xmlns:a="http://schemas.openxmlformats.org/drawingml/2006/main" xmlns:r="http://schemas.openxmlformats.org/officeDocument/2006/relationships" xmlns:p="http://schemas.openxmlformats.org/presentationml/2006/main">
  <p:tag name="NUM" val="436"/>
</p:tagLst>
</file>

<file path=ppt/tags/tag708.xml><?xml version="1.0" encoding="utf-8"?>
<p:tagLst xmlns:a="http://schemas.openxmlformats.org/drawingml/2006/main" xmlns:r="http://schemas.openxmlformats.org/officeDocument/2006/relationships" xmlns:p="http://schemas.openxmlformats.org/presentationml/2006/main">
  <p:tag name="NUM" val="437"/>
</p:tagLst>
</file>

<file path=ppt/tags/tag709.xml><?xml version="1.0" encoding="utf-8"?>
<p:tagLst xmlns:a="http://schemas.openxmlformats.org/drawingml/2006/main" xmlns:r="http://schemas.openxmlformats.org/officeDocument/2006/relationships" xmlns:p="http://schemas.openxmlformats.org/presentationml/2006/main">
  <p:tag name="NUM" val="438"/>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10.xml><?xml version="1.0" encoding="utf-8"?>
<p:tagLst xmlns:a="http://schemas.openxmlformats.org/drawingml/2006/main" xmlns:r="http://schemas.openxmlformats.org/officeDocument/2006/relationships" xmlns:p="http://schemas.openxmlformats.org/presentationml/2006/main">
  <p:tag name="NUM" val="439"/>
</p:tagLst>
</file>

<file path=ppt/tags/tag711.xml><?xml version="1.0" encoding="utf-8"?>
<p:tagLst xmlns:a="http://schemas.openxmlformats.org/drawingml/2006/main" xmlns:r="http://schemas.openxmlformats.org/officeDocument/2006/relationships" xmlns:p="http://schemas.openxmlformats.org/presentationml/2006/main">
  <p:tag name="NUM" val="440"/>
</p:tagLst>
</file>

<file path=ppt/tags/tag712.xml><?xml version="1.0" encoding="utf-8"?>
<p:tagLst xmlns:a="http://schemas.openxmlformats.org/drawingml/2006/main" xmlns:r="http://schemas.openxmlformats.org/officeDocument/2006/relationships" xmlns:p="http://schemas.openxmlformats.org/presentationml/2006/main">
  <p:tag name="NUM" val="441"/>
</p:tagLst>
</file>

<file path=ppt/tags/tag713.xml><?xml version="1.0" encoding="utf-8"?>
<p:tagLst xmlns:a="http://schemas.openxmlformats.org/drawingml/2006/main" xmlns:r="http://schemas.openxmlformats.org/officeDocument/2006/relationships" xmlns:p="http://schemas.openxmlformats.org/presentationml/2006/main">
  <p:tag name="NUM" val="442"/>
</p:tagLst>
</file>

<file path=ppt/tags/tag714.xml><?xml version="1.0" encoding="utf-8"?>
<p:tagLst xmlns:a="http://schemas.openxmlformats.org/drawingml/2006/main" xmlns:r="http://schemas.openxmlformats.org/officeDocument/2006/relationships" xmlns:p="http://schemas.openxmlformats.org/presentationml/2006/main">
  <p:tag name="NUM" val="443"/>
</p:tagLst>
</file>

<file path=ppt/tags/tag715.xml><?xml version="1.0" encoding="utf-8"?>
<p:tagLst xmlns:a="http://schemas.openxmlformats.org/drawingml/2006/main" xmlns:r="http://schemas.openxmlformats.org/officeDocument/2006/relationships" xmlns:p="http://schemas.openxmlformats.org/presentationml/2006/main">
  <p:tag name="NUM" val="444"/>
</p:tagLst>
</file>

<file path=ppt/tags/tag716.xml><?xml version="1.0" encoding="utf-8"?>
<p:tagLst xmlns:a="http://schemas.openxmlformats.org/drawingml/2006/main" xmlns:r="http://schemas.openxmlformats.org/officeDocument/2006/relationships" xmlns:p="http://schemas.openxmlformats.org/presentationml/2006/main">
  <p:tag name="NUM" val="445"/>
</p:tagLst>
</file>

<file path=ppt/tags/tag717.xml><?xml version="1.0" encoding="utf-8"?>
<p:tagLst xmlns:a="http://schemas.openxmlformats.org/drawingml/2006/main" xmlns:r="http://schemas.openxmlformats.org/officeDocument/2006/relationships" xmlns:p="http://schemas.openxmlformats.org/presentationml/2006/main">
  <p:tag name="NUM" val="446"/>
</p:tagLst>
</file>

<file path=ppt/tags/tag718.xml><?xml version="1.0" encoding="utf-8"?>
<p:tagLst xmlns:a="http://schemas.openxmlformats.org/drawingml/2006/main" xmlns:r="http://schemas.openxmlformats.org/officeDocument/2006/relationships" xmlns:p="http://schemas.openxmlformats.org/presentationml/2006/main">
  <p:tag name="NUM" val="447"/>
</p:tagLst>
</file>

<file path=ppt/tags/tag719.xml><?xml version="1.0" encoding="utf-8"?>
<p:tagLst xmlns:a="http://schemas.openxmlformats.org/drawingml/2006/main" xmlns:r="http://schemas.openxmlformats.org/officeDocument/2006/relationships" xmlns:p="http://schemas.openxmlformats.org/presentationml/2006/main">
  <p:tag name="NUM" val="448"/>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20.xml><?xml version="1.0" encoding="utf-8"?>
<p:tagLst xmlns:a="http://schemas.openxmlformats.org/drawingml/2006/main" xmlns:r="http://schemas.openxmlformats.org/officeDocument/2006/relationships" xmlns:p="http://schemas.openxmlformats.org/presentationml/2006/main">
  <p:tag name="NUM" val="449"/>
</p:tagLst>
</file>

<file path=ppt/tags/tag721.xml><?xml version="1.0" encoding="utf-8"?>
<p:tagLst xmlns:a="http://schemas.openxmlformats.org/drawingml/2006/main" xmlns:r="http://schemas.openxmlformats.org/officeDocument/2006/relationships" xmlns:p="http://schemas.openxmlformats.org/presentationml/2006/main">
  <p:tag name="NUM" val="450"/>
</p:tagLst>
</file>

<file path=ppt/tags/tag722.xml><?xml version="1.0" encoding="utf-8"?>
<p:tagLst xmlns:a="http://schemas.openxmlformats.org/drawingml/2006/main" xmlns:r="http://schemas.openxmlformats.org/officeDocument/2006/relationships" xmlns:p="http://schemas.openxmlformats.org/presentationml/2006/main">
  <p:tag name="NUM" val="451"/>
</p:tagLst>
</file>

<file path=ppt/tags/tag723.xml><?xml version="1.0" encoding="utf-8"?>
<p:tagLst xmlns:a="http://schemas.openxmlformats.org/drawingml/2006/main" xmlns:r="http://schemas.openxmlformats.org/officeDocument/2006/relationships" xmlns:p="http://schemas.openxmlformats.org/presentationml/2006/main">
  <p:tag name="NUM" val="452"/>
</p:tagLst>
</file>

<file path=ppt/tags/tag724.xml><?xml version="1.0" encoding="utf-8"?>
<p:tagLst xmlns:a="http://schemas.openxmlformats.org/drawingml/2006/main" xmlns:r="http://schemas.openxmlformats.org/officeDocument/2006/relationships" xmlns:p="http://schemas.openxmlformats.org/presentationml/2006/main">
  <p:tag name="NUM" val="453"/>
</p:tagLst>
</file>

<file path=ppt/tags/tag725.xml><?xml version="1.0" encoding="utf-8"?>
<p:tagLst xmlns:a="http://schemas.openxmlformats.org/drawingml/2006/main" xmlns:r="http://schemas.openxmlformats.org/officeDocument/2006/relationships" xmlns:p="http://schemas.openxmlformats.org/presentationml/2006/main">
  <p:tag name="NUM" val="454"/>
</p:tagLst>
</file>

<file path=ppt/tags/tag726.xml><?xml version="1.0" encoding="utf-8"?>
<p:tagLst xmlns:a="http://schemas.openxmlformats.org/drawingml/2006/main" xmlns:r="http://schemas.openxmlformats.org/officeDocument/2006/relationships" xmlns:p="http://schemas.openxmlformats.org/presentationml/2006/main">
  <p:tag name="NUM" val="455"/>
</p:tagLst>
</file>

<file path=ppt/tags/tag727.xml><?xml version="1.0" encoding="utf-8"?>
<p:tagLst xmlns:a="http://schemas.openxmlformats.org/drawingml/2006/main" xmlns:r="http://schemas.openxmlformats.org/officeDocument/2006/relationships" xmlns:p="http://schemas.openxmlformats.org/presentationml/2006/main">
  <p:tag name="NUM" val="456"/>
</p:tagLst>
</file>

<file path=ppt/tags/tag728.xml><?xml version="1.0" encoding="utf-8"?>
<p:tagLst xmlns:a="http://schemas.openxmlformats.org/drawingml/2006/main" xmlns:r="http://schemas.openxmlformats.org/officeDocument/2006/relationships" xmlns:p="http://schemas.openxmlformats.org/presentationml/2006/main">
  <p:tag name="NUM" val="457"/>
</p:tagLst>
</file>

<file path=ppt/tags/tag729.xml><?xml version="1.0" encoding="utf-8"?>
<p:tagLst xmlns:a="http://schemas.openxmlformats.org/drawingml/2006/main" xmlns:r="http://schemas.openxmlformats.org/officeDocument/2006/relationships" xmlns:p="http://schemas.openxmlformats.org/presentationml/2006/main">
  <p:tag name="NUM" val="458"/>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30.xml><?xml version="1.0" encoding="utf-8"?>
<p:tagLst xmlns:a="http://schemas.openxmlformats.org/drawingml/2006/main" xmlns:r="http://schemas.openxmlformats.org/officeDocument/2006/relationships" xmlns:p="http://schemas.openxmlformats.org/presentationml/2006/main">
  <p:tag name="NUM" val="459"/>
</p:tagLst>
</file>

<file path=ppt/tags/tag731.xml><?xml version="1.0" encoding="utf-8"?>
<p:tagLst xmlns:a="http://schemas.openxmlformats.org/drawingml/2006/main" xmlns:r="http://schemas.openxmlformats.org/officeDocument/2006/relationships" xmlns:p="http://schemas.openxmlformats.org/presentationml/2006/main">
  <p:tag name="NUM" val="460"/>
</p:tagLst>
</file>

<file path=ppt/tags/tag732.xml><?xml version="1.0" encoding="utf-8"?>
<p:tagLst xmlns:a="http://schemas.openxmlformats.org/drawingml/2006/main" xmlns:r="http://schemas.openxmlformats.org/officeDocument/2006/relationships" xmlns:p="http://schemas.openxmlformats.org/presentationml/2006/main">
  <p:tag name="NUM" val="461"/>
</p:tagLst>
</file>

<file path=ppt/tags/tag733.xml><?xml version="1.0" encoding="utf-8"?>
<p:tagLst xmlns:a="http://schemas.openxmlformats.org/drawingml/2006/main" xmlns:r="http://schemas.openxmlformats.org/officeDocument/2006/relationships" xmlns:p="http://schemas.openxmlformats.org/presentationml/2006/main">
  <p:tag name="NUM" val="462"/>
</p:tagLst>
</file>

<file path=ppt/tags/tag734.xml><?xml version="1.0" encoding="utf-8"?>
<p:tagLst xmlns:a="http://schemas.openxmlformats.org/drawingml/2006/main" xmlns:r="http://schemas.openxmlformats.org/officeDocument/2006/relationships" xmlns:p="http://schemas.openxmlformats.org/presentationml/2006/main">
  <p:tag name="NUM" val="463"/>
</p:tagLst>
</file>

<file path=ppt/tags/tag735.xml><?xml version="1.0" encoding="utf-8"?>
<p:tagLst xmlns:a="http://schemas.openxmlformats.org/drawingml/2006/main" xmlns:r="http://schemas.openxmlformats.org/officeDocument/2006/relationships" xmlns:p="http://schemas.openxmlformats.org/presentationml/2006/main">
  <p:tag name="NUM" val="464"/>
</p:tagLst>
</file>

<file path=ppt/tags/tag736.xml><?xml version="1.0" encoding="utf-8"?>
<p:tagLst xmlns:a="http://schemas.openxmlformats.org/drawingml/2006/main" xmlns:r="http://schemas.openxmlformats.org/officeDocument/2006/relationships" xmlns:p="http://schemas.openxmlformats.org/presentationml/2006/main">
  <p:tag name="NUM" val="465"/>
</p:tagLst>
</file>

<file path=ppt/tags/tag737.xml><?xml version="1.0" encoding="utf-8"?>
<p:tagLst xmlns:a="http://schemas.openxmlformats.org/drawingml/2006/main" xmlns:r="http://schemas.openxmlformats.org/officeDocument/2006/relationships" xmlns:p="http://schemas.openxmlformats.org/presentationml/2006/main">
  <p:tag name="NUM" val="466"/>
</p:tagLst>
</file>

<file path=ppt/tags/tag738.xml><?xml version="1.0" encoding="utf-8"?>
<p:tagLst xmlns:a="http://schemas.openxmlformats.org/drawingml/2006/main" xmlns:r="http://schemas.openxmlformats.org/officeDocument/2006/relationships" xmlns:p="http://schemas.openxmlformats.org/presentationml/2006/main">
  <p:tag name="NUM" val="467"/>
</p:tagLst>
</file>

<file path=ppt/tags/tag739.xml><?xml version="1.0" encoding="utf-8"?>
<p:tagLst xmlns:a="http://schemas.openxmlformats.org/drawingml/2006/main" xmlns:r="http://schemas.openxmlformats.org/officeDocument/2006/relationships" xmlns:p="http://schemas.openxmlformats.org/presentationml/2006/main">
  <p:tag name="NUM" val="468"/>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40.xml><?xml version="1.0" encoding="utf-8"?>
<p:tagLst xmlns:a="http://schemas.openxmlformats.org/drawingml/2006/main" xmlns:r="http://schemas.openxmlformats.org/officeDocument/2006/relationships" xmlns:p="http://schemas.openxmlformats.org/presentationml/2006/main">
  <p:tag name="NUM" val="469"/>
</p:tagLst>
</file>

<file path=ppt/tags/tag741.xml><?xml version="1.0" encoding="utf-8"?>
<p:tagLst xmlns:a="http://schemas.openxmlformats.org/drawingml/2006/main" xmlns:r="http://schemas.openxmlformats.org/officeDocument/2006/relationships" xmlns:p="http://schemas.openxmlformats.org/presentationml/2006/main">
  <p:tag name="NUM" val="470"/>
</p:tagLst>
</file>

<file path=ppt/tags/tag742.xml><?xml version="1.0" encoding="utf-8"?>
<p:tagLst xmlns:a="http://schemas.openxmlformats.org/drawingml/2006/main" xmlns:r="http://schemas.openxmlformats.org/officeDocument/2006/relationships" xmlns:p="http://schemas.openxmlformats.org/presentationml/2006/main">
  <p:tag name="NUM" val="471"/>
</p:tagLst>
</file>

<file path=ppt/tags/tag743.xml><?xml version="1.0" encoding="utf-8"?>
<p:tagLst xmlns:a="http://schemas.openxmlformats.org/drawingml/2006/main" xmlns:r="http://schemas.openxmlformats.org/officeDocument/2006/relationships" xmlns:p="http://schemas.openxmlformats.org/presentationml/2006/main">
  <p:tag name="NUM" val="472"/>
</p:tagLst>
</file>

<file path=ppt/tags/tag744.xml><?xml version="1.0" encoding="utf-8"?>
<p:tagLst xmlns:a="http://schemas.openxmlformats.org/drawingml/2006/main" xmlns:r="http://schemas.openxmlformats.org/officeDocument/2006/relationships" xmlns:p="http://schemas.openxmlformats.org/presentationml/2006/main">
  <p:tag name="NUM" val="473"/>
</p:tagLst>
</file>

<file path=ppt/tags/tag745.xml><?xml version="1.0" encoding="utf-8"?>
<p:tagLst xmlns:a="http://schemas.openxmlformats.org/drawingml/2006/main" xmlns:r="http://schemas.openxmlformats.org/officeDocument/2006/relationships" xmlns:p="http://schemas.openxmlformats.org/presentationml/2006/main">
  <p:tag name="NUM" val="474"/>
</p:tagLst>
</file>

<file path=ppt/tags/tag746.xml><?xml version="1.0" encoding="utf-8"?>
<p:tagLst xmlns:a="http://schemas.openxmlformats.org/drawingml/2006/main" xmlns:r="http://schemas.openxmlformats.org/officeDocument/2006/relationships" xmlns:p="http://schemas.openxmlformats.org/presentationml/2006/main">
  <p:tag name="NUM" val="475"/>
</p:tagLst>
</file>

<file path=ppt/tags/tag747.xml><?xml version="1.0" encoding="utf-8"?>
<p:tagLst xmlns:a="http://schemas.openxmlformats.org/drawingml/2006/main" xmlns:r="http://schemas.openxmlformats.org/officeDocument/2006/relationships" xmlns:p="http://schemas.openxmlformats.org/presentationml/2006/main">
  <p:tag name="NUM" val="476"/>
</p:tagLst>
</file>

<file path=ppt/tags/tag748.xml><?xml version="1.0" encoding="utf-8"?>
<p:tagLst xmlns:a="http://schemas.openxmlformats.org/drawingml/2006/main" xmlns:r="http://schemas.openxmlformats.org/officeDocument/2006/relationships" xmlns:p="http://schemas.openxmlformats.org/presentationml/2006/main">
  <p:tag name="NUM" val="477"/>
</p:tagLst>
</file>

<file path=ppt/tags/tag749.xml><?xml version="1.0" encoding="utf-8"?>
<p:tagLst xmlns:a="http://schemas.openxmlformats.org/drawingml/2006/main" xmlns:r="http://schemas.openxmlformats.org/officeDocument/2006/relationships" xmlns:p="http://schemas.openxmlformats.org/presentationml/2006/main">
  <p:tag name="NUM" val="478"/>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50.xml><?xml version="1.0" encoding="utf-8"?>
<p:tagLst xmlns:a="http://schemas.openxmlformats.org/drawingml/2006/main" xmlns:r="http://schemas.openxmlformats.org/officeDocument/2006/relationships" xmlns:p="http://schemas.openxmlformats.org/presentationml/2006/main">
  <p:tag name="NUM" val="479"/>
</p:tagLst>
</file>

<file path=ppt/tags/tag751.xml><?xml version="1.0" encoding="utf-8"?>
<p:tagLst xmlns:a="http://schemas.openxmlformats.org/drawingml/2006/main" xmlns:r="http://schemas.openxmlformats.org/officeDocument/2006/relationships" xmlns:p="http://schemas.openxmlformats.org/presentationml/2006/main">
  <p:tag name="NUM" val="480"/>
</p:tagLst>
</file>

<file path=ppt/tags/tag752.xml><?xml version="1.0" encoding="utf-8"?>
<p:tagLst xmlns:a="http://schemas.openxmlformats.org/drawingml/2006/main" xmlns:r="http://schemas.openxmlformats.org/officeDocument/2006/relationships" xmlns:p="http://schemas.openxmlformats.org/presentationml/2006/main">
  <p:tag name="NUM" val="481"/>
</p:tagLst>
</file>

<file path=ppt/tags/tag753.xml><?xml version="1.0" encoding="utf-8"?>
<p:tagLst xmlns:a="http://schemas.openxmlformats.org/drawingml/2006/main" xmlns:r="http://schemas.openxmlformats.org/officeDocument/2006/relationships" xmlns:p="http://schemas.openxmlformats.org/presentationml/2006/main">
  <p:tag name="NUM" val="482"/>
</p:tagLst>
</file>

<file path=ppt/tags/tag754.xml><?xml version="1.0" encoding="utf-8"?>
<p:tagLst xmlns:a="http://schemas.openxmlformats.org/drawingml/2006/main" xmlns:r="http://schemas.openxmlformats.org/officeDocument/2006/relationships" xmlns:p="http://schemas.openxmlformats.org/presentationml/2006/main">
  <p:tag name="NUM" val="483"/>
</p:tagLst>
</file>

<file path=ppt/tags/tag755.xml><?xml version="1.0" encoding="utf-8"?>
<p:tagLst xmlns:a="http://schemas.openxmlformats.org/drawingml/2006/main" xmlns:r="http://schemas.openxmlformats.org/officeDocument/2006/relationships" xmlns:p="http://schemas.openxmlformats.org/presentationml/2006/main">
  <p:tag name="NUM" val="484"/>
</p:tagLst>
</file>

<file path=ppt/tags/tag756.xml><?xml version="1.0" encoding="utf-8"?>
<p:tagLst xmlns:a="http://schemas.openxmlformats.org/drawingml/2006/main" xmlns:r="http://schemas.openxmlformats.org/officeDocument/2006/relationships" xmlns:p="http://schemas.openxmlformats.org/presentationml/2006/main">
  <p:tag name="NUM" val="485"/>
</p:tagLst>
</file>

<file path=ppt/tags/tag757.xml><?xml version="1.0" encoding="utf-8"?>
<p:tagLst xmlns:a="http://schemas.openxmlformats.org/drawingml/2006/main" xmlns:r="http://schemas.openxmlformats.org/officeDocument/2006/relationships" xmlns:p="http://schemas.openxmlformats.org/presentationml/2006/main">
  <p:tag name="NUM" val="486"/>
</p:tagLst>
</file>

<file path=ppt/tags/tag758.xml><?xml version="1.0" encoding="utf-8"?>
<p:tagLst xmlns:a="http://schemas.openxmlformats.org/drawingml/2006/main" xmlns:r="http://schemas.openxmlformats.org/officeDocument/2006/relationships" xmlns:p="http://schemas.openxmlformats.org/presentationml/2006/main">
  <p:tag name="NUM" val="487"/>
</p:tagLst>
</file>

<file path=ppt/tags/tag759.xml><?xml version="1.0" encoding="utf-8"?>
<p:tagLst xmlns:a="http://schemas.openxmlformats.org/drawingml/2006/main" xmlns:r="http://schemas.openxmlformats.org/officeDocument/2006/relationships" xmlns:p="http://schemas.openxmlformats.org/presentationml/2006/main">
  <p:tag name="NUM" val="488"/>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60.xml><?xml version="1.0" encoding="utf-8"?>
<p:tagLst xmlns:a="http://schemas.openxmlformats.org/drawingml/2006/main" xmlns:r="http://schemas.openxmlformats.org/officeDocument/2006/relationships" xmlns:p="http://schemas.openxmlformats.org/presentationml/2006/main">
  <p:tag name="NUM" val="489"/>
</p:tagLst>
</file>

<file path=ppt/tags/tag761.xml><?xml version="1.0" encoding="utf-8"?>
<p:tagLst xmlns:a="http://schemas.openxmlformats.org/drawingml/2006/main" xmlns:r="http://schemas.openxmlformats.org/officeDocument/2006/relationships" xmlns:p="http://schemas.openxmlformats.org/presentationml/2006/main">
  <p:tag name="NUM" val="490"/>
</p:tagLst>
</file>

<file path=ppt/tags/tag762.xml><?xml version="1.0" encoding="utf-8"?>
<p:tagLst xmlns:a="http://schemas.openxmlformats.org/drawingml/2006/main" xmlns:r="http://schemas.openxmlformats.org/officeDocument/2006/relationships" xmlns:p="http://schemas.openxmlformats.org/presentationml/2006/main">
  <p:tag name="NUM" val="491"/>
</p:tagLst>
</file>

<file path=ppt/tags/tag763.xml><?xml version="1.0" encoding="utf-8"?>
<p:tagLst xmlns:a="http://schemas.openxmlformats.org/drawingml/2006/main" xmlns:r="http://schemas.openxmlformats.org/officeDocument/2006/relationships" xmlns:p="http://schemas.openxmlformats.org/presentationml/2006/main">
  <p:tag name="NUM" val="492"/>
</p:tagLst>
</file>

<file path=ppt/tags/tag764.xml><?xml version="1.0" encoding="utf-8"?>
<p:tagLst xmlns:a="http://schemas.openxmlformats.org/drawingml/2006/main" xmlns:r="http://schemas.openxmlformats.org/officeDocument/2006/relationships" xmlns:p="http://schemas.openxmlformats.org/presentationml/2006/main">
  <p:tag name="NUM" val="493"/>
</p:tagLst>
</file>

<file path=ppt/tags/tag765.xml><?xml version="1.0" encoding="utf-8"?>
<p:tagLst xmlns:a="http://schemas.openxmlformats.org/drawingml/2006/main" xmlns:r="http://schemas.openxmlformats.org/officeDocument/2006/relationships" xmlns:p="http://schemas.openxmlformats.org/presentationml/2006/main">
  <p:tag name="NUM" val="494"/>
</p:tagLst>
</file>

<file path=ppt/tags/tag766.xml><?xml version="1.0" encoding="utf-8"?>
<p:tagLst xmlns:a="http://schemas.openxmlformats.org/drawingml/2006/main" xmlns:r="http://schemas.openxmlformats.org/officeDocument/2006/relationships" xmlns:p="http://schemas.openxmlformats.org/presentationml/2006/main">
  <p:tag name="NUM" val="495"/>
</p:tagLst>
</file>

<file path=ppt/tags/tag767.xml><?xml version="1.0" encoding="utf-8"?>
<p:tagLst xmlns:a="http://schemas.openxmlformats.org/drawingml/2006/main" xmlns:r="http://schemas.openxmlformats.org/officeDocument/2006/relationships" xmlns:p="http://schemas.openxmlformats.org/presentationml/2006/main">
  <p:tag name="NUM" val="496"/>
</p:tagLst>
</file>

<file path=ppt/tags/tag768.xml><?xml version="1.0" encoding="utf-8"?>
<p:tagLst xmlns:a="http://schemas.openxmlformats.org/drawingml/2006/main" xmlns:r="http://schemas.openxmlformats.org/officeDocument/2006/relationships" xmlns:p="http://schemas.openxmlformats.org/presentationml/2006/main">
  <p:tag name="NUM" val="497"/>
</p:tagLst>
</file>

<file path=ppt/tags/tag769.xml><?xml version="1.0" encoding="utf-8"?>
<p:tagLst xmlns:a="http://schemas.openxmlformats.org/drawingml/2006/main" xmlns:r="http://schemas.openxmlformats.org/officeDocument/2006/relationships" xmlns:p="http://schemas.openxmlformats.org/presentationml/2006/main">
  <p:tag name="NUM" val="498"/>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70.xml><?xml version="1.0" encoding="utf-8"?>
<p:tagLst xmlns:a="http://schemas.openxmlformats.org/drawingml/2006/main" xmlns:r="http://schemas.openxmlformats.org/officeDocument/2006/relationships" xmlns:p="http://schemas.openxmlformats.org/presentationml/2006/main">
  <p:tag name="NUM" val="499"/>
</p:tagLst>
</file>

<file path=ppt/tags/tag771.xml><?xml version="1.0" encoding="utf-8"?>
<p:tagLst xmlns:a="http://schemas.openxmlformats.org/drawingml/2006/main" xmlns:r="http://schemas.openxmlformats.org/officeDocument/2006/relationships" xmlns:p="http://schemas.openxmlformats.org/presentationml/2006/main">
  <p:tag name="NUM" val="500"/>
</p:tagLst>
</file>

<file path=ppt/tags/tag772.xml><?xml version="1.0" encoding="utf-8"?>
<p:tagLst xmlns:a="http://schemas.openxmlformats.org/drawingml/2006/main" xmlns:r="http://schemas.openxmlformats.org/officeDocument/2006/relationships" xmlns:p="http://schemas.openxmlformats.org/presentationml/2006/main">
  <p:tag name="NUM" val="501"/>
</p:tagLst>
</file>

<file path=ppt/tags/tag773.xml><?xml version="1.0" encoding="utf-8"?>
<p:tagLst xmlns:a="http://schemas.openxmlformats.org/drawingml/2006/main" xmlns:r="http://schemas.openxmlformats.org/officeDocument/2006/relationships" xmlns:p="http://schemas.openxmlformats.org/presentationml/2006/main">
  <p:tag name="NUM" val="502"/>
</p:tagLst>
</file>

<file path=ppt/tags/tag774.xml><?xml version="1.0" encoding="utf-8"?>
<p:tagLst xmlns:a="http://schemas.openxmlformats.org/drawingml/2006/main" xmlns:r="http://schemas.openxmlformats.org/officeDocument/2006/relationships" xmlns:p="http://schemas.openxmlformats.org/presentationml/2006/main">
  <p:tag name="NUM" val="503"/>
</p:tagLst>
</file>

<file path=ppt/tags/tag775.xml><?xml version="1.0" encoding="utf-8"?>
<p:tagLst xmlns:a="http://schemas.openxmlformats.org/drawingml/2006/main" xmlns:r="http://schemas.openxmlformats.org/officeDocument/2006/relationships" xmlns:p="http://schemas.openxmlformats.org/presentationml/2006/main">
  <p:tag name="NUM" val="504"/>
</p:tagLst>
</file>

<file path=ppt/tags/tag776.xml><?xml version="1.0" encoding="utf-8"?>
<p:tagLst xmlns:a="http://schemas.openxmlformats.org/drawingml/2006/main" xmlns:r="http://schemas.openxmlformats.org/officeDocument/2006/relationships" xmlns:p="http://schemas.openxmlformats.org/presentationml/2006/main">
  <p:tag name="NUM" val="505"/>
</p:tagLst>
</file>

<file path=ppt/tags/tag777.xml><?xml version="1.0" encoding="utf-8"?>
<p:tagLst xmlns:a="http://schemas.openxmlformats.org/drawingml/2006/main" xmlns:r="http://schemas.openxmlformats.org/officeDocument/2006/relationships" xmlns:p="http://schemas.openxmlformats.org/presentationml/2006/main">
  <p:tag name="NUM" val="506"/>
</p:tagLst>
</file>

<file path=ppt/tags/tag778.xml><?xml version="1.0" encoding="utf-8"?>
<p:tagLst xmlns:a="http://schemas.openxmlformats.org/drawingml/2006/main" xmlns:r="http://schemas.openxmlformats.org/officeDocument/2006/relationships" xmlns:p="http://schemas.openxmlformats.org/presentationml/2006/main">
  <p:tag name="NUM" val="507"/>
</p:tagLst>
</file>

<file path=ppt/tags/tag779.xml><?xml version="1.0" encoding="utf-8"?>
<p:tagLst xmlns:a="http://schemas.openxmlformats.org/drawingml/2006/main" xmlns:r="http://schemas.openxmlformats.org/officeDocument/2006/relationships" xmlns:p="http://schemas.openxmlformats.org/presentationml/2006/main">
  <p:tag name="NUM" val="508"/>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80.xml><?xml version="1.0" encoding="utf-8"?>
<p:tagLst xmlns:a="http://schemas.openxmlformats.org/drawingml/2006/main" xmlns:r="http://schemas.openxmlformats.org/officeDocument/2006/relationships" xmlns:p="http://schemas.openxmlformats.org/presentationml/2006/main">
  <p:tag name="NUM" val="509"/>
</p:tagLst>
</file>

<file path=ppt/tags/tag781.xml><?xml version="1.0" encoding="utf-8"?>
<p:tagLst xmlns:a="http://schemas.openxmlformats.org/drawingml/2006/main" xmlns:r="http://schemas.openxmlformats.org/officeDocument/2006/relationships" xmlns:p="http://schemas.openxmlformats.org/presentationml/2006/main">
  <p:tag name="NUM" val="510"/>
</p:tagLst>
</file>

<file path=ppt/tags/tag782.xml><?xml version="1.0" encoding="utf-8"?>
<p:tagLst xmlns:a="http://schemas.openxmlformats.org/drawingml/2006/main" xmlns:r="http://schemas.openxmlformats.org/officeDocument/2006/relationships" xmlns:p="http://schemas.openxmlformats.org/presentationml/2006/main">
  <p:tag name="NUM" val="511"/>
</p:tagLst>
</file>

<file path=ppt/tags/tag783.xml><?xml version="1.0" encoding="utf-8"?>
<p:tagLst xmlns:a="http://schemas.openxmlformats.org/drawingml/2006/main" xmlns:r="http://schemas.openxmlformats.org/officeDocument/2006/relationships" xmlns:p="http://schemas.openxmlformats.org/presentationml/2006/main">
  <p:tag name="NUM" val="512"/>
</p:tagLst>
</file>

<file path=ppt/tags/tag784.xml><?xml version="1.0" encoding="utf-8"?>
<p:tagLst xmlns:a="http://schemas.openxmlformats.org/drawingml/2006/main" xmlns:r="http://schemas.openxmlformats.org/officeDocument/2006/relationships" xmlns:p="http://schemas.openxmlformats.org/presentationml/2006/main">
  <p:tag name="NUM" val="513"/>
</p:tagLst>
</file>

<file path=ppt/tags/tag785.xml><?xml version="1.0" encoding="utf-8"?>
<p:tagLst xmlns:a="http://schemas.openxmlformats.org/drawingml/2006/main" xmlns:r="http://schemas.openxmlformats.org/officeDocument/2006/relationships" xmlns:p="http://schemas.openxmlformats.org/presentationml/2006/main">
  <p:tag name="NUM" val="514"/>
</p:tagLst>
</file>

<file path=ppt/tags/tag786.xml><?xml version="1.0" encoding="utf-8"?>
<p:tagLst xmlns:a="http://schemas.openxmlformats.org/drawingml/2006/main" xmlns:r="http://schemas.openxmlformats.org/officeDocument/2006/relationships" xmlns:p="http://schemas.openxmlformats.org/presentationml/2006/main">
  <p:tag name="NUM" val="515"/>
</p:tagLst>
</file>

<file path=ppt/tags/tag787.xml><?xml version="1.0" encoding="utf-8"?>
<p:tagLst xmlns:a="http://schemas.openxmlformats.org/drawingml/2006/main" xmlns:r="http://schemas.openxmlformats.org/officeDocument/2006/relationships" xmlns:p="http://schemas.openxmlformats.org/presentationml/2006/main">
  <p:tag name="NUM" val="516"/>
</p:tagLst>
</file>

<file path=ppt/tags/tag788.xml><?xml version="1.0" encoding="utf-8"?>
<p:tagLst xmlns:a="http://schemas.openxmlformats.org/drawingml/2006/main" xmlns:r="http://schemas.openxmlformats.org/officeDocument/2006/relationships" xmlns:p="http://schemas.openxmlformats.org/presentationml/2006/main">
  <p:tag name="NUM" val="517"/>
</p:tagLst>
</file>

<file path=ppt/tags/tag789.xml><?xml version="1.0" encoding="utf-8"?>
<p:tagLst xmlns:a="http://schemas.openxmlformats.org/drawingml/2006/main" xmlns:r="http://schemas.openxmlformats.org/officeDocument/2006/relationships" xmlns:p="http://schemas.openxmlformats.org/presentationml/2006/main">
  <p:tag name="NUM" val="518"/>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790.xml><?xml version="1.0" encoding="utf-8"?>
<p:tagLst xmlns:a="http://schemas.openxmlformats.org/drawingml/2006/main" xmlns:r="http://schemas.openxmlformats.org/officeDocument/2006/relationships" xmlns:p="http://schemas.openxmlformats.org/presentationml/2006/main">
  <p:tag name="NUM" val="519"/>
</p:tagLst>
</file>

<file path=ppt/tags/tag791.xml><?xml version="1.0" encoding="utf-8"?>
<p:tagLst xmlns:a="http://schemas.openxmlformats.org/drawingml/2006/main" xmlns:r="http://schemas.openxmlformats.org/officeDocument/2006/relationships" xmlns:p="http://schemas.openxmlformats.org/presentationml/2006/main">
  <p:tag name="NUM" val="520"/>
</p:tagLst>
</file>

<file path=ppt/tags/tag792.xml><?xml version="1.0" encoding="utf-8"?>
<p:tagLst xmlns:a="http://schemas.openxmlformats.org/drawingml/2006/main" xmlns:r="http://schemas.openxmlformats.org/officeDocument/2006/relationships" xmlns:p="http://schemas.openxmlformats.org/presentationml/2006/main">
  <p:tag name="NUM" val="521"/>
</p:tagLst>
</file>

<file path=ppt/tags/tag793.xml><?xml version="1.0" encoding="utf-8"?>
<p:tagLst xmlns:a="http://schemas.openxmlformats.org/drawingml/2006/main" xmlns:r="http://schemas.openxmlformats.org/officeDocument/2006/relationships" xmlns:p="http://schemas.openxmlformats.org/presentationml/2006/main">
  <p:tag name="NUM" val="522"/>
</p:tagLst>
</file>

<file path=ppt/tags/tag794.xml><?xml version="1.0" encoding="utf-8"?>
<p:tagLst xmlns:a="http://schemas.openxmlformats.org/drawingml/2006/main" xmlns:r="http://schemas.openxmlformats.org/officeDocument/2006/relationships" xmlns:p="http://schemas.openxmlformats.org/presentationml/2006/main">
  <p:tag name="NUM" val="523"/>
</p:tagLst>
</file>

<file path=ppt/tags/tag795.xml><?xml version="1.0" encoding="utf-8"?>
<p:tagLst xmlns:a="http://schemas.openxmlformats.org/drawingml/2006/main" xmlns:r="http://schemas.openxmlformats.org/officeDocument/2006/relationships" xmlns:p="http://schemas.openxmlformats.org/presentationml/2006/main">
  <p:tag name="NUM" val="524"/>
</p:tagLst>
</file>

<file path=ppt/tags/tag796.xml><?xml version="1.0" encoding="utf-8"?>
<p:tagLst xmlns:a="http://schemas.openxmlformats.org/drawingml/2006/main" xmlns:r="http://schemas.openxmlformats.org/officeDocument/2006/relationships" xmlns:p="http://schemas.openxmlformats.org/presentationml/2006/main">
  <p:tag name="NUM" val="525"/>
</p:tagLst>
</file>

<file path=ppt/tags/tag797.xml><?xml version="1.0" encoding="utf-8"?>
<p:tagLst xmlns:a="http://schemas.openxmlformats.org/drawingml/2006/main" xmlns:r="http://schemas.openxmlformats.org/officeDocument/2006/relationships" xmlns:p="http://schemas.openxmlformats.org/presentationml/2006/main">
  <p:tag name="NUM" val="526"/>
</p:tagLst>
</file>

<file path=ppt/tags/tag798.xml><?xml version="1.0" encoding="utf-8"?>
<p:tagLst xmlns:a="http://schemas.openxmlformats.org/drawingml/2006/main" xmlns:r="http://schemas.openxmlformats.org/officeDocument/2006/relationships" xmlns:p="http://schemas.openxmlformats.org/presentationml/2006/main">
  <p:tag name="NUM" val="527"/>
</p:tagLst>
</file>

<file path=ppt/tags/tag799.xml><?xml version="1.0" encoding="utf-8"?>
<p:tagLst xmlns:a="http://schemas.openxmlformats.org/drawingml/2006/main" xmlns:r="http://schemas.openxmlformats.org/officeDocument/2006/relationships" xmlns:p="http://schemas.openxmlformats.org/presentationml/2006/main">
  <p:tag name="NUM" val="528"/>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00.xml><?xml version="1.0" encoding="utf-8"?>
<p:tagLst xmlns:a="http://schemas.openxmlformats.org/drawingml/2006/main" xmlns:r="http://schemas.openxmlformats.org/officeDocument/2006/relationships" xmlns:p="http://schemas.openxmlformats.org/presentationml/2006/main">
  <p:tag name="NUM" val="529"/>
</p:tagLst>
</file>

<file path=ppt/tags/tag801.xml><?xml version="1.0" encoding="utf-8"?>
<p:tagLst xmlns:a="http://schemas.openxmlformats.org/drawingml/2006/main" xmlns:r="http://schemas.openxmlformats.org/officeDocument/2006/relationships" xmlns:p="http://schemas.openxmlformats.org/presentationml/2006/main">
  <p:tag name="NUM" val="530"/>
</p:tagLst>
</file>

<file path=ppt/tags/tag802.xml><?xml version="1.0" encoding="utf-8"?>
<p:tagLst xmlns:a="http://schemas.openxmlformats.org/drawingml/2006/main" xmlns:r="http://schemas.openxmlformats.org/officeDocument/2006/relationships" xmlns:p="http://schemas.openxmlformats.org/presentationml/2006/main">
  <p:tag name="NUM" val="531"/>
</p:tagLst>
</file>

<file path=ppt/tags/tag803.xml><?xml version="1.0" encoding="utf-8"?>
<p:tagLst xmlns:a="http://schemas.openxmlformats.org/drawingml/2006/main" xmlns:r="http://schemas.openxmlformats.org/officeDocument/2006/relationships" xmlns:p="http://schemas.openxmlformats.org/presentationml/2006/main">
  <p:tag name="NUM" val="532"/>
</p:tagLst>
</file>

<file path=ppt/tags/tag804.xml><?xml version="1.0" encoding="utf-8"?>
<p:tagLst xmlns:a="http://schemas.openxmlformats.org/drawingml/2006/main" xmlns:r="http://schemas.openxmlformats.org/officeDocument/2006/relationships" xmlns:p="http://schemas.openxmlformats.org/presentationml/2006/main">
  <p:tag name="NUM" val="533"/>
</p:tagLst>
</file>

<file path=ppt/tags/tag805.xml><?xml version="1.0" encoding="utf-8"?>
<p:tagLst xmlns:a="http://schemas.openxmlformats.org/drawingml/2006/main" xmlns:r="http://schemas.openxmlformats.org/officeDocument/2006/relationships" xmlns:p="http://schemas.openxmlformats.org/presentationml/2006/main">
  <p:tag name="NUM" val="534"/>
</p:tagLst>
</file>

<file path=ppt/tags/tag806.xml><?xml version="1.0" encoding="utf-8"?>
<p:tagLst xmlns:a="http://schemas.openxmlformats.org/drawingml/2006/main" xmlns:r="http://schemas.openxmlformats.org/officeDocument/2006/relationships" xmlns:p="http://schemas.openxmlformats.org/presentationml/2006/main">
  <p:tag name="NUM" val="535"/>
</p:tagLst>
</file>

<file path=ppt/tags/tag807.xml><?xml version="1.0" encoding="utf-8"?>
<p:tagLst xmlns:a="http://schemas.openxmlformats.org/drawingml/2006/main" xmlns:r="http://schemas.openxmlformats.org/officeDocument/2006/relationships" xmlns:p="http://schemas.openxmlformats.org/presentationml/2006/main">
  <p:tag name="NUM" val="536"/>
</p:tagLst>
</file>

<file path=ppt/tags/tag808.xml><?xml version="1.0" encoding="utf-8"?>
<p:tagLst xmlns:a="http://schemas.openxmlformats.org/drawingml/2006/main" xmlns:r="http://schemas.openxmlformats.org/officeDocument/2006/relationships" xmlns:p="http://schemas.openxmlformats.org/presentationml/2006/main">
  <p:tag name="NUM" val="537"/>
</p:tagLst>
</file>

<file path=ppt/tags/tag809.xml><?xml version="1.0" encoding="utf-8"?>
<p:tagLst xmlns:a="http://schemas.openxmlformats.org/drawingml/2006/main" xmlns:r="http://schemas.openxmlformats.org/officeDocument/2006/relationships" xmlns:p="http://schemas.openxmlformats.org/presentationml/2006/main">
  <p:tag name="NUM" val="538"/>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10.xml><?xml version="1.0" encoding="utf-8"?>
<p:tagLst xmlns:a="http://schemas.openxmlformats.org/drawingml/2006/main" xmlns:r="http://schemas.openxmlformats.org/officeDocument/2006/relationships" xmlns:p="http://schemas.openxmlformats.org/presentationml/2006/main">
  <p:tag name="NUM" val="539"/>
</p:tagLst>
</file>

<file path=ppt/tags/tag811.xml><?xml version="1.0" encoding="utf-8"?>
<p:tagLst xmlns:a="http://schemas.openxmlformats.org/drawingml/2006/main" xmlns:r="http://schemas.openxmlformats.org/officeDocument/2006/relationships" xmlns:p="http://schemas.openxmlformats.org/presentationml/2006/main">
  <p:tag name="NUM" val="540"/>
</p:tagLst>
</file>

<file path=ppt/tags/tag812.xml><?xml version="1.0" encoding="utf-8"?>
<p:tagLst xmlns:a="http://schemas.openxmlformats.org/drawingml/2006/main" xmlns:r="http://schemas.openxmlformats.org/officeDocument/2006/relationships" xmlns:p="http://schemas.openxmlformats.org/presentationml/2006/main">
  <p:tag name="NUM" val="541"/>
</p:tagLst>
</file>

<file path=ppt/tags/tag813.xml><?xml version="1.0" encoding="utf-8"?>
<p:tagLst xmlns:a="http://schemas.openxmlformats.org/drawingml/2006/main" xmlns:r="http://schemas.openxmlformats.org/officeDocument/2006/relationships" xmlns:p="http://schemas.openxmlformats.org/presentationml/2006/main">
  <p:tag name="NUM" val="542"/>
</p:tagLst>
</file>

<file path=ppt/tags/tag814.xml><?xml version="1.0" encoding="utf-8"?>
<p:tagLst xmlns:a="http://schemas.openxmlformats.org/drawingml/2006/main" xmlns:r="http://schemas.openxmlformats.org/officeDocument/2006/relationships" xmlns:p="http://schemas.openxmlformats.org/presentationml/2006/main">
  <p:tag name="NUM" val="543"/>
</p:tagLst>
</file>

<file path=ppt/tags/tag815.xml><?xml version="1.0" encoding="utf-8"?>
<p:tagLst xmlns:a="http://schemas.openxmlformats.org/drawingml/2006/main" xmlns:r="http://schemas.openxmlformats.org/officeDocument/2006/relationships" xmlns:p="http://schemas.openxmlformats.org/presentationml/2006/main">
  <p:tag name="NUM" val="544"/>
</p:tagLst>
</file>

<file path=ppt/tags/tag816.xml><?xml version="1.0" encoding="utf-8"?>
<p:tagLst xmlns:a="http://schemas.openxmlformats.org/drawingml/2006/main" xmlns:r="http://schemas.openxmlformats.org/officeDocument/2006/relationships" xmlns:p="http://schemas.openxmlformats.org/presentationml/2006/main">
  <p:tag name="NUM" val="545"/>
</p:tagLst>
</file>

<file path=ppt/tags/tag817.xml><?xml version="1.0" encoding="utf-8"?>
<p:tagLst xmlns:a="http://schemas.openxmlformats.org/drawingml/2006/main" xmlns:r="http://schemas.openxmlformats.org/officeDocument/2006/relationships" xmlns:p="http://schemas.openxmlformats.org/presentationml/2006/main">
  <p:tag name="NUM" val="546"/>
</p:tagLst>
</file>

<file path=ppt/tags/tag818.xml><?xml version="1.0" encoding="utf-8"?>
<p:tagLst xmlns:a="http://schemas.openxmlformats.org/drawingml/2006/main" xmlns:r="http://schemas.openxmlformats.org/officeDocument/2006/relationships" xmlns:p="http://schemas.openxmlformats.org/presentationml/2006/main">
  <p:tag name="NUM" val="547"/>
</p:tagLst>
</file>

<file path=ppt/tags/tag819.xml><?xml version="1.0" encoding="utf-8"?>
<p:tagLst xmlns:a="http://schemas.openxmlformats.org/drawingml/2006/main" xmlns:r="http://schemas.openxmlformats.org/officeDocument/2006/relationships" xmlns:p="http://schemas.openxmlformats.org/presentationml/2006/main">
  <p:tag name="NUM" val="548"/>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20.xml><?xml version="1.0" encoding="utf-8"?>
<p:tagLst xmlns:a="http://schemas.openxmlformats.org/drawingml/2006/main" xmlns:r="http://schemas.openxmlformats.org/officeDocument/2006/relationships" xmlns:p="http://schemas.openxmlformats.org/presentationml/2006/main">
  <p:tag name="NUM" val="549"/>
</p:tagLst>
</file>

<file path=ppt/tags/tag821.xml><?xml version="1.0" encoding="utf-8"?>
<p:tagLst xmlns:a="http://schemas.openxmlformats.org/drawingml/2006/main" xmlns:r="http://schemas.openxmlformats.org/officeDocument/2006/relationships" xmlns:p="http://schemas.openxmlformats.org/presentationml/2006/main">
  <p:tag name="NUM" val="550"/>
</p:tagLst>
</file>

<file path=ppt/tags/tag822.xml><?xml version="1.0" encoding="utf-8"?>
<p:tagLst xmlns:a="http://schemas.openxmlformats.org/drawingml/2006/main" xmlns:r="http://schemas.openxmlformats.org/officeDocument/2006/relationships" xmlns:p="http://schemas.openxmlformats.org/presentationml/2006/main">
  <p:tag name="NUM" val="551"/>
</p:tagLst>
</file>

<file path=ppt/tags/tag823.xml><?xml version="1.0" encoding="utf-8"?>
<p:tagLst xmlns:a="http://schemas.openxmlformats.org/drawingml/2006/main" xmlns:r="http://schemas.openxmlformats.org/officeDocument/2006/relationships" xmlns:p="http://schemas.openxmlformats.org/presentationml/2006/main">
  <p:tag name="NUM" val="552"/>
</p:tagLst>
</file>

<file path=ppt/tags/tag824.xml><?xml version="1.0" encoding="utf-8"?>
<p:tagLst xmlns:a="http://schemas.openxmlformats.org/drawingml/2006/main" xmlns:r="http://schemas.openxmlformats.org/officeDocument/2006/relationships" xmlns:p="http://schemas.openxmlformats.org/presentationml/2006/main">
  <p:tag name="NUM" val="553"/>
</p:tagLst>
</file>

<file path=ppt/tags/tag825.xml><?xml version="1.0" encoding="utf-8"?>
<p:tagLst xmlns:a="http://schemas.openxmlformats.org/drawingml/2006/main" xmlns:r="http://schemas.openxmlformats.org/officeDocument/2006/relationships" xmlns:p="http://schemas.openxmlformats.org/presentationml/2006/main">
  <p:tag name="NUM" val="554"/>
</p:tagLst>
</file>

<file path=ppt/tags/tag826.xml><?xml version="1.0" encoding="utf-8"?>
<p:tagLst xmlns:a="http://schemas.openxmlformats.org/drawingml/2006/main" xmlns:r="http://schemas.openxmlformats.org/officeDocument/2006/relationships" xmlns:p="http://schemas.openxmlformats.org/presentationml/2006/main">
  <p:tag name="NUM" val="555"/>
</p:tagLst>
</file>

<file path=ppt/tags/tag827.xml><?xml version="1.0" encoding="utf-8"?>
<p:tagLst xmlns:a="http://schemas.openxmlformats.org/drawingml/2006/main" xmlns:r="http://schemas.openxmlformats.org/officeDocument/2006/relationships" xmlns:p="http://schemas.openxmlformats.org/presentationml/2006/main">
  <p:tag name="NUM" val="556"/>
</p:tagLst>
</file>

<file path=ppt/tags/tag828.xml><?xml version="1.0" encoding="utf-8"?>
<p:tagLst xmlns:a="http://schemas.openxmlformats.org/drawingml/2006/main" xmlns:r="http://schemas.openxmlformats.org/officeDocument/2006/relationships" xmlns:p="http://schemas.openxmlformats.org/presentationml/2006/main">
  <p:tag name="NUM" val="557"/>
</p:tagLst>
</file>

<file path=ppt/tags/tag829.xml><?xml version="1.0" encoding="utf-8"?>
<p:tagLst xmlns:a="http://schemas.openxmlformats.org/drawingml/2006/main" xmlns:r="http://schemas.openxmlformats.org/officeDocument/2006/relationships" xmlns:p="http://schemas.openxmlformats.org/presentationml/2006/main">
  <p:tag name="NUM" val="558"/>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30.xml><?xml version="1.0" encoding="utf-8"?>
<p:tagLst xmlns:a="http://schemas.openxmlformats.org/drawingml/2006/main" xmlns:r="http://schemas.openxmlformats.org/officeDocument/2006/relationships" xmlns:p="http://schemas.openxmlformats.org/presentationml/2006/main">
  <p:tag name="NUM" val="559"/>
</p:tagLst>
</file>

<file path=ppt/tags/tag831.xml><?xml version="1.0" encoding="utf-8"?>
<p:tagLst xmlns:a="http://schemas.openxmlformats.org/drawingml/2006/main" xmlns:r="http://schemas.openxmlformats.org/officeDocument/2006/relationships" xmlns:p="http://schemas.openxmlformats.org/presentationml/2006/main">
  <p:tag name="NUM" val="560"/>
</p:tagLst>
</file>

<file path=ppt/tags/tag832.xml><?xml version="1.0" encoding="utf-8"?>
<p:tagLst xmlns:a="http://schemas.openxmlformats.org/drawingml/2006/main" xmlns:r="http://schemas.openxmlformats.org/officeDocument/2006/relationships" xmlns:p="http://schemas.openxmlformats.org/presentationml/2006/main">
  <p:tag name="NUM" val="561"/>
</p:tagLst>
</file>

<file path=ppt/tags/tag833.xml><?xml version="1.0" encoding="utf-8"?>
<p:tagLst xmlns:a="http://schemas.openxmlformats.org/drawingml/2006/main" xmlns:r="http://schemas.openxmlformats.org/officeDocument/2006/relationships" xmlns:p="http://schemas.openxmlformats.org/presentationml/2006/main">
  <p:tag name="NUM" val="562"/>
</p:tagLst>
</file>

<file path=ppt/tags/tag834.xml><?xml version="1.0" encoding="utf-8"?>
<p:tagLst xmlns:a="http://schemas.openxmlformats.org/drawingml/2006/main" xmlns:r="http://schemas.openxmlformats.org/officeDocument/2006/relationships" xmlns:p="http://schemas.openxmlformats.org/presentationml/2006/main">
  <p:tag name="NUM" val="563"/>
</p:tagLst>
</file>

<file path=ppt/tags/tag835.xml><?xml version="1.0" encoding="utf-8"?>
<p:tagLst xmlns:a="http://schemas.openxmlformats.org/drawingml/2006/main" xmlns:r="http://schemas.openxmlformats.org/officeDocument/2006/relationships" xmlns:p="http://schemas.openxmlformats.org/presentationml/2006/main">
  <p:tag name="NUM" val="564"/>
</p:tagLst>
</file>

<file path=ppt/tags/tag836.xml><?xml version="1.0" encoding="utf-8"?>
<p:tagLst xmlns:a="http://schemas.openxmlformats.org/drawingml/2006/main" xmlns:r="http://schemas.openxmlformats.org/officeDocument/2006/relationships" xmlns:p="http://schemas.openxmlformats.org/presentationml/2006/main">
  <p:tag name="NUM" val="565"/>
</p:tagLst>
</file>

<file path=ppt/tags/tag837.xml><?xml version="1.0" encoding="utf-8"?>
<p:tagLst xmlns:a="http://schemas.openxmlformats.org/drawingml/2006/main" xmlns:r="http://schemas.openxmlformats.org/officeDocument/2006/relationships" xmlns:p="http://schemas.openxmlformats.org/presentationml/2006/main">
  <p:tag name="NUM" val="566"/>
</p:tagLst>
</file>

<file path=ppt/tags/tag838.xml><?xml version="1.0" encoding="utf-8"?>
<p:tagLst xmlns:a="http://schemas.openxmlformats.org/drawingml/2006/main" xmlns:r="http://schemas.openxmlformats.org/officeDocument/2006/relationships" xmlns:p="http://schemas.openxmlformats.org/presentationml/2006/main">
  <p:tag name="NUM" val="567"/>
</p:tagLst>
</file>

<file path=ppt/tags/tag839.xml><?xml version="1.0" encoding="utf-8"?>
<p:tagLst xmlns:a="http://schemas.openxmlformats.org/drawingml/2006/main" xmlns:r="http://schemas.openxmlformats.org/officeDocument/2006/relationships" xmlns:p="http://schemas.openxmlformats.org/presentationml/2006/main">
  <p:tag name="NUM" val="568"/>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40.xml><?xml version="1.0" encoding="utf-8"?>
<p:tagLst xmlns:a="http://schemas.openxmlformats.org/drawingml/2006/main" xmlns:r="http://schemas.openxmlformats.org/officeDocument/2006/relationships" xmlns:p="http://schemas.openxmlformats.org/presentationml/2006/main">
  <p:tag name="NUM" val="569"/>
</p:tagLst>
</file>

<file path=ppt/tags/tag841.xml><?xml version="1.0" encoding="utf-8"?>
<p:tagLst xmlns:a="http://schemas.openxmlformats.org/drawingml/2006/main" xmlns:r="http://schemas.openxmlformats.org/officeDocument/2006/relationships" xmlns:p="http://schemas.openxmlformats.org/presentationml/2006/main">
  <p:tag name="NUM" val="570"/>
</p:tagLst>
</file>

<file path=ppt/tags/tag842.xml><?xml version="1.0" encoding="utf-8"?>
<p:tagLst xmlns:a="http://schemas.openxmlformats.org/drawingml/2006/main" xmlns:r="http://schemas.openxmlformats.org/officeDocument/2006/relationships" xmlns:p="http://schemas.openxmlformats.org/presentationml/2006/main">
  <p:tag name="NUM" val="571"/>
</p:tagLst>
</file>

<file path=ppt/tags/tag843.xml><?xml version="1.0" encoding="utf-8"?>
<p:tagLst xmlns:a="http://schemas.openxmlformats.org/drawingml/2006/main" xmlns:r="http://schemas.openxmlformats.org/officeDocument/2006/relationships" xmlns:p="http://schemas.openxmlformats.org/presentationml/2006/main">
  <p:tag name="NUM" val="572"/>
</p:tagLst>
</file>

<file path=ppt/tags/tag844.xml><?xml version="1.0" encoding="utf-8"?>
<p:tagLst xmlns:a="http://schemas.openxmlformats.org/drawingml/2006/main" xmlns:r="http://schemas.openxmlformats.org/officeDocument/2006/relationships" xmlns:p="http://schemas.openxmlformats.org/presentationml/2006/main">
  <p:tag name="NUM" val="573"/>
</p:tagLst>
</file>

<file path=ppt/tags/tag845.xml><?xml version="1.0" encoding="utf-8"?>
<p:tagLst xmlns:a="http://schemas.openxmlformats.org/drawingml/2006/main" xmlns:r="http://schemas.openxmlformats.org/officeDocument/2006/relationships" xmlns:p="http://schemas.openxmlformats.org/presentationml/2006/main">
  <p:tag name="NUM" val="574"/>
</p:tagLst>
</file>

<file path=ppt/tags/tag846.xml><?xml version="1.0" encoding="utf-8"?>
<p:tagLst xmlns:a="http://schemas.openxmlformats.org/drawingml/2006/main" xmlns:r="http://schemas.openxmlformats.org/officeDocument/2006/relationships" xmlns:p="http://schemas.openxmlformats.org/presentationml/2006/main">
  <p:tag name="NUM" val="575"/>
</p:tagLst>
</file>

<file path=ppt/tags/tag847.xml><?xml version="1.0" encoding="utf-8"?>
<p:tagLst xmlns:a="http://schemas.openxmlformats.org/drawingml/2006/main" xmlns:r="http://schemas.openxmlformats.org/officeDocument/2006/relationships" xmlns:p="http://schemas.openxmlformats.org/presentationml/2006/main">
  <p:tag name="NUM" val="576"/>
</p:tagLst>
</file>

<file path=ppt/tags/tag848.xml><?xml version="1.0" encoding="utf-8"?>
<p:tagLst xmlns:a="http://schemas.openxmlformats.org/drawingml/2006/main" xmlns:r="http://schemas.openxmlformats.org/officeDocument/2006/relationships" xmlns:p="http://schemas.openxmlformats.org/presentationml/2006/main">
  <p:tag name="NUM" val="577"/>
</p:tagLst>
</file>

<file path=ppt/tags/tag849.xml><?xml version="1.0" encoding="utf-8"?>
<p:tagLst xmlns:a="http://schemas.openxmlformats.org/drawingml/2006/main" xmlns:r="http://schemas.openxmlformats.org/officeDocument/2006/relationships" xmlns:p="http://schemas.openxmlformats.org/presentationml/2006/main">
  <p:tag name="NUM" val="578"/>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50.xml><?xml version="1.0" encoding="utf-8"?>
<p:tagLst xmlns:a="http://schemas.openxmlformats.org/drawingml/2006/main" xmlns:r="http://schemas.openxmlformats.org/officeDocument/2006/relationships" xmlns:p="http://schemas.openxmlformats.org/presentationml/2006/main">
  <p:tag name="NUM" val="579"/>
</p:tagLst>
</file>

<file path=ppt/tags/tag851.xml><?xml version="1.0" encoding="utf-8"?>
<p:tagLst xmlns:a="http://schemas.openxmlformats.org/drawingml/2006/main" xmlns:r="http://schemas.openxmlformats.org/officeDocument/2006/relationships" xmlns:p="http://schemas.openxmlformats.org/presentationml/2006/main">
  <p:tag name="NUM" val="580"/>
</p:tagLst>
</file>

<file path=ppt/tags/tag852.xml><?xml version="1.0" encoding="utf-8"?>
<p:tagLst xmlns:a="http://schemas.openxmlformats.org/drawingml/2006/main" xmlns:r="http://schemas.openxmlformats.org/officeDocument/2006/relationships" xmlns:p="http://schemas.openxmlformats.org/presentationml/2006/main">
  <p:tag name="NUM" val="581"/>
</p:tagLst>
</file>

<file path=ppt/tags/tag853.xml><?xml version="1.0" encoding="utf-8"?>
<p:tagLst xmlns:a="http://schemas.openxmlformats.org/drawingml/2006/main" xmlns:r="http://schemas.openxmlformats.org/officeDocument/2006/relationships" xmlns:p="http://schemas.openxmlformats.org/presentationml/2006/main">
  <p:tag name="NUM" val="582"/>
</p:tagLst>
</file>

<file path=ppt/tags/tag854.xml><?xml version="1.0" encoding="utf-8"?>
<p:tagLst xmlns:a="http://schemas.openxmlformats.org/drawingml/2006/main" xmlns:r="http://schemas.openxmlformats.org/officeDocument/2006/relationships" xmlns:p="http://schemas.openxmlformats.org/presentationml/2006/main">
  <p:tag name="NUM" val="583"/>
</p:tagLst>
</file>

<file path=ppt/tags/tag855.xml><?xml version="1.0" encoding="utf-8"?>
<p:tagLst xmlns:a="http://schemas.openxmlformats.org/drawingml/2006/main" xmlns:r="http://schemas.openxmlformats.org/officeDocument/2006/relationships" xmlns:p="http://schemas.openxmlformats.org/presentationml/2006/main">
  <p:tag name="NUM" val="584"/>
</p:tagLst>
</file>

<file path=ppt/tags/tag856.xml><?xml version="1.0" encoding="utf-8"?>
<p:tagLst xmlns:a="http://schemas.openxmlformats.org/drawingml/2006/main" xmlns:r="http://schemas.openxmlformats.org/officeDocument/2006/relationships" xmlns:p="http://schemas.openxmlformats.org/presentationml/2006/main">
  <p:tag name="NUM" val="585"/>
</p:tagLst>
</file>

<file path=ppt/tags/tag857.xml><?xml version="1.0" encoding="utf-8"?>
<p:tagLst xmlns:a="http://schemas.openxmlformats.org/drawingml/2006/main" xmlns:r="http://schemas.openxmlformats.org/officeDocument/2006/relationships" xmlns:p="http://schemas.openxmlformats.org/presentationml/2006/main">
  <p:tag name="NUM" val="586"/>
</p:tagLst>
</file>

<file path=ppt/tags/tag858.xml><?xml version="1.0" encoding="utf-8"?>
<p:tagLst xmlns:a="http://schemas.openxmlformats.org/drawingml/2006/main" xmlns:r="http://schemas.openxmlformats.org/officeDocument/2006/relationships" xmlns:p="http://schemas.openxmlformats.org/presentationml/2006/main">
  <p:tag name="NUM" val="587"/>
</p:tagLst>
</file>

<file path=ppt/tags/tag859.xml><?xml version="1.0" encoding="utf-8"?>
<p:tagLst xmlns:a="http://schemas.openxmlformats.org/drawingml/2006/main" xmlns:r="http://schemas.openxmlformats.org/officeDocument/2006/relationships" xmlns:p="http://schemas.openxmlformats.org/presentationml/2006/main">
  <p:tag name="NUM" val="588"/>
</p:tagLst>
</file>

<file path=ppt/tags/tag86.xml><?xml version="1.0" encoding="utf-8"?>
<p:tagLst xmlns:a="http://schemas.openxmlformats.org/drawingml/2006/main" xmlns:r="http://schemas.openxmlformats.org/officeDocument/2006/relationships" xmlns:p="http://schemas.openxmlformats.org/presentationml/2006/main">
  <p:tag name="NUM" val="8"/>
</p:tagLst>
</file>

<file path=ppt/tags/tag860.xml><?xml version="1.0" encoding="utf-8"?>
<p:tagLst xmlns:a="http://schemas.openxmlformats.org/drawingml/2006/main" xmlns:r="http://schemas.openxmlformats.org/officeDocument/2006/relationships" xmlns:p="http://schemas.openxmlformats.org/presentationml/2006/main">
  <p:tag name="NUM" val="589"/>
</p:tagLst>
</file>

<file path=ppt/tags/tag861.xml><?xml version="1.0" encoding="utf-8"?>
<p:tagLst xmlns:a="http://schemas.openxmlformats.org/drawingml/2006/main" xmlns:r="http://schemas.openxmlformats.org/officeDocument/2006/relationships" xmlns:p="http://schemas.openxmlformats.org/presentationml/2006/main">
  <p:tag name="NUM" val="590"/>
</p:tagLst>
</file>

<file path=ppt/tags/tag862.xml><?xml version="1.0" encoding="utf-8"?>
<p:tagLst xmlns:a="http://schemas.openxmlformats.org/drawingml/2006/main" xmlns:r="http://schemas.openxmlformats.org/officeDocument/2006/relationships" xmlns:p="http://schemas.openxmlformats.org/presentationml/2006/main">
  <p:tag name="NUM" val="591"/>
</p:tagLst>
</file>

<file path=ppt/tags/tag863.xml><?xml version="1.0" encoding="utf-8"?>
<p:tagLst xmlns:a="http://schemas.openxmlformats.org/drawingml/2006/main" xmlns:r="http://schemas.openxmlformats.org/officeDocument/2006/relationships" xmlns:p="http://schemas.openxmlformats.org/presentationml/2006/main">
  <p:tag name="NUM" val="592"/>
</p:tagLst>
</file>

<file path=ppt/tags/tag864.xml><?xml version="1.0" encoding="utf-8"?>
<p:tagLst xmlns:a="http://schemas.openxmlformats.org/drawingml/2006/main" xmlns:r="http://schemas.openxmlformats.org/officeDocument/2006/relationships" xmlns:p="http://schemas.openxmlformats.org/presentationml/2006/main">
  <p:tag name="NUM" val="593"/>
</p:tagLst>
</file>

<file path=ppt/tags/tag865.xml><?xml version="1.0" encoding="utf-8"?>
<p:tagLst xmlns:a="http://schemas.openxmlformats.org/drawingml/2006/main" xmlns:r="http://schemas.openxmlformats.org/officeDocument/2006/relationships" xmlns:p="http://schemas.openxmlformats.org/presentationml/2006/main">
  <p:tag name="NUM" val="594"/>
</p:tagLst>
</file>

<file path=ppt/tags/tag866.xml><?xml version="1.0" encoding="utf-8"?>
<p:tagLst xmlns:a="http://schemas.openxmlformats.org/drawingml/2006/main" xmlns:r="http://schemas.openxmlformats.org/officeDocument/2006/relationships" xmlns:p="http://schemas.openxmlformats.org/presentationml/2006/main">
  <p:tag name="NUM" val="595"/>
</p:tagLst>
</file>

<file path=ppt/tags/tag867.xml><?xml version="1.0" encoding="utf-8"?>
<p:tagLst xmlns:a="http://schemas.openxmlformats.org/drawingml/2006/main" xmlns:r="http://schemas.openxmlformats.org/officeDocument/2006/relationships" xmlns:p="http://schemas.openxmlformats.org/presentationml/2006/main">
  <p:tag name="NUM" val="596"/>
</p:tagLst>
</file>

<file path=ppt/tags/tag868.xml><?xml version="1.0" encoding="utf-8"?>
<p:tagLst xmlns:a="http://schemas.openxmlformats.org/drawingml/2006/main" xmlns:r="http://schemas.openxmlformats.org/officeDocument/2006/relationships" xmlns:p="http://schemas.openxmlformats.org/presentationml/2006/main">
  <p:tag name="NUM" val="597"/>
</p:tagLst>
</file>

<file path=ppt/tags/tag869.xml><?xml version="1.0" encoding="utf-8"?>
<p:tagLst xmlns:a="http://schemas.openxmlformats.org/drawingml/2006/main" xmlns:r="http://schemas.openxmlformats.org/officeDocument/2006/relationships" xmlns:p="http://schemas.openxmlformats.org/presentationml/2006/main">
  <p:tag name="NUM" val="598"/>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70.xml><?xml version="1.0" encoding="utf-8"?>
<p:tagLst xmlns:a="http://schemas.openxmlformats.org/drawingml/2006/main" xmlns:r="http://schemas.openxmlformats.org/officeDocument/2006/relationships" xmlns:p="http://schemas.openxmlformats.org/presentationml/2006/main">
  <p:tag name="NUM" val="599"/>
</p:tagLst>
</file>

<file path=ppt/tags/tag871.xml><?xml version="1.0" encoding="utf-8"?>
<p:tagLst xmlns:a="http://schemas.openxmlformats.org/drawingml/2006/main" xmlns:r="http://schemas.openxmlformats.org/officeDocument/2006/relationships" xmlns:p="http://schemas.openxmlformats.org/presentationml/2006/main">
  <p:tag name="NUM" val="600"/>
</p:tagLst>
</file>

<file path=ppt/tags/tag872.xml><?xml version="1.0" encoding="utf-8"?>
<p:tagLst xmlns:a="http://schemas.openxmlformats.org/drawingml/2006/main" xmlns:r="http://schemas.openxmlformats.org/officeDocument/2006/relationships" xmlns:p="http://schemas.openxmlformats.org/presentationml/2006/main">
  <p:tag name="NUM" val="601"/>
</p:tagLst>
</file>

<file path=ppt/tags/tag873.xml><?xml version="1.0" encoding="utf-8"?>
<p:tagLst xmlns:a="http://schemas.openxmlformats.org/drawingml/2006/main" xmlns:r="http://schemas.openxmlformats.org/officeDocument/2006/relationships" xmlns:p="http://schemas.openxmlformats.org/presentationml/2006/main">
  <p:tag name="NUM" val="602"/>
</p:tagLst>
</file>

<file path=ppt/tags/tag874.xml><?xml version="1.0" encoding="utf-8"?>
<p:tagLst xmlns:a="http://schemas.openxmlformats.org/drawingml/2006/main" xmlns:r="http://schemas.openxmlformats.org/officeDocument/2006/relationships" xmlns:p="http://schemas.openxmlformats.org/presentationml/2006/main">
  <p:tag name="NUM" val="603"/>
</p:tagLst>
</file>

<file path=ppt/tags/tag875.xml><?xml version="1.0" encoding="utf-8"?>
<p:tagLst xmlns:a="http://schemas.openxmlformats.org/drawingml/2006/main" xmlns:r="http://schemas.openxmlformats.org/officeDocument/2006/relationships" xmlns:p="http://schemas.openxmlformats.org/presentationml/2006/main">
  <p:tag name="NUM" val="604"/>
</p:tagLst>
</file>

<file path=ppt/tags/tag876.xml><?xml version="1.0" encoding="utf-8"?>
<p:tagLst xmlns:a="http://schemas.openxmlformats.org/drawingml/2006/main" xmlns:r="http://schemas.openxmlformats.org/officeDocument/2006/relationships" xmlns:p="http://schemas.openxmlformats.org/presentationml/2006/main">
  <p:tag name="NUM" val="605"/>
</p:tagLst>
</file>

<file path=ppt/tags/tag877.xml><?xml version="1.0" encoding="utf-8"?>
<p:tagLst xmlns:a="http://schemas.openxmlformats.org/drawingml/2006/main" xmlns:r="http://schemas.openxmlformats.org/officeDocument/2006/relationships" xmlns:p="http://schemas.openxmlformats.org/presentationml/2006/main">
  <p:tag name="NUM" val="606"/>
</p:tagLst>
</file>

<file path=ppt/tags/tag878.xml><?xml version="1.0" encoding="utf-8"?>
<p:tagLst xmlns:a="http://schemas.openxmlformats.org/drawingml/2006/main" xmlns:r="http://schemas.openxmlformats.org/officeDocument/2006/relationships" xmlns:p="http://schemas.openxmlformats.org/presentationml/2006/main">
  <p:tag name="NUM" val="607"/>
</p:tagLst>
</file>

<file path=ppt/tags/tag879.xml><?xml version="1.0" encoding="utf-8"?>
<p:tagLst xmlns:a="http://schemas.openxmlformats.org/drawingml/2006/main" xmlns:r="http://schemas.openxmlformats.org/officeDocument/2006/relationships" xmlns:p="http://schemas.openxmlformats.org/presentationml/2006/main">
  <p:tag name="NUM" val="608"/>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80.xml><?xml version="1.0" encoding="utf-8"?>
<p:tagLst xmlns:a="http://schemas.openxmlformats.org/drawingml/2006/main" xmlns:r="http://schemas.openxmlformats.org/officeDocument/2006/relationships" xmlns:p="http://schemas.openxmlformats.org/presentationml/2006/main">
  <p:tag name="NUM" val="609"/>
</p:tagLst>
</file>

<file path=ppt/tags/tag881.xml><?xml version="1.0" encoding="utf-8"?>
<p:tagLst xmlns:a="http://schemas.openxmlformats.org/drawingml/2006/main" xmlns:r="http://schemas.openxmlformats.org/officeDocument/2006/relationships" xmlns:p="http://schemas.openxmlformats.org/presentationml/2006/main">
  <p:tag name="NUM" val="610"/>
</p:tagLst>
</file>

<file path=ppt/tags/tag882.xml><?xml version="1.0" encoding="utf-8"?>
<p:tagLst xmlns:a="http://schemas.openxmlformats.org/drawingml/2006/main" xmlns:r="http://schemas.openxmlformats.org/officeDocument/2006/relationships" xmlns:p="http://schemas.openxmlformats.org/presentationml/2006/main">
  <p:tag name="NUM" val="611"/>
</p:tagLst>
</file>

<file path=ppt/tags/tag883.xml><?xml version="1.0" encoding="utf-8"?>
<p:tagLst xmlns:a="http://schemas.openxmlformats.org/drawingml/2006/main" xmlns:r="http://schemas.openxmlformats.org/officeDocument/2006/relationships" xmlns:p="http://schemas.openxmlformats.org/presentationml/2006/main">
  <p:tag name="NUM" val="612"/>
</p:tagLst>
</file>

<file path=ppt/tags/tag884.xml><?xml version="1.0" encoding="utf-8"?>
<p:tagLst xmlns:a="http://schemas.openxmlformats.org/drawingml/2006/main" xmlns:r="http://schemas.openxmlformats.org/officeDocument/2006/relationships" xmlns:p="http://schemas.openxmlformats.org/presentationml/2006/main">
  <p:tag name="NUM" val="613"/>
</p:tagLst>
</file>

<file path=ppt/tags/tag885.xml><?xml version="1.0" encoding="utf-8"?>
<p:tagLst xmlns:a="http://schemas.openxmlformats.org/drawingml/2006/main" xmlns:r="http://schemas.openxmlformats.org/officeDocument/2006/relationships" xmlns:p="http://schemas.openxmlformats.org/presentationml/2006/main">
  <p:tag name="NUM" val="614"/>
</p:tagLst>
</file>

<file path=ppt/tags/tag886.xml><?xml version="1.0" encoding="utf-8"?>
<p:tagLst xmlns:a="http://schemas.openxmlformats.org/drawingml/2006/main" xmlns:r="http://schemas.openxmlformats.org/officeDocument/2006/relationships" xmlns:p="http://schemas.openxmlformats.org/presentationml/2006/main">
  <p:tag name="NUM" val="615"/>
</p:tagLst>
</file>

<file path=ppt/tags/tag887.xml><?xml version="1.0" encoding="utf-8"?>
<p:tagLst xmlns:a="http://schemas.openxmlformats.org/drawingml/2006/main" xmlns:r="http://schemas.openxmlformats.org/officeDocument/2006/relationships" xmlns:p="http://schemas.openxmlformats.org/presentationml/2006/main">
  <p:tag name="NUM" val="616"/>
</p:tagLst>
</file>

<file path=ppt/tags/tag888.xml><?xml version="1.0" encoding="utf-8"?>
<p:tagLst xmlns:a="http://schemas.openxmlformats.org/drawingml/2006/main" xmlns:r="http://schemas.openxmlformats.org/officeDocument/2006/relationships" xmlns:p="http://schemas.openxmlformats.org/presentationml/2006/main">
  <p:tag name="NUM" val="617"/>
</p:tagLst>
</file>

<file path=ppt/tags/tag889.xml><?xml version="1.0" encoding="utf-8"?>
<p:tagLst xmlns:a="http://schemas.openxmlformats.org/drawingml/2006/main" xmlns:r="http://schemas.openxmlformats.org/officeDocument/2006/relationships" xmlns:p="http://schemas.openxmlformats.org/presentationml/2006/main">
  <p:tag name="NUM" val="618"/>
</p:tagLst>
</file>

<file path=ppt/tags/tag89.xml><?xml version="1.0" encoding="utf-8"?>
<p:tagLst xmlns:a="http://schemas.openxmlformats.org/drawingml/2006/main" xmlns:r="http://schemas.openxmlformats.org/officeDocument/2006/relationships" xmlns:p="http://schemas.openxmlformats.org/presentationml/2006/main">
  <p:tag name="NUM" val="7"/>
</p:tagLst>
</file>

<file path=ppt/tags/tag890.xml><?xml version="1.0" encoding="utf-8"?>
<p:tagLst xmlns:a="http://schemas.openxmlformats.org/drawingml/2006/main" xmlns:r="http://schemas.openxmlformats.org/officeDocument/2006/relationships" xmlns:p="http://schemas.openxmlformats.org/presentationml/2006/main">
  <p:tag name="NUM" val="619"/>
</p:tagLst>
</file>

<file path=ppt/tags/tag891.xml><?xml version="1.0" encoding="utf-8"?>
<p:tagLst xmlns:a="http://schemas.openxmlformats.org/drawingml/2006/main" xmlns:r="http://schemas.openxmlformats.org/officeDocument/2006/relationships" xmlns:p="http://schemas.openxmlformats.org/presentationml/2006/main">
  <p:tag name="NUM" val="620"/>
</p:tagLst>
</file>

<file path=ppt/tags/tag892.xml><?xml version="1.0" encoding="utf-8"?>
<p:tagLst xmlns:a="http://schemas.openxmlformats.org/drawingml/2006/main" xmlns:r="http://schemas.openxmlformats.org/officeDocument/2006/relationships" xmlns:p="http://schemas.openxmlformats.org/presentationml/2006/main">
  <p:tag name="NUM" val="621"/>
</p:tagLst>
</file>

<file path=ppt/tags/tag893.xml><?xml version="1.0" encoding="utf-8"?>
<p:tagLst xmlns:a="http://schemas.openxmlformats.org/drawingml/2006/main" xmlns:r="http://schemas.openxmlformats.org/officeDocument/2006/relationships" xmlns:p="http://schemas.openxmlformats.org/presentationml/2006/main">
  <p:tag name="NUM" val="622"/>
</p:tagLst>
</file>

<file path=ppt/tags/tag894.xml><?xml version="1.0" encoding="utf-8"?>
<p:tagLst xmlns:a="http://schemas.openxmlformats.org/drawingml/2006/main" xmlns:r="http://schemas.openxmlformats.org/officeDocument/2006/relationships" xmlns:p="http://schemas.openxmlformats.org/presentationml/2006/main">
  <p:tag name="NUM" val="623"/>
</p:tagLst>
</file>

<file path=ppt/tags/tag895.xml><?xml version="1.0" encoding="utf-8"?>
<p:tagLst xmlns:a="http://schemas.openxmlformats.org/drawingml/2006/main" xmlns:r="http://schemas.openxmlformats.org/officeDocument/2006/relationships" xmlns:p="http://schemas.openxmlformats.org/presentationml/2006/main">
  <p:tag name="NUM" val="624"/>
</p:tagLst>
</file>

<file path=ppt/tags/tag896.xml><?xml version="1.0" encoding="utf-8"?>
<p:tagLst xmlns:a="http://schemas.openxmlformats.org/drawingml/2006/main" xmlns:r="http://schemas.openxmlformats.org/officeDocument/2006/relationships" xmlns:p="http://schemas.openxmlformats.org/presentationml/2006/main">
  <p:tag name="NUM" val="625"/>
</p:tagLst>
</file>

<file path=ppt/tags/tag897.xml><?xml version="1.0" encoding="utf-8"?>
<p:tagLst xmlns:a="http://schemas.openxmlformats.org/drawingml/2006/main" xmlns:r="http://schemas.openxmlformats.org/officeDocument/2006/relationships" xmlns:p="http://schemas.openxmlformats.org/presentationml/2006/main">
  <p:tag name="NUM" val="626"/>
</p:tagLst>
</file>

<file path=ppt/tags/tag898.xml><?xml version="1.0" encoding="utf-8"?>
<p:tagLst xmlns:a="http://schemas.openxmlformats.org/drawingml/2006/main" xmlns:r="http://schemas.openxmlformats.org/officeDocument/2006/relationships" xmlns:p="http://schemas.openxmlformats.org/presentationml/2006/main">
  <p:tag name="NUM" val="627"/>
</p:tagLst>
</file>

<file path=ppt/tags/tag899.xml><?xml version="1.0" encoding="utf-8"?>
<p:tagLst xmlns:a="http://schemas.openxmlformats.org/drawingml/2006/main" xmlns:r="http://schemas.openxmlformats.org/officeDocument/2006/relationships" xmlns:p="http://schemas.openxmlformats.org/presentationml/2006/main">
  <p:tag name="NUM" val="62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8"/>
</p:tagLst>
</file>

<file path=ppt/tags/tag900.xml><?xml version="1.0" encoding="utf-8"?>
<p:tagLst xmlns:a="http://schemas.openxmlformats.org/drawingml/2006/main" xmlns:r="http://schemas.openxmlformats.org/officeDocument/2006/relationships" xmlns:p="http://schemas.openxmlformats.org/presentationml/2006/main">
  <p:tag name="NUM" val="629"/>
</p:tagLst>
</file>

<file path=ppt/tags/tag901.xml><?xml version="1.0" encoding="utf-8"?>
<p:tagLst xmlns:a="http://schemas.openxmlformats.org/drawingml/2006/main" xmlns:r="http://schemas.openxmlformats.org/officeDocument/2006/relationships" xmlns:p="http://schemas.openxmlformats.org/presentationml/2006/main">
  <p:tag name="NUM" val="630"/>
</p:tagLst>
</file>

<file path=ppt/tags/tag902.xml><?xml version="1.0" encoding="utf-8"?>
<p:tagLst xmlns:a="http://schemas.openxmlformats.org/drawingml/2006/main" xmlns:r="http://schemas.openxmlformats.org/officeDocument/2006/relationships" xmlns:p="http://schemas.openxmlformats.org/presentationml/2006/main">
  <p:tag name="NUM" val="631"/>
</p:tagLst>
</file>

<file path=ppt/tags/tag903.xml><?xml version="1.0" encoding="utf-8"?>
<p:tagLst xmlns:a="http://schemas.openxmlformats.org/drawingml/2006/main" xmlns:r="http://schemas.openxmlformats.org/officeDocument/2006/relationships" xmlns:p="http://schemas.openxmlformats.org/presentationml/2006/main">
  <p:tag name="NUM" val="632"/>
</p:tagLst>
</file>

<file path=ppt/tags/tag904.xml><?xml version="1.0" encoding="utf-8"?>
<p:tagLst xmlns:a="http://schemas.openxmlformats.org/drawingml/2006/main" xmlns:r="http://schemas.openxmlformats.org/officeDocument/2006/relationships" xmlns:p="http://schemas.openxmlformats.org/presentationml/2006/main">
  <p:tag name="NUM" val="633"/>
</p:tagLst>
</file>

<file path=ppt/tags/tag905.xml><?xml version="1.0" encoding="utf-8"?>
<p:tagLst xmlns:a="http://schemas.openxmlformats.org/drawingml/2006/main" xmlns:r="http://schemas.openxmlformats.org/officeDocument/2006/relationships" xmlns:p="http://schemas.openxmlformats.org/presentationml/2006/main">
  <p:tag name="NUM" val="634"/>
</p:tagLst>
</file>

<file path=ppt/tags/tag906.xml><?xml version="1.0" encoding="utf-8"?>
<p:tagLst xmlns:a="http://schemas.openxmlformats.org/drawingml/2006/main" xmlns:r="http://schemas.openxmlformats.org/officeDocument/2006/relationships" xmlns:p="http://schemas.openxmlformats.org/presentationml/2006/main">
  <p:tag name="NUM" val="635"/>
</p:tagLst>
</file>

<file path=ppt/tags/tag907.xml><?xml version="1.0" encoding="utf-8"?>
<p:tagLst xmlns:a="http://schemas.openxmlformats.org/drawingml/2006/main" xmlns:r="http://schemas.openxmlformats.org/officeDocument/2006/relationships" xmlns:p="http://schemas.openxmlformats.org/presentationml/2006/main">
  <p:tag name="NUM" val="636"/>
</p:tagLst>
</file>

<file path=ppt/tags/tag908.xml><?xml version="1.0" encoding="utf-8"?>
<p:tagLst xmlns:a="http://schemas.openxmlformats.org/drawingml/2006/main" xmlns:r="http://schemas.openxmlformats.org/officeDocument/2006/relationships" xmlns:p="http://schemas.openxmlformats.org/presentationml/2006/main">
  <p:tag name="NUM" val="637"/>
</p:tagLst>
</file>

<file path=ppt/tags/tag909.xml><?xml version="1.0" encoding="utf-8"?>
<p:tagLst xmlns:a="http://schemas.openxmlformats.org/drawingml/2006/main" xmlns:r="http://schemas.openxmlformats.org/officeDocument/2006/relationships" xmlns:p="http://schemas.openxmlformats.org/presentationml/2006/main">
  <p:tag name="NUM" val="638"/>
</p:tagLst>
</file>

<file path=ppt/tags/tag91.xml><?xml version="1.0" encoding="utf-8"?>
<p:tagLst xmlns:a="http://schemas.openxmlformats.org/drawingml/2006/main" xmlns:r="http://schemas.openxmlformats.org/officeDocument/2006/relationships" xmlns:p="http://schemas.openxmlformats.org/presentationml/2006/main">
  <p:tag name="NUM" val="9"/>
</p:tagLst>
</file>

<file path=ppt/tags/tag910.xml><?xml version="1.0" encoding="utf-8"?>
<p:tagLst xmlns:a="http://schemas.openxmlformats.org/drawingml/2006/main" xmlns:r="http://schemas.openxmlformats.org/officeDocument/2006/relationships" xmlns:p="http://schemas.openxmlformats.org/presentationml/2006/main">
  <p:tag name="NUM" val="639"/>
</p:tagLst>
</file>

<file path=ppt/tags/tag911.xml><?xml version="1.0" encoding="utf-8"?>
<p:tagLst xmlns:a="http://schemas.openxmlformats.org/drawingml/2006/main" xmlns:r="http://schemas.openxmlformats.org/officeDocument/2006/relationships" xmlns:p="http://schemas.openxmlformats.org/presentationml/2006/main">
  <p:tag name="NUM" val="640"/>
</p:tagLst>
</file>

<file path=ppt/tags/tag912.xml><?xml version="1.0" encoding="utf-8"?>
<p:tagLst xmlns:a="http://schemas.openxmlformats.org/drawingml/2006/main" xmlns:r="http://schemas.openxmlformats.org/officeDocument/2006/relationships" xmlns:p="http://schemas.openxmlformats.org/presentationml/2006/main">
  <p:tag name="NUM" val="641"/>
</p:tagLst>
</file>

<file path=ppt/tags/tag913.xml><?xml version="1.0" encoding="utf-8"?>
<p:tagLst xmlns:a="http://schemas.openxmlformats.org/drawingml/2006/main" xmlns:r="http://schemas.openxmlformats.org/officeDocument/2006/relationships" xmlns:p="http://schemas.openxmlformats.org/presentationml/2006/main">
  <p:tag name="NUM" val="642"/>
</p:tagLst>
</file>

<file path=ppt/tags/tag914.xml><?xml version="1.0" encoding="utf-8"?>
<p:tagLst xmlns:a="http://schemas.openxmlformats.org/drawingml/2006/main" xmlns:r="http://schemas.openxmlformats.org/officeDocument/2006/relationships" xmlns:p="http://schemas.openxmlformats.org/presentationml/2006/main">
  <p:tag name="NUM" val="643"/>
</p:tagLst>
</file>

<file path=ppt/tags/tag915.xml><?xml version="1.0" encoding="utf-8"?>
<p:tagLst xmlns:a="http://schemas.openxmlformats.org/drawingml/2006/main" xmlns:r="http://schemas.openxmlformats.org/officeDocument/2006/relationships" xmlns:p="http://schemas.openxmlformats.org/presentationml/2006/main">
  <p:tag name="NUM" val="644"/>
</p:tagLst>
</file>

<file path=ppt/tags/tag916.xml><?xml version="1.0" encoding="utf-8"?>
<p:tagLst xmlns:a="http://schemas.openxmlformats.org/drawingml/2006/main" xmlns:r="http://schemas.openxmlformats.org/officeDocument/2006/relationships" xmlns:p="http://schemas.openxmlformats.org/presentationml/2006/main">
  <p:tag name="NUM" val="645"/>
</p:tagLst>
</file>

<file path=ppt/tags/tag917.xml><?xml version="1.0" encoding="utf-8"?>
<p:tagLst xmlns:a="http://schemas.openxmlformats.org/drawingml/2006/main" xmlns:r="http://schemas.openxmlformats.org/officeDocument/2006/relationships" xmlns:p="http://schemas.openxmlformats.org/presentationml/2006/main">
  <p:tag name="NUM" val="646"/>
</p:tagLst>
</file>

<file path=ppt/tags/tag918.xml><?xml version="1.0" encoding="utf-8"?>
<p:tagLst xmlns:a="http://schemas.openxmlformats.org/drawingml/2006/main" xmlns:r="http://schemas.openxmlformats.org/officeDocument/2006/relationships" xmlns:p="http://schemas.openxmlformats.org/presentationml/2006/main">
  <p:tag name="NUM" val="647"/>
</p:tagLst>
</file>

<file path=ppt/tags/tag919.xml><?xml version="1.0" encoding="utf-8"?>
<p:tagLst xmlns:a="http://schemas.openxmlformats.org/drawingml/2006/main" xmlns:r="http://schemas.openxmlformats.org/officeDocument/2006/relationships" xmlns:p="http://schemas.openxmlformats.org/presentationml/2006/main">
  <p:tag name="NUM" val="648"/>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20.xml><?xml version="1.0" encoding="utf-8"?>
<p:tagLst xmlns:a="http://schemas.openxmlformats.org/drawingml/2006/main" xmlns:r="http://schemas.openxmlformats.org/officeDocument/2006/relationships" xmlns:p="http://schemas.openxmlformats.org/presentationml/2006/main">
  <p:tag name="NUM" val="649"/>
</p:tagLst>
</file>

<file path=ppt/tags/tag921.xml><?xml version="1.0" encoding="utf-8"?>
<p:tagLst xmlns:a="http://schemas.openxmlformats.org/drawingml/2006/main" xmlns:r="http://schemas.openxmlformats.org/officeDocument/2006/relationships" xmlns:p="http://schemas.openxmlformats.org/presentationml/2006/main">
  <p:tag name="NUM" val="650"/>
</p:tagLst>
</file>

<file path=ppt/tags/tag922.xml><?xml version="1.0" encoding="utf-8"?>
<p:tagLst xmlns:a="http://schemas.openxmlformats.org/drawingml/2006/main" xmlns:r="http://schemas.openxmlformats.org/officeDocument/2006/relationships" xmlns:p="http://schemas.openxmlformats.org/presentationml/2006/main">
  <p:tag name="NUM" val="651"/>
</p:tagLst>
</file>

<file path=ppt/tags/tag923.xml><?xml version="1.0" encoding="utf-8"?>
<p:tagLst xmlns:a="http://schemas.openxmlformats.org/drawingml/2006/main" xmlns:r="http://schemas.openxmlformats.org/officeDocument/2006/relationships" xmlns:p="http://schemas.openxmlformats.org/presentationml/2006/main">
  <p:tag name="NUM" val="652"/>
</p:tagLst>
</file>

<file path=ppt/tags/tag924.xml><?xml version="1.0" encoding="utf-8"?>
<p:tagLst xmlns:a="http://schemas.openxmlformats.org/drawingml/2006/main" xmlns:r="http://schemas.openxmlformats.org/officeDocument/2006/relationships" xmlns:p="http://schemas.openxmlformats.org/presentationml/2006/main">
  <p:tag name="NUM" val="653"/>
</p:tagLst>
</file>

<file path=ppt/tags/tag925.xml><?xml version="1.0" encoding="utf-8"?>
<p:tagLst xmlns:a="http://schemas.openxmlformats.org/drawingml/2006/main" xmlns:r="http://schemas.openxmlformats.org/officeDocument/2006/relationships" xmlns:p="http://schemas.openxmlformats.org/presentationml/2006/main">
  <p:tag name="NUM" val="654"/>
</p:tagLst>
</file>

<file path=ppt/tags/tag926.xml><?xml version="1.0" encoding="utf-8"?>
<p:tagLst xmlns:a="http://schemas.openxmlformats.org/drawingml/2006/main" xmlns:r="http://schemas.openxmlformats.org/officeDocument/2006/relationships" xmlns:p="http://schemas.openxmlformats.org/presentationml/2006/main">
  <p:tag name="NUM" val="655"/>
</p:tagLst>
</file>

<file path=ppt/tags/tag927.xml><?xml version="1.0" encoding="utf-8"?>
<p:tagLst xmlns:a="http://schemas.openxmlformats.org/drawingml/2006/main" xmlns:r="http://schemas.openxmlformats.org/officeDocument/2006/relationships" xmlns:p="http://schemas.openxmlformats.org/presentationml/2006/main">
  <p:tag name="NUM" val="656"/>
</p:tagLst>
</file>

<file path=ppt/tags/tag928.xml><?xml version="1.0" encoding="utf-8"?>
<p:tagLst xmlns:a="http://schemas.openxmlformats.org/drawingml/2006/main" xmlns:r="http://schemas.openxmlformats.org/officeDocument/2006/relationships" xmlns:p="http://schemas.openxmlformats.org/presentationml/2006/main">
  <p:tag name="NUM" val="657"/>
</p:tagLst>
</file>

<file path=ppt/tags/tag929.xml><?xml version="1.0" encoding="utf-8"?>
<p:tagLst xmlns:a="http://schemas.openxmlformats.org/drawingml/2006/main" xmlns:r="http://schemas.openxmlformats.org/officeDocument/2006/relationships" xmlns:p="http://schemas.openxmlformats.org/presentationml/2006/main">
  <p:tag name="NUM" val="658"/>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30.xml><?xml version="1.0" encoding="utf-8"?>
<p:tagLst xmlns:a="http://schemas.openxmlformats.org/drawingml/2006/main" xmlns:r="http://schemas.openxmlformats.org/officeDocument/2006/relationships" xmlns:p="http://schemas.openxmlformats.org/presentationml/2006/main">
  <p:tag name="NUM" val="659"/>
</p:tagLst>
</file>

<file path=ppt/tags/tag931.xml><?xml version="1.0" encoding="utf-8"?>
<p:tagLst xmlns:a="http://schemas.openxmlformats.org/drawingml/2006/main" xmlns:r="http://schemas.openxmlformats.org/officeDocument/2006/relationships" xmlns:p="http://schemas.openxmlformats.org/presentationml/2006/main">
  <p:tag name="NUM" val="660"/>
</p:tagLst>
</file>

<file path=ppt/tags/tag932.xml><?xml version="1.0" encoding="utf-8"?>
<p:tagLst xmlns:a="http://schemas.openxmlformats.org/drawingml/2006/main" xmlns:r="http://schemas.openxmlformats.org/officeDocument/2006/relationships" xmlns:p="http://schemas.openxmlformats.org/presentationml/2006/main">
  <p:tag name="NUM" val="661"/>
</p:tagLst>
</file>

<file path=ppt/tags/tag933.xml><?xml version="1.0" encoding="utf-8"?>
<p:tagLst xmlns:a="http://schemas.openxmlformats.org/drawingml/2006/main" xmlns:r="http://schemas.openxmlformats.org/officeDocument/2006/relationships" xmlns:p="http://schemas.openxmlformats.org/presentationml/2006/main">
  <p:tag name="NUM" val="662"/>
</p:tagLst>
</file>

<file path=ppt/tags/tag934.xml><?xml version="1.0" encoding="utf-8"?>
<p:tagLst xmlns:a="http://schemas.openxmlformats.org/drawingml/2006/main" xmlns:r="http://schemas.openxmlformats.org/officeDocument/2006/relationships" xmlns:p="http://schemas.openxmlformats.org/presentationml/2006/main">
  <p:tag name="NUM" val="663"/>
</p:tagLst>
</file>

<file path=ppt/tags/tag935.xml><?xml version="1.0" encoding="utf-8"?>
<p:tagLst xmlns:a="http://schemas.openxmlformats.org/drawingml/2006/main" xmlns:r="http://schemas.openxmlformats.org/officeDocument/2006/relationships" xmlns:p="http://schemas.openxmlformats.org/presentationml/2006/main">
  <p:tag name="NUM" val="664"/>
</p:tagLst>
</file>

<file path=ppt/tags/tag936.xml><?xml version="1.0" encoding="utf-8"?>
<p:tagLst xmlns:a="http://schemas.openxmlformats.org/drawingml/2006/main" xmlns:r="http://schemas.openxmlformats.org/officeDocument/2006/relationships" xmlns:p="http://schemas.openxmlformats.org/presentationml/2006/main">
  <p:tag name="NUM" val="665"/>
</p:tagLst>
</file>

<file path=ppt/tags/tag937.xml><?xml version="1.0" encoding="utf-8"?>
<p:tagLst xmlns:a="http://schemas.openxmlformats.org/drawingml/2006/main" xmlns:r="http://schemas.openxmlformats.org/officeDocument/2006/relationships" xmlns:p="http://schemas.openxmlformats.org/presentationml/2006/main">
  <p:tag name="NUM" val="666"/>
</p:tagLst>
</file>

<file path=ppt/tags/tag938.xml><?xml version="1.0" encoding="utf-8"?>
<p:tagLst xmlns:a="http://schemas.openxmlformats.org/drawingml/2006/main" xmlns:r="http://schemas.openxmlformats.org/officeDocument/2006/relationships" xmlns:p="http://schemas.openxmlformats.org/presentationml/2006/main">
  <p:tag name="NUM" val="667"/>
</p:tagLst>
</file>

<file path=ppt/tags/tag939.xml><?xml version="1.0" encoding="utf-8"?>
<p:tagLst xmlns:a="http://schemas.openxmlformats.org/drawingml/2006/main" xmlns:r="http://schemas.openxmlformats.org/officeDocument/2006/relationships" xmlns:p="http://schemas.openxmlformats.org/presentationml/2006/main">
  <p:tag name="NUM" val="668"/>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40.xml><?xml version="1.0" encoding="utf-8"?>
<p:tagLst xmlns:a="http://schemas.openxmlformats.org/drawingml/2006/main" xmlns:r="http://schemas.openxmlformats.org/officeDocument/2006/relationships" xmlns:p="http://schemas.openxmlformats.org/presentationml/2006/main">
  <p:tag name="NUM" val="669"/>
</p:tagLst>
</file>

<file path=ppt/tags/tag941.xml><?xml version="1.0" encoding="utf-8"?>
<p:tagLst xmlns:a="http://schemas.openxmlformats.org/drawingml/2006/main" xmlns:r="http://schemas.openxmlformats.org/officeDocument/2006/relationships" xmlns:p="http://schemas.openxmlformats.org/presentationml/2006/main">
  <p:tag name="NUM" val="670"/>
</p:tagLst>
</file>

<file path=ppt/tags/tag942.xml><?xml version="1.0" encoding="utf-8"?>
<p:tagLst xmlns:a="http://schemas.openxmlformats.org/drawingml/2006/main" xmlns:r="http://schemas.openxmlformats.org/officeDocument/2006/relationships" xmlns:p="http://schemas.openxmlformats.org/presentationml/2006/main">
  <p:tag name="NUM" val="671"/>
</p:tagLst>
</file>

<file path=ppt/tags/tag943.xml><?xml version="1.0" encoding="utf-8"?>
<p:tagLst xmlns:a="http://schemas.openxmlformats.org/drawingml/2006/main" xmlns:r="http://schemas.openxmlformats.org/officeDocument/2006/relationships" xmlns:p="http://schemas.openxmlformats.org/presentationml/2006/main">
  <p:tag name="NUM" val="672"/>
</p:tagLst>
</file>

<file path=ppt/tags/tag944.xml><?xml version="1.0" encoding="utf-8"?>
<p:tagLst xmlns:a="http://schemas.openxmlformats.org/drawingml/2006/main" xmlns:r="http://schemas.openxmlformats.org/officeDocument/2006/relationships" xmlns:p="http://schemas.openxmlformats.org/presentationml/2006/main">
  <p:tag name="NUM" val="673"/>
</p:tagLst>
</file>

<file path=ppt/tags/tag945.xml><?xml version="1.0" encoding="utf-8"?>
<p:tagLst xmlns:a="http://schemas.openxmlformats.org/drawingml/2006/main" xmlns:r="http://schemas.openxmlformats.org/officeDocument/2006/relationships" xmlns:p="http://schemas.openxmlformats.org/presentationml/2006/main">
  <p:tag name="NUM" val="674"/>
</p:tagLst>
</file>

<file path=ppt/tags/tag946.xml><?xml version="1.0" encoding="utf-8"?>
<p:tagLst xmlns:a="http://schemas.openxmlformats.org/drawingml/2006/main" xmlns:r="http://schemas.openxmlformats.org/officeDocument/2006/relationships" xmlns:p="http://schemas.openxmlformats.org/presentationml/2006/main">
  <p:tag name="NUM" val="675"/>
</p:tagLst>
</file>

<file path=ppt/tags/tag947.xml><?xml version="1.0" encoding="utf-8"?>
<p:tagLst xmlns:a="http://schemas.openxmlformats.org/drawingml/2006/main" xmlns:r="http://schemas.openxmlformats.org/officeDocument/2006/relationships" xmlns:p="http://schemas.openxmlformats.org/presentationml/2006/main">
  <p:tag name="NUM" val="676"/>
</p:tagLst>
</file>

<file path=ppt/tags/tag948.xml><?xml version="1.0" encoding="utf-8"?>
<p:tagLst xmlns:a="http://schemas.openxmlformats.org/drawingml/2006/main" xmlns:r="http://schemas.openxmlformats.org/officeDocument/2006/relationships" xmlns:p="http://schemas.openxmlformats.org/presentationml/2006/main">
  <p:tag name="NUM" val="677"/>
</p:tagLst>
</file>

<file path=ppt/tags/tag949.xml><?xml version="1.0" encoding="utf-8"?>
<p:tagLst xmlns:a="http://schemas.openxmlformats.org/drawingml/2006/main" xmlns:r="http://schemas.openxmlformats.org/officeDocument/2006/relationships" xmlns:p="http://schemas.openxmlformats.org/presentationml/2006/main">
  <p:tag name="NUM" val="678"/>
</p:tagLst>
</file>

<file path=ppt/tags/tag95.xml><?xml version="1.0" encoding="utf-8"?>
<p:tagLst xmlns:a="http://schemas.openxmlformats.org/drawingml/2006/main" xmlns:r="http://schemas.openxmlformats.org/officeDocument/2006/relationships" xmlns:p="http://schemas.openxmlformats.org/presentationml/2006/main">
  <p:tag name="NUM" val="8"/>
</p:tagLst>
</file>

<file path=ppt/tags/tag950.xml><?xml version="1.0" encoding="utf-8"?>
<p:tagLst xmlns:a="http://schemas.openxmlformats.org/drawingml/2006/main" xmlns:r="http://schemas.openxmlformats.org/officeDocument/2006/relationships" xmlns:p="http://schemas.openxmlformats.org/presentationml/2006/main">
  <p:tag name="NUM" val="679"/>
</p:tagLst>
</file>

<file path=ppt/tags/tag951.xml><?xml version="1.0" encoding="utf-8"?>
<p:tagLst xmlns:a="http://schemas.openxmlformats.org/drawingml/2006/main" xmlns:r="http://schemas.openxmlformats.org/officeDocument/2006/relationships" xmlns:p="http://schemas.openxmlformats.org/presentationml/2006/main">
  <p:tag name="NUM" val="680"/>
</p:tagLst>
</file>

<file path=ppt/tags/tag952.xml><?xml version="1.0" encoding="utf-8"?>
<p:tagLst xmlns:a="http://schemas.openxmlformats.org/drawingml/2006/main" xmlns:r="http://schemas.openxmlformats.org/officeDocument/2006/relationships" xmlns:p="http://schemas.openxmlformats.org/presentationml/2006/main">
  <p:tag name="NUM" val="681"/>
</p:tagLst>
</file>

<file path=ppt/tags/tag953.xml><?xml version="1.0" encoding="utf-8"?>
<p:tagLst xmlns:a="http://schemas.openxmlformats.org/drawingml/2006/main" xmlns:r="http://schemas.openxmlformats.org/officeDocument/2006/relationships" xmlns:p="http://schemas.openxmlformats.org/presentationml/2006/main">
  <p:tag name="NUM" val="682"/>
</p:tagLst>
</file>

<file path=ppt/tags/tag954.xml><?xml version="1.0" encoding="utf-8"?>
<p:tagLst xmlns:a="http://schemas.openxmlformats.org/drawingml/2006/main" xmlns:r="http://schemas.openxmlformats.org/officeDocument/2006/relationships" xmlns:p="http://schemas.openxmlformats.org/presentationml/2006/main">
  <p:tag name="NUM" val="683"/>
</p:tagLst>
</file>

<file path=ppt/tags/tag955.xml><?xml version="1.0" encoding="utf-8"?>
<p:tagLst xmlns:a="http://schemas.openxmlformats.org/drawingml/2006/main" xmlns:r="http://schemas.openxmlformats.org/officeDocument/2006/relationships" xmlns:p="http://schemas.openxmlformats.org/presentationml/2006/main">
  <p:tag name="NUM" val="684"/>
</p:tagLst>
</file>

<file path=ppt/tags/tag956.xml><?xml version="1.0" encoding="utf-8"?>
<p:tagLst xmlns:a="http://schemas.openxmlformats.org/drawingml/2006/main" xmlns:r="http://schemas.openxmlformats.org/officeDocument/2006/relationships" xmlns:p="http://schemas.openxmlformats.org/presentationml/2006/main">
  <p:tag name="NUM" val="685"/>
</p:tagLst>
</file>

<file path=ppt/tags/tag957.xml><?xml version="1.0" encoding="utf-8"?>
<p:tagLst xmlns:a="http://schemas.openxmlformats.org/drawingml/2006/main" xmlns:r="http://schemas.openxmlformats.org/officeDocument/2006/relationships" xmlns:p="http://schemas.openxmlformats.org/presentationml/2006/main">
  <p:tag name="NUM" val="686"/>
</p:tagLst>
</file>

<file path=ppt/tags/tag958.xml><?xml version="1.0" encoding="utf-8"?>
<p:tagLst xmlns:a="http://schemas.openxmlformats.org/drawingml/2006/main" xmlns:r="http://schemas.openxmlformats.org/officeDocument/2006/relationships" xmlns:p="http://schemas.openxmlformats.org/presentationml/2006/main">
  <p:tag name="NUM" val="687"/>
</p:tagLst>
</file>

<file path=ppt/tags/tag959.xml><?xml version="1.0" encoding="utf-8"?>
<p:tagLst xmlns:a="http://schemas.openxmlformats.org/drawingml/2006/main" xmlns:r="http://schemas.openxmlformats.org/officeDocument/2006/relationships" xmlns:p="http://schemas.openxmlformats.org/presentationml/2006/main">
  <p:tag name="NUM" val="688"/>
</p:tagLst>
</file>

<file path=ppt/tags/tag96.xml><?xml version="1.0" encoding="utf-8"?>
<p:tagLst xmlns:a="http://schemas.openxmlformats.org/drawingml/2006/main" xmlns:r="http://schemas.openxmlformats.org/officeDocument/2006/relationships" xmlns:p="http://schemas.openxmlformats.org/presentationml/2006/main">
  <p:tag name="NUM" val="9"/>
</p:tagLst>
</file>

<file path=ppt/tags/tag960.xml><?xml version="1.0" encoding="utf-8"?>
<p:tagLst xmlns:a="http://schemas.openxmlformats.org/drawingml/2006/main" xmlns:r="http://schemas.openxmlformats.org/officeDocument/2006/relationships" xmlns:p="http://schemas.openxmlformats.org/presentationml/2006/main">
  <p:tag name="NUM" val="689"/>
</p:tagLst>
</file>

<file path=ppt/tags/tag961.xml><?xml version="1.0" encoding="utf-8"?>
<p:tagLst xmlns:a="http://schemas.openxmlformats.org/drawingml/2006/main" xmlns:r="http://schemas.openxmlformats.org/officeDocument/2006/relationships" xmlns:p="http://schemas.openxmlformats.org/presentationml/2006/main">
  <p:tag name="NUM" val="690"/>
</p:tagLst>
</file>

<file path=ppt/tags/tag962.xml><?xml version="1.0" encoding="utf-8"?>
<p:tagLst xmlns:a="http://schemas.openxmlformats.org/drawingml/2006/main" xmlns:r="http://schemas.openxmlformats.org/officeDocument/2006/relationships" xmlns:p="http://schemas.openxmlformats.org/presentationml/2006/main">
  <p:tag name="NUM" val="691"/>
</p:tagLst>
</file>

<file path=ppt/tags/tag963.xml><?xml version="1.0" encoding="utf-8"?>
<p:tagLst xmlns:a="http://schemas.openxmlformats.org/drawingml/2006/main" xmlns:r="http://schemas.openxmlformats.org/officeDocument/2006/relationships" xmlns:p="http://schemas.openxmlformats.org/presentationml/2006/main">
  <p:tag name="NUM" val="692"/>
</p:tagLst>
</file>

<file path=ppt/tags/tag964.xml><?xml version="1.0" encoding="utf-8"?>
<p:tagLst xmlns:a="http://schemas.openxmlformats.org/drawingml/2006/main" xmlns:r="http://schemas.openxmlformats.org/officeDocument/2006/relationships" xmlns:p="http://schemas.openxmlformats.org/presentationml/2006/main">
  <p:tag name="NUM" val="693"/>
</p:tagLst>
</file>

<file path=ppt/tags/tag965.xml><?xml version="1.0" encoding="utf-8"?>
<p:tagLst xmlns:a="http://schemas.openxmlformats.org/drawingml/2006/main" xmlns:r="http://schemas.openxmlformats.org/officeDocument/2006/relationships" xmlns:p="http://schemas.openxmlformats.org/presentationml/2006/main">
  <p:tag name="NUM" val="694"/>
</p:tagLst>
</file>

<file path=ppt/tags/tag966.xml><?xml version="1.0" encoding="utf-8"?>
<p:tagLst xmlns:a="http://schemas.openxmlformats.org/drawingml/2006/main" xmlns:r="http://schemas.openxmlformats.org/officeDocument/2006/relationships" xmlns:p="http://schemas.openxmlformats.org/presentationml/2006/main">
  <p:tag name="NUM" val="695"/>
</p:tagLst>
</file>

<file path=ppt/tags/tag967.xml><?xml version="1.0" encoding="utf-8"?>
<p:tagLst xmlns:a="http://schemas.openxmlformats.org/drawingml/2006/main" xmlns:r="http://schemas.openxmlformats.org/officeDocument/2006/relationships" xmlns:p="http://schemas.openxmlformats.org/presentationml/2006/main">
  <p:tag name="NUM" val="696"/>
</p:tagLst>
</file>

<file path=ppt/tags/tag968.xml><?xml version="1.0" encoding="utf-8"?>
<p:tagLst xmlns:a="http://schemas.openxmlformats.org/drawingml/2006/main" xmlns:r="http://schemas.openxmlformats.org/officeDocument/2006/relationships" xmlns:p="http://schemas.openxmlformats.org/presentationml/2006/main">
  <p:tag name="NUM" val="697"/>
</p:tagLst>
</file>

<file path=ppt/tags/tag969.xml><?xml version="1.0" encoding="utf-8"?>
<p:tagLst xmlns:a="http://schemas.openxmlformats.org/drawingml/2006/main" xmlns:r="http://schemas.openxmlformats.org/officeDocument/2006/relationships" xmlns:p="http://schemas.openxmlformats.org/presentationml/2006/main">
  <p:tag name="NUM" val="698"/>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70.xml><?xml version="1.0" encoding="utf-8"?>
<p:tagLst xmlns:a="http://schemas.openxmlformats.org/drawingml/2006/main" xmlns:r="http://schemas.openxmlformats.org/officeDocument/2006/relationships" xmlns:p="http://schemas.openxmlformats.org/presentationml/2006/main">
  <p:tag name="NUM" val="699"/>
</p:tagLst>
</file>

<file path=ppt/tags/tag971.xml><?xml version="1.0" encoding="utf-8"?>
<p:tagLst xmlns:a="http://schemas.openxmlformats.org/drawingml/2006/main" xmlns:r="http://schemas.openxmlformats.org/officeDocument/2006/relationships" xmlns:p="http://schemas.openxmlformats.org/presentationml/2006/main">
  <p:tag name="NUM" val="700"/>
</p:tagLst>
</file>

<file path=ppt/tags/tag972.xml><?xml version="1.0" encoding="utf-8"?>
<p:tagLst xmlns:a="http://schemas.openxmlformats.org/drawingml/2006/main" xmlns:r="http://schemas.openxmlformats.org/officeDocument/2006/relationships" xmlns:p="http://schemas.openxmlformats.org/presentationml/2006/main">
  <p:tag name="NUM" val="701"/>
</p:tagLst>
</file>

<file path=ppt/tags/tag973.xml><?xml version="1.0" encoding="utf-8"?>
<p:tagLst xmlns:a="http://schemas.openxmlformats.org/drawingml/2006/main" xmlns:r="http://schemas.openxmlformats.org/officeDocument/2006/relationships" xmlns:p="http://schemas.openxmlformats.org/presentationml/2006/main">
  <p:tag name="NUM" val="702"/>
</p:tagLst>
</file>

<file path=ppt/tags/tag974.xml><?xml version="1.0" encoding="utf-8"?>
<p:tagLst xmlns:a="http://schemas.openxmlformats.org/drawingml/2006/main" xmlns:r="http://schemas.openxmlformats.org/officeDocument/2006/relationships" xmlns:p="http://schemas.openxmlformats.org/presentationml/2006/main">
  <p:tag name="NUM" val="703"/>
</p:tagLst>
</file>

<file path=ppt/tags/tag975.xml><?xml version="1.0" encoding="utf-8"?>
<p:tagLst xmlns:a="http://schemas.openxmlformats.org/drawingml/2006/main" xmlns:r="http://schemas.openxmlformats.org/officeDocument/2006/relationships" xmlns:p="http://schemas.openxmlformats.org/presentationml/2006/main">
  <p:tag name="NUM" val="704"/>
</p:tagLst>
</file>

<file path=ppt/tags/tag976.xml><?xml version="1.0" encoding="utf-8"?>
<p:tagLst xmlns:a="http://schemas.openxmlformats.org/drawingml/2006/main" xmlns:r="http://schemas.openxmlformats.org/officeDocument/2006/relationships" xmlns:p="http://schemas.openxmlformats.org/presentationml/2006/main">
  <p:tag name="NUM" val="705"/>
</p:tagLst>
</file>

<file path=ppt/tags/tag977.xml><?xml version="1.0" encoding="utf-8"?>
<p:tagLst xmlns:a="http://schemas.openxmlformats.org/drawingml/2006/main" xmlns:r="http://schemas.openxmlformats.org/officeDocument/2006/relationships" xmlns:p="http://schemas.openxmlformats.org/presentationml/2006/main">
  <p:tag name="NUM" val="706"/>
</p:tagLst>
</file>

<file path=ppt/tags/tag978.xml><?xml version="1.0" encoding="utf-8"?>
<p:tagLst xmlns:a="http://schemas.openxmlformats.org/drawingml/2006/main" xmlns:r="http://schemas.openxmlformats.org/officeDocument/2006/relationships" xmlns:p="http://schemas.openxmlformats.org/presentationml/2006/main">
  <p:tag name="NUM" val="707"/>
</p:tagLst>
</file>

<file path=ppt/tags/tag979.xml><?xml version="1.0" encoding="utf-8"?>
<p:tagLst xmlns:a="http://schemas.openxmlformats.org/drawingml/2006/main" xmlns:r="http://schemas.openxmlformats.org/officeDocument/2006/relationships" xmlns:p="http://schemas.openxmlformats.org/presentationml/2006/main">
  <p:tag name="NUM" val="708"/>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80.xml><?xml version="1.0" encoding="utf-8"?>
<p:tagLst xmlns:a="http://schemas.openxmlformats.org/drawingml/2006/main" xmlns:r="http://schemas.openxmlformats.org/officeDocument/2006/relationships" xmlns:p="http://schemas.openxmlformats.org/presentationml/2006/main">
  <p:tag name="NUM" val="709"/>
</p:tagLst>
</file>

<file path=ppt/tags/tag981.xml><?xml version="1.0" encoding="utf-8"?>
<p:tagLst xmlns:a="http://schemas.openxmlformats.org/drawingml/2006/main" xmlns:r="http://schemas.openxmlformats.org/officeDocument/2006/relationships" xmlns:p="http://schemas.openxmlformats.org/presentationml/2006/main">
  <p:tag name="NUM" val="710"/>
</p:tagLst>
</file>

<file path=ppt/tags/tag982.xml><?xml version="1.0" encoding="utf-8"?>
<p:tagLst xmlns:a="http://schemas.openxmlformats.org/drawingml/2006/main" xmlns:r="http://schemas.openxmlformats.org/officeDocument/2006/relationships" xmlns:p="http://schemas.openxmlformats.org/presentationml/2006/main">
  <p:tag name="NUM" val="711"/>
</p:tagLst>
</file>

<file path=ppt/tags/tag983.xml><?xml version="1.0" encoding="utf-8"?>
<p:tagLst xmlns:a="http://schemas.openxmlformats.org/drawingml/2006/main" xmlns:r="http://schemas.openxmlformats.org/officeDocument/2006/relationships" xmlns:p="http://schemas.openxmlformats.org/presentationml/2006/main">
  <p:tag name="NUM" val="712"/>
</p:tagLst>
</file>

<file path=ppt/tags/tag984.xml><?xml version="1.0" encoding="utf-8"?>
<p:tagLst xmlns:a="http://schemas.openxmlformats.org/drawingml/2006/main" xmlns:r="http://schemas.openxmlformats.org/officeDocument/2006/relationships" xmlns:p="http://schemas.openxmlformats.org/presentationml/2006/main">
  <p:tag name="NUM" val="713"/>
</p:tagLst>
</file>

<file path=ppt/tags/tag985.xml><?xml version="1.0" encoding="utf-8"?>
<p:tagLst xmlns:a="http://schemas.openxmlformats.org/drawingml/2006/main" xmlns:r="http://schemas.openxmlformats.org/officeDocument/2006/relationships" xmlns:p="http://schemas.openxmlformats.org/presentationml/2006/main">
  <p:tag name="NUM" val="714"/>
</p:tagLst>
</file>

<file path=ppt/tags/tag986.xml><?xml version="1.0" encoding="utf-8"?>
<p:tagLst xmlns:a="http://schemas.openxmlformats.org/drawingml/2006/main" xmlns:r="http://schemas.openxmlformats.org/officeDocument/2006/relationships" xmlns:p="http://schemas.openxmlformats.org/presentationml/2006/main">
  <p:tag name="NUM" val="715"/>
</p:tagLst>
</file>

<file path=ppt/tags/tag987.xml><?xml version="1.0" encoding="utf-8"?>
<p:tagLst xmlns:a="http://schemas.openxmlformats.org/drawingml/2006/main" xmlns:r="http://schemas.openxmlformats.org/officeDocument/2006/relationships" xmlns:p="http://schemas.openxmlformats.org/presentationml/2006/main">
  <p:tag name="NUM" val="716"/>
</p:tagLst>
</file>

<file path=ppt/tags/tag988.xml><?xml version="1.0" encoding="utf-8"?>
<p:tagLst xmlns:a="http://schemas.openxmlformats.org/drawingml/2006/main" xmlns:r="http://schemas.openxmlformats.org/officeDocument/2006/relationships" xmlns:p="http://schemas.openxmlformats.org/presentationml/2006/main">
  <p:tag name="NUM" val="717"/>
</p:tagLst>
</file>

<file path=ppt/tags/tag989.xml><?xml version="1.0" encoding="utf-8"?>
<p:tagLst xmlns:a="http://schemas.openxmlformats.org/drawingml/2006/main" xmlns:r="http://schemas.openxmlformats.org/officeDocument/2006/relationships" xmlns:p="http://schemas.openxmlformats.org/presentationml/2006/main">
  <p:tag name="NUM" val="718"/>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ags/tag990.xml><?xml version="1.0" encoding="utf-8"?>
<p:tagLst xmlns:a="http://schemas.openxmlformats.org/drawingml/2006/main" xmlns:r="http://schemas.openxmlformats.org/officeDocument/2006/relationships" xmlns:p="http://schemas.openxmlformats.org/presentationml/2006/main">
  <p:tag name="NUM" val="719"/>
</p:tagLst>
</file>

<file path=ppt/tags/tag991.xml><?xml version="1.0" encoding="utf-8"?>
<p:tagLst xmlns:a="http://schemas.openxmlformats.org/drawingml/2006/main" xmlns:r="http://schemas.openxmlformats.org/officeDocument/2006/relationships" xmlns:p="http://schemas.openxmlformats.org/presentationml/2006/main">
  <p:tag name="NUM" val="720"/>
</p:tagLst>
</file>

<file path=ppt/tags/tag992.xml><?xml version="1.0" encoding="utf-8"?>
<p:tagLst xmlns:a="http://schemas.openxmlformats.org/drawingml/2006/main" xmlns:r="http://schemas.openxmlformats.org/officeDocument/2006/relationships" xmlns:p="http://schemas.openxmlformats.org/presentationml/2006/main">
  <p:tag name="NUM" val="721"/>
</p:tagLst>
</file>

<file path=ppt/tags/tag993.xml><?xml version="1.0" encoding="utf-8"?>
<p:tagLst xmlns:a="http://schemas.openxmlformats.org/drawingml/2006/main" xmlns:r="http://schemas.openxmlformats.org/officeDocument/2006/relationships" xmlns:p="http://schemas.openxmlformats.org/presentationml/2006/main">
  <p:tag name="NUM" val="722"/>
</p:tagLst>
</file>

<file path=ppt/tags/tag994.xml><?xml version="1.0" encoding="utf-8"?>
<p:tagLst xmlns:a="http://schemas.openxmlformats.org/drawingml/2006/main" xmlns:r="http://schemas.openxmlformats.org/officeDocument/2006/relationships" xmlns:p="http://schemas.openxmlformats.org/presentationml/2006/main">
  <p:tag name="NUM" val="723"/>
</p:tagLst>
</file>

<file path=ppt/tags/tag995.xml><?xml version="1.0" encoding="utf-8"?>
<p:tagLst xmlns:a="http://schemas.openxmlformats.org/drawingml/2006/main" xmlns:r="http://schemas.openxmlformats.org/officeDocument/2006/relationships" xmlns:p="http://schemas.openxmlformats.org/presentationml/2006/main">
  <p:tag name="NUM" val="724"/>
</p:tagLst>
</file>

<file path=ppt/tags/tag996.xml><?xml version="1.0" encoding="utf-8"?>
<p:tagLst xmlns:a="http://schemas.openxmlformats.org/drawingml/2006/main" xmlns:r="http://schemas.openxmlformats.org/officeDocument/2006/relationships" xmlns:p="http://schemas.openxmlformats.org/presentationml/2006/main">
  <p:tag name="NUM" val="725"/>
</p:tagLst>
</file>

<file path=ppt/tags/tag997.xml><?xml version="1.0" encoding="utf-8"?>
<p:tagLst xmlns:a="http://schemas.openxmlformats.org/drawingml/2006/main" xmlns:r="http://schemas.openxmlformats.org/officeDocument/2006/relationships" xmlns:p="http://schemas.openxmlformats.org/presentationml/2006/main">
  <p:tag name="NUM" val="726"/>
</p:tagLst>
</file>

<file path=ppt/tags/tag998.xml><?xml version="1.0" encoding="utf-8"?>
<p:tagLst xmlns:a="http://schemas.openxmlformats.org/drawingml/2006/main" xmlns:r="http://schemas.openxmlformats.org/officeDocument/2006/relationships" xmlns:p="http://schemas.openxmlformats.org/presentationml/2006/main">
  <p:tag name="NUM" val="727"/>
</p:tagLst>
</file>

<file path=ppt/tags/tag999.xml><?xml version="1.0" encoding="utf-8"?>
<p:tagLst xmlns:a="http://schemas.openxmlformats.org/drawingml/2006/main" xmlns:r="http://schemas.openxmlformats.org/officeDocument/2006/relationships" xmlns:p="http://schemas.openxmlformats.org/presentationml/2006/main">
  <p:tag name="NUM" val="72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e5ca407-01e1-4efc-beda-5781ab7c9a42">
      <Terms xmlns="http://schemas.microsoft.com/office/infopath/2007/PartnerControls"/>
    </lcf76f155ced4ddcb4097134ff3c332f>
    <TaxCatchAll xmlns="53e4aa53-68be-44dd-bf91-b34ae9a31d6d" xsi:nil="true"/>
    <Contenu xmlns="5e5ca407-01e1-4efc-beda-5781ab7c9a4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AFEECF96C8AC45865386CA9239D166" ma:contentTypeVersion="17" ma:contentTypeDescription="Crée un document." ma:contentTypeScope="" ma:versionID="44a36cd5567fb3b7703cf72ddc7b8285">
  <xsd:schema xmlns:xsd="http://www.w3.org/2001/XMLSchema" xmlns:xs="http://www.w3.org/2001/XMLSchema" xmlns:p="http://schemas.microsoft.com/office/2006/metadata/properties" xmlns:ns2="5e5ca407-01e1-4efc-beda-5781ab7c9a42" xmlns:ns3="53e4aa53-68be-44dd-bf91-b34ae9a31d6d" targetNamespace="http://schemas.microsoft.com/office/2006/metadata/properties" ma:root="true" ma:fieldsID="76cc636db4b4006d6c1005e238e5f8fa" ns2:_="" ns3:_="">
    <xsd:import namespace="5e5ca407-01e1-4efc-beda-5781ab7c9a42"/>
    <xsd:import namespace="53e4aa53-68be-44dd-bf91-b34ae9a31d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LengthInSeconds" minOccurs="0"/>
                <xsd:element ref="ns2:MediaServiceSearchProperties" minOccurs="0"/>
                <xsd:element ref="ns2:Contenu"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ca407-01e1-4efc-beda-5781ab7c9a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c73016ee-f6f3-49f5-9926-fe02af74ff8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u" ma:index="23" nillable="true" ma:displayName="Contenu" ma:description="Notes et détails éventuels concernant la ressource" ma:format="Dropdown" ma:internalName="Contenu">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e4aa53-68be-44dd-bf91-b34ae9a31d6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00e7bb2b-0687-4b92-9d80-c02a7f109efe}" ma:internalName="TaxCatchAll" ma:showField="CatchAllData" ma:web="53e4aa53-68be-44dd-bf91-b34ae9a31d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D981BD-8BAA-4CBB-9984-A0A621FA79DF}">
  <ds:schemaRefs>
    <ds:schemaRef ds:uri="http://schemas.microsoft.com/office/2006/metadata/properties"/>
    <ds:schemaRef ds:uri="http://schemas.microsoft.com/office/infopath/2007/PartnerControls"/>
    <ds:schemaRef ds:uri="5e5ca407-01e1-4efc-beda-5781ab7c9a42"/>
    <ds:schemaRef ds:uri="53e4aa53-68be-44dd-bf91-b34ae9a31d6d"/>
  </ds:schemaRefs>
</ds:datastoreItem>
</file>

<file path=customXml/itemProps2.xml><?xml version="1.0" encoding="utf-8"?>
<ds:datastoreItem xmlns:ds="http://schemas.openxmlformats.org/officeDocument/2006/customXml" ds:itemID="{73CE19E9-8A25-4937-BCC4-27B5C87E52CE}">
  <ds:schemaRefs>
    <ds:schemaRef ds:uri="http://schemas.microsoft.com/sharepoint/v3/contenttype/forms"/>
  </ds:schemaRefs>
</ds:datastoreItem>
</file>

<file path=customXml/itemProps3.xml><?xml version="1.0" encoding="utf-8"?>
<ds:datastoreItem xmlns:ds="http://schemas.openxmlformats.org/officeDocument/2006/customXml" ds:itemID="{8DF1ED62-DE0A-49B8-97C8-C2B141FFD723}"/>
</file>

<file path=docProps/app.xml><?xml version="1.0" encoding="utf-8"?>
<Properties xmlns="http://schemas.openxmlformats.org/officeDocument/2006/extended-properties" xmlns:vt="http://schemas.openxmlformats.org/officeDocument/2006/docPropsVTypes">
  <TotalTime>597</TotalTime>
  <Words>1047</Words>
  <Application>Microsoft Office PowerPoint</Application>
  <PresentationFormat>Grand écran</PresentationFormat>
  <Paragraphs>203</Paragraphs>
  <Slides>31</Slides>
  <Notes>20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31</vt:i4>
      </vt:variant>
    </vt:vector>
  </HeadingPairs>
  <TitlesOfParts>
    <vt:vector size="40" baseType="lpstr">
      <vt:lpstr>Abadi</vt:lpstr>
      <vt:lpstr>Aptos</vt:lpstr>
      <vt:lpstr>Aptos Display</vt:lpstr>
      <vt:lpstr>Arial</vt:lpstr>
      <vt:lpstr>Arial Rounded MT Bold</vt:lpstr>
      <vt:lpstr>Forte</vt:lpstr>
      <vt:lpstr>Raleway</vt:lpstr>
      <vt:lpstr>Wingdings</vt:lpstr>
      <vt:lpstr>Thème Office</vt:lpstr>
      <vt:lpstr>PowerPoint, Genially, Canva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Clara Depommier</dc:creator>
  <cp:lastModifiedBy>Clara Depommier</cp:lastModifiedBy>
  <cp:revision>2</cp:revision>
  <dcterms:created xsi:type="dcterms:W3CDTF">2026-01-13T15:47:42Z</dcterms:created>
  <dcterms:modified xsi:type="dcterms:W3CDTF">2026-01-21T09:32:00Z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0x0101004AAFEECF96C8AC45865386CA9239D166</vt:lpwstr>
  </property>
  <property fmtid="{D5CDD505-2E9C-101B-9397-08002B2CF9AE}" pid="3" name="MediaServiceImageTags">
    <vt:lpwstr/>
  </property>
</Properties>
</file>