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9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5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62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6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4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1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2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5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0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4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7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8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6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76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13EC44-E6A0-41C1-B351-9DF1EBFE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0" y="0"/>
            <a:ext cx="11871158" cy="6870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6E762-AC59-440F-A272-9035F49ED528}"/>
              </a:ext>
            </a:extLst>
          </p:cNvPr>
          <p:cNvSpPr txBox="1"/>
          <p:nvPr/>
        </p:nvSpPr>
        <p:spPr>
          <a:xfrm>
            <a:off x="2660278" y="1759456"/>
            <a:ext cx="68714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6C7DC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BE HSSIP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94E27-B4A8-4B1C-9974-43439D9D5412}"/>
              </a:ext>
            </a:extLst>
          </p:cNvPr>
          <p:cNvSpPr txBox="1"/>
          <p:nvPr/>
        </p:nvSpPr>
        <p:spPr>
          <a:xfrm>
            <a:off x="2916954" y="3978408"/>
            <a:ext cx="63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From Alexia’s and Anna’s point of view</a:t>
            </a:r>
          </a:p>
        </p:txBody>
      </p:sp>
    </p:spTree>
    <p:extLst>
      <p:ext uri="{BB962C8B-B14F-4D97-AF65-F5344CB8AC3E}">
        <p14:creationId xmlns:p14="http://schemas.microsoft.com/office/powerpoint/2010/main" val="373208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5BCE29-826F-4CB6-AF28-CFD01FCF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1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A2D79-6749-4ED1-B2FE-6ABFA91DC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7951" cy="68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0BD3F-9CB0-4D71-BB0F-7623EE01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C82ED-60A9-46D6-A1D3-CEEAB24E6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C8AC1F-81DB-4A55-865D-761B1CD4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7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D2168E-6D8F-494B-A59F-05DBC20E5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0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BF68A-CB7E-49C1-9062-E5D34446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D8502A-F263-4C51-A4E2-61A015915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DF303-2097-4DDE-A1CD-34194F75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74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Berlin Sans FB Demi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Alexia De Leener</dc:creator>
  <cp:lastModifiedBy>Alexia De Leener</cp:lastModifiedBy>
  <cp:revision>1</cp:revision>
  <dcterms:created xsi:type="dcterms:W3CDTF">2022-03-24T17:57:37Z</dcterms:created>
  <dcterms:modified xsi:type="dcterms:W3CDTF">2022-03-24T18:05:15Z</dcterms:modified>
</cp:coreProperties>
</file>