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notesSlides/notesSlide1.xml" ContentType="application/vnd.openxmlformats-officedocument.presentationml.notesSlide+xml"/>
  <Override PartName="/ppt/media/image2.jpeg" ContentType="image/jpeg"/>
  <Override PartName="/ppt/media/media1.mp4" ContentType="video/unknown"/>
  <Override PartName="/ppt/media/media1.mov" ContentType="video/unknown"/>
  <Override PartName="/ppt/media/image3.jpeg" ContentType="image/jpeg"/>
  <Override PartName="/ppt/media/image4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chemeClr val="accent1"/>
        </a:solidFill>
        <a:effectLst/>
        <a:uFillTx/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F"/>
          </a:solidFill>
        </a:fill>
      </a:tcStyle>
    </a:wholeTbl>
    <a:band2H>
      <a:tcTxStyle b="def" i="def"/>
      <a:tcStyle>
        <a:tcBdr/>
        <a:fill>
          <a:solidFill>
            <a:srgbClr val="E6E7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4D1CC"/>
          </a:solidFill>
        </a:fill>
      </a:tcStyle>
    </a:wholeTbl>
    <a:band2H>
      <a:tcTxStyle b="def" i="def"/>
      <a:tcStyle>
        <a:tcBdr/>
        <a:fill>
          <a:solidFill>
            <a:srgbClr val="F9E9E7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BCDD3"/>
          </a:solidFill>
        </a:fill>
      </a:tcStyle>
    </a:wholeTbl>
    <a:band2H>
      <a:tcTxStyle b="def" i="def"/>
      <a:tcStyle>
        <a:tcBdr/>
        <a:fill>
          <a:solidFill>
            <a:srgbClr val="E7E8EA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7F0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CDF"/>
          </a:solidFill>
        </a:fill>
      </a:tcStyle>
    </a:wholeTbl>
    <a:band2H>
      <a:tcTxStyle b="def" i="def"/>
      <a:tcStyle>
        <a:tcBdr/>
        <a:fill>
          <a:solidFill>
            <a:srgbClr val="E6E7F0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solidFill>
            <a:schemeClr val="accent1">
              <a:alpha val="20000"/>
            </a:scheme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50800" cap="flat">
              <a:solidFill>
                <a:schemeClr val="accent1"/>
              </a:solidFill>
              <a:prstDash val="solid"/>
              <a:round/>
            </a:ln>
          </a:top>
          <a:bottom>
            <a:ln w="127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chemeClr val="accent1"/>
      </a:tcTxStyle>
      <a:tcStyle>
        <a:tcBdr>
          <a:left>
            <a:ln w="12700" cap="flat">
              <a:solidFill>
                <a:schemeClr val="accent1"/>
              </a:solidFill>
              <a:prstDash val="solid"/>
              <a:round/>
            </a:ln>
          </a:left>
          <a:right>
            <a:ln w="12700" cap="flat">
              <a:solidFill>
                <a:schemeClr val="accent1"/>
              </a:solidFill>
              <a:prstDash val="solid"/>
              <a:round/>
            </a:ln>
          </a:right>
          <a:top>
            <a:ln w="12700" cap="flat">
              <a:solidFill>
                <a:schemeClr val="accent1"/>
              </a:solidFill>
              <a:prstDash val="solid"/>
              <a:round/>
            </a:ln>
          </a:top>
          <a:bottom>
            <a:ln w="25400" cap="flat">
              <a:solidFill>
                <a:schemeClr val="accent1"/>
              </a:solidFill>
              <a:prstDash val="solid"/>
              <a:round/>
            </a:ln>
          </a:bottom>
          <a:insideH>
            <a:ln w="12700" cap="flat">
              <a:solidFill>
                <a:schemeClr val="accent1"/>
              </a:solidFill>
              <a:prstDash val="solid"/>
              <a:round/>
            </a:ln>
          </a:insideH>
          <a:insideV>
            <a:ln w="12700" cap="flat">
              <a:solidFill>
                <a:schemeClr val="accent1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70" name="Shape 270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?>
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Shape 29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99" name="Shape 29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Now, could you give us a few examples of IoT devices in the every day life? </a:t>
            </a:r>
            <a:endParaRPr>
              <a:latin typeface="Segoe UI"/>
              <a:ea typeface="Segoe UI"/>
              <a:cs typeface="Segoe UI"/>
              <a:sym typeface="Segoe UI"/>
            </a:endParaRPr>
          </a:p>
          <a:p>
            <a:pPr/>
            <a:r>
              <a:t>There are many examples such as: Google Home, smart fridges, smart lights, basically, almost anything!  </a:t>
            </a:r>
            <a:endParaRPr>
              <a:latin typeface="Segoe UI"/>
              <a:ea typeface="Segoe UI"/>
              <a:cs typeface="Segoe UI"/>
              <a:sym typeface="Segoe U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og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ubtitle and Comparison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traight Connector 13"/>
          <p:cNvSpPr/>
          <p:nvPr/>
        </p:nvSpPr>
        <p:spPr>
          <a:xfrm>
            <a:off x="407987" y="6266608"/>
            <a:ext cx="11376026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106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987" y="6364599"/>
            <a:ext cx="4953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07" name="Texte du titre"/>
          <p:cNvSpPr txBox="1"/>
          <p:nvPr>
            <p:ph type="title"/>
          </p:nvPr>
        </p:nvSpPr>
        <p:spPr>
          <a:xfrm>
            <a:off x="407987" y="365125"/>
            <a:ext cx="11380814" cy="10842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108" name="Texte niveau 1…"/>
          <p:cNvSpPr txBox="1"/>
          <p:nvPr>
            <p:ph type="body" sz="quarter" idx="1"/>
          </p:nvPr>
        </p:nvSpPr>
        <p:spPr>
          <a:xfrm>
            <a:off x="407987" y="1592262"/>
            <a:ext cx="5616576" cy="66833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400">
                <a:solidFill>
                  <a:schemeClr val="accent2"/>
                </a:solidFill>
              </a:defRPr>
            </a:lvl1pPr>
            <a:lvl2pPr marL="0" indent="457200">
              <a:buSzTx/>
              <a:buNone/>
              <a:defRPr sz="2400">
                <a:solidFill>
                  <a:schemeClr val="accent2"/>
                </a:solidFill>
              </a:defRPr>
            </a:lvl2pPr>
            <a:lvl3pPr marL="0" indent="914400">
              <a:buSzTx/>
              <a:buNone/>
              <a:defRPr sz="2400">
                <a:solidFill>
                  <a:schemeClr val="accent2"/>
                </a:solidFill>
              </a:defRPr>
            </a:lvl3pPr>
            <a:lvl4pPr marL="0" indent="1371600">
              <a:buSzTx/>
              <a:buNone/>
              <a:defRPr sz="2400">
                <a:solidFill>
                  <a:schemeClr val="accent2"/>
                </a:solidFill>
              </a:defRPr>
            </a:lvl4pPr>
            <a:lvl5pPr marL="0" indent="1828800">
              <a:buSzTx/>
              <a:buNone/>
              <a:defRPr sz="2400">
                <a:solidFill>
                  <a:schemeClr val="accent2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09" name="Text Placeholder 4"/>
          <p:cNvSpPr/>
          <p:nvPr>
            <p:ph type="body" sz="quarter" idx="21"/>
          </p:nvPr>
        </p:nvSpPr>
        <p:spPr>
          <a:xfrm>
            <a:off x="6172200" y="1604965"/>
            <a:ext cx="5616601" cy="65563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2400">
                <a:solidFill>
                  <a:schemeClr val="accent2"/>
                </a:solidFill>
              </a:defRPr>
            </a:pPr>
          </a:p>
        </p:txBody>
      </p:sp>
      <p:sp>
        <p:nvSpPr>
          <p:cNvPr id="110" name="Numéro de diapositive"/>
          <p:cNvSpPr txBox="1"/>
          <p:nvPr>
            <p:ph type="sldNum" sz="quarter" idx="2"/>
          </p:nvPr>
        </p:nvSpPr>
        <p:spPr>
          <a:xfrm>
            <a:off x="11634837" y="6498637"/>
            <a:ext cx="153963" cy="13554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and Pictur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traight Connector 13"/>
          <p:cNvSpPr/>
          <p:nvPr/>
        </p:nvSpPr>
        <p:spPr>
          <a:xfrm>
            <a:off x="407987" y="6266608"/>
            <a:ext cx="11376026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118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987" y="6364599"/>
            <a:ext cx="4953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19" name="Texte du titre"/>
          <p:cNvSpPr txBox="1"/>
          <p:nvPr>
            <p:ph type="title"/>
          </p:nvPr>
        </p:nvSpPr>
        <p:spPr>
          <a:xfrm>
            <a:off x="407989" y="373592"/>
            <a:ext cx="5616574" cy="1065744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120" name="Texte niveau 1…"/>
          <p:cNvSpPr txBox="1"/>
          <p:nvPr>
            <p:ph type="body" sz="half" idx="1"/>
          </p:nvPr>
        </p:nvSpPr>
        <p:spPr>
          <a:xfrm>
            <a:off x="407987" y="1598658"/>
            <a:ext cx="5616576" cy="460211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21" name="Picture Placeholder 8"/>
          <p:cNvSpPr/>
          <p:nvPr>
            <p:ph type="pic" idx="21"/>
          </p:nvPr>
        </p:nvSpPr>
        <p:spPr>
          <a:xfrm>
            <a:off x="6167437" y="0"/>
            <a:ext cx="6024563" cy="620717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22" name="Numéro de diapositive"/>
          <p:cNvSpPr txBox="1"/>
          <p:nvPr>
            <p:ph type="sldNum" sz="quarter" idx="2"/>
          </p:nvPr>
        </p:nvSpPr>
        <p:spPr>
          <a:xfrm>
            <a:off x="11634837" y="6498637"/>
            <a:ext cx="153963" cy="13554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and 2 Pictures horizontal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traight Connector 13"/>
          <p:cNvSpPr/>
          <p:nvPr/>
        </p:nvSpPr>
        <p:spPr>
          <a:xfrm>
            <a:off x="407987" y="6266608"/>
            <a:ext cx="11376026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130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987" y="6364599"/>
            <a:ext cx="4953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Texte du titre"/>
          <p:cNvSpPr txBox="1"/>
          <p:nvPr>
            <p:ph type="title"/>
          </p:nvPr>
        </p:nvSpPr>
        <p:spPr>
          <a:xfrm>
            <a:off x="407989" y="373592"/>
            <a:ext cx="11376025" cy="1065744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132" name="Texte niveau 1…"/>
          <p:cNvSpPr txBox="1"/>
          <p:nvPr>
            <p:ph type="body" sz="half" idx="1"/>
          </p:nvPr>
        </p:nvSpPr>
        <p:spPr>
          <a:xfrm>
            <a:off x="407987" y="1598658"/>
            <a:ext cx="5616576" cy="4608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33" name="Numéro de diapositive"/>
          <p:cNvSpPr txBox="1"/>
          <p:nvPr>
            <p:ph type="sldNum" sz="quarter" idx="2"/>
          </p:nvPr>
        </p:nvSpPr>
        <p:spPr>
          <a:xfrm>
            <a:off x="11634837" y="6498637"/>
            <a:ext cx="153963" cy="13554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4" name="Picture Placeholder 5"/>
          <p:cNvSpPr/>
          <p:nvPr>
            <p:ph type="pic" sz="quarter" idx="21"/>
          </p:nvPr>
        </p:nvSpPr>
        <p:spPr>
          <a:xfrm>
            <a:off x="6167437" y="1592262"/>
            <a:ext cx="5616576" cy="223202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35" name="Picture Placeholder 5"/>
          <p:cNvSpPr/>
          <p:nvPr>
            <p:ph type="pic" sz="quarter" idx="22"/>
          </p:nvPr>
        </p:nvSpPr>
        <p:spPr>
          <a:xfrm>
            <a:off x="6167437" y="3969703"/>
            <a:ext cx="5616576" cy="223202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and 4 Pictur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traight Connector 13"/>
          <p:cNvSpPr/>
          <p:nvPr/>
        </p:nvSpPr>
        <p:spPr>
          <a:xfrm>
            <a:off x="407987" y="6266608"/>
            <a:ext cx="11376026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143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987" y="6364599"/>
            <a:ext cx="4953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44" name="Texte du titre"/>
          <p:cNvSpPr txBox="1"/>
          <p:nvPr>
            <p:ph type="title"/>
          </p:nvPr>
        </p:nvSpPr>
        <p:spPr>
          <a:xfrm>
            <a:off x="407989" y="373592"/>
            <a:ext cx="11376025" cy="1065744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145" name="Texte niveau 1…"/>
          <p:cNvSpPr txBox="1"/>
          <p:nvPr>
            <p:ph type="body" sz="half" idx="1"/>
          </p:nvPr>
        </p:nvSpPr>
        <p:spPr>
          <a:xfrm>
            <a:off x="407987" y="1598658"/>
            <a:ext cx="3708402" cy="460851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46" name="Numéro de diapositive"/>
          <p:cNvSpPr txBox="1"/>
          <p:nvPr>
            <p:ph type="sldNum" sz="quarter" idx="2"/>
          </p:nvPr>
        </p:nvSpPr>
        <p:spPr>
          <a:xfrm>
            <a:off x="11634837" y="6498637"/>
            <a:ext cx="153963" cy="13554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47" name="Picture Placeholder 5"/>
          <p:cNvSpPr/>
          <p:nvPr>
            <p:ph type="pic" sz="quarter" idx="21"/>
          </p:nvPr>
        </p:nvSpPr>
        <p:spPr>
          <a:xfrm>
            <a:off x="8075613" y="1592262"/>
            <a:ext cx="3708401" cy="223202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48" name="Picture Placeholder 5"/>
          <p:cNvSpPr/>
          <p:nvPr>
            <p:ph type="pic" sz="quarter" idx="22"/>
          </p:nvPr>
        </p:nvSpPr>
        <p:spPr>
          <a:xfrm>
            <a:off x="8124680" y="3969703"/>
            <a:ext cx="3659333" cy="223202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49" name="Picture Placeholder 5"/>
          <p:cNvSpPr/>
          <p:nvPr>
            <p:ph type="pic" sz="quarter" idx="23"/>
          </p:nvPr>
        </p:nvSpPr>
        <p:spPr>
          <a:xfrm>
            <a:off x="4259262" y="1592262"/>
            <a:ext cx="3659333" cy="223202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50" name="Picture Placeholder 5"/>
          <p:cNvSpPr/>
          <p:nvPr>
            <p:ph type="pic" sz="quarter" idx="24"/>
          </p:nvPr>
        </p:nvSpPr>
        <p:spPr>
          <a:xfrm>
            <a:off x="4259262" y="3978014"/>
            <a:ext cx="3659333" cy="223202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ubtitles and 2 Pictures 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traight Connector 13"/>
          <p:cNvSpPr/>
          <p:nvPr/>
        </p:nvSpPr>
        <p:spPr>
          <a:xfrm>
            <a:off x="407987" y="6266608"/>
            <a:ext cx="11376026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158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987" y="6364599"/>
            <a:ext cx="4953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59" name="Texte du titre"/>
          <p:cNvSpPr txBox="1"/>
          <p:nvPr>
            <p:ph type="title"/>
          </p:nvPr>
        </p:nvSpPr>
        <p:spPr>
          <a:xfrm>
            <a:off x="407987" y="365125"/>
            <a:ext cx="11380814" cy="10842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160" name="Texte niveau 1…"/>
          <p:cNvSpPr txBox="1"/>
          <p:nvPr>
            <p:ph type="body" sz="quarter" idx="1"/>
          </p:nvPr>
        </p:nvSpPr>
        <p:spPr>
          <a:xfrm>
            <a:off x="407987" y="1592262"/>
            <a:ext cx="5616576" cy="66833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400">
                <a:solidFill>
                  <a:schemeClr val="accent2"/>
                </a:solidFill>
              </a:defRPr>
            </a:lvl1pPr>
            <a:lvl2pPr marL="0" indent="457200">
              <a:buSzTx/>
              <a:buNone/>
              <a:defRPr sz="2400">
                <a:solidFill>
                  <a:schemeClr val="accent2"/>
                </a:solidFill>
              </a:defRPr>
            </a:lvl2pPr>
            <a:lvl3pPr marL="0" indent="914400">
              <a:buSzTx/>
              <a:buNone/>
              <a:defRPr sz="2400">
                <a:solidFill>
                  <a:schemeClr val="accent2"/>
                </a:solidFill>
              </a:defRPr>
            </a:lvl3pPr>
            <a:lvl4pPr marL="0" indent="1371600">
              <a:buSzTx/>
              <a:buNone/>
              <a:defRPr sz="2400">
                <a:solidFill>
                  <a:schemeClr val="accent2"/>
                </a:solidFill>
              </a:defRPr>
            </a:lvl4pPr>
            <a:lvl5pPr marL="0" indent="1828800">
              <a:buSzTx/>
              <a:buNone/>
              <a:defRPr sz="2400">
                <a:solidFill>
                  <a:schemeClr val="accent2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61" name="Text Placeholder 4"/>
          <p:cNvSpPr/>
          <p:nvPr>
            <p:ph type="body" sz="quarter" idx="21"/>
          </p:nvPr>
        </p:nvSpPr>
        <p:spPr>
          <a:xfrm>
            <a:off x="6172200" y="1604965"/>
            <a:ext cx="5616601" cy="65563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defRPr sz="2400">
                <a:solidFill>
                  <a:schemeClr val="accent2"/>
                </a:solidFill>
              </a:defRPr>
            </a:pPr>
          </a:p>
        </p:txBody>
      </p:sp>
      <p:sp>
        <p:nvSpPr>
          <p:cNvPr id="162" name="Picture Placeholder 10"/>
          <p:cNvSpPr/>
          <p:nvPr>
            <p:ph type="pic" sz="half" idx="22"/>
          </p:nvPr>
        </p:nvSpPr>
        <p:spPr>
          <a:xfrm>
            <a:off x="407987" y="2420938"/>
            <a:ext cx="5616576" cy="3779838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63" name="Numéro de diapositive"/>
          <p:cNvSpPr txBox="1"/>
          <p:nvPr>
            <p:ph type="sldNum" sz="quarter" idx="2"/>
          </p:nvPr>
        </p:nvSpPr>
        <p:spPr>
          <a:xfrm>
            <a:off x="11634837" y="6498637"/>
            <a:ext cx="153963" cy="13554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4" name="Picture Placeholder 7"/>
          <p:cNvSpPr/>
          <p:nvPr>
            <p:ph type="pic" sz="half" idx="23"/>
          </p:nvPr>
        </p:nvSpPr>
        <p:spPr>
          <a:xfrm>
            <a:off x="6172200" y="2420938"/>
            <a:ext cx="5616575" cy="3779838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ubtitle and 3 Pictur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traight Connector 13"/>
          <p:cNvSpPr/>
          <p:nvPr/>
        </p:nvSpPr>
        <p:spPr>
          <a:xfrm>
            <a:off x="407987" y="6266608"/>
            <a:ext cx="11376026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172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987" y="6364599"/>
            <a:ext cx="4953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exte du titre"/>
          <p:cNvSpPr txBox="1"/>
          <p:nvPr>
            <p:ph type="title"/>
          </p:nvPr>
        </p:nvSpPr>
        <p:spPr>
          <a:xfrm>
            <a:off x="407987" y="365125"/>
            <a:ext cx="11380814" cy="10842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174" name="Texte niveau 1…"/>
          <p:cNvSpPr txBox="1"/>
          <p:nvPr>
            <p:ph type="body" sz="quarter" idx="1"/>
          </p:nvPr>
        </p:nvSpPr>
        <p:spPr>
          <a:xfrm>
            <a:off x="407987" y="1592262"/>
            <a:ext cx="3708402" cy="66833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lnSpc>
                <a:spcPct val="100000"/>
              </a:lnSpc>
              <a:spcBef>
                <a:spcPts val="400"/>
              </a:spcBef>
              <a:defRPr>
                <a:solidFill>
                  <a:schemeClr val="accent2"/>
                </a:solidFill>
              </a:defRPr>
            </a:lvl1pPr>
            <a:lvl2pPr marL="0" indent="457200">
              <a:lnSpc>
                <a:spcPct val="100000"/>
              </a:lnSpc>
              <a:spcBef>
                <a:spcPts val="400"/>
              </a:spcBef>
              <a:buSzTx/>
              <a:buNone/>
              <a:defRPr>
                <a:solidFill>
                  <a:schemeClr val="accent2"/>
                </a:solidFill>
              </a:defRPr>
            </a:lvl2pPr>
            <a:lvl3pPr marL="0" indent="914400">
              <a:lnSpc>
                <a:spcPct val="100000"/>
              </a:lnSpc>
              <a:spcBef>
                <a:spcPts val="400"/>
              </a:spcBef>
              <a:buSzTx/>
              <a:buNone/>
              <a:defRPr>
                <a:solidFill>
                  <a:schemeClr val="accent2"/>
                </a:solidFill>
              </a:defRPr>
            </a:lvl3pPr>
            <a:lvl4pPr marL="0" indent="1371600">
              <a:lnSpc>
                <a:spcPct val="100000"/>
              </a:lnSpc>
              <a:spcBef>
                <a:spcPts val="400"/>
              </a:spcBef>
              <a:buSzTx/>
              <a:buNone/>
              <a:defRPr>
                <a:solidFill>
                  <a:schemeClr val="accent2"/>
                </a:solidFill>
              </a:defRPr>
            </a:lvl4pPr>
            <a:lvl5pPr marL="0" indent="1828800">
              <a:lnSpc>
                <a:spcPct val="100000"/>
              </a:lnSpc>
              <a:spcBef>
                <a:spcPts val="400"/>
              </a:spcBef>
              <a:buSzTx/>
              <a:buNone/>
              <a:defRPr>
                <a:solidFill>
                  <a:schemeClr val="accent2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75" name="Text Placeholder 4"/>
          <p:cNvSpPr/>
          <p:nvPr>
            <p:ph type="body" sz="quarter" idx="21"/>
          </p:nvPr>
        </p:nvSpPr>
        <p:spPr>
          <a:xfrm>
            <a:off x="8075611" y="1604965"/>
            <a:ext cx="3713188" cy="655635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400"/>
              </a:spcBef>
              <a:defRPr sz="2400">
                <a:solidFill>
                  <a:schemeClr val="accent2"/>
                </a:solidFill>
              </a:defRPr>
            </a:pPr>
          </a:p>
        </p:txBody>
      </p:sp>
      <p:sp>
        <p:nvSpPr>
          <p:cNvPr id="176" name="Picture Placeholder 10"/>
          <p:cNvSpPr/>
          <p:nvPr>
            <p:ph type="pic" sz="quarter" idx="22"/>
          </p:nvPr>
        </p:nvSpPr>
        <p:spPr>
          <a:xfrm>
            <a:off x="407989" y="2420938"/>
            <a:ext cx="3708401" cy="3779838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77" name="Picture Placeholder 12"/>
          <p:cNvSpPr/>
          <p:nvPr>
            <p:ph type="pic" sz="quarter" idx="23"/>
          </p:nvPr>
        </p:nvSpPr>
        <p:spPr>
          <a:xfrm>
            <a:off x="8075613" y="2416175"/>
            <a:ext cx="3713188" cy="3779838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78" name="Text Placeholder 2"/>
          <p:cNvSpPr/>
          <p:nvPr>
            <p:ph type="body" sz="quarter" idx="24"/>
          </p:nvPr>
        </p:nvSpPr>
        <p:spPr>
          <a:xfrm>
            <a:off x="4253846" y="1601226"/>
            <a:ext cx="3708402" cy="66833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>
              <a:spcBef>
                <a:spcPts val="400"/>
              </a:spcBef>
              <a:defRPr>
                <a:solidFill>
                  <a:schemeClr val="accent2"/>
                </a:solidFill>
              </a:defRPr>
            </a:pPr>
          </a:p>
        </p:txBody>
      </p:sp>
      <p:sp>
        <p:nvSpPr>
          <p:cNvPr id="179" name="Picture Placeholder 10"/>
          <p:cNvSpPr/>
          <p:nvPr>
            <p:ph type="pic" sz="quarter" idx="25"/>
          </p:nvPr>
        </p:nvSpPr>
        <p:spPr>
          <a:xfrm>
            <a:off x="4253848" y="2429902"/>
            <a:ext cx="3708401" cy="3779838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80" name="Numéro de diapositive"/>
          <p:cNvSpPr txBox="1"/>
          <p:nvPr>
            <p:ph type="sldNum" sz="quarter" idx="2"/>
          </p:nvPr>
        </p:nvSpPr>
        <p:spPr>
          <a:xfrm>
            <a:off x="11634837" y="6498637"/>
            <a:ext cx="153963" cy="13554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and 3 Pictures with box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traight Connector 13"/>
          <p:cNvSpPr/>
          <p:nvPr/>
        </p:nvSpPr>
        <p:spPr>
          <a:xfrm>
            <a:off x="407987" y="6266608"/>
            <a:ext cx="11376026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188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987" y="6364599"/>
            <a:ext cx="4953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Texte du titre"/>
          <p:cNvSpPr txBox="1"/>
          <p:nvPr>
            <p:ph type="title"/>
          </p:nvPr>
        </p:nvSpPr>
        <p:spPr>
          <a:xfrm>
            <a:off x="407987" y="365125"/>
            <a:ext cx="11380814" cy="10842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190" name="Texte niveau 1…"/>
          <p:cNvSpPr txBox="1"/>
          <p:nvPr>
            <p:ph type="body" sz="quarter" idx="1"/>
          </p:nvPr>
        </p:nvSpPr>
        <p:spPr>
          <a:xfrm>
            <a:off x="4116385" y="1601375"/>
            <a:ext cx="3960002" cy="1131216"/>
          </a:xfrm>
          <a:prstGeom prst="rect">
            <a:avLst/>
          </a:prstGeom>
          <a:solidFill>
            <a:schemeClr val="accent1"/>
          </a:solidFill>
        </p:spPr>
        <p:txBody>
          <a:bodyPr lIns="36000" tIns="36000" rIns="36000" bIns="36000" anchor="ctr">
            <a:normAutofit fontScale="100000" lnSpcReduction="0"/>
          </a:bodyPr>
          <a:lstStyle>
            <a:lvl1pPr algn="ctr">
              <a:spcBef>
                <a:spcPts val="0"/>
              </a:spcBef>
              <a:defRPr b="0">
                <a:solidFill>
                  <a:srgbClr val="FFFFFF"/>
                </a:solidFill>
              </a:defRPr>
            </a:lvl1pPr>
            <a:lvl2pPr marL="0" indent="457200" algn="ctr">
              <a:spcBef>
                <a:spcPts val="0"/>
              </a:spcBef>
              <a:buSzTx/>
              <a:buNone/>
              <a:defRPr b="0">
                <a:solidFill>
                  <a:srgbClr val="FFFFFF"/>
                </a:solidFill>
              </a:defRPr>
            </a:lvl2pPr>
            <a:lvl3pPr marL="0" indent="914400" algn="ctr">
              <a:spcBef>
                <a:spcPts val="0"/>
              </a:spcBef>
              <a:buSzTx/>
              <a:buNone/>
              <a:defRPr b="0">
                <a:solidFill>
                  <a:srgbClr val="FFFFFF"/>
                </a:solidFill>
              </a:defRPr>
            </a:lvl3pPr>
            <a:lvl4pPr marL="0" indent="1371600" algn="ctr">
              <a:spcBef>
                <a:spcPts val="0"/>
              </a:spcBef>
              <a:buSzTx/>
              <a:buNone/>
              <a:defRPr b="0">
                <a:solidFill>
                  <a:srgbClr val="FFFFFF"/>
                </a:solidFill>
              </a:defRPr>
            </a:lvl4pPr>
            <a:lvl5pPr marL="0" indent="1828800" algn="ctr">
              <a:spcBef>
                <a:spcPts val="0"/>
              </a:spcBef>
              <a:buSzTx/>
              <a:buNone/>
              <a:defRPr b="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191" name="Picture Placeholder 10"/>
          <p:cNvSpPr/>
          <p:nvPr>
            <p:ph type="pic" sz="quarter" idx="21"/>
          </p:nvPr>
        </p:nvSpPr>
        <p:spPr>
          <a:xfrm>
            <a:off x="4116385" y="2732441"/>
            <a:ext cx="3959226" cy="3477298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92" name="Numéro de diapositive"/>
          <p:cNvSpPr txBox="1"/>
          <p:nvPr>
            <p:ph type="sldNum" sz="quarter" idx="2"/>
          </p:nvPr>
        </p:nvSpPr>
        <p:spPr>
          <a:xfrm>
            <a:off x="11634837" y="6498637"/>
            <a:ext cx="153963" cy="13554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93" name="Text Placeholder 2"/>
          <p:cNvSpPr/>
          <p:nvPr>
            <p:ph type="body" sz="quarter" idx="22"/>
          </p:nvPr>
        </p:nvSpPr>
        <p:spPr>
          <a:xfrm>
            <a:off x="3274" y="5078524"/>
            <a:ext cx="3960002" cy="1131215"/>
          </a:xfrm>
          <a:prstGeom prst="rect">
            <a:avLst/>
          </a:prstGeom>
          <a:solidFill>
            <a:schemeClr val="accent1"/>
          </a:solidFill>
        </p:spPr>
        <p:txBody>
          <a:bodyPr lIns="36000" tIns="36000" rIns="36000" bIns="36000" anchor="ctr">
            <a:normAutofit fontScale="100000" lnSpcReduction="0"/>
          </a:bodyPr>
          <a:lstStyle/>
          <a:p>
            <a:pPr algn="ctr">
              <a:spcBef>
                <a:spcPts val="0"/>
              </a:spcBef>
              <a:defRPr b="0">
                <a:solidFill>
                  <a:srgbClr val="FFFFFF"/>
                </a:solidFill>
              </a:defRPr>
            </a:pPr>
          </a:p>
        </p:txBody>
      </p:sp>
      <p:sp>
        <p:nvSpPr>
          <p:cNvPr id="194" name="Picture Placeholder 10"/>
          <p:cNvSpPr/>
          <p:nvPr>
            <p:ph type="pic" sz="quarter" idx="23"/>
          </p:nvPr>
        </p:nvSpPr>
        <p:spPr>
          <a:xfrm>
            <a:off x="4049" y="1601375"/>
            <a:ext cx="3959226" cy="347729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95" name="Text Placeholder 2"/>
          <p:cNvSpPr/>
          <p:nvPr>
            <p:ph type="body" sz="quarter" idx="24"/>
          </p:nvPr>
        </p:nvSpPr>
        <p:spPr>
          <a:xfrm>
            <a:off x="8232388" y="5078524"/>
            <a:ext cx="3960001" cy="1131215"/>
          </a:xfrm>
          <a:prstGeom prst="rect">
            <a:avLst/>
          </a:prstGeom>
          <a:solidFill>
            <a:schemeClr val="accent1"/>
          </a:solidFill>
        </p:spPr>
        <p:txBody>
          <a:bodyPr lIns="36000" tIns="36000" rIns="36000" bIns="36000" anchor="ctr">
            <a:normAutofit fontScale="100000" lnSpcReduction="0"/>
          </a:bodyPr>
          <a:lstStyle/>
          <a:p>
            <a:pPr algn="ctr">
              <a:spcBef>
                <a:spcPts val="0"/>
              </a:spcBef>
              <a:defRPr b="0">
                <a:solidFill>
                  <a:srgbClr val="FFFFFF"/>
                </a:solidFill>
              </a:defRPr>
            </a:pPr>
          </a:p>
        </p:txBody>
      </p:sp>
      <p:sp>
        <p:nvSpPr>
          <p:cNvPr id="196" name="Picture Placeholder 10"/>
          <p:cNvSpPr/>
          <p:nvPr>
            <p:ph type="pic" sz="quarter" idx="25"/>
          </p:nvPr>
        </p:nvSpPr>
        <p:spPr>
          <a:xfrm>
            <a:off x="8232388" y="1601375"/>
            <a:ext cx="3959226" cy="3477299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Horizontal and tex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traight Connector 13"/>
          <p:cNvSpPr/>
          <p:nvPr/>
        </p:nvSpPr>
        <p:spPr>
          <a:xfrm>
            <a:off x="407987" y="6266608"/>
            <a:ext cx="11376026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204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987" y="6364599"/>
            <a:ext cx="4953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Texte du titre"/>
          <p:cNvSpPr txBox="1"/>
          <p:nvPr>
            <p:ph type="title"/>
          </p:nvPr>
        </p:nvSpPr>
        <p:spPr>
          <a:xfrm>
            <a:off x="407987" y="365125"/>
            <a:ext cx="11380814" cy="10842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206" name="Picture Placeholder 10"/>
          <p:cNvSpPr/>
          <p:nvPr>
            <p:ph type="pic" sz="half" idx="21"/>
          </p:nvPr>
        </p:nvSpPr>
        <p:spPr>
          <a:xfrm>
            <a:off x="412776" y="1592262"/>
            <a:ext cx="11376025" cy="2563907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07" name="Texte niveau 1…"/>
          <p:cNvSpPr txBox="1"/>
          <p:nvPr>
            <p:ph type="body" sz="quarter" idx="1"/>
          </p:nvPr>
        </p:nvSpPr>
        <p:spPr>
          <a:xfrm>
            <a:off x="407989" y="4294187"/>
            <a:ext cx="3708401" cy="1906588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08" name="Text Placeholder 5"/>
          <p:cNvSpPr/>
          <p:nvPr>
            <p:ph type="body" sz="quarter" idx="22"/>
          </p:nvPr>
        </p:nvSpPr>
        <p:spPr>
          <a:xfrm>
            <a:off x="4267201" y="4294187"/>
            <a:ext cx="3665538" cy="190658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  <p:sp>
        <p:nvSpPr>
          <p:cNvPr id="209" name="Numéro de diapositive"/>
          <p:cNvSpPr txBox="1"/>
          <p:nvPr>
            <p:ph type="sldNum" sz="quarter" idx="2"/>
          </p:nvPr>
        </p:nvSpPr>
        <p:spPr>
          <a:xfrm>
            <a:off x="11634837" y="6498637"/>
            <a:ext cx="153963" cy="13554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10" name="Text Placeholder 5"/>
          <p:cNvSpPr/>
          <p:nvPr>
            <p:ph type="body" sz="quarter" idx="23"/>
          </p:nvPr>
        </p:nvSpPr>
        <p:spPr>
          <a:xfrm>
            <a:off x="8085667" y="4294187"/>
            <a:ext cx="3703133" cy="1906587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Picture Horizontal and text in boxe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Straight Connector 13"/>
          <p:cNvSpPr/>
          <p:nvPr/>
        </p:nvSpPr>
        <p:spPr>
          <a:xfrm>
            <a:off x="407987" y="6266608"/>
            <a:ext cx="11376026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218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987" y="6364599"/>
            <a:ext cx="4953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219" name="Texte du titre"/>
          <p:cNvSpPr txBox="1"/>
          <p:nvPr>
            <p:ph type="title"/>
          </p:nvPr>
        </p:nvSpPr>
        <p:spPr>
          <a:xfrm>
            <a:off x="407987" y="365125"/>
            <a:ext cx="11380814" cy="1084263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220" name="Picture Placeholder 10"/>
          <p:cNvSpPr/>
          <p:nvPr>
            <p:ph type="pic" idx="21"/>
          </p:nvPr>
        </p:nvSpPr>
        <p:spPr>
          <a:xfrm>
            <a:off x="0" y="1592262"/>
            <a:ext cx="12192000" cy="2945871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221" name="Texte niveau 1…"/>
          <p:cNvSpPr txBox="1"/>
          <p:nvPr>
            <p:ph type="body" sz="quarter" idx="1"/>
          </p:nvPr>
        </p:nvSpPr>
        <p:spPr>
          <a:xfrm>
            <a:off x="407989" y="4294187"/>
            <a:ext cx="3708401" cy="1906588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 fontScale="100000" lnSpcReduction="0"/>
          </a:bodyPr>
          <a:lstStyle>
            <a:lvl1pPr algn="ctr">
              <a:defRPr>
                <a:solidFill>
                  <a:srgbClr val="F8F8F8"/>
                </a:solidFill>
              </a:defRPr>
            </a:lvl1pPr>
            <a:lvl2pPr algn="ctr">
              <a:defRPr>
                <a:solidFill>
                  <a:srgbClr val="F8F8F8"/>
                </a:solidFill>
              </a:defRPr>
            </a:lvl2pPr>
            <a:lvl3pPr algn="ctr">
              <a:defRPr>
                <a:solidFill>
                  <a:srgbClr val="F8F8F8"/>
                </a:solidFill>
              </a:defRPr>
            </a:lvl3pPr>
            <a:lvl4pPr algn="ctr">
              <a:defRPr>
                <a:solidFill>
                  <a:srgbClr val="F8F8F8"/>
                </a:solidFill>
              </a:defRPr>
            </a:lvl4pPr>
            <a:lvl5pPr algn="ctr">
              <a:defRPr>
                <a:solidFill>
                  <a:srgbClr val="F8F8F8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22" name="Text Placeholder 5"/>
          <p:cNvSpPr/>
          <p:nvPr>
            <p:ph type="body" sz="quarter" idx="22"/>
          </p:nvPr>
        </p:nvSpPr>
        <p:spPr>
          <a:xfrm>
            <a:off x="4267201" y="4294187"/>
            <a:ext cx="3665538" cy="1906587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 fontScale="100000" lnSpcReduction="0"/>
          </a:bodyPr>
          <a:lstStyle/>
          <a:p>
            <a:pPr algn="ctr">
              <a:defRPr>
                <a:solidFill>
                  <a:srgbClr val="F8F8F8"/>
                </a:solidFill>
              </a:defRPr>
            </a:pPr>
          </a:p>
        </p:txBody>
      </p:sp>
      <p:sp>
        <p:nvSpPr>
          <p:cNvPr id="223" name="Numéro de diapositive"/>
          <p:cNvSpPr txBox="1"/>
          <p:nvPr>
            <p:ph type="sldNum" sz="quarter" idx="2"/>
          </p:nvPr>
        </p:nvSpPr>
        <p:spPr>
          <a:xfrm>
            <a:off x="11634837" y="6498637"/>
            <a:ext cx="153963" cy="13554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4" name="Text Placeholder 5"/>
          <p:cNvSpPr/>
          <p:nvPr>
            <p:ph type="body" sz="quarter" idx="23"/>
          </p:nvPr>
        </p:nvSpPr>
        <p:spPr>
          <a:xfrm>
            <a:off x="8085667" y="4294187"/>
            <a:ext cx="3703133" cy="1906587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 fontScale="100000" lnSpcReduction="0"/>
          </a:bodyPr>
          <a:lstStyle/>
          <a:p>
            <a:pPr algn="ctr">
              <a:defRPr>
                <a:solidFill>
                  <a:srgbClr val="F8F8F8"/>
                </a:solidFill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hapter Header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traight Connector 13"/>
          <p:cNvSpPr/>
          <p:nvPr/>
        </p:nvSpPr>
        <p:spPr>
          <a:xfrm>
            <a:off x="407987" y="6266608"/>
            <a:ext cx="11376026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232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987" y="6364599"/>
            <a:ext cx="4953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Texte du titre"/>
          <p:cNvSpPr txBox="1"/>
          <p:nvPr>
            <p:ph type="title"/>
          </p:nvPr>
        </p:nvSpPr>
        <p:spPr>
          <a:xfrm>
            <a:off x="407987" y="1709738"/>
            <a:ext cx="11376026" cy="2852737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defRPr sz="5000"/>
            </a:lvl1pPr>
          </a:lstStyle>
          <a:p>
            <a:pPr/>
            <a:r>
              <a:t>Texte du titre</a:t>
            </a:r>
          </a:p>
        </p:txBody>
      </p:sp>
      <p:sp>
        <p:nvSpPr>
          <p:cNvPr id="234" name="Texte niveau 1…"/>
          <p:cNvSpPr txBox="1"/>
          <p:nvPr>
            <p:ph type="body" sz="half" idx="1"/>
          </p:nvPr>
        </p:nvSpPr>
        <p:spPr>
          <a:xfrm>
            <a:off x="407987" y="4589462"/>
            <a:ext cx="11376026" cy="150018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2400">
                <a:solidFill>
                  <a:schemeClr val="accent2"/>
                </a:solidFill>
              </a:defRPr>
            </a:lvl1pPr>
            <a:lvl2pPr marL="0" indent="457200">
              <a:buSzTx/>
              <a:buNone/>
              <a:defRPr sz="2400">
                <a:solidFill>
                  <a:schemeClr val="accent2"/>
                </a:solidFill>
              </a:defRPr>
            </a:lvl2pPr>
            <a:lvl3pPr marL="0" indent="914400">
              <a:buSzTx/>
              <a:buNone/>
              <a:defRPr sz="2400">
                <a:solidFill>
                  <a:schemeClr val="accent2"/>
                </a:solidFill>
              </a:defRPr>
            </a:lvl3pPr>
            <a:lvl4pPr marL="0" indent="1371600">
              <a:buSzTx/>
              <a:buNone/>
              <a:defRPr sz="2400">
                <a:solidFill>
                  <a:schemeClr val="accent2"/>
                </a:solidFill>
              </a:defRPr>
            </a:lvl4pPr>
            <a:lvl5pPr marL="0" indent="1828800">
              <a:buSzTx/>
              <a:buNone/>
              <a:defRPr sz="2400">
                <a:solidFill>
                  <a:schemeClr val="accent2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5" name="Numéro de diapositive"/>
          <p:cNvSpPr txBox="1"/>
          <p:nvPr>
            <p:ph type="sldNum" sz="quarter" idx="2"/>
          </p:nvPr>
        </p:nvSpPr>
        <p:spPr>
          <a:xfrm>
            <a:off x="11634837" y="6498637"/>
            <a:ext cx="153963" cy="13554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 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traight Connector 13"/>
          <p:cNvSpPr/>
          <p:nvPr/>
        </p:nvSpPr>
        <p:spPr>
          <a:xfrm>
            <a:off x="407987" y="6266608"/>
            <a:ext cx="11376026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20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987" y="6364599"/>
            <a:ext cx="4953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Texte du titre"/>
          <p:cNvSpPr txBox="1"/>
          <p:nvPr>
            <p:ph type="title"/>
          </p:nvPr>
        </p:nvSpPr>
        <p:spPr>
          <a:xfrm>
            <a:off x="1524000" y="1046162"/>
            <a:ext cx="9144000" cy="23876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algn="ctr">
              <a:defRPr sz="6000"/>
            </a:lvl1pPr>
          </a:lstStyle>
          <a:p>
            <a:pPr/>
            <a:r>
              <a:t>Texte du titre</a:t>
            </a:r>
          </a:p>
        </p:txBody>
      </p:sp>
      <p:sp>
        <p:nvSpPr>
          <p:cNvPr id="22" name="Texte niveau 1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algn="ctr">
              <a:defRPr sz="2400"/>
            </a:lvl1pPr>
            <a:lvl2pPr marL="0" indent="457200" algn="ctr">
              <a:buSzTx/>
              <a:buNone/>
              <a:defRPr sz="2400"/>
            </a:lvl2pPr>
            <a:lvl3pPr marL="0" indent="914400" algn="ctr">
              <a:buSzTx/>
              <a:buNone/>
              <a:defRPr sz="2400"/>
            </a:lvl3pPr>
            <a:lvl4pPr marL="0" indent="1371600" algn="ctr">
              <a:buSzTx/>
              <a:buNone/>
              <a:defRPr sz="2400"/>
            </a:lvl4pPr>
            <a:lvl5pPr marL="0" indent="1828800" algn="ctr">
              <a:buSzTx/>
              <a:buNone/>
              <a:defRPr sz="2400"/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23" name="Numéro de diapositive"/>
          <p:cNvSpPr txBox="1"/>
          <p:nvPr>
            <p:ph type="sldNum" sz="quarter" idx="2"/>
          </p:nvPr>
        </p:nvSpPr>
        <p:spPr>
          <a:xfrm>
            <a:off x="11634837" y="6498637"/>
            <a:ext cx="153963" cy="13554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Only  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traight Connector 13"/>
          <p:cNvSpPr/>
          <p:nvPr/>
        </p:nvSpPr>
        <p:spPr>
          <a:xfrm>
            <a:off x="407987" y="6266608"/>
            <a:ext cx="11376026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243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987" y="6364599"/>
            <a:ext cx="4953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Texte du titre"/>
          <p:cNvSpPr txBox="1"/>
          <p:nvPr>
            <p:ph type="title"/>
          </p:nvPr>
        </p:nvSpPr>
        <p:spPr>
          <a:xfrm>
            <a:off x="407987" y="373592"/>
            <a:ext cx="11376026" cy="1065744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245" name="Numéro de diapositive"/>
          <p:cNvSpPr txBox="1"/>
          <p:nvPr>
            <p:ph type="sldNum" sz="quarter" idx="2"/>
          </p:nvPr>
        </p:nvSpPr>
        <p:spPr>
          <a:xfrm>
            <a:off x="11634837" y="6498637"/>
            <a:ext cx="153963" cy="13554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traight Connector 13"/>
          <p:cNvSpPr/>
          <p:nvPr/>
        </p:nvSpPr>
        <p:spPr>
          <a:xfrm>
            <a:off x="407987" y="6266608"/>
            <a:ext cx="11376026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253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987" y="6364599"/>
            <a:ext cx="4953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Numéro de diapositive"/>
          <p:cNvSpPr txBox="1"/>
          <p:nvPr>
            <p:ph type="sldNum" sz="quarter" idx="2"/>
          </p:nvPr>
        </p:nvSpPr>
        <p:spPr>
          <a:xfrm>
            <a:off x="11634837" y="6498637"/>
            <a:ext cx="153963" cy="13554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Last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TextBox 3"/>
          <p:cNvSpPr txBox="1"/>
          <p:nvPr/>
        </p:nvSpPr>
        <p:spPr>
          <a:xfrm>
            <a:off x="453707" y="6196405"/>
            <a:ext cx="11284586" cy="350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home.cern</a:t>
            </a:r>
          </a:p>
        </p:txBody>
      </p:sp>
      <p:pic>
        <p:nvPicPr>
          <p:cNvPr id="262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31903" y="2244863"/>
            <a:ext cx="1728193" cy="1728193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 2" descr="Imag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106130" y="710117"/>
            <a:ext cx="1990425" cy="1970421"/>
          </a:xfrm>
          <a:prstGeom prst="rect">
            <a:avLst/>
          </a:prstGeom>
          <a:ln w="12700">
            <a:miter lim="400000"/>
          </a:ln>
        </p:spPr>
      </p:pic>
      <p:sp>
        <p:nvSpPr>
          <p:cNvPr id="31" name="Click to edit Master title style"/>
          <p:cNvSpPr txBox="1"/>
          <p:nvPr>
            <p:ph type="title" hasCustomPrompt="1"/>
          </p:nvPr>
        </p:nvSpPr>
        <p:spPr>
          <a:xfrm>
            <a:off x="407987" y="3429000"/>
            <a:ext cx="11376026" cy="2153266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2" name="Texte niveau 1…"/>
          <p:cNvSpPr txBox="1"/>
          <p:nvPr>
            <p:ph type="body" sz="quarter" idx="1"/>
          </p:nvPr>
        </p:nvSpPr>
        <p:spPr>
          <a:xfrm>
            <a:off x="407987" y="5700252"/>
            <a:ext cx="11376027" cy="803788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 b="0" sz="2000">
                <a:solidFill>
                  <a:srgbClr val="FFFFFF"/>
                </a:solidFill>
              </a:defRPr>
            </a:lvl1pPr>
            <a:lvl2pPr marL="0" indent="457200">
              <a:buSzTx/>
              <a:buNone/>
              <a:defRPr b="0" sz="2000">
                <a:solidFill>
                  <a:srgbClr val="FFFFFF"/>
                </a:solidFill>
              </a:defRPr>
            </a:lvl2pPr>
            <a:lvl3pPr marL="0" indent="914400">
              <a:buSzTx/>
              <a:buNone/>
              <a:defRPr b="0" sz="2000">
                <a:solidFill>
                  <a:srgbClr val="FFFFFF"/>
                </a:solidFill>
              </a:defRPr>
            </a:lvl3pPr>
            <a:lvl4pPr marL="0" indent="1371600">
              <a:buSzTx/>
              <a:buNone/>
              <a:defRPr b="0" sz="2000">
                <a:solidFill>
                  <a:srgbClr val="FFFFFF"/>
                </a:solidFill>
              </a:defRPr>
            </a:lvl4pPr>
            <a:lvl5pPr marL="0" indent="1828800">
              <a:buSzTx/>
              <a:buNone/>
              <a:defRPr b="0" sz="20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33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ontent   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traight Connector 13"/>
          <p:cNvSpPr/>
          <p:nvPr/>
        </p:nvSpPr>
        <p:spPr>
          <a:xfrm>
            <a:off x="407987" y="6266608"/>
            <a:ext cx="11376026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41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987" y="6364599"/>
            <a:ext cx="4953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42" name="Texte niveau 1…"/>
          <p:cNvSpPr txBox="1"/>
          <p:nvPr>
            <p:ph type="body" idx="1"/>
          </p:nvPr>
        </p:nvSpPr>
        <p:spPr>
          <a:xfrm>
            <a:off x="407989" y="1592262"/>
            <a:ext cx="11376025" cy="46085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2F2F2F"/>
                </a:solidFill>
              </a:defRPr>
            </a:lvl1pPr>
            <a:lvl2pPr marL="377999">
              <a:defRPr>
                <a:solidFill>
                  <a:srgbClr val="2F2F2F"/>
                </a:solidFill>
              </a:defRPr>
            </a:lvl2pPr>
            <a:lvl3pPr>
              <a:defRPr>
                <a:solidFill>
                  <a:srgbClr val="2F2F2F"/>
                </a:solidFill>
              </a:defRPr>
            </a:lvl3pPr>
            <a:lvl4pPr>
              <a:defRPr>
                <a:solidFill>
                  <a:srgbClr val="2F2F2F"/>
                </a:solidFill>
              </a:defRPr>
            </a:lvl4pPr>
            <a:lvl5pPr>
              <a:defRPr>
                <a:solidFill>
                  <a:srgbClr val="2F2F2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43" name="Texte du titre"/>
          <p:cNvSpPr txBox="1"/>
          <p:nvPr>
            <p:ph type="title"/>
          </p:nvPr>
        </p:nvSpPr>
        <p:spPr>
          <a:xfrm>
            <a:off x="407987" y="373592"/>
            <a:ext cx="11376026" cy="1065744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44" name="Numéro de diapositive"/>
          <p:cNvSpPr txBox="1"/>
          <p:nvPr>
            <p:ph type="sldNum" sz="quarter" idx="2"/>
          </p:nvPr>
        </p:nvSpPr>
        <p:spPr>
          <a:xfrm>
            <a:off x="11634837" y="6498637"/>
            <a:ext cx="153963" cy="13554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ullete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traight Connector 13"/>
          <p:cNvSpPr/>
          <p:nvPr/>
        </p:nvSpPr>
        <p:spPr>
          <a:xfrm>
            <a:off x="407987" y="6266608"/>
            <a:ext cx="11376026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52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987" y="6364599"/>
            <a:ext cx="4953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53" name="Texte niveau 1…"/>
          <p:cNvSpPr txBox="1"/>
          <p:nvPr>
            <p:ph type="body" idx="1" hasCustomPrompt="1"/>
          </p:nvPr>
        </p:nvSpPr>
        <p:spPr>
          <a:xfrm>
            <a:off x="407989" y="1592262"/>
            <a:ext cx="11376025" cy="46085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342900" indent="-342900">
              <a:buSzPct val="100000"/>
              <a:buFont typeface="Arial"/>
              <a:buChar char="•"/>
            </a:lvl1pPr>
            <a:lvl2pPr marL="672306" indent="-305594">
              <a:buFont typeface="Arial"/>
            </a:lvl2pPr>
            <a:lvl3pPr marL="932391" indent="-303741">
              <a:buFont typeface="Arial"/>
            </a:lvl3pPr>
            <a:lvl4pPr marL="1294010" indent="-354210">
              <a:buFont typeface="Arial"/>
            </a:lvl4pPr>
            <a:lvl5pPr>
              <a:buFont typeface="Arial"/>
            </a:lvl5pPr>
          </a:lstStyle>
          <a:p>
            <a:pPr/>
            <a:r>
              <a:t>Click to edit Master text styles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4" name="Texte du titre"/>
          <p:cNvSpPr txBox="1"/>
          <p:nvPr>
            <p:ph type="title"/>
          </p:nvPr>
        </p:nvSpPr>
        <p:spPr>
          <a:xfrm>
            <a:off x="407987" y="373592"/>
            <a:ext cx="11376026" cy="1065744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55" name="Numéro de diapositive"/>
          <p:cNvSpPr txBox="1"/>
          <p:nvPr>
            <p:ph type="sldNum" sz="quarter" idx="2"/>
          </p:nvPr>
        </p:nvSpPr>
        <p:spPr>
          <a:xfrm>
            <a:off x="11634837" y="6498637"/>
            <a:ext cx="153963" cy="13554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 Pictur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Straight Connector 13"/>
          <p:cNvSpPr/>
          <p:nvPr/>
        </p:nvSpPr>
        <p:spPr>
          <a:xfrm>
            <a:off x="407987" y="6266608"/>
            <a:ext cx="11376026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63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987" y="6364599"/>
            <a:ext cx="4953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64" name="Texte du titre"/>
          <p:cNvSpPr txBox="1"/>
          <p:nvPr>
            <p:ph type="title"/>
          </p:nvPr>
        </p:nvSpPr>
        <p:spPr>
          <a:xfrm>
            <a:off x="407987" y="373592"/>
            <a:ext cx="11376026" cy="1065744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65" name="Numéro de diapositive"/>
          <p:cNvSpPr txBox="1"/>
          <p:nvPr>
            <p:ph type="sldNum" sz="quarter" idx="2"/>
          </p:nvPr>
        </p:nvSpPr>
        <p:spPr>
          <a:xfrm>
            <a:off x="11634837" y="6498637"/>
            <a:ext cx="153963" cy="13554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6" name="Picture Placeholder 3"/>
          <p:cNvSpPr/>
          <p:nvPr>
            <p:ph type="pic" idx="21"/>
          </p:nvPr>
        </p:nvSpPr>
        <p:spPr>
          <a:xfrm>
            <a:off x="407987" y="1439862"/>
            <a:ext cx="11376026" cy="4760914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ull page colour or pictur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Texte du titre"/>
          <p:cNvSpPr txBox="1"/>
          <p:nvPr>
            <p:ph type="title"/>
          </p:nvPr>
        </p:nvSpPr>
        <p:spPr>
          <a:xfrm>
            <a:off x="407987" y="373592"/>
            <a:ext cx="11376026" cy="106574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Texte du titre</a:t>
            </a:r>
          </a:p>
        </p:txBody>
      </p:sp>
      <p:sp>
        <p:nvSpPr>
          <p:cNvPr id="74" name="Numéro de diapositive"/>
          <p:cNvSpPr txBox="1"/>
          <p:nvPr>
            <p:ph type="sldNum" sz="quarter" idx="2"/>
          </p:nvPr>
        </p:nvSpPr>
        <p:spPr>
          <a:xfrm>
            <a:off x="11634837" y="6498637"/>
            <a:ext cx="153963" cy="13554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75" name="Straight Connector 18"/>
          <p:cNvSpPr/>
          <p:nvPr/>
        </p:nvSpPr>
        <p:spPr>
          <a:xfrm>
            <a:off x="407987" y="6266608"/>
            <a:ext cx="11376026" cy="1"/>
          </a:xfrm>
          <a:prstGeom prst="line">
            <a:avLst/>
          </a:prstGeom>
          <a:ln>
            <a:solidFill>
              <a:srgbClr val="FFFFFF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76" name="Picture 12" descr="Picture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987" y="6364799"/>
            <a:ext cx="495301" cy="3937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Full page Pictur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traight Connector 13"/>
          <p:cNvSpPr/>
          <p:nvPr/>
        </p:nvSpPr>
        <p:spPr>
          <a:xfrm>
            <a:off x="407987" y="6266608"/>
            <a:ext cx="11376026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84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987" y="6364599"/>
            <a:ext cx="4953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85" name="Picture Placeholder 3"/>
          <p:cNvSpPr/>
          <p:nvPr>
            <p:ph type="pic" idx="21"/>
          </p:nvPr>
        </p:nvSpPr>
        <p:spPr>
          <a:xfrm>
            <a:off x="0" y="-29981"/>
            <a:ext cx="12192000" cy="6230756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86" name="Texte niveau 1…"/>
          <p:cNvSpPr txBox="1"/>
          <p:nvPr>
            <p:ph type="body" sz="half" idx="1"/>
          </p:nvPr>
        </p:nvSpPr>
        <p:spPr>
          <a:xfrm>
            <a:off x="8075611" y="-48847"/>
            <a:ext cx="4116388" cy="6249622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179999" tIns="179999" rIns="179999" bIns="179999">
            <a:normAutofit fontScale="100000" lnSpcReduction="0"/>
          </a:bodyPr>
          <a:lstStyle>
            <a:lvl1pPr>
              <a:defRPr sz="2800">
                <a:solidFill>
                  <a:srgbClr val="FFFFFF"/>
                </a:solidFill>
              </a:defRPr>
            </a:lvl1pPr>
            <a:lvl2pPr marL="431999" indent="-431999">
              <a:defRPr sz="2800">
                <a:solidFill>
                  <a:srgbClr val="FFFFFF"/>
                </a:solidFill>
              </a:defRPr>
            </a:lvl2pPr>
            <a:lvl3pPr marL="827999" indent="-503999">
              <a:defRPr sz="2800">
                <a:solidFill>
                  <a:srgbClr val="FFFFFF"/>
                </a:solidFill>
              </a:defRPr>
            </a:lvl3pPr>
            <a:lvl4pPr marL="1214999" indent="-566999">
              <a:defRPr sz="2800">
                <a:solidFill>
                  <a:srgbClr val="FFFFFF"/>
                </a:solidFill>
              </a:defRPr>
            </a:lvl4pPr>
            <a:lvl5pPr marL="2228850" indent="-400050"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87" name="Numéro de diapositive"/>
          <p:cNvSpPr txBox="1"/>
          <p:nvPr>
            <p:ph type="sldNum" sz="quarter" idx="2"/>
          </p:nvPr>
        </p:nvSpPr>
        <p:spPr>
          <a:xfrm>
            <a:off x="11634837" y="6498637"/>
            <a:ext cx="153963" cy="13554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2 Contents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traight Connector 13"/>
          <p:cNvSpPr/>
          <p:nvPr/>
        </p:nvSpPr>
        <p:spPr>
          <a:xfrm>
            <a:off x="407987" y="6266608"/>
            <a:ext cx="11376026" cy="1"/>
          </a:xfrm>
          <a:prstGeom prst="line">
            <a:avLst/>
          </a:prstGeom>
          <a:ln>
            <a:solidFill>
              <a:schemeClr val="accent1"/>
            </a:solidFill>
            <a:miter/>
          </a:ln>
        </p:spPr>
        <p:txBody>
          <a:bodyPr lIns="45719" rIns="45719"/>
          <a:lstStyle/>
          <a:p>
            <a:pPr/>
          </a:p>
        </p:txBody>
      </p:sp>
      <p:pic>
        <p:nvPicPr>
          <p:cNvPr id="95" name="Picture 17" descr="Picture 17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07987" y="6364599"/>
            <a:ext cx="495301" cy="393701"/>
          </a:xfrm>
          <a:prstGeom prst="rect">
            <a:avLst/>
          </a:prstGeom>
          <a:ln w="12700">
            <a:miter lim="400000"/>
          </a:ln>
        </p:spPr>
      </p:pic>
      <p:sp>
        <p:nvSpPr>
          <p:cNvPr id="96" name="Texte du titre"/>
          <p:cNvSpPr txBox="1"/>
          <p:nvPr>
            <p:ph type="title"/>
          </p:nvPr>
        </p:nvSpPr>
        <p:spPr>
          <a:xfrm>
            <a:off x="407987" y="373592"/>
            <a:ext cx="11376026" cy="1065744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du titre</a:t>
            </a:r>
          </a:p>
        </p:txBody>
      </p:sp>
      <p:sp>
        <p:nvSpPr>
          <p:cNvPr id="97" name="Texte niveau 1…"/>
          <p:cNvSpPr txBox="1"/>
          <p:nvPr>
            <p:ph type="body" sz="half" idx="1"/>
          </p:nvPr>
        </p:nvSpPr>
        <p:spPr>
          <a:xfrm>
            <a:off x="407987" y="1592263"/>
            <a:ext cx="5616576" cy="4608514"/>
          </a:xfrm>
          <a:prstGeom prst="rect">
            <a:avLst/>
          </a:prstGeom>
        </p:spPr>
        <p:txBody>
          <a:bodyPr>
            <a:normAutofit fontScale="100000" lnSpcReduction="0"/>
          </a:bodyPr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98" name="Numéro de diapositive"/>
          <p:cNvSpPr txBox="1"/>
          <p:nvPr>
            <p:ph type="sldNum" sz="quarter" idx="2"/>
          </p:nvPr>
        </p:nvSpPr>
        <p:spPr>
          <a:xfrm>
            <a:off x="11634837" y="6498637"/>
            <a:ext cx="153963" cy="13554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 descr="Image 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6402" y="2169047"/>
            <a:ext cx="2520001" cy="2494675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Texte du titre"/>
          <p:cNvSpPr txBox="1"/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Texte du titre</a:t>
            </a:r>
          </a:p>
        </p:txBody>
      </p:sp>
      <p:sp>
        <p:nvSpPr>
          <p:cNvPr id="4" name="Texte niveau 1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Texte niveau 1</a:t>
            </a:r>
          </a:p>
          <a:p>
            <a:pPr lvl="1"/>
            <a:r>
              <a:t>Texte niveau 2</a:t>
            </a:r>
          </a:p>
          <a:p>
            <a:pPr lvl="2"/>
            <a:r>
              <a:t>Texte niveau 3</a:t>
            </a:r>
          </a:p>
          <a:p>
            <a:pPr lvl="3"/>
            <a:r>
              <a:t>Texte niveau 4</a:t>
            </a:r>
          </a:p>
          <a:p>
            <a:pPr lvl="4"/>
            <a:r>
              <a:t>Texte niveau 5</a:t>
            </a:r>
          </a:p>
        </p:txBody>
      </p:sp>
      <p:sp>
        <p:nvSpPr>
          <p:cNvPr id="5" name="Numéro de diapositive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 anchor="ctr">
            <a:spAutoFit/>
          </a:bodyPr>
          <a:lstStyle>
            <a:lvl1pPr algn="r">
              <a:defRPr sz="10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3600" u="none">
          <a:solidFill>
            <a:schemeClr val="accent1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lvl1pPr marL="0" marR="0" indent="0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2100" u="none">
          <a:solidFill>
            <a:srgbClr val="181818"/>
          </a:solidFill>
          <a:uFillTx/>
          <a:latin typeface="Arial"/>
          <a:ea typeface="Arial"/>
          <a:cs typeface="Arial"/>
          <a:sym typeface="Arial"/>
        </a:defRPr>
      </a:lvl1pPr>
      <a:lvl2pPr marL="377849" marR="0" indent="-377999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2100" u="none">
          <a:solidFill>
            <a:srgbClr val="181818"/>
          </a:solidFill>
          <a:uFillTx/>
          <a:latin typeface="Arial"/>
          <a:ea typeface="Arial"/>
          <a:cs typeface="Arial"/>
          <a:sym typeface="Arial"/>
        </a:defRPr>
      </a:lvl2pPr>
      <a:lvl3pPr marL="724235" marR="0" indent="-400235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2100" u="none">
          <a:solidFill>
            <a:srgbClr val="181818"/>
          </a:solidFill>
          <a:uFillTx/>
          <a:latin typeface="Arial"/>
          <a:ea typeface="Arial"/>
          <a:cs typeface="Arial"/>
          <a:sym typeface="Arial"/>
        </a:defRPr>
      </a:lvl3pPr>
      <a:lvl4pPr marL="1073249" marR="0" indent="-425250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2100" u="none">
          <a:solidFill>
            <a:srgbClr val="181818"/>
          </a:solidFill>
          <a:uFillTx/>
          <a:latin typeface="Arial"/>
          <a:ea typeface="Arial"/>
          <a:cs typeface="Arial"/>
          <a:sym typeface="Arial"/>
        </a:defRPr>
      </a:lvl4pPr>
      <a:lvl5pPr marL="2128837" marR="0" indent="-300037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2100" u="none">
          <a:solidFill>
            <a:srgbClr val="181818"/>
          </a:solidFill>
          <a:uFillTx/>
          <a:latin typeface="Arial"/>
          <a:ea typeface="Arial"/>
          <a:cs typeface="Arial"/>
          <a:sym typeface="Arial"/>
        </a:defRPr>
      </a:lvl5pPr>
      <a:lvl6pPr marL="2552700" marR="0" indent="-266700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2100" u="none">
          <a:solidFill>
            <a:srgbClr val="181818"/>
          </a:solidFill>
          <a:uFillTx/>
          <a:latin typeface="Arial"/>
          <a:ea typeface="Arial"/>
          <a:cs typeface="Arial"/>
          <a:sym typeface="Arial"/>
        </a:defRPr>
      </a:lvl6pPr>
      <a:lvl7pPr marL="3009900" marR="0" indent="-266700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2100" u="none">
          <a:solidFill>
            <a:srgbClr val="181818"/>
          </a:solidFill>
          <a:uFillTx/>
          <a:latin typeface="Arial"/>
          <a:ea typeface="Arial"/>
          <a:cs typeface="Arial"/>
          <a:sym typeface="Arial"/>
        </a:defRPr>
      </a:lvl7pPr>
      <a:lvl8pPr marL="3467100" marR="0" indent="-266700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2100" u="none">
          <a:solidFill>
            <a:srgbClr val="181818"/>
          </a:solidFill>
          <a:uFillTx/>
          <a:latin typeface="Arial"/>
          <a:ea typeface="Arial"/>
          <a:cs typeface="Arial"/>
          <a:sym typeface="Arial"/>
        </a:defRPr>
      </a:lvl8pPr>
      <a:lvl9pPr marL="3924300" marR="0" indent="-266700" algn="l" defTabSz="914400" rtl="0" latinLnBrk="0">
        <a:lnSpc>
          <a:spcPct val="90000"/>
        </a:lnSpc>
        <a:spcBef>
          <a:spcPts val="1800"/>
        </a:spcBef>
        <a:spcAft>
          <a:spcPts val="0"/>
        </a:spcAft>
        <a:buClrTx/>
        <a:buSzPct val="100000"/>
        <a:buFontTx/>
        <a:buChar char="•"/>
        <a:tabLst/>
        <a:defRPr b="1" baseline="0" cap="none" i="0" spc="0" strike="noStrike" sz="2100" u="none">
          <a:solidFill>
            <a:srgbClr val="181818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0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9.png"/><Relationship Id="rId5" Type="http://schemas.openxmlformats.org/officeDocument/2006/relationships/image" Target="../media/image3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9.png"/><Relationship Id="rId5" Type="http://schemas.openxmlformats.org/officeDocument/2006/relationships/image" Target="../media/image4.jpeg"/><Relationship Id="rId6" Type="http://schemas.openxmlformats.org/officeDocument/2006/relationships/image" Target="../media/image3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2.xml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5.png"/><Relationship Id="rId3" Type="http://schemas.openxmlformats.org/officeDocument/2006/relationships/image" Target="../media/image1.gif"/><Relationship Id="rId4" Type="http://schemas.openxmlformats.org/officeDocument/2006/relationships/image" Target="../media/image1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2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3" Type="http://schemas.microsoft.com/office/2007/relationships/media" Target="../media/media1.mp4"/><Relationship Id="rId4" Type="http://schemas.openxmlformats.org/officeDocument/2006/relationships/image" Target="../media/image8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video" Target="../media/media1.mov"/><Relationship Id="rId3" Type="http://schemas.microsoft.com/office/2007/relationships/media" Target="../media/media1.mov"/><Relationship Id="rId4" Type="http://schemas.openxmlformats.org/officeDocument/2006/relationships/image" Target="../media/image9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Internet of Things (IoT)</a:t>
            </a:r>
            <a:br/>
            <a:r>
              <a:rPr sz="4000"/>
              <a:t>Belgian HSSIP</a:t>
            </a:r>
          </a:p>
        </p:txBody>
      </p:sp>
      <p:sp>
        <p:nvSpPr>
          <p:cNvPr id="273" name="Subtitle 2"/>
          <p:cNvSpPr txBox="1"/>
          <p:nvPr>
            <p:ph type="body" sz="quarter" idx="1"/>
          </p:nvPr>
        </p:nvSpPr>
        <p:spPr>
          <a:xfrm>
            <a:off x="407987" y="5700252"/>
            <a:ext cx="11376028" cy="803788"/>
          </a:xfrm>
          <a:prstGeom prst="rect">
            <a:avLst/>
          </a:prstGeom>
        </p:spPr>
        <p:txBody>
          <a:bodyPr/>
          <a:lstStyle/>
          <a:p>
            <a:pPr>
              <a:defRPr sz="1800"/>
            </a:pPr>
            <a:r>
              <a:t>Emma Zhu, Petar Vitorac, Robin Vierlinck</a:t>
            </a:r>
          </a:p>
          <a:p>
            <a:pPr>
              <a:defRPr sz="1800"/>
            </a:pPr>
            <a:r>
              <a:t>March 2022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Our actions after the internshi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actions after the internship</a:t>
            </a:r>
          </a:p>
        </p:txBody>
      </p:sp>
      <p:sp>
        <p:nvSpPr>
          <p:cNvPr id="331" name="EMMA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EMMA </a:t>
            </a:r>
          </a:p>
        </p:txBody>
      </p:sp>
      <p:pic>
        <p:nvPicPr>
          <p:cNvPr id="332" name="ips-A5B783EF-B5E7-4477-BBE1-56BEC3A58BDA.mov" descr="ips-A5B783EF-B5E7-4477-BBE1-56BEC3A58BDA.mov"/>
          <p:cNvPicPr>
            <a:picLocks noChangeAspect="0"/>
          </p:cNvPicPr>
          <p:nvPr>
            <p:ph type="pic" idx="22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99109" y="2420938"/>
            <a:ext cx="2126160" cy="3779838"/>
          </a:xfrm>
          <a:prstGeom prst="rect">
            <a:avLst/>
          </a:prstGeom>
        </p:spPr>
      </p:pic>
      <p:sp>
        <p:nvSpPr>
          <p:cNvPr id="333" name="Text Placeholder 2"/>
          <p:cNvSpPr/>
          <p:nvPr>
            <p:ph type="body" idx="2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ctr">
              <a:spcBef>
                <a:spcPts val="400"/>
              </a:spcBef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ROBIN</a:t>
            </a:r>
          </a:p>
        </p:txBody>
      </p:sp>
      <p:sp>
        <p:nvSpPr>
          <p:cNvPr id="334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35" name="Date Placeholder 3"/>
          <p:cNvSpPr txBox="1"/>
          <p:nvPr/>
        </p:nvSpPr>
        <p:spPr>
          <a:xfrm>
            <a:off x="2495599" y="6480438"/>
            <a:ext cx="16207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000"/>
            </a:lvl1pPr>
          </a:lstStyle>
          <a:p>
            <a:pPr/>
            <a:r>
              <a:t>March 2022</a:t>
            </a:r>
          </a:p>
        </p:txBody>
      </p:sp>
      <p:sp>
        <p:nvSpPr>
          <p:cNvPr id="336" name="Footer Placeholder 5"/>
          <p:cNvSpPr txBox="1"/>
          <p:nvPr/>
        </p:nvSpPr>
        <p:spPr>
          <a:xfrm>
            <a:off x="4304981" y="6434282"/>
            <a:ext cx="6480782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Emma Z., Petar V., Robin V. | Internet of Things</a:t>
            </a:r>
          </a:p>
        </p:txBody>
      </p:sp>
      <p:pic>
        <p:nvPicPr>
          <p:cNvPr id="337" name="Picture Placeholder 10" descr="Picture Placeholder 10"/>
          <p:cNvPicPr>
            <a:picLocks noChangeAspect="1"/>
          </p:cNvPicPr>
          <p:nvPr/>
        </p:nvPicPr>
        <p:blipFill>
          <a:blip r:embed="rId5">
            <a:extLst/>
          </a:blip>
          <a:srcRect l="0" t="11777" r="0" b="11777"/>
          <a:stretch>
            <a:fillRect/>
          </a:stretch>
        </p:blipFill>
        <p:spPr>
          <a:xfrm>
            <a:off x="4253848" y="2429902"/>
            <a:ext cx="3708401" cy="37798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6" fill="hold"/>
                                        <p:tgtEl>
                                          <p:spTgt spid="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33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3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3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Our actions after the internshi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actions after the internship</a:t>
            </a:r>
          </a:p>
        </p:txBody>
      </p:sp>
      <p:sp>
        <p:nvSpPr>
          <p:cNvPr id="340" name="EMMA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EMMA </a:t>
            </a:r>
          </a:p>
        </p:txBody>
      </p:sp>
      <p:sp>
        <p:nvSpPr>
          <p:cNvPr id="341" name="Text Placeholder 4"/>
          <p:cNvSpPr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ctr">
              <a:spcBef>
                <a:spcPts val="400"/>
              </a:spcBef>
              <a:defRPr sz="2400">
                <a:solidFill>
                  <a:schemeClr val="accent2"/>
                </a:solidFill>
              </a:defRPr>
            </a:lvl1pPr>
          </a:lstStyle>
          <a:p>
            <a:pPr/>
            <a:r>
              <a:t>PETAR</a:t>
            </a:r>
          </a:p>
        </p:txBody>
      </p:sp>
      <p:pic>
        <p:nvPicPr>
          <p:cNvPr id="342" name="ips-A5B783EF-B5E7-4477-BBE1-56BEC3A58BDA.mov" descr="ips-A5B783EF-B5E7-4477-BBE1-56BEC3A58BDA.mov"/>
          <p:cNvPicPr>
            <a:picLocks noChangeAspect="0"/>
          </p:cNvPicPr>
          <p:nvPr>
            <p:ph type="pic" idx="22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99109" y="2420938"/>
            <a:ext cx="2126160" cy="3779838"/>
          </a:xfrm>
          <a:prstGeom prst="rect">
            <a:avLst/>
          </a:prstGeom>
        </p:spPr>
      </p:pic>
      <p:pic>
        <p:nvPicPr>
          <p:cNvPr id="343" name="Picture Placeholder 12" descr="Picture Placeholder 12"/>
          <p:cNvPicPr>
            <a:picLocks noChangeAspect="1"/>
          </p:cNvPicPr>
          <p:nvPr>
            <p:ph type="pic" idx="23"/>
          </p:nvPr>
        </p:nvPicPr>
        <p:blipFill>
          <a:blip r:embed="rId5">
            <a:extLst/>
          </a:blip>
          <a:srcRect l="0" t="0" r="0" b="1375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44" name="Text Placeholder 2"/>
          <p:cNvSpPr/>
          <p:nvPr>
            <p:ph type="body" idx="2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ctr">
              <a:spcBef>
                <a:spcPts val="400"/>
              </a:spcBef>
              <a:defRPr>
                <a:solidFill>
                  <a:schemeClr val="accent2"/>
                </a:solidFill>
              </a:defRPr>
            </a:lvl1pPr>
          </a:lstStyle>
          <a:p>
            <a:pPr/>
            <a:r>
              <a:t>ROBIN</a:t>
            </a:r>
          </a:p>
        </p:txBody>
      </p:sp>
      <p:pic>
        <p:nvPicPr>
          <p:cNvPr id="345" name="Picture Placeholder 10" descr="Picture Placeholder 10"/>
          <p:cNvPicPr>
            <a:picLocks noChangeAspect="1"/>
          </p:cNvPicPr>
          <p:nvPr>
            <p:ph type="pic" idx="25"/>
          </p:nvPr>
        </p:nvPicPr>
        <p:blipFill>
          <a:blip r:embed="rId6">
            <a:extLst/>
          </a:blip>
          <a:srcRect l="0" t="11777" r="0" b="11777"/>
          <a:stretch>
            <a:fillRect/>
          </a:stretch>
        </p:blipFill>
        <p:spPr>
          <a:prstGeom prst="rect">
            <a:avLst/>
          </a:prstGeom>
        </p:spPr>
      </p:pic>
      <p:sp>
        <p:nvSpPr>
          <p:cNvPr id="346" name="Numéro de diapositive"/>
          <p:cNvSpPr txBox="1"/>
          <p:nvPr>
            <p:ph type="sldNum" sz="quarter" idx="2"/>
          </p:nvPr>
        </p:nvSpPr>
        <p:spPr>
          <a:xfrm>
            <a:off x="11644262" y="6498637"/>
            <a:ext cx="144538" cy="13554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47" name="Date Placeholder 3"/>
          <p:cNvSpPr txBox="1"/>
          <p:nvPr/>
        </p:nvSpPr>
        <p:spPr>
          <a:xfrm>
            <a:off x="2495599" y="6480438"/>
            <a:ext cx="16207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000"/>
            </a:lvl1pPr>
          </a:lstStyle>
          <a:p>
            <a:pPr/>
            <a:r>
              <a:t>March 2022</a:t>
            </a:r>
          </a:p>
        </p:txBody>
      </p:sp>
      <p:sp>
        <p:nvSpPr>
          <p:cNvPr id="348" name="Footer Placeholder 5"/>
          <p:cNvSpPr txBox="1"/>
          <p:nvPr/>
        </p:nvSpPr>
        <p:spPr>
          <a:xfrm>
            <a:off x="4304981" y="6434282"/>
            <a:ext cx="6480782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Emma Z., Petar V., Robin V. | Internet of Things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36" fill="hold"/>
                                        <p:tgtEl>
                                          <p:spTgt spid="3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34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4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4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Our experience in general"/>
          <p:cNvSpPr txBox="1"/>
          <p:nvPr>
            <p:ph type="title"/>
          </p:nvPr>
        </p:nvSpPr>
        <p:spPr>
          <a:xfrm>
            <a:off x="1524000" y="1706562"/>
            <a:ext cx="9144000" cy="2387601"/>
          </a:xfrm>
          <a:prstGeom prst="rect">
            <a:avLst/>
          </a:prstGeom>
        </p:spPr>
        <p:txBody>
          <a:bodyPr/>
          <a:lstStyle/>
          <a:p>
            <a:pPr/>
            <a:r>
              <a:t>Our experience in general</a:t>
            </a:r>
          </a:p>
        </p:txBody>
      </p:sp>
      <p:sp>
        <p:nvSpPr>
          <p:cNvPr id="351" name="Numéro de diapositive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52" name="Date Placeholder 3"/>
          <p:cNvSpPr txBox="1"/>
          <p:nvPr/>
        </p:nvSpPr>
        <p:spPr>
          <a:xfrm>
            <a:off x="2495599" y="6493138"/>
            <a:ext cx="16207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000"/>
            </a:lvl1pPr>
          </a:lstStyle>
          <a:p>
            <a:pPr/>
            <a:r>
              <a:t>March 2022</a:t>
            </a:r>
          </a:p>
        </p:txBody>
      </p:sp>
      <p:sp>
        <p:nvSpPr>
          <p:cNvPr id="353" name="Footer Placeholder 5"/>
          <p:cNvSpPr txBox="1"/>
          <p:nvPr/>
        </p:nvSpPr>
        <p:spPr>
          <a:xfrm>
            <a:off x="4304981" y="6434282"/>
            <a:ext cx="6480782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Emma Z., Petar V., Robin V. | Internet of Things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TextBox 1"/>
          <p:cNvSpPr txBox="1"/>
          <p:nvPr/>
        </p:nvSpPr>
        <p:spPr>
          <a:xfrm>
            <a:off x="3323692" y="4110382"/>
            <a:ext cx="5544617" cy="5259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algn="ctr"/>
            <a:r>
              <a:t>Many thanks to our supervisors,</a:t>
            </a:r>
          </a:p>
          <a:p>
            <a:pPr algn="ctr"/>
            <a:r>
              <a:t>Brice Copy and Thomas Oulevey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Our project at CER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project at CERN</a:t>
            </a:r>
          </a:p>
        </p:txBody>
      </p:sp>
      <p:sp>
        <p:nvSpPr>
          <p:cNvPr id="276" name="Numéro de diapositive"/>
          <p:cNvSpPr txBox="1"/>
          <p:nvPr>
            <p:ph type="sldNum" sz="quarter" idx="2"/>
          </p:nvPr>
        </p:nvSpPr>
        <p:spPr>
          <a:xfrm>
            <a:off x="11661799" y="6498637"/>
            <a:ext cx="127001" cy="13554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77" name="Date Placeholder 3"/>
          <p:cNvSpPr txBox="1"/>
          <p:nvPr/>
        </p:nvSpPr>
        <p:spPr>
          <a:xfrm>
            <a:off x="2495599" y="6493138"/>
            <a:ext cx="16207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000"/>
            </a:lvl1pPr>
          </a:lstStyle>
          <a:p>
            <a:pPr/>
            <a:r>
              <a:t>March 2022</a:t>
            </a:r>
          </a:p>
        </p:txBody>
      </p:sp>
      <p:sp>
        <p:nvSpPr>
          <p:cNvPr id="278" name="Footer Placeholder 5"/>
          <p:cNvSpPr txBox="1"/>
          <p:nvPr/>
        </p:nvSpPr>
        <p:spPr>
          <a:xfrm>
            <a:off x="4304981" y="6434282"/>
            <a:ext cx="6480782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Emma Z., Petar V., Robin V. | Internet of Things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Footer Placeholder 5"/>
          <p:cNvSpPr txBox="1"/>
          <p:nvPr/>
        </p:nvSpPr>
        <p:spPr>
          <a:xfrm>
            <a:off x="4304981" y="6434282"/>
            <a:ext cx="6480782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Emma Z., Petar V., Robin V. | Internet of Things</a:t>
            </a:r>
          </a:p>
        </p:txBody>
      </p:sp>
      <p:sp>
        <p:nvSpPr>
          <p:cNvPr id="281" name="Title 1"/>
          <p:cNvSpPr txBox="1"/>
          <p:nvPr>
            <p:ph type="title"/>
          </p:nvPr>
        </p:nvSpPr>
        <p:spPr>
          <a:xfrm>
            <a:off x="407987" y="365125"/>
            <a:ext cx="11380814" cy="1084263"/>
          </a:xfrm>
          <a:prstGeom prst="rect">
            <a:avLst/>
          </a:prstGeom>
        </p:spPr>
        <p:txBody>
          <a:bodyPr/>
          <a:lstStyle/>
          <a:p>
            <a:pPr/>
            <a:r>
              <a:t>Introduction: devices at CERN</a:t>
            </a:r>
          </a:p>
        </p:txBody>
      </p:sp>
      <p:sp>
        <p:nvSpPr>
          <p:cNvPr id="282" name="Text Placeholder 2"/>
          <p:cNvSpPr txBox="1"/>
          <p:nvPr>
            <p:ph type="body" sz="quarter" idx="1"/>
          </p:nvPr>
        </p:nvSpPr>
        <p:spPr>
          <a:xfrm>
            <a:off x="4116385" y="1601376"/>
            <a:ext cx="3960002" cy="1131215"/>
          </a:xfrm>
          <a:prstGeom prst="rect">
            <a:avLst/>
          </a:prstGeom>
        </p:spPr>
        <p:txBody>
          <a:bodyPr/>
          <a:lstStyle/>
          <a:p>
            <a:pPr/>
            <a:r>
              <a:t>Robots at data center</a:t>
            </a:r>
          </a:p>
        </p:txBody>
      </p:sp>
      <p:sp>
        <p:nvSpPr>
          <p:cNvPr id="283" name="Slide Number Placeholder 6"/>
          <p:cNvSpPr txBox="1"/>
          <p:nvPr>
            <p:ph type="sldNum" sz="quarter" idx="2"/>
          </p:nvPr>
        </p:nvSpPr>
        <p:spPr>
          <a:xfrm>
            <a:off x="11661799" y="6498637"/>
            <a:ext cx="127001" cy="13554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4" name="Text Placeholder 7"/>
          <p:cNvSpPr/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algn="ctr">
              <a:spcBef>
                <a:spcPts val="0"/>
              </a:spcBef>
              <a:defRPr b="0">
                <a:solidFill>
                  <a:srgbClr val="FFFFFF"/>
                </a:solidFill>
              </a:defRPr>
            </a:pPr>
            <a:r>
              <a:t>TIM</a:t>
            </a:r>
          </a:p>
          <a:p>
            <a:pPr algn="ctr">
              <a:spcBef>
                <a:spcPts val="0"/>
              </a:spcBef>
              <a:defRPr b="0">
                <a:solidFill>
                  <a:srgbClr val="FFFFFF"/>
                </a:solidFill>
              </a:defRPr>
            </a:pPr>
            <a:r>
              <a:t>(robot in the LHC)</a:t>
            </a:r>
          </a:p>
        </p:txBody>
      </p:sp>
      <p:sp>
        <p:nvSpPr>
          <p:cNvPr id="285" name="Text Placeholder 9"/>
          <p:cNvSpPr/>
          <p:nvPr>
            <p:ph type="body" idx="24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algn="ctr">
              <a:spcBef>
                <a:spcPts val="0"/>
              </a:spcBef>
              <a:defRPr b="0">
                <a:solidFill>
                  <a:srgbClr val="FFFFFF"/>
                </a:solidFill>
              </a:defRPr>
            </a:lvl1pPr>
          </a:lstStyle>
          <a:p>
            <a:pPr/>
            <a:r>
              <a:t>Proximeters</a:t>
            </a:r>
          </a:p>
        </p:txBody>
      </p:sp>
      <p:pic>
        <p:nvPicPr>
          <p:cNvPr id="286" name="Picture 4" descr="Picture 4"/>
          <p:cNvPicPr>
            <a:picLocks noChangeAspect="1"/>
          </p:cNvPicPr>
          <p:nvPr>
            <p:ph type="pic" idx="25"/>
          </p:nvPr>
        </p:nvPicPr>
        <p:blipFill>
          <a:blip r:embed="rId2">
            <a:extLst/>
          </a:blip>
          <a:srcRect l="0" t="6094" r="0" b="6095"/>
          <a:stretch>
            <a:fillRect/>
          </a:stretch>
        </p:blipFill>
        <p:spPr>
          <a:xfrm>
            <a:off x="8232388" y="1601375"/>
            <a:ext cx="3959226" cy="3477298"/>
          </a:xfrm>
          <a:prstGeom prst="rect">
            <a:avLst/>
          </a:prstGeom>
        </p:spPr>
      </p:pic>
      <p:pic>
        <p:nvPicPr>
          <p:cNvPr id="287" name="Picture 18" descr="Picture 18"/>
          <p:cNvPicPr>
            <a:picLocks noChangeAspect="0"/>
          </p:cNvPicPr>
          <p:nvPr>
            <p:ph type="pic" idx="21"/>
          </p:nvPr>
        </p:nvPicPr>
        <p:blipFill>
          <a:blip r:embed="rId3">
            <a:extLst/>
          </a:blip>
          <a:stretch>
            <a:fillRect/>
          </a:stretch>
        </p:blipFill>
        <p:spPr>
          <a:prstGeom prst="rect">
            <a:avLst/>
          </a:prstGeom>
        </p:spPr>
      </p:pic>
      <p:pic>
        <p:nvPicPr>
          <p:cNvPr id="288" name="Picture 6" descr="Picture 6"/>
          <p:cNvPicPr>
            <a:picLocks noChangeAspect="1"/>
          </p:cNvPicPr>
          <p:nvPr>
            <p:ph type="pic" idx="23"/>
          </p:nvPr>
        </p:nvPicPr>
        <p:blipFill>
          <a:blip r:embed="rId4">
            <a:extLst/>
          </a:blip>
          <a:srcRect l="12119" t="0" r="12118" b="0"/>
          <a:stretch>
            <a:fillRect/>
          </a:stretch>
        </p:blipFill>
        <p:spPr>
          <a:xfrm>
            <a:off x="4049" y="1601375"/>
            <a:ext cx="3959227" cy="3477299"/>
          </a:xfrm>
          <a:prstGeom prst="rect">
            <a:avLst/>
          </a:prstGeom>
        </p:spPr>
      </p:pic>
      <p:sp>
        <p:nvSpPr>
          <p:cNvPr id="289" name="Date Placeholder 3"/>
          <p:cNvSpPr txBox="1"/>
          <p:nvPr/>
        </p:nvSpPr>
        <p:spPr>
          <a:xfrm>
            <a:off x="2495599" y="6493138"/>
            <a:ext cx="16207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000"/>
            </a:lvl1pPr>
          </a:lstStyle>
          <a:p>
            <a:pPr/>
            <a:r>
              <a:t>March 2022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8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1" dur="500"/>
                                        <p:tgtEl>
                                          <p:spTgt spid="28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Class="entr" nodeType="withEffect" presetSubtype="0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4" dur="500"/>
                                        <p:tgtEl>
                                          <p:spTgt spid="2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Class="entr" nodeType="after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8" dur="500"/>
                                        <p:tgtEl>
                                          <p:spTgt spid="2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3" dur="500"/>
                                        <p:tgtEl>
                                          <p:spTgt spid="2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0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6" dur="500"/>
                                        <p:tgtEl>
                                          <p:spTgt spid="2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Class="entr" nodeType="afterEffect" presetID="10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Class="entr" nodeType="clickEffect" presetID="10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4" fill="hold"/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5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Class="entr" nodeType="afterEffect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2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9" dur="500"/>
                                        <p:tgtEl>
                                          <p:spTgt spid="28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Class="entr" nodeType="withEffect" presetSubtype="0" presetID="10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42" dur="500"/>
                                        <p:tgtEl>
                                          <p:spTgt spid="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87" grpId="4"/>
      <p:bldP build="p" bldLvl="1" animBg="1" rev="0" advAuto="0" spid="285" grpId="6"/>
      <p:bldP build="p" bldLvl="1" animBg="1" rev="0" advAuto="0" spid="282" grpId="3"/>
      <p:bldP build="whole" bldLvl="1" animBg="1" rev="0" advAuto="0" spid="286" grpId="5"/>
      <p:bldP build="whole" bldLvl="1" animBg="1" rev="0" advAuto="0" spid="288" grpId="1"/>
      <p:bldP build="p" bldLvl="5" animBg="1" rev="0" advAuto="0" spid="284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Footer Placeholder 4"/>
          <p:cNvSpPr txBox="1"/>
          <p:nvPr/>
        </p:nvSpPr>
        <p:spPr>
          <a:xfrm>
            <a:off x="4304981" y="6434282"/>
            <a:ext cx="6480782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Emma Z., Petar V., Robin V. | Internet of Things</a:t>
            </a:r>
          </a:p>
        </p:txBody>
      </p:sp>
      <p:sp>
        <p:nvSpPr>
          <p:cNvPr id="292" name="Tit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Internet of Things: examples</a:t>
            </a:r>
          </a:p>
        </p:txBody>
      </p:sp>
      <p:sp>
        <p:nvSpPr>
          <p:cNvPr id="293" name="Slide Number Placeholder 5"/>
          <p:cNvSpPr txBox="1"/>
          <p:nvPr>
            <p:ph type="sldNum" sz="quarter" idx="2"/>
          </p:nvPr>
        </p:nvSpPr>
        <p:spPr>
          <a:xfrm>
            <a:off x="11661799" y="6498637"/>
            <a:ext cx="127001" cy="13554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94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37825" y="2013056"/>
            <a:ext cx="3456384" cy="3456385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rcRect l="26804" t="0" r="25356" b="0"/>
          <a:stretch>
            <a:fillRect/>
          </a:stretch>
        </p:blipFill>
        <p:spPr>
          <a:xfrm>
            <a:off x="3215679" y="1486779"/>
            <a:ext cx="2745902" cy="4304819"/>
          </a:xfrm>
          <a:prstGeom prst="rect">
            <a:avLst/>
          </a:prstGeom>
          <a:ln w="12700">
            <a:miter lim="400000"/>
          </a:ln>
        </p:spPr>
      </p:pic>
      <p:sp>
        <p:nvSpPr>
          <p:cNvPr id="296" name="TextBox 9"/>
          <p:cNvSpPr txBox="1"/>
          <p:nvPr/>
        </p:nvSpPr>
        <p:spPr>
          <a:xfrm>
            <a:off x="6312024" y="2813447"/>
            <a:ext cx="5743596" cy="1135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>
              <a:defRPr sz="8000"/>
            </a:lvl1pPr>
          </a:lstStyle>
          <a:p>
            <a:pPr/>
            <a:r>
              <a:t>ANYTHING</a:t>
            </a:r>
          </a:p>
        </p:txBody>
      </p:sp>
      <p:sp>
        <p:nvSpPr>
          <p:cNvPr id="297" name="Date Placeholder 3"/>
          <p:cNvSpPr txBox="1"/>
          <p:nvPr/>
        </p:nvSpPr>
        <p:spPr>
          <a:xfrm>
            <a:off x="2495599" y="6493138"/>
            <a:ext cx="16207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000"/>
            </a:lvl1pPr>
          </a:lstStyle>
          <a:p>
            <a:pPr/>
            <a:r>
              <a:t>March 2022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10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2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10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7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96" grpId="3"/>
      <p:bldP build="whole" bldLvl="1" animBg="1" rev="0" advAuto="0" spid="294" grpId="1"/>
      <p:bldP build="whole" bldLvl="1" animBg="1" rev="0" advAuto="0" spid="295" grpId="2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Footer Placeholder 4"/>
          <p:cNvSpPr txBox="1"/>
          <p:nvPr/>
        </p:nvSpPr>
        <p:spPr>
          <a:xfrm>
            <a:off x="4304981" y="6434282"/>
            <a:ext cx="6480782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Emma Z., Petar V., Robin V. | Internet of Things</a:t>
            </a:r>
          </a:p>
        </p:txBody>
      </p:sp>
      <p:sp>
        <p:nvSpPr>
          <p:cNvPr id="302" name="Content Placeholder 6"/>
          <p:cNvSpPr txBox="1"/>
          <p:nvPr>
            <p:ph type="body" idx="1"/>
          </p:nvPr>
        </p:nvSpPr>
        <p:spPr>
          <a:xfrm>
            <a:off x="407988" y="1592262"/>
            <a:ext cx="11376026" cy="4608513"/>
          </a:xfrm>
          <a:prstGeom prst="rect">
            <a:avLst/>
          </a:prstGeom>
        </p:spPr>
        <p:txBody>
          <a:bodyPr/>
          <a:lstStyle/>
          <a:p>
            <a:pPr/>
            <a:r>
              <a:t>Using protocols</a:t>
            </a:r>
          </a:p>
          <a:p>
            <a:pPr lvl="1" marL="628650" indent="-261938">
              <a:lnSpc>
                <a:spcPct val="100000"/>
              </a:lnSpc>
              <a:spcBef>
                <a:spcPts val="500"/>
              </a:spcBef>
              <a:defRPr b="0" sz="1800"/>
            </a:pPr>
            <a:r>
              <a:t>= way of communication</a:t>
            </a:r>
          </a:p>
          <a:p>
            <a:pPr lvl="1" marL="628650" indent="-261938">
              <a:lnSpc>
                <a:spcPct val="100000"/>
              </a:lnSpc>
              <a:spcBef>
                <a:spcPts val="500"/>
              </a:spcBef>
              <a:defRPr b="0" sz="1800"/>
            </a:pPr>
            <a:r>
              <a:t>Analogy for humans: phone, SMS, e-mail, …</a:t>
            </a:r>
          </a:p>
          <a:p>
            <a:pPr/>
            <a:r>
              <a:t>Examples:</a:t>
            </a:r>
          </a:p>
          <a:p>
            <a:pPr lvl="1" marL="628650" indent="-261938">
              <a:lnSpc>
                <a:spcPct val="100000"/>
              </a:lnSpc>
              <a:spcBef>
                <a:spcPts val="500"/>
              </a:spcBef>
              <a:defRPr b="0" sz="1800"/>
            </a:pPr>
            <a:r>
              <a:t>TCP (= Transmission Control Protocol)</a:t>
            </a:r>
          </a:p>
          <a:p>
            <a:pPr lvl="1" marL="628650" indent="-261938">
              <a:lnSpc>
                <a:spcPct val="100000"/>
              </a:lnSpc>
              <a:spcBef>
                <a:spcPts val="500"/>
              </a:spcBef>
              <a:defRPr b="0" sz="1800"/>
            </a:pPr>
            <a:r>
              <a:t>HTTP (= Hypertext Transfer Protocol)</a:t>
            </a:r>
          </a:p>
          <a:p>
            <a:pPr lvl="1" marL="628650" indent="-261938">
              <a:lnSpc>
                <a:spcPct val="100000"/>
              </a:lnSpc>
              <a:spcBef>
                <a:spcPts val="500"/>
              </a:spcBef>
              <a:defRPr sz="1800">
                <a:solidFill>
                  <a:srgbClr val="FF0000"/>
                </a:solidFill>
              </a:defRPr>
            </a:pPr>
            <a:r>
              <a:t>MQTT (= Message Queuing Telemetry Transport)</a:t>
            </a:r>
          </a:p>
        </p:txBody>
      </p:sp>
      <p:sp>
        <p:nvSpPr>
          <p:cNvPr id="303" name="Title 2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Internet of Things: functioning</a:t>
            </a:r>
          </a:p>
        </p:txBody>
      </p:sp>
      <p:sp>
        <p:nvSpPr>
          <p:cNvPr id="304" name="Slide Number Placeholder 5"/>
          <p:cNvSpPr txBox="1"/>
          <p:nvPr>
            <p:ph type="sldNum" sz="quarter" idx="2"/>
          </p:nvPr>
        </p:nvSpPr>
        <p:spPr>
          <a:xfrm>
            <a:off x="11661799" y="6498637"/>
            <a:ext cx="127001" cy="13554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05" name="Date Placeholder 3"/>
          <p:cNvSpPr txBox="1"/>
          <p:nvPr/>
        </p:nvSpPr>
        <p:spPr>
          <a:xfrm>
            <a:off x="2495599" y="6493138"/>
            <a:ext cx="16207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000"/>
            </a:lvl1pPr>
          </a:lstStyle>
          <a:p>
            <a:pPr/>
            <a:r>
              <a:t>March 2022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0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0" dur="500"/>
                                        <p:tgtEl>
                                          <p:spTgt spid="3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3" dur="500"/>
                                        <p:tgtEl>
                                          <p:spTgt spid="3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16" dur="500"/>
                                        <p:tgtEl>
                                          <p:spTgt spid="3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1" dur="500"/>
                                        <p:tgtEl>
                                          <p:spTgt spid="3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3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4" dur="500"/>
                                        <p:tgtEl>
                                          <p:spTgt spid="3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27" dur="500"/>
                                        <p:tgtEl>
                                          <p:spTgt spid="3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Class="entr" nodeType="withEffect" presetSubtype="0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3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30" dur="500"/>
                                        <p:tgtEl>
                                          <p:spTgt spid="3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30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Footer Placeholder 4"/>
          <p:cNvSpPr txBox="1"/>
          <p:nvPr/>
        </p:nvSpPr>
        <p:spPr>
          <a:xfrm>
            <a:off x="4304981" y="6434282"/>
            <a:ext cx="6480782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Emma Z., Petar V., Robin V. | Internet of Things</a:t>
            </a:r>
          </a:p>
        </p:txBody>
      </p:sp>
      <p:sp>
        <p:nvSpPr>
          <p:cNvPr id="308" name="Title 6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IoT project: organization</a:t>
            </a:r>
          </a:p>
        </p:txBody>
      </p:sp>
      <p:sp>
        <p:nvSpPr>
          <p:cNvPr id="309" name="Slide Number Placeholder 5"/>
          <p:cNvSpPr txBox="1"/>
          <p:nvPr>
            <p:ph type="sldNum" sz="quarter" idx="2"/>
          </p:nvPr>
        </p:nvSpPr>
        <p:spPr>
          <a:xfrm>
            <a:off x="11661799" y="6498637"/>
            <a:ext cx="127001" cy="13554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10" name="Picture 13" descr="Picture 1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1590" y="980728"/>
            <a:ext cx="6048671" cy="5186117"/>
          </a:xfrm>
          <a:prstGeom prst="rect">
            <a:avLst/>
          </a:prstGeom>
          <a:ln w="12700">
            <a:miter lim="400000"/>
          </a:ln>
        </p:spPr>
      </p:pic>
      <p:sp>
        <p:nvSpPr>
          <p:cNvPr id="311" name="Date Placeholder 3"/>
          <p:cNvSpPr txBox="1"/>
          <p:nvPr/>
        </p:nvSpPr>
        <p:spPr>
          <a:xfrm>
            <a:off x="2495599" y="6493138"/>
            <a:ext cx="16207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000"/>
            </a:lvl1pPr>
          </a:lstStyle>
          <a:p>
            <a:pPr/>
            <a:r>
              <a:t>March 2022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5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0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Footer Placeholder 2"/>
          <p:cNvSpPr txBox="1"/>
          <p:nvPr/>
        </p:nvSpPr>
        <p:spPr>
          <a:xfrm>
            <a:off x="4304981" y="6434282"/>
            <a:ext cx="6480782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Emma Z., Petar V., Robin V. | Internet of Things</a:t>
            </a:r>
          </a:p>
        </p:txBody>
      </p:sp>
      <p:sp>
        <p:nvSpPr>
          <p:cNvPr id="314" name="Slide Number Placeholder 3"/>
          <p:cNvSpPr txBox="1"/>
          <p:nvPr>
            <p:ph type="sldNum" sz="quarter" idx="2"/>
          </p:nvPr>
        </p:nvSpPr>
        <p:spPr>
          <a:xfrm>
            <a:off x="11661799" y="6498637"/>
            <a:ext cx="127001" cy="13554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15" name="Date Placeholder 3"/>
          <p:cNvSpPr txBox="1"/>
          <p:nvPr/>
        </p:nvSpPr>
        <p:spPr>
          <a:xfrm>
            <a:off x="2495599" y="6480438"/>
            <a:ext cx="16207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000"/>
            </a:lvl1pPr>
          </a:lstStyle>
          <a:p>
            <a:pPr/>
            <a:r>
              <a:t>March 2022</a:t>
            </a:r>
          </a:p>
        </p:txBody>
      </p:sp>
      <p:pic>
        <p:nvPicPr>
          <p:cNvPr id="316" name="15964f40-0242-416e-bd2d-180e728f0b2a.MP4" descr="15964f40-0242-416e-bd2d-180e728f0b2a.MP4"/>
          <p:cNvPicPr>
            <a:picLocks noChangeAspect="0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4261816" y="188609"/>
            <a:ext cx="3668368" cy="648078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70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316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316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Our actions after the internshi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actions after the internship</a:t>
            </a:r>
          </a:p>
        </p:txBody>
      </p:sp>
      <p:sp>
        <p:nvSpPr>
          <p:cNvPr id="319" name="Numéro de diapositive"/>
          <p:cNvSpPr txBox="1"/>
          <p:nvPr>
            <p:ph type="sldNum" sz="quarter" idx="2"/>
          </p:nvPr>
        </p:nvSpPr>
        <p:spPr>
          <a:xfrm>
            <a:off x="11661799" y="6498637"/>
            <a:ext cx="127001" cy="13554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0" name="Date Placeholder 3"/>
          <p:cNvSpPr txBox="1"/>
          <p:nvPr/>
        </p:nvSpPr>
        <p:spPr>
          <a:xfrm>
            <a:off x="2495599" y="6480438"/>
            <a:ext cx="16207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000"/>
            </a:lvl1pPr>
          </a:lstStyle>
          <a:p>
            <a:pPr/>
            <a:r>
              <a:t>March 2022</a:t>
            </a:r>
          </a:p>
        </p:txBody>
      </p:sp>
      <p:sp>
        <p:nvSpPr>
          <p:cNvPr id="321" name="Footer Placeholder 5"/>
          <p:cNvSpPr txBox="1"/>
          <p:nvPr/>
        </p:nvSpPr>
        <p:spPr>
          <a:xfrm>
            <a:off x="4304981" y="6434282"/>
            <a:ext cx="6480782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Emma Z., Petar V., Robin V. | Internet of Things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Our actions after the internship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Our actions after the internship</a:t>
            </a:r>
          </a:p>
        </p:txBody>
      </p:sp>
      <p:sp>
        <p:nvSpPr>
          <p:cNvPr id="324" name="EMMA"/>
          <p:cNvSpPr txBox="1"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EMMA </a:t>
            </a:r>
          </a:p>
        </p:txBody>
      </p:sp>
      <p:pic>
        <p:nvPicPr>
          <p:cNvPr id="325" name="ips-A5B783EF-B5E7-4477-BBE1-56BEC3A58BDA.mov" descr="ips-A5B783EF-B5E7-4477-BBE1-56BEC3A58BDA.mov"/>
          <p:cNvPicPr>
            <a:picLocks noChangeAspect="0"/>
          </p:cNvPicPr>
          <p:nvPr>
            <p:ph type="pic" idx="22"/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199109" y="2420938"/>
            <a:ext cx="2126160" cy="3779838"/>
          </a:xfrm>
          <a:prstGeom prst="rect">
            <a:avLst/>
          </a:prstGeom>
        </p:spPr>
      </p:pic>
      <p:sp>
        <p:nvSpPr>
          <p:cNvPr id="326" name="Numéro de diapositive"/>
          <p:cNvSpPr txBox="1"/>
          <p:nvPr>
            <p:ph type="sldNum" sz="quarter" idx="2"/>
          </p:nvPr>
        </p:nvSpPr>
        <p:spPr>
          <a:xfrm>
            <a:off x="11661799" y="6498637"/>
            <a:ext cx="127001" cy="13554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327" name="Date Placeholder 3"/>
          <p:cNvSpPr txBox="1"/>
          <p:nvPr/>
        </p:nvSpPr>
        <p:spPr>
          <a:xfrm>
            <a:off x="2495599" y="6480438"/>
            <a:ext cx="1620789" cy="1355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 algn="r">
              <a:defRPr sz="1000"/>
            </a:lvl1pPr>
          </a:lstStyle>
          <a:p>
            <a:pPr/>
            <a:r>
              <a:t>March 2022</a:t>
            </a:r>
          </a:p>
        </p:txBody>
      </p:sp>
      <p:sp>
        <p:nvSpPr>
          <p:cNvPr id="328" name="Footer Placeholder 5"/>
          <p:cNvSpPr txBox="1"/>
          <p:nvPr/>
        </p:nvSpPr>
        <p:spPr>
          <a:xfrm>
            <a:off x="4304981" y="6434282"/>
            <a:ext cx="6480782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1200"/>
            </a:lvl1pPr>
          </a:lstStyle>
          <a:p>
            <a:pPr/>
            <a:r>
              <a:t>Emma Z., Petar V., Robin V. | Internet of Things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Class="mediacall" nodeType="afterEffect" presetSubtype="0" presetID="1" grp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8136" fill="hold"/>
                                        <p:tgtEl>
                                          <p:spTgt spid="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2725">
                <p:cTn id="12" fill="hold" display="0">
                  <p:stCondLst>
                    <p:cond delay="indefinite"/>
                  </p:stCondLst>
                </p:cTn>
                <p:tgtEl>
                  <p:spTgt spid="325"/>
                </p:tgtEl>
              </p:cMediaNode>
            </p:video>
            <p:seq concurrent="1" prevAc="none" nextAc="seek">
              <p:cTn id="13" evtFilter="cancelBubble" nodeType="interactiveSeq" restart="whenNotActive" fill="hold">
                <p:stCondLst>
                  <p:cond delay="0" evt="onClick">
                    <p:tgtEl>
                      <p:spTgt spid="325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325"/>
                  </p:tgtEl>
                </p:cond>
              </p:nextCondLst>
            </p:seq>
          </p:childTnLst>
        </p:cTn>
      </p:par>
    </p:tnLst>
    <p:bldLst>
      <p:bldP build="whole" bldLvl="1" animBg="1" rev="0" advAuto="0" spid="325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FFFFFF"/>
      </a:dk1>
      <a:lt1>
        <a:srgbClr val="0033A0"/>
      </a:lt1>
      <a:dk2>
        <a:srgbClr val="A7A7A7"/>
      </a:dk2>
      <a:lt2>
        <a:srgbClr val="535353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chemeClr val="accent1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