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Fira Sans Condensed Medium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  <p:embeddedFont>
      <p:font typeface="Share Tech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TyqYveL3JgcHrZOWEU/jVVXj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ShareTech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FiraSansCondensedMedium-regular.fntdata"/><Relationship Id="rId14" Type="http://schemas.openxmlformats.org/officeDocument/2006/relationships/slide" Target="slides/slide10.xml"/><Relationship Id="rId17" Type="http://schemas.openxmlformats.org/officeDocument/2006/relationships/font" Target="fonts/FiraSansCondensedMedium-italic.fntdata"/><Relationship Id="rId16" Type="http://schemas.openxmlformats.org/officeDocument/2006/relationships/font" Target="fonts/FiraSansCondensedMedium-bold.fntdata"/><Relationship Id="rId5" Type="http://schemas.openxmlformats.org/officeDocument/2006/relationships/slide" Target="slides/slide1.xml"/><Relationship Id="rId19" Type="http://schemas.openxmlformats.org/officeDocument/2006/relationships/font" Target="fonts/MavenPro-regular.fntdata"/><Relationship Id="rId6" Type="http://schemas.openxmlformats.org/officeDocument/2006/relationships/slide" Target="slides/slide2.xml"/><Relationship Id="rId18" Type="http://schemas.openxmlformats.org/officeDocument/2006/relationships/font" Target="fonts/FiraSansCondensed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e4e8aad6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e4e8aad6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nl-BE"/>
              <a:t>particles surviving min amount of turns(blue) and max amount of turns(orange)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e4e8aad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e4e8aad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e4e8aad6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e4e8aad6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/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2"/>
          <p:cNvSpPr txBox="1"/>
          <p:nvPr>
            <p:ph idx="1" type="subTitle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12"/>
          <p:cNvSpPr/>
          <p:nvPr/>
        </p:nvSpPr>
        <p:spPr>
          <a:xfrm>
            <a:off x="1060456" y="1158638"/>
            <a:ext cx="121198" cy="121434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7799740" y="916059"/>
            <a:ext cx="121434" cy="121434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5257933" y="2452405"/>
            <a:ext cx="57599" cy="57599"/>
          </a:xfrm>
          <a:custGeom>
            <a:rect b="b" l="l" r="r" t="t"/>
            <a:pathLst>
              <a:path extrusionOk="0" fill="none" h="2198" w="2198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cap="flat" cmpd="sng" w="952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/>
          <p:nvPr/>
        </p:nvSpPr>
        <p:spPr>
          <a:xfrm>
            <a:off x="8710023" y="4821495"/>
            <a:ext cx="98059" cy="98295"/>
          </a:xfrm>
          <a:custGeom>
            <a:rect b="b" l="l" r="r" t="t"/>
            <a:pathLst>
              <a:path extrusionOk="0" fill="none" h="3751" w="3742">
                <a:moveTo>
                  <a:pt x="1" y="0"/>
                </a:moveTo>
                <a:lnTo>
                  <a:pt x="3742" y="0"/>
                </a:lnTo>
                <a:lnTo>
                  <a:pt x="3742" y="3750"/>
                </a:lnTo>
                <a:lnTo>
                  <a:pt x="1" y="3750"/>
                </a:lnTo>
                <a:close/>
              </a:path>
            </a:pathLst>
          </a:custGeom>
          <a:noFill/>
          <a:ln cap="flat" cmpd="sng" w="952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275669" y="1557059"/>
            <a:ext cx="57834" cy="57599"/>
          </a:xfrm>
          <a:custGeom>
            <a:rect b="b" l="l" r="r" t="t"/>
            <a:pathLst>
              <a:path extrusionOk="0" fill="none" h="2198" w="2207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cap="flat" cmpd="sng" w="952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>
            <a:off x="8263673" y="2953681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2"/>
          <p:cNvGrpSpPr/>
          <p:nvPr/>
        </p:nvGrpSpPr>
        <p:grpSpPr>
          <a:xfrm>
            <a:off x="8263682" y="-434366"/>
            <a:ext cx="188886" cy="1181532"/>
            <a:chOff x="2877432" y="975334"/>
            <a:chExt cx="188886" cy="1181532"/>
          </a:xfrm>
        </p:grpSpPr>
        <p:sp>
          <p:nvSpPr>
            <p:cNvPr id="18" name="Google Shape;18;p12"/>
            <p:cNvSpPr/>
            <p:nvPr/>
          </p:nvSpPr>
          <p:spPr>
            <a:xfrm>
              <a:off x="2877432" y="1968242"/>
              <a:ext cx="188886" cy="188624"/>
            </a:xfrm>
            <a:custGeom>
              <a:rect b="b" l="l" r="r" t="t"/>
              <a:pathLst>
                <a:path extrusionOk="0" fill="none" h="7198" w="7208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2905393" y="1452501"/>
              <a:ext cx="133226" cy="133252"/>
            </a:xfrm>
            <a:custGeom>
              <a:rect b="b" l="l" r="r" t="t"/>
              <a:pathLst>
                <a:path extrusionOk="0" fill="none" h="5085" w="5084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2931651" y="975334"/>
              <a:ext cx="80476" cy="80711"/>
            </a:xfrm>
            <a:custGeom>
              <a:rect b="b" l="l" r="r" t="t"/>
              <a:pathLst>
                <a:path extrusionOk="0" fill="none" h="3080" w="3071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2"/>
          <p:cNvSpPr/>
          <p:nvPr/>
        </p:nvSpPr>
        <p:spPr>
          <a:xfrm>
            <a:off x="8485996" y="1614632"/>
            <a:ext cx="80502" cy="80476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12"/>
          <p:cNvGrpSpPr/>
          <p:nvPr/>
        </p:nvGrpSpPr>
        <p:grpSpPr>
          <a:xfrm>
            <a:off x="3090746" y="-533657"/>
            <a:ext cx="98059" cy="1147595"/>
            <a:chOff x="3347921" y="16006"/>
            <a:chExt cx="98059" cy="1147595"/>
          </a:xfrm>
        </p:grpSpPr>
        <p:sp>
          <p:nvSpPr>
            <p:cNvPr id="23" name="Google Shape;23;p12"/>
            <p:cNvSpPr/>
            <p:nvPr/>
          </p:nvSpPr>
          <p:spPr>
            <a:xfrm>
              <a:off x="3347921" y="1065280"/>
              <a:ext cx="98059" cy="98321"/>
            </a:xfrm>
            <a:custGeom>
              <a:rect b="b" l="l" r="r" t="t"/>
              <a:pathLst>
                <a:path extrusionOk="0" fill="none" h="3752" w="3742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cap="flat" cmpd="sng" w="9525">
              <a:solidFill>
                <a:srgbClr val="E898A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3392705" y="16006"/>
              <a:ext cx="8464" cy="894665"/>
            </a:xfrm>
            <a:custGeom>
              <a:rect b="b" l="l" r="r" t="t"/>
              <a:pathLst>
                <a:path extrusionOk="0" h="34141" w="323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2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26" name="Google Shape;26;p12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12"/>
          <p:cNvGrpSpPr/>
          <p:nvPr/>
        </p:nvGrpSpPr>
        <p:grpSpPr>
          <a:xfrm>
            <a:off x="250617" y="2402301"/>
            <a:ext cx="188650" cy="2468355"/>
            <a:chOff x="250617" y="2402301"/>
            <a:chExt cx="188650" cy="2468355"/>
          </a:xfrm>
        </p:grpSpPr>
        <p:sp>
          <p:nvSpPr>
            <p:cNvPr id="29" name="Google Shape;29;p12"/>
            <p:cNvSpPr/>
            <p:nvPr/>
          </p:nvSpPr>
          <p:spPr>
            <a:xfrm>
              <a:off x="250617" y="4681770"/>
              <a:ext cx="188650" cy="188886"/>
            </a:xfrm>
            <a:custGeom>
              <a:rect b="b" l="l" r="r" t="t"/>
              <a:pathLst>
                <a:path extrusionOk="0" fill="none" h="7208" w="7199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278316" y="4166291"/>
              <a:ext cx="133226" cy="133226"/>
            </a:xfrm>
            <a:custGeom>
              <a:rect b="b" l="l" r="r" t="t"/>
              <a:pathLst>
                <a:path extrusionOk="0" fill="none" h="5084" w="5084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304573" y="3689098"/>
              <a:ext cx="80476" cy="80476"/>
            </a:xfrm>
            <a:custGeom>
              <a:rect b="b" l="l" r="r" t="t"/>
              <a:pathLst>
                <a:path extrusionOk="0" fill="none" h="3071" w="3071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340710" y="2402301"/>
              <a:ext cx="8464" cy="1011487"/>
            </a:xfrm>
            <a:custGeom>
              <a:rect b="b" l="l" r="r" t="t"/>
              <a:pathLst>
                <a:path extrusionOk="0" h="38599" w="323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12"/>
          <p:cNvSpPr/>
          <p:nvPr/>
        </p:nvSpPr>
        <p:spPr>
          <a:xfrm>
            <a:off x="8935726" y="10"/>
            <a:ext cx="8464" cy="2519637"/>
          </a:xfrm>
          <a:custGeom>
            <a:rect b="b" l="l" r="r" t="t"/>
            <a:pathLst>
              <a:path extrusionOk="0" h="96151" w="323">
                <a:moveTo>
                  <a:pt x="166" y="0"/>
                </a:moveTo>
                <a:lnTo>
                  <a:pt x="1" y="96150"/>
                </a:lnTo>
                <a:lnTo>
                  <a:pt x="323" y="96150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646863" y="21446"/>
            <a:ext cx="8464" cy="1689069"/>
          </a:xfrm>
          <a:custGeom>
            <a:rect b="b" l="l" r="r" t="t"/>
            <a:pathLst>
              <a:path extrusionOk="0" h="64456" w="323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12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36" name="Google Shape;36;p12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952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40" name="Google Shape;40;p13"/>
          <p:cNvSpPr/>
          <p:nvPr/>
        </p:nvSpPr>
        <p:spPr>
          <a:xfrm>
            <a:off x="7573050" y="27737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3"/>
          <p:cNvSpPr/>
          <p:nvPr/>
        </p:nvSpPr>
        <p:spPr>
          <a:xfrm>
            <a:off x="8985850" y="4116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3"/>
          <p:cNvSpPr/>
          <p:nvPr/>
        </p:nvSpPr>
        <p:spPr>
          <a:xfrm>
            <a:off x="8359450" y="5558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3"/>
          <p:cNvSpPr/>
          <p:nvPr/>
        </p:nvSpPr>
        <p:spPr>
          <a:xfrm>
            <a:off x="9122100" y="7342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>
            <a:off x="8798600" y="108865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3"/>
          <p:cNvSpPr/>
          <p:nvPr/>
        </p:nvSpPr>
        <p:spPr>
          <a:xfrm>
            <a:off x="6099342" y="-150600"/>
            <a:ext cx="96045" cy="95462"/>
          </a:xfrm>
          <a:custGeom>
            <a:rect b="b" l="l" r="r" t="t"/>
            <a:pathLst>
              <a:path extrusionOk="0" h="3109" w="3128">
                <a:moveTo>
                  <a:pt x="2678" y="431"/>
                </a:moveTo>
                <a:lnTo>
                  <a:pt x="2678" y="2659"/>
                </a:lnTo>
                <a:lnTo>
                  <a:pt x="450" y="2659"/>
                </a:lnTo>
                <a:lnTo>
                  <a:pt x="450" y="431"/>
                </a:lnTo>
                <a:close/>
                <a:moveTo>
                  <a:pt x="0" y="0"/>
                </a:moveTo>
                <a:lnTo>
                  <a:pt x="0" y="3109"/>
                </a:lnTo>
                <a:lnTo>
                  <a:pt x="3128" y="3109"/>
                </a:lnTo>
                <a:lnTo>
                  <a:pt x="312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3"/>
          <p:cNvSpPr/>
          <p:nvPr/>
        </p:nvSpPr>
        <p:spPr>
          <a:xfrm>
            <a:off x="6702523" y="444536"/>
            <a:ext cx="95493" cy="95462"/>
          </a:xfrm>
          <a:custGeom>
            <a:rect b="b" l="l" r="r" t="t"/>
            <a:pathLst>
              <a:path extrusionOk="0" h="3109" w="3110">
                <a:moveTo>
                  <a:pt x="2678" y="450"/>
                </a:moveTo>
                <a:lnTo>
                  <a:pt x="2678" y="2678"/>
                </a:lnTo>
                <a:lnTo>
                  <a:pt x="450" y="2678"/>
                </a:lnTo>
                <a:lnTo>
                  <a:pt x="450" y="450"/>
                </a:lnTo>
                <a:close/>
                <a:moveTo>
                  <a:pt x="1" y="0"/>
                </a:moveTo>
                <a:lnTo>
                  <a:pt x="1" y="3109"/>
                </a:lnTo>
                <a:lnTo>
                  <a:pt x="3109" y="3109"/>
                </a:lnTo>
                <a:lnTo>
                  <a:pt x="3109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>
            <a:off x="5904975" y="143222"/>
            <a:ext cx="82259" cy="82259"/>
          </a:xfrm>
          <a:custGeom>
            <a:rect b="b" l="l" r="r" t="t"/>
            <a:pathLst>
              <a:path extrusionOk="0" h="2679" w="2679">
                <a:moveTo>
                  <a:pt x="1" y="1"/>
                </a:moveTo>
                <a:lnTo>
                  <a:pt x="1" y="2679"/>
                </a:lnTo>
                <a:lnTo>
                  <a:pt x="2679" y="2679"/>
                </a:lnTo>
                <a:lnTo>
                  <a:pt x="2679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303600" y="440172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564075" y="4753900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ctrTitle"/>
          </p:nvPr>
        </p:nvSpPr>
        <p:spPr>
          <a:xfrm>
            <a:off x="923625" y="1196026"/>
            <a:ext cx="982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1" type="subTitle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2" type="ctrTitle"/>
          </p:nvPr>
        </p:nvSpPr>
        <p:spPr>
          <a:xfrm>
            <a:off x="7050379" y="1196025"/>
            <a:ext cx="1137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3" type="subTitle"/>
          </p:nvPr>
        </p:nvSpPr>
        <p:spPr>
          <a:xfrm>
            <a:off x="5450166" y="1684093"/>
            <a:ext cx="27375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4" type="ctrTitle"/>
          </p:nvPr>
        </p:nvSpPr>
        <p:spPr>
          <a:xfrm>
            <a:off x="618825" y="411675"/>
            <a:ext cx="4618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7131388" y="365350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8403188" y="218375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7776788" y="362575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8539438" y="540950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4"/>
          <p:cNvGrpSpPr/>
          <p:nvPr/>
        </p:nvGrpSpPr>
        <p:grpSpPr>
          <a:xfrm>
            <a:off x="6626134" y="-164562"/>
            <a:ext cx="121172" cy="760495"/>
            <a:chOff x="5245196" y="3136513"/>
            <a:chExt cx="121172" cy="760495"/>
          </a:xfrm>
        </p:grpSpPr>
        <p:sp>
          <p:nvSpPr>
            <p:cNvPr id="61" name="Google Shape;61;p14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4"/>
          <p:cNvSpPr/>
          <p:nvPr/>
        </p:nvSpPr>
        <p:spPr>
          <a:xfrm>
            <a:off x="318213" y="4418900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54463" y="47414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18825" y="1679175"/>
            <a:ext cx="3534300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720000" y="4690125"/>
            <a:ext cx="167150" cy="167150"/>
          </a:xfrm>
          <a:custGeom>
            <a:rect b="b" l="l" r="r" t="t"/>
            <a:pathLst>
              <a:path extrusionOk="0" h="6686" w="6686">
                <a:moveTo>
                  <a:pt x="6236" y="450"/>
                </a:moveTo>
                <a:lnTo>
                  <a:pt x="6236" y="6236"/>
                </a:lnTo>
                <a:lnTo>
                  <a:pt x="450" y="6236"/>
                </a:lnTo>
                <a:lnTo>
                  <a:pt x="450" y="450"/>
                </a:lnTo>
                <a:close/>
                <a:moveTo>
                  <a:pt x="0" y="0"/>
                </a:moveTo>
                <a:lnTo>
                  <a:pt x="0" y="6686"/>
                </a:lnTo>
                <a:lnTo>
                  <a:pt x="6686" y="6686"/>
                </a:lnTo>
                <a:lnTo>
                  <a:pt x="668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058475" y="4152200"/>
            <a:ext cx="108650" cy="108650"/>
          </a:xfrm>
          <a:custGeom>
            <a:rect b="b" l="l" r="r" t="t"/>
            <a:pathLst>
              <a:path extrusionOk="0" h="4346" w="4346">
                <a:moveTo>
                  <a:pt x="4008" y="356"/>
                </a:moveTo>
                <a:lnTo>
                  <a:pt x="4008" y="4027"/>
                </a:lnTo>
                <a:lnTo>
                  <a:pt x="338" y="4027"/>
                </a:lnTo>
                <a:lnTo>
                  <a:pt x="338" y="356"/>
                </a:lnTo>
                <a:close/>
                <a:moveTo>
                  <a:pt x="1" y="1"/>
                </a:moveTo>
                <a:lnTo>
                  <a:pt x="1" y="4345"/>
                </a:lnTo>
                <a:lnTo>
                  <a:pt x="4346" y="4345"/>
                </a:lnTo>
                <a:lnTo>
                  <a:pt x="4346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432075" y="4296400"/>
            <a:ext cx="52475" cy="52450"/>
          </a:xfrm>
          <a:custGeom>
            <a:rect b="b" l="l" r="r" t="t"/>
            <a:pathLst>
              <a:path extrusionOk="0" h="2098" w="2099">
                <a:moveTo>
                  <a:pt x="1761" y="319"/>
                </a:moveTo>
                <a:lnTo>
                  <a:pt x="1761" y="1761"/>
                </a:lnTo>
                <a:lnTo>
                  <a:pt x="319" y="1761"/>
                </a:lnTo>
                <a:lnTo>
                  <a:pt x="319" y="319"/>
                </a:lnTo>
                <a:close/>
                <a:moveTo>
                  <a:pt x="1" y="0"/>
                </a:moveTo>
                <a:lnTo>
                  <a:pt x="1" y="2098"/>
                </a:lnTo>
                <a:lnTo>
                  <a:pt x="2098" y="2098"/>
                </a:lnTo>
                <a:lnTo>
                  <a:pt x="209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194725" y="44747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1585475" y="4695513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15"/>
          <p:cNvGrpSpPr/>
          <p:nvPr/>
        </p:nvGrpSpPr>
        <p:grpSpPr>
          <a:xfrm>
            <a:off x="8148521" y="3004593"/>
            <a:ext cx="98059" cy="1147595"/>
            <a:chOff x="3347921" y="16006"/>
            <a:chExt cx="98059" cy="1147595"/>
          </a:xfrm>
        </p:grpSpPr>
        <p:sp>
          <p:nvSpPr>
            <p:cNvPr id="74" name="Google Shape;74;p15"/>
            <p:cNvSpPr/>
            <p:nvPr/>
          </p:nvSpPr>
          <p:spPr>
            <a:xfrm>
              <a:off x="3347921" y="1065280"/>
              <a:ext cx="98059" cy="98321"/>
            </a:xfrm>
            <a:custGeom>
              <a:rect b="b" l="l" r="r" t="t"/>
              <a:pathLst>
                <a:path extrusionOk="0" fill="none" h="3752" w="3742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cap="flat" cmpd="sng" w="9525">
              <a:solidFill>
                <a:srgbClr val="E898A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392705" y="16006"/>
              <a:ext cx="8464" cy="894665"/>
            </a:xfrm>
            <a:custGeom>
              <a:rect b="b" l="l" r="r" t="t"/>
              <a:pathLst>
                <a:path extrusionOk="0" h="34141" w="323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281421" y="3769263"/>
            <a:ext cx="121172" cy="760495"/>
            <a:chOff x="5245196" y="3136513"/>
            <a:chExt cx="121172" cy="760495"/>
          </a:xfrm>
        </p:grpSpPr>
        <p:sp>
          <p:nvSpPr>
            <p:cNvPr id="77" name="Google Shape;77;p15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8534739" y="4069632"/>
            <a:ext cx="57599" cy="831799"/>
            <a:chOff x="2038689" y="173907"/>
            <a:chExt cx="57599" cy="831799"/>
          </a:xfrm>
        </p:grpSpPr>
        <p:sp>
          <p:nvSpPr>
            <p:cNvPr id="80" name="Google Shape;80;p15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952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15"/>
          <p:cNvSpPr/>
          <p:nvPr/>
        </p:nvSpPr>
        <p:spPr>
          <a:xfrm>
            <a:off x="7686100" y="4568875"/>
            <a:ext cx="164350" cy="164350"/>
          </a:xfrm>
          <a:custGeom>
            <a:rect b="b" l="l" r="r" t="t"/>
            <a:pathLst>
              <a:path extrusionOk="0" h="6574" w="6574">
                <a:moveTo>
                  <a:pt x="6218" y="337"/>
                </a:moveTo>
                <a:lnTo>
                  <a:pt x="6218" y="6236"/>
                </a:lnTo>
                <a:lnTo>
                  <a:pt x="319" y="6236"/>
                </a:lnTo>
                <a:lnTo>
                  <a:pt x="319" y="337"/>
                </a:lnTo>
                <a:close/>
                <a:moveTo>
                  <a:pt x="0" y="0"/>
                </a:moveTo>
                <a:lnTo>
                  <a:pt x="0" y="6573"/>
                </a:lnTo>
                <a:lnTo>
                  <a:pt x="6555" y="6573"/>
                </a:lnTo>
                <a:lnTo>
                  <a:pt x="6573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8868125" y="3769263"/>
            <a:ext cx="155925" cy="156375"/>
          </a:xfrm>
          <a:custGeom>
            <a:rect b="b" l="l" r="r" t="t"/>
            <a:pathLst>
              <a:path extrusionOk="0" h="6255" w="6237">
                <a:moveTo>
                  <a:pt x="0" y="0"/>
                </a:moveTo>
                <a:lnTo>
                  <a:pt x="0" y="6255"/>
                </a:lnTo>
                <a:lnTo>
                  <a:pt x="6236" y="6255"/>
                </a:lnTo>
                <a:lnTo>
                  <a:pt x="62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16"/>
          <p:cNvSpPr/>
          <p:nvPr/>
        </p:nvSpPr>
        <p:spPr>
          <a:xfrm>
            <a:off x="1060456" y="1158638"/>
            <a:ext cx="121198" cy="121434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7799740" y="916059"/>
            <a:ext cx="121434" cy="121434"/>
          </a:xfrm>
          <a:custGeom>
            <a:rect b="b" l="l" r="r" t="t"/>
            <a:pathLst>
              <a:path extrusionOk="0" h="4634" w="4634">
                <a:moveTo>
                  <a:pt x="0" y="1"/>
                </a:moveTo>
                <a:lnTo>
                  <a:pt x="0" y="4634"/>
                </a:lnTo>
                <a:lnTo>
                  <a:pt x="4633" y="4634"/>
                </a:lnTo>
                <a:lnTo>
                  <a:pt x="4633" y="1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257933" y="2452405"/>
            <a:ext cx="57599" cy="57599"/>
          </a:xfrm>
          <a:custGeom>
            <a:rect b="b" l="l" r="r" t="t"/>
            <a:pathLst>
              <a:path extrusionOk="0" fill="none" h="2198" w="2198">
                <a:moveTo>
                  <a:pt x="1" y="1"/>
                </a:moveTo>
                <a:lnTo>
                  <a:pt x="2198" y="1"/>
                </a:lnTo>
                <a:lnTo>
                  <a:pt x="2198" y="2198"/>
                </a:lnTo>
                <a:lnTo>
                  <a:pt x="1" y="2198"/>
                </a:lnTo>
                <a:close/>
              </a:path>
            </a:pathLst>
          </a:custGeom>
          <a:noFill/>
          <a:ln cap="flat" cmpd="sng" w="952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275669" y="1557059"/>
            <a:ext cx="57834" cy="57599"/>
          </a:xfrm>
          <a:custGeom>
            <a:rect b="b" l="l" r="r" t="t"/>
            <a:pathLst>
              <a:path extrusionOk="0" fill="none" h="2198" w="2207">
                <a:moveTo>
                  <a:pt x="0" y="0"/>
                </a:moveTo>
                <a:lnTo>
                  <a:pt x="2207" y="0"/>
                </a:lnTo>
                <a:lnTo>
                  <a:pt x="2207" y="2197"/>
                </a:lnTo>
                <a:lnTo>
                  <a:pt x="0" y="2197"/>
                </a:lnTo>
                <a:close/>
              </a:path>
            </a:pathLst>
          </a:custGeom>
          <a:noFill/>
          <a:ln cap="flat" cmpd="sng" w="952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2307882" y="3002386"/>
            <a:ext cx="104086" cy="104322"/>
          </a:xfrm>
          <a:custGeom>
            <a:rect b="b" l="l" r="r" t="t"/>
            <a:pathLst>
              <a:path extrusionOk="0" fill="none" h="3981" w="3972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cap="flat" cmpd="sng" w="952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8263673" y="2953681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8263682" y="-434366"/>
            <a:ext cx="188886" cy="1181532"/>
            <a:chOff x="2877432" y="975334"/>
            <a:chExt cx="188886" cy="1181532"/>
          </a:xfrm>
        </p:grpSpPr>
        <p:sp>
          <p:nvSpPr>
            <p:cNvPr id="93" name="Google Shape;93;p16"/>
            <p:cNvSpPr/>
            <p:nvPr/>
          </p:nvSpPr>
          <p:spPr>
            <a:xfrm>
              <a:off x="2877432" y="1968242"/>
              <a:ext cx="188886" cy="188624"/>
            </a:xfrm>
            <a:custGeom>
              <a:rect b="b" l="l" r="r" t="t"/>
              <a:pathLst>
                <a:path extrusionOk="0" fill="none" h="7198" w="7208">
                  <a:moveTo>
                    <a:pt x="1" y="0"/>
                  </a:moveTo>
                  <a:lnTo>
                    <a:pt x="7208" y="0"/>
                  </a:lnTo>
                  <a:lnTo>
                    <a:pt x="7208" y="7198"/>
                  </a:lnTo>
                  <a:lnTo>
                    <a:pt x="1" y="7198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905393" y="1452501"/>
              <a:ext cx="133226" cy="133252"/>
            </a:xfrm>
            <a:custGeom>
              <a:rect b="b" l="l" r="r" t="t"/>
              <a:pathLst>
                <a:path extrusionOk="0" fill="none" h="5085" w="5084">
                  <a:moveTo>
                    <a:pt x="0" y="1"/>
                  </a:moveTo>
                  <a:lnTo>
                    <a:pt x="5083" y="1"/>
                  </a:lnTo>
                  <a:lnTo>
                    <a:pt x="5083" y="5084"/>
                  </a:lnTo>
                  <a:lnTo>
                    <a:pt x="0" y="5084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931651" y="975334"/>
              <a:ext cx="80476" cy="80711"/>
            </a:xfrm>
            <a:custGeom>
              <a:rect b="b" l="l" r="r" t="t"/>
              <a:pathLst>
                <a:path extrusionOk="0" fill="none" h="3080" w="3071">
                  <a:moveTo>
                    <a:pt x="0" y="0"/>
                  </a:moveTo>
                  <a:lnTo>
                    <a:pt x="3070" y="0"/>
                  </a:lnTo>
                  <a:lnTo>
                    <a:pt x="3070" y="3080"/>
                  </a:lnTo>
                  <a:lnTo>
                    <a:pt x="0" y="3080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6"/>
          <p:cNvSpPr/>
          <p:nvPr/>
        </p:nvSpPr>
        <p:spPr>
          <a:xfrm>
            <a:off x="8485996" y="1614632"/>
            <a:ext cx="80502" cy="80476"/>
          </a:xfrm>
          <a:custGeom>
            <a:rect b="b" l="l" r="r" t="t"/>
            <a:pathLst>
              <a:path extrusionOk="0" h="3071" w="3072">
                <a:moveTo>
                  <a:pt x="1" y="0"/>
                </a:moveTo>
                <a:lnTo>
                  <a:pt x="1" y="3070"/>
                </a:lnTo>
                <a:lnTo>
                  <a:pt x="3071" y="3070"/>
                </a:lnTo>
                <a:lnTo>
                  <a:pt x="3071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6293004" y="835609"/>
            <a:ext cx="80476" cy="80476"/>
          </a:xfrm>
          <a:custGeom>
            <a:rect b="b" l="l" r="r" t="t"/>
            <a:pathLst>
              <a:path extrusionOk="0" h="3071" w="3071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1778504" y="2156778"/>
            <a:ext cx="119993" cy="119966"/>
          </a:xfrm>
          <a:custGeom>
            <a:rect b="b" l="l" r="r" t="t"/>
            <a:pathLst>
              <a:path extrusionOk="0" h="4578" w="4579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16"/>
          <p:cNvGrpSpPr/>
          <p:nvPr/>
        </p:nvGrpSpPr>
        <p:grpSpPr>
          <a:xfrm>
            <a:off x="3090746" y="-533657"/>
            <a:ext cx="98059" cy="1147595"/>
            <a:chOff x="3347921" y="16006"/>
            <a:chExt cx="98059" cy="1147595"/>
          </a:xfrm>
        </p:grpSpPr>
        <p:sp>
          <p:nvSpPr>
            <p:cNvPr id="100" name="Google Shape;100;p16"/>
            <p:cNvSpPr/>
            <p:nvPr/>
          </p:nvSpPr>
          <p:spPr>
            <a:xfrm>
              <a:off x="3347921" y="1065280"/>
              <a:ext cx="98059" cy="98321"/>
            </a:xfrm>
            <a:custGeom>
              <a:rect b="b" l="l" r="r" t="t"/>
              <a:pathLst>
                <a:path extrusionOk="0" fill="none" h="3752" w="3742">
                  <a:moveTo>
                    <a:pt x="0" y="1"/>
                  </a:moveTo>
                  <a:lnTo>
                    <a:pt x="3741" y="1"/>
                  </a:lnTo>
                  <a:lnTo>
                    <a:pt x="3741" y="3751"/>
                  </a:lnTo>
                  <a:lnTo>
                    <a:pt x="0" y="3751"/>
                  </a:lnTo>
                  <a:close/>
                </a:path>
              </a:pathLst>
            </a:custGeom>
            <a:noFill/>
            <a:ln cap="flat" cmpd="sng" w="9525">
              <a:solidFill>
                <a:srgbClr val="E898A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392705" y="16006"/>
              <a:ext cx="8464" cy="894665"/>
            </a:xfrm>
            <a:custGeom>
              <a:rect b="b" l="l" r="r" t="t"/>
              <a:pathLst>
                <a:path extrusionOk="0" h="34141" w="323">
                  <a:moveTo>
                    <a:pt x="157" y="1"/>
                  </a:moveTo>
                  <a:lnTo>
                    <a:pt x="1" y="34141"/>
                  </a:lnTo>
                  <a:lnTo>
                    <a:pt x="323" y="34141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16"/>
          <p:cNvGrpSpPr/>
          <p:nvPr/>
        </p:nvGrpSpPr>
        <p:grpSpPr>
          <a:xfrm>
            <a:off x="4892771" y="-340112"/>
            <a:ext cx="121172" cy="760495"/>
            <a:chOff x="5245196" y="3136513"/>
            <a:chExt cx="121172" cy="760495"/>
          </a:xfrm>
        </p:grpSpPr>
        <p:sp>
          <p:nvSpPr>
            <p:cNvPr id="103" name="Google Shape;103;p16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16"/>
          <p:cNvGrpSpPr/>
          <p:nvPr/>
        </p:nvGrpSpPr>
        <p:grpSpPr>
          <a:xfrm>
            <a:off x="6967836" y="85439"/>
            <a:ext cx="133252" cy="1952377"/>
            <a:chOff x="6780548" y="337714"/>
            <a:chExt cx="133252" cy="1952377"/>
          </a:xfrm>
        </p:grpSpPr>
        <p:sp>
          <p:nvSpPr>
            <p:cNvPr id="106" name="Google Shape;106;p16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250617" y="2402301"/>
            <a:ext cx="188650" cy="2468355"/>
            <a:chOff x="250617" y="2402301"/>
            <a:chExt cx="188650" cy="2468355"/>
          </a:xfrm>
        </p:grpSpPr>
        <p:sp>
          <p:nvSpPr>
            <p:cNvPr id="109" name="Google Shape;109;p16"/>
            <p:cNvSpPr/>
            <p:nvPr/>
          </p:nvSpPr>
          <p:spPr>
            <a:xfrm>
              <a:off x="250617" y="4681770"/>
              <a:ext cx="188650" cy="188886"/>
            </a:xfrm>
            <a:custGeom>
              <a:rect b="b" l="l" r="r" t="t"/>
              <a:pathLst>
                <a:path extrusionOk="0" fill="none" h="7208" w="7199">
                  <a:moveTo>
                    <a:pt x="0" y="1"/>
                  </a:moveTo>
                  <a:lnTo>
                    <a:pt x="7198" y="1"/>
                  </a:lnTo>
                  <a:lnTo>
                    <a:pt x="7198" y="7207"/>
                  </a:lnTo>
                  <a:lnTo>
                    <a:pt x="0" y="7207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278316" y="4166291"/>
              <a:ext cx="133226" cy="133226"/>
            </a:xfrm>
            <a:custGeom>
              <a:rect b="b" l="l" r="r" t="t"/>
              <a:pathLst>
                <a:path extrusionOk="0" fill="none" h="5084" w="5084">
                  <a:moveTo>
                    <a:pt x="1" y="0"/>
                  </a:moveTo>
                  <a:lnTo>
                    <a:pt x="5084" y="0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04573" y="3689098"/>
              <a:ext cx="80476" cy="80476"/>
            </a:xfrm>
            <a:custGeom>
              <a:rect b="b" l="l" r="r" t="t"/>
              <a:pathLst>
                <a:path extrusionOk="0" fill="none" h="3071" w="3071">
                  <a:moveTo>
                    <a:pt x="1" y="0"/>
                  </a:moveTo>
                  <a:lnTo>
                    <a:pt x="3071" y="0"/>
                  </a:lnTo>
                  <a:lnTo>
                    <a:pt x="3071" y="3071"/>
                  </a:lnTo>
                  <a:lnTo>
                    <a:pt x="1" y="3071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40710" y="2402301"/>
              <a:ext cx="8464" cy="1011487"/>
            </a:xfrm>
            <a:custGeom>
              <a:rect b="b" l="l" r="r" t="t"/>
              <a:pathLst>
                <a:path extrusionOk="0" h="38599" w="323">
                  <a:moveTo>
                    <a:pt x="157" y="1"/>
                  </a:moveTo>
                  <a:lnTo>
                    <a:pt x="0" y="38599"/>
                  </a:lnTo>
                  <a:lnTo>
                    <a:pt x="322" y="38599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16"/>
          <p:cNvGrpSpPr/>
          <p:nvPr/>
        </p:nvGrpSpPr>
        <p:grpSpPr>
          <a:xfrm>
            <a:off x="982417" y="1695096"/>
            <a:ext cx="199237" cy="2828935"/>
            <a:chOff x="1608717" y="1280046"/>
            <a:chExt cx="199237" cy="2828935"/>
          </a:xfrm>
        </p:grpSpPr>
        <p:sp>
          <p:nvSpPr>
            <p:cNvPr id="114" name="Google Shape;114;p16"/>
            <p:cNvSpPr/>
            <p:nvPr/>
          </p:nvSpPr>
          <p:spPr>
            <a:xfrm>
              <a:off x="1608717" y="3909744"/>
              <a:ext cx="199237" cy="199237"/>
            </a:xfrm>
            <a:custGeom>
              <a:rect b="b" l="l" r="r" t="t"/>
              <a:pathLst>
                <a:path extrusionOk="0" h="7603" w="7603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656175" y="3269477"/>
              <a:ext cx="104086" cy="104086"/>
            </a:xfrm>
            <a:custGeom>
              <a:rect b="b" l="l" r="r" t="t"/>
              <a:pathLst>
                <a:path extrusionOk="0" h="3972" w="3972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704104" y="1280046"/>
              <a:ext cx="8464" cy="1794099"/>
            </a:xfrm>
            <a:custGeom>
              <a:rect b="b" l="l" r="r" t="t"/>
              <a:pathLst>
                <a:path extrusionOk="0" h="68464" w="323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16"/>
          <p:cNvSpPr/>
          <p:nvPr/>
        </p:nvSpPr>
        <p:spPr>
          <a:xfrm>
            <a:off x="646863" y="21446"/>
            <a:ext cx="8464" cy="1689069"/>
          </a:xfrm>
          <a:custGeom>
            <a:rect b="b" l="l" r="r" t="t"/>
            <a:pathLst>
              <a:path extrusionOk="0" h="64456" w="323">
                <a:moveTo>
                  <a:pt x="166" y="0"/>
                </a:moveTo>
                <a:lnTo>
                  <a:pt x="1" y="64456"/>
                </a:lnTo>
                <a:lnTo>
                  <a:pt x="322" y="64456"/>
                </a:lnTo>
                <a:lnTo>
                  <a:pt x="166" y="0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16"/>
          <p:cNvGrpSpPr/>
          <p:nvPr/>
        </p:nvGrpSpPr>
        <p:grpSpPr>
          <a:xfrm>
            <a:off x="2038689" y="173907"/>
            <a:ext cx="57599" cy="831799"/>
            <a:chOff x="2038689" y="173907"/>
            <a:chExt cx="57599" cy="831799"/>
          </a:xfrm>
        </p:grpSpPr>
        <p:sp>
          <p:nvSpPr>
            <p:cNvPr id="119" name="Google Shape;119;p16"/>
            <p:cNvSpPr/>
            <p:nvPr/>
          </p:nvSpPr>
          <p:spPr>
            <a:xfrm>
              <a:off x="2038689" y="947872"/>
              <a:ext cx="57599" cy="57834"/>
            </a:xfrm>
            <a:custGeom>
              <a:rect b="b" l="l" r="r" t="t"/>
              <a:pathLst>
                <a:path extrusionOk="0" fill="none" h="2207" w="2198">
                  <a:moveTo>
                    <a:pt x="1" y="0"/>
                  </a:moveTo>
                  <a:lnTo>
                    <a:pt x="2197" y="0"/>
                  </a:lnTo>
                  <a:lnTo>
                    <a:pt x="2197" y="2206"/>
                  </a:lnTo>
                  <a:lnTo>
                    <a:pt x="1" y="2206"/>
                  </a:lnTo>
                  <a:close/>
                </a:path>
              </a:pathLst>
            </a:custGeom>
            <a:noFill/>
            <a:ln cap="flat" cmpd="sng" w="9525">
              <a:solidFill>
                <a:srgbClr val="00CFCC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063269" y="173907"/>
              <a:ext cx="8438" cy="692074"/>
            </a:xfrm>
            <a:custGeom>
              <a:rect b="b" l="l" r="r" t="t"/>
              <a:pathLst>
                <a:path extrusionOk="0" h="26410" w="322">
                  <a:moveTo>
                    <a:pt x="166" y="1"/>
                  </a:moveTo>
                  <a:lnTo>
                    <a:pt x="0" y="26410"/>
                  </a:lnTo>
                  <a:lnTo>
                    <a:pt x="322" y="26410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8008096" y="2108910"/>
            <a:ext cx="199001" cy="2139770"/>
            <a:chOff x="8008096" y="2108910"/>
            <a:chExt cx="199001" cy="2139770"/>
          </a:xfrm>
        </p:grpSpPr>
        <p:sp>
          <p:nvSpPr>
            <p:cNvPr id="122" name="Google Shape;122;p16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16"/>
          <p:cNvSpPr/>
          <p:nvPr/>
        </p:nvSpPr>
        <p:spPr>
          <a:xfrm>
            <a:off x="2702019" y="1158651"/>
            <a:ext cx="121198" cy="121434"/>
          </a:xfrm>
          <a:custGeom>
            <a:rect b="b" l="l" r="r" t="t"/>
            <a:pathLst>
              <a:path extrusionOk="0" h="4634" w="4625">
                <a:moveTo>
                  <a:pt x="1" y="0"/>
                </a:moveTo>
                <a:lnTo>
                  <a:pt x="1" y="4633"/>
                </a:lnTo>
                <a:lnTo>
                  <a:pt x="4625" y="4633"/>
                </a:lnTo>
                <a:lnTo>
                  <a:pt x="4625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4095146" y="-859690"/>
            <a:ext cx="199001" cy="2139770"/>
            <a:chOff x="8008096" y="2108910"/>
            <a:chExt cx="199001" cy="2139770"/>
          </a:xfrm>
        </p:grpSpPr>
        <p:sp>
          <p:nvSpPr>
            <p:cNvPr id="126" name="Google Shape;126;p16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6333286" y="3704939"/>
            <a:ext cx="133252" cy="1952377"/>
            <a:chOff x="6780548" y="337714"/>
            <a:chExt cx="133252" cy="1952377"/>
          </a:xfrm>
        </p:grpSpPr>
        <p:sp>
          <p:nvSpPr>
            <p:cNvPr id="129" name="Google Shape;129;p16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2702021" y="3612763"/>
            <a:ext cx="121172" cy="760495"/>
            <a:chOff x="5245196" y="3136513"/>
            <a:chExt cx="121172" cy="760495"/>
          </a:xfrm>
        </p:grpSpPr>
        <p:sp>
          <p:nvSpPr>
            <p:cNvPr id="132" name="Google Shape;132;p16"/>
            <p:cNvSpPr/>
            <p:nvPr/>
          </p:nvSpPr>
          <p:spPr>
            <a:xfrm>
              <a:off x="5245196" y="3775810"/>
              <a:ext cx="121172" cy="121198"/>
            </a:xfrm>
            <a:custGeom>
              <a:rect b="b" l="l" r="r" t="t"/>
              <a:pathLst>
                <a:path extrusionOk="0" h="4625" w="4624">
                  <a:moveTo>
                    <a:pt x="0" y="1"/>
                  </a:moveTo>
                  <a:lnTo>
                    <a:pt x="0" y="4624"/>
                  </a:lnTo>
                  <a:lnTo>
                    <a:pt x="4624" y="4624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5309007" y="3136513"/>
              <a:ext cx="8464" cy="554288"/>
            </a:xfrm>
            <a:custGeom>
              <a:rect b="b" l="l" r="r" t="t"/>
              <a:pathLst>
                <a:path extrusionOk="0" h="21152" w="323">
                  <a:moveTo>
                    <a:pt x="166" y="1"/>
                  </a:moveTo>
                  <a:lnTo>
                    <a:pt x="0" y="21152"/>
                  </a:lnTo>
                  <a:lnTo>
                    <a:pt x="322" y="2115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6"/>
          <p:cNvSpPr/>
          <p:nvPr/>
        </p:nvSpPr>
        <p:spPr>
          <a:xfrm>
            <a:off x="5539523" y="4516718"/>
            <a:ext cx="104086" cy="104322"/>
          </a:xfrm>
          <a:custGeom>
            <a:rect b="b" l="l" r="r" t="t"/>
            <a:pathLst>
              <a:path extrusionOk="0" h="3981" w="3972">
                <a:moveTo>
                  <a:pt x="0" y="1"/>
                </a:moveTo>
                <a:lnTo>
                  <a:pt x="0" y="3981"/>
                </a:lnTo>
                <a:lnTo>
                  <a:pt x="3972" y="3981"/>
                </a:lnTo>
                <a:lnTo>
                  <a:pt x="3972" y="1"/>
                </a:lnTo>
                <a:close/>
              </a:path>
            </a:pathLst>
          </a:custGeom>
          <a:solidFill>
            <a:srgbClr val="00CF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6994217" y="3378784"/>
            <a:ext cx="80476" cy="80476"/>
          </a:xfrm>
          <a:custGeom>
            <a:rect b="b" l="l" r="r" t="t"/>
            <a:pathLst>
              <a:path extrusionOk="0" h="3071" w="3071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8" name="Google Shape;1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9" name="Google Shape;1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are Tech"/>
              <a:buNone/>
              <a:defRPr b="0" i="0" sz="2800" u="none" cap="none" strike="noStrike">
                <a:solidFill>
                  <a:schemeClr val="lt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ven Pro"/>
              <a:buChar char="●"/>
              <a:defRPr b="0" i="0" sz="18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■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●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ven Pro"/>
              <a:buChar char="○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ven Pro"/>
              <a:buChar char="■"/>
              <a:defRPr b="0" i="0" sz="1400" u="none" cap="none" strike="noStrik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Relationship Id="rId5" Type="http://schemas.openxmlformats.org/officeDocument/2006/relationships/image" Target="../media/image2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Relationship Id="rId9" Type="http://schemas.openxmlformats.org/officeDocument/2006/relationships/image" Target="../media/image17.jpg"/><Relationship Id="rId5" Type="http://schemas.openxmlformats.org/officeDocument/2006/relationships/image" Target="../media/image21.jpg"/><Relationship Id="rId6" Type="http://schemas.openxmlformats.org/officeDocument/2006/relationships/image" Target="../media/image20.jpg"/><Relationship Id="rId7" Type="http://schemas.openxmlformats.org/officeDocument/2006/relationships/image" Target="../media/image22.jp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>
            <p:ph idx="1" type="subTitle"/>
          </p:nvPr>
        </p:nvSpPr>
        <p:spPr>
          <a:xfrm>
            <a:off x="2924250" y="2804488"/>
            <a:ext cx="3295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BE"/>
              <a:t>Amy Lowyck, Michiel Bogaert &amp; Runa Akbari</a:t>
            </a:r>
            <a:endParaRPr/>
          </a:p>
        </p:txBody>
      </p:sp>
      <p:sp>
        <p:nvSpPr>
          <p:cNvPr id="147" name="Google Shape;147;p1"/>
          <p:cNvSpPr txBox="1"/>
          <p:nvPr>
            <p:ph type="ctrTitle"/>
          </p:nvPr>
        </p:nvSpPr>
        <p:spPr>
          <a:xfrm>
            <a:off x="1561650" y="751888"/>
            <a:ext cx="6020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l-BE"/>
              <a:t>Artificial </a:t>
            </a:r>
            <a:r>
              <a:rPr lang="nl-BE">
                <a:solidFill>
                  <a:schemeClr val="accent2"/>
                </a:solidFill>
              </a:rPr>
              <a:t>Intelligence</a:t>
            </a:r>
            <a:r>
              <a:rPr lang="nl-BE"/>
              <a:t> in Accelerators</a:t>
            </a:r>
            <a:endParaRPr/>
          </a:p>
        </p:txBody>
      </p:sp>
      <p:sp>
        <p:nvSpPr>
          <p:cNvPr id="148" name="Google Shape;148;p1"/>
          <p:cNvSpPr/>
          <p:nvPr/>
        </p:nvSpPr>
        <p:spPr>
          <a:xfrm>
            <a:off x="1917281" y="4715495"/>
            <a:ext cx="121434" cy="121434"/>
          </a:xfrm>
          <a:custGeom>
            <a:rect b="b" l="l" r="r" t="t"/>
            <a:pathLst>
              <a:path extrusionOk="0" h="4634" w="4634">
                <a:moveTo>
                  <a:pt x="1" y="0"/>
                </a:moveTo>
                <a:lnTo>
                  <a:pt x="1" y="4633"/>
                </a:lnTo>
                <a:lnTo>
                  <a:pt x="4634" y="4633"/>
                </a:lnTo>
                <a:lnTo>
                  <a:pt x="4634" y="0"/>
                </a:lnTo>
                <a:close/>
              </a:path>
            </a:pathLst>
          </a:custGeom>
          <a:solidFill>
            <a:srgbClr val="E898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7047944" y="3537816"/>
            <a:ext cx="57834" cy="57834"/>
          </a:xfrm>
          <a:custGeom>
            <a:rect b="b" l="l" r="r" t="t"/>
            <a:pathLst>
              <a:path extrusionOk="0" fill="none" h="2207" w="2207">
                <a:moveTo>
                  <a:pt x="0" y="1"/>
                </a:moveTo>
                <a:lnTo>
                  <a:pt x="2206" y="1"/>
                </a:lnTo>
                <a:lnTo>
                  <a:pt x="2206" y="2207"/>
                </a:lnTo>
                <a:lnTo>
                  <a:pt x="0" y="2207"/>
                </a:lnTo>
                <a:close/>
              </a:path>
            </a:pathLst>
          </a:custGeom>
          <a:noFill/>
          <a:ln cap="flat" cmpd="sng" w="9525">
            <a:solidFill>
              <a:srgbClr val="E898A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2307882" y="3002386"/>
            <a:ext cx="104086" cy="104322"/>
          </a:xfrm>
          <a:custGeom>
            <a:rect b="b" l="l" r="r" t="t"/>
            <a:pathLst>
              <a:path extrusionOk="0" fill="none" h="3981" w="3972">
                <a:moveTo>
                  <a:pt x="1" y="1"/>
                </a:moveTo>
                <a:lnTo>
                  <a:pt x="3972" y="1"/>
                </a:lnTo>
                <a:lnTo>
                  <a:pt x="3972" y="3981"/>
                </a:lnTo>
                <a:lnTo>
                  <a:pt x="1" y="3981"/>
                </a:lnTo>
                <a:close/>
              </a:path>
            </a:pathLst>
          </a:custGeom>
          <a:noFill/>
          <a:ln cap="flat" cmpd="sng" w="9525">
            <a:solidFill>
              <a:srgbClr val="00CFCC"/>
            </a:solidFill>
            <a:prstDash val="solid"/>
            <a:miter lim="9192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6293004" y="835609"/>
            <a:ext cx="80476" cy="80476"/>
          </a:xfrm>
          <a:custGeom>
            <a:rect b="b" l="l" r="r" t="t"/>
            <a:pathLst>
              <a:path extrusionOk="0" h="3071" w="3071">
                <a:moveTo>
                  <a:pt x="1" y="1"/>
                </a:moveTo>
                <a:lnTo>
                  <a:pt x="1" y="3071"/>
                </a:lnTo>
                <a:lnTo>
                  <a:pt x="3071" y="3071"/>
                </a:lnTo>
                <a:lnTo>
                  <a:pt x="3071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5969504" y="3118803"/>
            <a:ext cx="119993" cy="119966"/>
          </a:xfrm>
          <a:custGeom>
            <a:rect b="b" l="l" r="r" t="t"/>
            <a:pathLst>
              <a:path extrusionOk="0" h="4578" w="4579">
                <a:moveTo>
                  <a:pt x="1" y="0"/>
                </a:moveTo>
                <a:lnTo>
                  <a:pt x="1" y="4578"/>
                </a:lnTo>
                <a:lnTo>
                  <a:pt x="4578" y="4578"/>
                </a:lnTo>
                <a:lnTo>
                  <a:pt x="4578" y="0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2924242" y="4302208"/>
            <a:ext cx="119993" cy="119993"/>
          </a:xfrm>
          <a:custGeom>
            <a:rect b="b" l="l" r="r" t="t"/>
            <a:pathLst>
              <a:path extrusionOk="0" h="4579" w="4579">
                <a:moveTo>
                  <a:pt x="0" y="1"/>
                </a:moveTo>
                <a:lnTo>
                  <a:pt x="0" y="4578"/>
                </a:lnTo>
                <a:lnTo>
                  <a:pt x="4578" y="4578"/>
                </a:lnTo>
                <a:lnTo>
                  <a:pt x="4578" y="1"/>
                </a:lnTo>
                <a:close/>
              </a:path>
            </a:pathLst>
          </a:custGeom>
          <a:solidFill>
            <a:srgbClr val="FF99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"/>
          <p:cNvGrpSpPr/>
          <p:nvPr/>
        </p:nvGrpSpPr>
        <p:grpSpPr>
          <a:xfrm>
            <a:off x="6232314" y="3696331"/>
            <a:ext cx="121434" cy="1073147"/>
            <a:chOff x="6232314" y="3696331"/>
            <a:chExt cx="121434" cy="1073147"/>
          </a:xfrm>
        </p:grpSpPr>
        <p:sp>
          <p:nvSpPr>
            <p:cNvPr id="155" name="Google Shape;155;p1"/>
            <p:cNvSpPr/>
            <p:nvPr/>
          </p:nvSpPr>
          <p:spPr>
            <a:xfrm>
              <a:off x="6232314" y="4648280"/>
              <a:ext cx="121434" cy="121198"/>
            </a:xfrm>
            <a:custGeom>
              <a:rect b="b" l="l" r="r" t="t"/>
              <a:pathLst>
                <a:path extrusionOk="0" h="4625" w="4634">
                  <a:moveTo>
                    <a:pt x="0" y="1"/>
                  </a:moveTo>
                  <a:lnTo>
                    <a:pt x="0" y="4624"/>
                  </a:lnTo>
                  <a:lnTo>
                    <a:pt x="4633" y="4624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E898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6288681" y="3696331"/>
              <a:ext cx="8700" cy="872731"/>
            </a:xfrm>
            <a:custGeom>
              <a:rect b="b" l="l" r="r" t="t"/>
              <a:pathLst>
                <a:path extrusionOk="0" h="33304" w="332">
                  <a:moveTo>
                    <a:pt x="166" y="0"/>
                  </a:moveTo>
                  <a:lnTo>
                    <a:pt x="0" y="33304"/>
                  </a:lnTo>
                  <a:lnTo>
                    <a:pt x="331" y="3330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"/>
          <p:cNvGrpSpPr/>
          <p:nvPr/>
        </p:nvGrpSpPr>
        <p:grpSpPr>
          <a:xfrm>
            <a:off x="6780548" y="337714"/>
            <a:ext cx="133252" cy="1952377"/>
            <a:chOff x="6780548" y="337714"/>
            <a:chExt cx="133252" cy="1952377"/>
          </a:xfrm>
        </p:grpSpPr>
        <p:sp>
          <p:nvSpPr>
            <p:cNvPr id="158" name="Google Shape;158;p1"/>
            <p:cNvSpPr/>
            <p:nvPr/>
          </p:nvSpPr>
          <p:spPr>
            <a:xfrm>
              <a:off x="6780548" y="2156839"/>
              <a:ext cx="133252" cy="133252"/>
            </a:xfrm>
            <a:custGeom>
              <a:rect b="b" l="l" r="r" t="t"/>
              <a:pathLst>
                <a:path extrusionOk="0" fill="none" h="5085" w="5085">
                  <a:moveTo>
                    <a:pt x="1" y="1"/>
                  </a:moveTo>
                  <a:lnTo>
                    <a:pt x="5084" y="1"/>
                  </a:lnTo>
                  <a:lnTo>
                    <a:pt x="5084" y="5084"/>
                  </a:lnTo>
                  <a:lnTo>
                    <a:pt x="1" y="5084"/>
                  </a:lnTo>
                  <a:close/>
                </a:path>
              </a:pathLst>
            </a:custGeom>
            <a:noFill/>
            <a:ln cap="flat" cmpd="sng" w="9525">
              <a:solidFill>
                <a:srgbClr val="FF9973"/>
              </a:solidFill>
              <a:prstDash val="solid"/>
              <a:miter lim="919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6842943" y="337714"/>
              <a:ext cx="8464" cy="1695359"/>
            </a:xfrm>
            <a:custGeom>
              <a:rect b="b" l="l" r="r" t="t"/>
              <a:pathLst>
                <a:path extrusionOk="0" h="64696" w="323">
                  <a:moveTo>
                    <a:pt x="157" y="0"/>
                  </a:moveTo>
                  <a:lnTo>
                    <a:pt x="1" y="64695"/>
                  </a:lnTo>
                  <a:lnTo>
                    <a:pt x="322" y="64695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"/>
          <p:cNvGrpSpPr/>
          <p:nvPr/>
        </p:nvGrpSpPr>
        <p:grpSpPr>
          <a:xfrm>
            <a:off x="1608717" y="1280046"/>
            <a:ext cx="199237" cy="2828935"/>
            <a:chOff x="1608717" y="1280046"/>
            <a:chExt cx="199237" cy="2828935"/>
          </a:xfrm>
        </p:grpSpPr>
        <p:sp>
          <p:nvSpPr>
            <p:cNvPr id="161" name="Google Shape;161;p1"/>
            <p:cNvSpPr/>
            <p:nvPr/>
          </p:nvSpPr>
          <p:spPr>
            <a:xfrm>
              <a:off x="1608717" y="3909744"/>
              <a:ext cx="199237" cy="199237"/>
            </a:xfrm>
            <a:custGeom>
              <a:rect b="b" l="l" r="r" t="t"/>
              <a:pathLst>
                <a:path extrusionOk="0" h="7603" w="7603">
                  <a:moveTo>
                    <a:pt x="0" y="1"/>
                  </a:moveTo>
                  <a:lnTo>
                    <a:pt x="0" y="7602"/>
                  </a:lnTo>
                  <a:lnTo>
                    <a:pt x="7602" y="7602"/>
                  </a:lnTo>
                  <a:lnTo>
                    <a:pt x="7602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1656175" y="3269477"/>
              <a:ext cx="104086" cy="104086"/>
            </a:xfrm>
            <a:custGeom>
              <a:rect b="b" l="l" r="r" t="t"/>
              <a:pathLst>
                <a:path extrusionOk="0" h="3972" w="3972">
                  <a:moveTo>
                    <a:pt x="0" y="1"/>
                  </a:moveTo>
                  <a:lnTo>
                    <a:pt x="0" y="3972"/>
                  </a:lnTo>
                  <a:lnTo>
                    <a:pt x="3971" y="39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704104" y="1280046"/>
              <a:ext cx="8464" cy="1794099"/>
            </a:xfrm>
            <a:custGeom>
              <a:rect b="b" l="l" r="r" t="t"/>
              <a:pathLst>
                <a:path extrusionOk="0" h="68464" w="323">
                  <a:moveTo>
                    <a:pt x="157" y="0"/>
                  </a:moveTo>
                  <a:lnTo>
                    <a:pt x="0" y="68464"/>
                  </a:lnTo>
                  <a:lnTo>
                    <a:pt x="322" y="6846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1"/>
          <p:cNvSpPr/>
          <p:nvPr/>
        </p:nvSpPr>
        <p:spPr>
          <a:xfrm>
            <a:off x="2355692" y="3696328"/>
            <a:ext cx="8464" cy="2519663"/>
          </a:xfrm>
          <a:custGeom>
            <a:rect b="b" l="l" r="r" t="t"/>
            <a:pathLst>
              <a:path extrusionOk="0" h="96152" w="323">
                <a:moveTo>
                  <a:pt x="166" y="1"/>
                </a:moveTo>
                <a:lnTo>
                  <a:pt x="1" y="96151"/>
                </a:lnTo>
                <a:lnTo>
                  <a:pt x="322" y="96151"/>
                </a:lnTo>
                <a:lnTo>
                  <a:pt x="166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7446601" y="3454956"/>
            <a:ext cx="8464" cy="1689096"/>
          </a:xfrm>
          <a:custGeom>
            <a:rect b="b" l="l" r="r" t="t"/>
            <a:pathLst>
              <a:path extrusionOk="0" h="64457" w="323">
                <a:moveTo>
                  <a:pt x="157" y="1"/>
                </a:moveTo>
                <a:lnTo>
                  <a:pt x="0" y="64456"/>
                </a:lnTo>
                <a:lnTo>
                  <a:pt x="322" y="64456"/>
                </a:lnTo>
                <a:lnTo>
                  <a:pt x="157" y="1"/>
                </a:lnTo>
                <a:close/>
              </a:path>
            </a:pathLst>
          </a:custGeom>
          <a:solidFill>
            <a:srgbClr val="FFD6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"/>
          <p:cNvGrpSpPr/>
          <p:nvPr/>
        </p:nvGrpSpPr>
        <p:grpSpPr>
          <a:xfrm>
            <a:off x="8008096" y="2108910"/>
            <a:ext cx="199001" cy="2139770"/>
            <a:chOff x="8008096" y="2108910"/>
            <a:chExt cx="199001" cy="2139770"/>
          </a:xfrm>
        </p:grpSpPr>
        <p:sp>
          <p:nvSpPr>
            <p:cNvPr id="167" name="Google Shape;167;p1"/>
            <p:cNvSpPr/>
            <p:nvPr/>
          </p:nvSpPr>
          <p:spPr>
            <a:xfrm>
              <a:off x="8008096" y="4049705"/>
              <a:ext cx="199001" cy="198975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103246" y="2108910"/>
              <a:ext cx="8464" cy="1793863"/>
            </a:xfrm>
            <a:custGeom>
              <a:rect b="b" l="l" r="r" t="t"/>
              <a:pathLst>
                <a:path extrusionOk="0" h="68455" w="323">
                  <a:moveTo>
                    <a:pt x="166" y="1"/>
                  </a:moveTo>
                  <a:lnTo>
                    <a:pt x="0" y="68455"/>
                  </a:lnTo>
                  <a:lnTo>
                    <a:pt x="322" y="6845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D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1"/>
          <p:cNvGrpSpPr/>
          <p:nvPr/>
        </p:nvGrpSpPr>
        <p:grpSpPr>
          <a:xfrm>
            <a:off x="4472500" y="3928605"/>
            <a:ext cx="199001" cy="867199"/>
            <a:chOff x="4475150" y="4052605"/>
            <a:chExt cx="199001" cy="867199"/>
          </a:xfrm>
        </p:grpSpPr>
        <p:sp>
          <p:nvSpPr>
            <p:cNvPr id="170" name="Google Shape;170;p1"/>
            <p:cNvSpPr/>
            <p:nvPr/>
          </p:nvSpPr>
          <p:spPr>
            <a:xfrm>
              <a:off x="4475150" y="4052605"/>
              <a:ext cx="199001" cy="220121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4522600" y="4494201"/>
              <a:ext cx="104095" cy="115148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4534403" y="4830814"/>
              <a:ext cx="80477" cy="88990"/>
            </a:xfrm>
            <a:custGeom>
              <a:rect b="b" l="l" r="r" t="t"/>
              <a:pathLst>
                <a:path extrusionOk="0" h="7593" w="7594">
                  <a:moveTo>
                    <a:pt x="1" y="0"/>
                  </a:moveTo>
                  <a:lnTo>
                    <a:pt x="1" y="7593"/>
                  </a:lnTo>
                  <a:lnTo>
                    <a:pt x="7593" y="7593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0CF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"/>
          <p:cNvSpPr txBox="1"/>
          <p:nvPr/>
        </p:nvSpPr>
        <p:spPr>
          <a:xfrm>
            <a:off x="1964055" y="4787403"/>
            <a:ext cx="5296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B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Supervisors: Frederik Van der Veken &amp; Wietse Van Goethem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738" y="4186238"/>
            <a:ext cx="957262" cy="95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e4e8aad61_0_4"/>
          <p:cNvSpPr txBox="1"/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Special thanks to: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nl-BE"/>
              <a:t>Dynamic Aperture</a:t>
            </a:r>
            <a:endParaRPr/>
          </a:p>
        </p:txBody>
      </p:sp>
      <p:pic>
        <p:nvPicPr>
          <p:cNvPr descr="Chart&#10;&#10;Description automatically generated" id="180" name="Google Shape;1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25" y="1170431"/>
            <a:ext cx="4068111" cy="33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4">
            <a:alphaModFix/>
          </a:blip>
          <a:srcRect b="4167" l="0" r="1171" t="5323"/>
          <a:stretch/>
        </p:blipFill>
        <p:spPr>
          <a:xfrm>
            <a:off x="4913375" y="2571750"/>
            <a:ext cx="3860561" cy="1988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dron Collider GIF | Gfycat" id="182" name="Google Shape;1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3375" y="322255"/>
            <a:ext cx="3860561" cy="217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>
            <p:ph type="ctrTitle"/>
          </p:nvPr>
        </p:nvSpPr>
        <p:spPr>
          <a:xfrm>
            <a:off x="923625" y="1196026"/>
            <a:ext cx="1137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</a:pPr>
            <a:r>
              <a:rPr lang="nl-BE"/>
              <a:t>Captcha</a:t>
            </a:r>
            <a:br>
              <a:rPr lang="nl-BE"/>
            </a:br>
            <a:endParaRPr/>
          </a:p>
        </p:txBody>
      </p:sp>
      <p:sp>
        <p:nvSpPr>
          <p:cNvPr id="188" name="Google Shape;188;p3"/>
          <p:cNvSpPr txBox="1"/>
          <p:nvPr>
            <p:ph idx="1" type="subTitle"/>
          </p:nvPr>
        </p:nvSpPr>
        <p:spPr>
          <a:xfrm>
            <a:off x="923637" y="1684093"/>
            <a:ext cx="26205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89" name="Google Shape;189;p3"/>
          <p:cNvSpPr txBox="1"/>
          <p:nvPr>
            <p:ph idx="2" type="ctrTitle"/>
          </p:nvPr>
        </p:nvSpPr>
        <p:spPr>
          <a:xfrm>
            <a:off x="6363819" y="867507"/>
            <a:ext cx="2408385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</a:pPr>
            <a:r>
              <a:rPr lang="nl-BE"/>
              <a:t>Dynamic aperture</a:t>
            </a:r>
            <a:endParaRPr/>
          </a:p>
        </p:txBody>
      </p:sp>
      <p:sp>
        <p:nvSpPr>
          <p:cNvPr id="190" name="Google Shape;190;p3"/>
          <p:cNvSpPr txBox="1"/>
          <p:nvPr>
            <p:ph idx="4" type="ctrTitle"/>
          </p:nvPr>
        </p:nvSpPr>
        <p:spPr>
          <a:xfrm>
            <a:off x="618825" y="411675"/>
            <a:ext cx="4618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nl-BE"/>
              <a:t>Machine Learning</a:t>
            </a:r>
            <a:endParaRPr/>
          </a:p>
        </p:txBody>
      </p:sp>
      <p:pic>
        <p:nvPicPr>
          <p:cNvPr descr="Why CAPTCHA Pictures Are So Unbearably Depressing | by Clive Thompson |  OneZero"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624" y="1344690"/>
            <a:ext cx="2526807" cy="3769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3"/>
          <p:cNvGrpSpPr/>
          <p:nvPr/>
        </p:nvGrpSpPr>
        <p:grpSpPr>
          <a:xfrm>
            <a:off x="3822653" y="2571750"/>
            <a:ext cx="1120729" cy="971547"/>
            <a:chOff x="6671087" y="2009304"/>
            <a:chExt cx="332756" cy="281832"/>
          </a:xfrm>
        </p:grpSpPr>
        <p:sp>
          <p:nvSpPr>
            <p:cNvPr id="193" name="Google Shape;193;p3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Qr code&#10;&#10;Description automatically generated" id="195" name="Google Shape;1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42" y="2275430"/>
            <a:ext cx="2943740" cy="2731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tter chart, qr code&#10;&#10;Description automatically generated" id="196" name="Google Shape;196;p3"/>
          <p:cNvPicPr preferRelativeResize="0"/>
          <p:nvPr/>
        </p:nvPicPr>
        <p:blipFill rotWithShape="1">
          <a:blip r:embed="rId5">
            <a:alphaModFix/>
          </a:blip>
          <a:srcRect b="1843" l="2284" r="4567" t="0"/>
          <a:stretch/>
        </p:blipFill>
        <p:spPr>
          <a:xfrm>
            <a:off x="5075588" y="1484926"/>
            <a:ext cx="2035970" cy="1991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"/>
          <p:cNvPicPr preferRelativeResize="0"/>
          <p:nvPr/>
        </p:nvPicPr>
        <p:blipFill rotWithShape="1">
          <a:blip r:embed="rId3">
            <a:alphaModFix/>
          </a:blip>
          <a:srcRect b="4929" l="3546" r="12162" t="8332"/>
          <a:stretch/>
        </p:blipFill>
        <p:spPr>
          <a:xfrm>
            <a:off x="3310719" y="3100669"/>
            <a:ext cx="2522562" cy="163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/>
          <p:cNvPicPr preferRelativeResize="0"/>
          <p:nvPr/>
        </p:nvPicPr>
        <p:blipFill rotWithShape="1">
          <a:blip r:embed="rId4">
            <a:alphaModFix/>
          </a:blip>
          <a:srcRect b="3199" l="0" r="25997" t="0"/>
          <a:stretch/>
        </p:blipFill>
        <p:spPr>
          <a:xfrm>
            <a:off x="788157" y="1345406"/>
            <a:ext cx="2444094" cy="163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6738" y="4186238"/>
            <a:ext cx="957262" cy="957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204" name="Google Shape;204;p4"/>
          <p:cNvPicPr preferRelativeResize="0"/>
          <p:nvPr/>
        </p:nvPicPr>
        <p:blipFill rotWithShape="1">
          <a:blip r:embed="rId6">
            <a:alphaModFix/>
          </a:blip>
          <a:srcRect b="0" l="0" r="4974" t="0"/>
          <a:stretch/>
        </p:blipFill>
        <p:spPr>
          <a:xfrm>
            <a:off x="5833281" y="1345406"/>
            <a:ext cx="2522562" cy="16311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4"/>
          <p:cNvCxnSpPr>
            <a:stCxn id="202" idx="2"/>
            <a:endCxn id="201" idx="1"/>
          </p:cNvCxnSpPr>
          <p:nvPr/>
        </p:nvCxnSpPr>
        <p:spPr>
          <a:xfrm flipH="1" rot="-5400000">
            <a:off x="2190654" y="2796112"/>
            <a:ext cx="939600" cy="1300500"/>
          </a:xfrm>
          <a:prstGeom prst="curvedConnector2">
            <a:avLst/>
          </a:prstGeom>
          <a:noFill/>
          <a:ln cap="flat" cmpd="sng" w="9525">
            <a:solidFill>
              <a:srgbClr val="E392A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6" name="Google Shape;206;p4"/>
          <p:cNvCxnSpPr>
            <a:stCxn id="201" idx="0"/>
            <a:endCxn id="204" idx="1"/>
          </p:cNvCxnSpPr>
          <p:nvPr/>
        </p:nvCxnSpPr>
        <p:spPr>
          <a:xfrm rot="-5400000">
            <a:off x="4732800" y="2000269"/>
            <a:ext cx="939600" cy="1261200"/>
          </a:xfrm>
          <a:prstGeom prst="curvedConnector2">
            <a:avLst/>
          </a:prstGeom>
          <a:noFill/>
          <a:ln cap="flat" cmpd="sng" w="9525">
            <a:solidFill>
              <a:srgbClr val="E392A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211" name="Google Shape;211;p7"/>
          <p:cNvPicPr preferRelativeResize="0"/>
          <p:nvPr/>
        </p:nvPicPr>
        <p:blipFill rotWithShape="1">
          <a:blip r:embed="rId3">
            <a:alphaModFix/>
          </a:blip>
          <a:srcRect b="1406" l="832" r="1829" t="0"/>
          <a:stretch/>
        </p:blipFill>
        <p:spPr>
          <a:xfrm>
            <a:off x="618825" y="989475"/>
            <a:ext cx="3863806" cy="368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 txBox="1"/>
          <p:nvPr>
            <p:ph type="ctrTitle"/>
          </p:nvPr>
        </p:nvSpPr>
        <p:spPr>
          <a:xfrm>
            <a:off x="618825" y="411675"/>
            <a:ext cx="7862844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nl-BE"/>
              <a:t>	SVM 			vs 		KNN</a:t>
            </a:r>
            <a:endParaRPr/>
          </a:p>
        </p:txBody>
      </p:sp>
      <p:pic>
        <p:nvPicPr>
          <p:cNvPr descr="Map&#10;&#10;Description automatically generated" id="213" name="Google Shape;213;p7"/>
          <p:cNvPicPr preferRelativeResize="0"/>
          <p:nvPr/>
        </p:nvPicPr>
        <p:blipFill rotWithShape="1">
          <a:blip r:embed="rId4">
            <a:alphaModFix/>
          </a:blip>
          <a:srcRect b="0" l="1005" r="6200" t="285"/>
          <a:stretch/>
        </p:blipFill>
        <p:spPr>
          <a:xfrm>
            <a:off x="4661371" y="989475"/>
            <a:ext cx="3820298" cy="368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6738" y="4186238"/>
            <a:ext cx="957262" cy="95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descr="Chart, line chart, histogram&#10;&#10;Description automatically generated" id="220" name="Google Shape;2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6364" y="-16226"/>
            <a:ext cx="3957636" cy="2580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&#10;&#10;Description automatically generated" id="221" name="Google Shape;22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4451" y="2488126"/>
            <a:ext cx="4450556" cy="2655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&#10;&#10;Description automatically generated" id="222" name="Google Shape;22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0"/>
            <a:ext cx="4307682" cy="2579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, histogram&#10;&#10;Description automatically generated" id="223" name="Google Shape;22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564444"/>
            <a:ext cx="4100513" cy="257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idx="1" type="body"/>
          </p:nvPr>
        </p:nvSpPr>
        <p:spPr>
          <a:xfrm>
            <a:off x="618825" y="1679175"/>
            <a:ext cx="7364032" cy="20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 sz="2400"/>
              <a:t>Machine learning</a:t>
            </a:r>
            <a:endParaRPr sz="2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 sz="2400"/>
              <a:t>Support vector machine</a:t>
            </a:r>
            <a:endParaRPr sz="2400"/>
          </a:p>
        </p:txBody>
      </p:sp>
      <p:sp>
        <p:nvSpPr>
          <p:cNvPr id="229" name="Google Shape;229;p9"/>
          <p:cNvSpPr txBox="1"/>
          <p:nvPr>
            <p:ph type="ctrTitle"/>
          </p:nvPr>
        </p:nvSpPr>
        <p:spPr>
          <a:xfrm>
            <a:off x="618825" y="411675"/>
            <a:ext cx="2686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nl-BE"/>
              <a:t>Conclusion</a:t>
            </a: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3709125" y="1846677"/>
            <a:ext cx="356195" cy="265631"/>
            <a:chOff x="5216456" y="3725484"/>
            <a:chExt cx="356195" cy="265631"/>
          </a:xfrm>
        </p:grpSpPr>
        <p:sp>
          <p:nvSpPr>
            <p:cNvPr id="231" name="Google Shape;231;p9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9"/>
          <p:cNvGrpSpPr/>
          <p:nvPr/>
        </p:nvGrpSpPr>
        <p:grpSpPr>
          <a:xfrm>
            <a:off x="4630668" y="2953959"/>
            <a:ext cx="356195" cy="265631"/>
            <a:chOff x="5216456" y="3725484"/>
            <a:chExt cx="356195" cy="265631"/>
          </a:xfrm>
        </p:grpSpPr>
        <p:sp>
          <p:nvSpPr>
            <p:cNvPr id="234" name="Google Shape;234;p9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738" y="4186238"/>
            <a:ext cx="957262" cy="95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e4e8aad61_0_0"/>
          <p:cNvSpPr txBox="1"/>
          <p:nvPr>
            <p:ph type="title"/>
          </p:nvPr>
        </p:nvSpPr>
        <p:spPr>
          <a:xfrm>
            <a:off x="2037000" y="1496400"/>
            <a:ext cx="5070000" cy="21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g11e4e8aad61_0_0"/>
          <p:cNvPicPr preferRelativeResize="0"/>
          <p:nvPr/>
        </p:nvPicPr>
        <p:blipFill rotWithShape="1">
          <a:blip r:embed="rId3">
            <a:alphaModFix/>
          </a:blip>
          <a:srcRect b="5829" l="7388" r="30522" t="12183"/>
          <a:stretch/>
        </p:blipFill>
        <p:spPr>
          <a:xfrm>
            <a:off x="1733275" y="528513"/>
            <a:ext cx="5677450" cy="42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11e4e8aad6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400" y="220913"/>
            <a:ext cx="2192975" cy="19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1e4e8aad61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337475" cy="2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1e4e8aad61_0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9595" y="2927275"/>
            <a:ext cx="1685155" cy="2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1e4e8aad61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750" y="2669489"/>
            <a:ext cx="14763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1e4e8aad61_0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6950" y="3357175"/>
            <a:ext cx="2935950" cy="16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1e4e8aad61_0_8"/>
          <p:cNvPicPr preferRelativeResize="0"/>
          <p:nvPr/>
        </p:nvPicPr>
        <p:blipFill rotWithShape="1">
          <a:blip r:embed="rId8">
            <a:alphaModFix/>
          </a:blip>
          <a:srcRect b="34745" l="0" r="0" t="33671"/>
          <a:stretch/>
        </p:blipFill>
        <p:spPr>
          <a:xfrm>
            <a:off x="5041575" y="2458800"/>
            <a:ext cx="2419350" cy="165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1e4e8aad61_0_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35324" y="379025"/>
            <a:ext cx="2662225" cy="1786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ta Science Consulting by Slidesgo">
  <a:themeElements>
    <a:clrScheme name="Simple Light">
      <a:dk1>
        <a:srgbClr val="1A5E8F"/>
      </a:dk1>
      <a:lt1>
        <a:srgbClr val="FFFFFF"/>
      </a:lt1>
      <a:dk2>
        <a:srgbClr val="002845"/>
      </a:dk2>
      <a:lt2>
        <a:srgbClr val="FFD6E1"/>
      </a:lt2>
      <a:accent1>
        <a:srgbClr val="E898AC"/>
      </a:accent1>
      <a:accent2>
        <a:srgbClr val="00CFCC"/>
      </a:accent2>
      <a:accent3>
        <a:srgbClr val="FF9973"/>
      </a:accent3>
      <a:accent4>
        <a:srgbClr val="F64975"/>
      </a:accent4>
      <a:accent5>
        <a:srgbClr val="5EFFFD"/>
      </a:accent5>
      <a:accent6>
        <a:srgbClr val="FC723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Amy Lowyck</dc:creator>
</cp:coreProperties>
</file>