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1" r:id="rId4"/>
    <p:sldId id="262" r:id="rId5"/>
    <p:sldId id="260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26833-C40F-4084-95C9-7A563DDF2EC0}" v="62" dt="2021-11-04T10:23:42.812"/>
    <p1510:client id="{57C27800-2331-63D7-F3F2-22A0AF9E7D72}" v="6" dt="2021-11-05T09:26:15.469"/>
    <p1510:client id="{70EA9523-786A-1EB7-038D-58B6E92555B0}" v="5" dt="2022-03-05T11:58:57.224"/>
    <p1510:client id="{AB624712-ADA4-731F-1081-C230E2914A1A}" v="3" dt="2022-03-21T16:05:04.237"/>
    <p1510:client id="{D7E62C36-1FD2-4FB1-94D7-F65698B5D6E7}" v="406" dt="2021-11-04T10:52:59.739"/>
    <p1510:client id="{FED8F90E-6C95-D10E-C6A5-497CE6204108}" v="6" dt="2021-11-04T10:43:25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3800">
                <a:solidFill>
                  <a:schemeClr val="bg1"/>
                </a:solidFill>
                <a:cs typeface="Calibri Light"/>
              </a:rPr>
              <a:t>Enhancing CERN's Educational resources database to test, evaluate and design science workshops </a:t>
            </a:r>
            <a:endParaRPr lang="en-US" sz="3800">
              <a:solidFill>
                <a:schemeClr val="bg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05BC7DC5-02BA-4F01-948A-C6B56A554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489204"/>
            <a:ext cx="3947492" cy="451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3DDD3-BC4D-464A-B621-2748F839A8D2}"/>
              </a:ext>
            </a:extLst>
          </p:cNvPr>
          <p:cNvSpPr txBox="1"/>
          <p:nvPr/>
        </p:nvSpPr>
        <p:spPr>
          <a:xfrm>
            <a:off x="718686" y="5091762"/>
            <a:ext cx="7484787" cy="12645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Database </a:t>
            </a: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72691315-A56C-4940-A490-16FA9DFBB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3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31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20CE7-014B-4B57-9408-8117BF07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116048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>
                <a:solidFill>
                  <a:srgbClr val="FFFFFF"/>
                </a:solidFill>
              </a:rPr>
              <a:t>Evaluate </a:t>
            </a:r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>
                <a:solidFill>
                  <a:srgbClr val="FFFFFF"/>
                </a:solidFill>
              </a:rPr>
              <a:t>Moon shelter &amp; Jet of steam from boiling flask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DBE74C27-B80C-4E26-A058-28C1B93B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303" y="2326177"/>
            <a:ext cx="2438558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5690A732-3075-4FF0-85D9-38192026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18" y="2646744"/>
            <a:ext cx="5455917" cy="3068952"/>
          </a:xfrm>
          <a:prstGeom prst="rect">
            <a:avLst/>
          </a:prstGeom>
        </p:spPr>
      </p:pic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C1828F-1DB8-4282-BB2A-D8E3E48C6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8014" y="1897347"/>
            <a:ext cx="10227468" cy="6350793"/>
          </a:xfrm>
        </p:spPr>
      </p:pic>
    </p:spTree>
    <p:extLst>
      <p:ext uri="{BB962C8B-B14F-4D97-AF65-F5344CB8AC3E}">
        <p14:creationId xmlns:p14="http://schemas.microsoft.com/office/powerpoint/2010/main" val="22188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0D9EF-ED4E-4BA8-A6DB-9592E562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Different experiments  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9A01522-734F-46EC-80BD-3ACCAA3F9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97" b="25224"/>
          <a:stretch/>
        </p:blipFill>
        <p:spPr>
          <a:xfrm>
            <a:off x="8253937" y="278601"/>
            <a:ext cx="4151681" cy="3026834"/>
          </a:xfrm>
          <a:prstGeom prst="rect">
            <a:avLst/>
          </a:prstGeom>
        </p:spPr>
      </p:pic>
      <p:pic>
        <p:nvPicPr>
          <p:cNvPr id="4" name="Picture 4" descr="A picture containing indoor, pink&#10;&#10;Description automatically generated">
            <a:extLst>
              <a:ext uri="{FF2B5EF4-FFF2-40B4-BE49-F238E27FC236}">
                <a16:creationId xmlns:a16="http://schemas.microsoft.com/office/drawing/2014/main" id="{E4DADB73-242E-44F0-B4B2-DF118FD7C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458" r="-3" b="30202"/>
          <a:stretch/>
        </p:blipFill>
        <p:spPr>
          <a:xfrm>
            <a:off x="469778" y="336111"/>
            <a:ext cx="3535590" cy="29858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075C1013-ACF7-4486-ACB9-41CCA2FFA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6" r="2137" b="-1"/>
          <a:stretch/>
        </p:blipFill>
        <p:spPr>
          <a:xfrm>
            <a:off x="4142012" y="332035"/>
            <a:ext cx="3987924" cy="29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1E9A-1F16-4B7D-B897-E905EE2DD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910484"/>
            <a:ext cx="4595071" cy="173176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/>
              <a:t>Design </a:t>
            </a:r>
            <a:br>
              <a:rPr lang="en-US" dirty="0"/>
            </a:br>
            <a:r>
              <a:rPr lang="en-US"/>
              <a:t>3D printed Hovercraft 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177CCE1-6211-4505-BDC1-7DDEFD865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42" b="41053"/>
          <a:stretch/>
        </p:blipFill>
        <p:spPr>
          <a:xfrm>
            <a:off x="6099249" y="666791"/>
            <a:ext cx="3007634" cy="169913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indoor, kitchen, appliance&#10;&#10;Description automatically generated">
            <a:extLst>
              <a:ext uri="{FF2B5EF4-FFF2-40B4-BE49-F238E27FC236}">
                <a16:creationId xmlns:a16="http://schemas.microsoft.com/office/drawing/2014/main" id="{8D492875-7D44-479B-9BD2-DACD184A2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13730" y="5434"/>
            <a:ext cx="2500557" cy="3372416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94D5A25-0ACB-43F0-BF16-06D28CBB5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" b="160"/>
          <a:stretch/>
        </p:blipFill>
        <p:spPr>
          <a:xfrm>
            <a:off x="6096675" y="3532228"/>
            <a:ext cx="6138256" cy="31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12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E5379D-FE7C-400C-A3E7-F1F1F0E2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1B33596-B5B8-44CA-BAC6-C5AEAEA15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61" t="15325" r="40726"/>
          <a:stretch/>
        </p:blipFill>
        <p:spPr>
          <a:xfrm>
            <a:off x="4235552" y="498966"/>
            <a:ext cx="4274267" cy="6108313"/>
          </a:xfrm>
        </p:spPr>
      </p:pic>
      <p:pic>
        <p:nvPicPr>
          <p:cNvPr id="1026" name="Picture 2" descr="Radio Lede | Radio Lee, Altijd mee!">
            <a:extLst>
              <a:ext uri="{FF2B5EF4-FFF2-40B4-BE49-F238E27FC236}">
                <a16:creationId xmlns:a16="http://schemas.microsoft.com/office/drawing/2014/main" id="{DC8493AF-C213-4EC4-8FF5-5F45E8FF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2" y="250721"/>
            <a:ext cx="4060190" cy="407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dio 1">
            <a:extLst>
              <a:ext uri="{FF2B5EF4-FFF2-40B4-BE49-F238E27FC236}">
                <a16:creationId xmlns:a16="http://schemas.microsoft.com/office/drawing/2014/main" id="{E5E3D292-8B82-4E6A-AF8C-F909C8C09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8" t="-744" r="27915" b="744"/>
          <a:stretch/>
        </p:blipFill>
        <p:spPr bwMode="auto">
          <a:xfrm>
            <a:off x="8509819" y="2695370"/>
            <a:ext cx="3506819" cy="39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76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</Words>
  <Application>Microsoft Office PowerPoint</Application>
  <PresentationFormat>Breedbeeld</PresentationFormat>
  <Paragraphs>5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Enhancing CERN's Educational resources database to test, evaluate and design science workshops </vt:lpstr>
      <vt:lpstr>PowerPoint-presentatie</vt:lpstr>
      <vt:lpstr> Evaluate  Moon shelter &amp; Jet of steam from boiling flask</vt:lpstr>
      <vt:lpstr>Test Different experiments  </vt:lpstr>
      <vt:lpstr>Design  3D printed Hovercraft 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</dc:creator>
  <cp:lastModifiedBy>Heyvaert Steven (DAH)</cp:lastModifiedBy>
  <cp:revision>325</cp:revision>
  <dcterms:created xsi:type="dcterms:W3CDTF">2021-11-04T09:05:09Z</dcterms:created>
  <dcterms:modified xsi:type="dcterms:W3CDTF">2022-03-21T16:13:35Z</dcterms:modified>
</cp:coreProperties>
</file>