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55555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55555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55555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55555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55555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55555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55555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55555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55555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555555"/>
        </a:fontRef>
        <a:srgbClr val="55555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0FDF6"/>
          </a:solidFill>
        </a:fill>
      </a:tcStyle>
    </a:wholeTbl>
    <a:band2H>
      <a:tcTxStyle b="def" i="def"/>
      <a:tcStyle>
        <a:tcBdr/>
        <a:fill>
          <a:solidFill>
            <a:srgbClr val="F8FE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55555"/>
        </a:fontRef>
        <a:srgbClr val="55555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BDC"/>
          </a:solidFill>
        </a:fill>
      </a:tcStyle>
    </a:wholeTbl>
    <a:band2H>
      <a:tcTxStyle b="def" i="def"/>
      <a:tcStyle>
        <a:tcBdr/>
        <a:fill>
          <a:solidFill>
            <a:srgbClr val="E9F5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55555"/>
        </a:fontRef>
        <a:srgbClr val="55555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5ED"/>
          </a:solidFill>
        </a:fill>
      </a:tcStyle>
    </a:wholeTbl>
    <a:band2H>
      <a:tcTxStyle b="def" i="def"/>
      <a:tcStyle>
        <a:tcBdr/>
        <a:fill>
          <a:solidFill>
            <a:srgbClr val="FFFA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55555"/>
        </a:fontRef>
        <a:srgbClr val="55555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55555"/>
        </a:fontRef>
        <a:srgbClr val="55555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55555"/>
              </a:solidFill>
              <a:prstDash val="solid"/>
              <a:round/>
            </a:ln>
          </a:top>
          <a:bottom>
            <a:ln w="25400" cap="flat">
              <a:solidFill>
                <a:srgbClr val="55555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55555"/>
              </a:solidFill>
              <a:prstDash val="solid"/>
              <a:round/>
            </a:ln>
          </a:top>
          <a:bottom>
            <a:ln w="25400" cap="flat">
              <a:solidFill>
                <a:srgbClr val="55555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55555"/>
        </a:fontRef>
        <a:srgbClr val="55555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55555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55555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5555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0" name="Shape 5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s://slack-redir.net/link?url=https%3A%2F%2Fwww.freepik.com%2F" TargetMode="External"/><Relationship Id="rId6" Type="http://schemas.openxmlformats.org/officeDocument/2006/relationships/hyperlink" Target="https://slack-redir.net/link?url=https%3A%2F%2Fstories.freepik.com%2F" TargetMode="Externa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exte niveau 1…"/>
          <p:cNvSpPr txBox="1"/>
          <p:nvPr>
            <p:ph type="body" sz="quarter" idx="1"/>
          </p:nvPr>
        </p:nvSpPr>
        <p:spPr>
          <a:xfrm>
            <a:off x="2842399" y="2100233"/>
            <a:ext cx="3459302" cy="4209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FontTx/>
              <a:buNone/>
              <a:defRPr sz="1400"/>
            </a:lvl1pPr>
            <a:lvl2pPr marL="317500" indent="279400" algn="ctr">
              <a:buClrTx/>
              <a:buSzTx/>
              <a:buFontTx/>
              <a:buNone/>
              <a:defRPr sz="1400"/>
            </a:lvl2pPr>
            <a:lvl3pPr marL="317500" indent="736600" algn="ctr">
              <a:buClrTx/>
              <a:buSzTx/>
              <a:buFontTx/>
              <a:buNone/>
              <a:defRPr sz="1400"/>
            </a:lvl3pPr>
            <a:lvl4pPr marL="317500" indent="1193800" algn="ctr">
              <a:buClrTx/>
              <a:buSzTx/>
              <a:buFontTx/>
              <a:buNone/>
              <a:defRPr sz="1400"/>
            </a:lvl4pPr>
            <a:lvl5pPr marL="317500" indent="1651000" algn="ctr">
              <a:buClrTx/>
              <a:buSzTx/>
              <a:buFontTx/>
              <a:buNone/>
              <a:defRPr sz="1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7" name="Texte du titre"/>
          <p:cNvSpPr txBox="1"/>
          <p:nvPr>
            <p:ph type="title"/>
          </p:nvPr>
        </p:nvSpPr>
        <p:spPr>
          <a:xfrm>
            <a:off x="1603999" y="566753"/>
            <a:ext cx="5935802" cy="150780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2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xx%"/>
          <p:cNvSpPr txBox="1"/>
          <p:nvPr>
            <p:ph type="title" hasCustomPrompt="1"/>
          </p:nvPr>
        </p:nvSpPr>
        <p:spPr>
          <a:xfrm>
            <a:off x="613849" y="1906124"/>
            <a:ext cx="7916101" cy="1300801"/>
          </a:xfrm>
          <a:prstGeom prst="rect">
            <a:avLst/>
          </a:prstGeom>
        </p:spPr>
        <p:txBody>
          <a:bodyPr/>
          <a:lstStyle>
            <a:lvl1pPr>
              <a:defRPr sz="14000"/>
            </a:lvl1pPr>
          </a:lstStyle>
          <a:p>
            <a:pPr/>
            <a:r>
              <a:t>xx%</a:t>
            </a:r>
          </a:p>
        </p:txBody>
      </p:sp>
      <p:sp>
        <p:nvSpPr>
          <p:cNvPr id="179" name="Texte niveau 1…"/>
          <p:cNvSpPr txBox="1"/>
          <p:nvPr>
            <p:ph type="body" sz="quarter" idx="1"/>
          </p:nvPr>
        </p:nvSpPr>
        <p:spPr>
          <a:xfrm>
            <a:off x="1084749" y="3624774"/>
            <a:ext cx="6708001" cy="4491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FontTx/>
              <a:buNone/>
              <a:defRPr sz="1600"/>
            </a:lvl1pPr>
            <a:lvl2pPr marL="317500" indent="279400" algn="ctr">
              <a:buClrTx/>
              <a:buSzTx/>
              <a:buFontTx/>
              <a:buNone/>
              <a:defRPr sz="1600"/>
            </a:lvl2pPr>
            <a:lvl3pPr marL="317500" indent="736600" algn="ctr">
              <a:buClrTx/>
              <a:buSzTx/>
              <a:buFontTx/>
              <a:buNone/>
              <a:defRPr sz="1600"/>
            </a:lvl3pPr>
            <a:lvl4pPr marL="317500" indent="1193800" algn="ctr">
              <a:buClrTx/>
              <a:buSzTx/>
              <a:buFontTx/>
              <a:buNone/>
              <a:defRPr sz="1600"/>
            </a:lvl4pPr>
            <a:lvl5pPr marL="317500" indent="16510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grpSp>
        <p:nvGrpSpPr>
          <p:cNvPr id="192" name="Google Shape;116;p11"/>
          <p:cNvGrpSpPr/>
          <p:nvPr/>
        </p:nvGrpSpPr>
        <p:grpSpPr>
          <a:xfrm>
            <a:off x="750519" y="723656"/>
            <a:ext cx="7747501" cy="3696959"/>
            <a:chOff x="0" y="0"/>
            <a:chExt cx="7747500" cy="3696958"/>
          </a:xfrm>
        </p:grpSpPr>
        <p:sp>
          <p:nvSpPr>
            <p:cNvPr id="180" name="Google Shape;117;p11"/>
            <p:cNvSpPr/>
            <p:nvPr/>
          </p:nvSpPr>
          <p:spPr>
            <a:xfrm>
              <a:off x="319822" y="19977"/>
              <a:ext cx="151021" cy="15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9" h="21600" fill="norm" stroke="1" extrusionOk="0">
                  <a:moveTo>
                    <a:pt x="9106" y="0"/>
                  </a:moveTo>
                  <a:cubicBezTo>
                    <a:pt x="6721" y="0"/>
                    <a:pt x="4271" y="1286"/>
                    <a:pt x="2247" y="4380"/>
                  </a:cubicBezTo>
                  <a:cubicBezTo>
                    <a:pt x="-841" y="8907"/>
                    <a:pt x="-971" y="15915"/>
                    <a:pt x="3275" y="19419"/>
                  </a:cubicBezTo>
                  <a:cubicBezTo>
                    <a:pt x="5140" y="20922"/>
                    <a:pt x="7196" y="21600"/>
                    <a:pt x="9244" y="21600"/>
                  </a:cubicBezTo>
                  <a:cubicBezTo>
                    <a:pt x="12559" y="21600"/>
                    <a:pt x="15863" y="19825"/>
                    <a:pt x="18329" y="16939"/>
                  </a:cubicBezTo>
                  <a:lnTo>
                    <a:pt x="18459" y="16939"/>
                  </a:lnTo>
                  <a:cubicBezTo>
                    <a:pt x="18329" y="16644"/>
                    <a:pt x="18073" y="16206"/>
                    <a:pt x="18329" y="15915"/>
                  </a:cubicBezTo>
                  <a:cubicBezTo>
                    <a:pt x="20629" y="7995"/>
                    <a:pt x="15058" y="0"/>
                    <a:pt x="910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" name="Google Shape;118;p11"/>
            <p:cNvSpPr/>
            <p:nvPr/>
          </p:nvSpPr>
          <p:spPr>
            <a:xfrm>
              <a:off x="301027" y="0"/>
              <a:ext cx="191048" cy="19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3" h="21600" fill="norm" stroke="1" extrusionOk="0">
                  <a:moveTo>
                    <a:pt x="9391" y="2323"/>
                  </a:moveTo>
                  <a:cubicBezTo>
                    <a:pt x="10407" y="2323"/>
                    <a:pt x="11447" y="2605"/>
                    <a:pt x="12464" y="3181"/>
                  </a:cubicBezTo>
                  <a:cubicBezTo>
                    <a:pt x="15640" y="5041"/>
                    <a:pt x="18285" y="9690"/>
                    <a:pt x="16804" y="14570"/>
                  </a:cubicBezTo>
                  <a:cubicBezTo>
                    <a:pt x="16697" y="14919"/>
                    <a:pt x="16804" y="15150"/>
                    <a:pt x="16804" y="15385"/>
                  </a:cubicBezTo>
                  <a:cubicBezTo>
                    <a:pt x="14981" y="17604"/>
                    <a:pt x="12253" y="19215"/>
                    <a:pt x="9474" y="19215"/>
                  </a:cubicBezTo>
                  <a:cubicBezTo>
                    <a:pt x="7893" y="19215"/>
                    <a:pt x="6294" y="18694"/>
                    <a:pt x="4837" y="17476"/>
                  </a:cubicBezTo>
                  <a:cubicBezTo>
                    <a:pt x="3355" y="16313"/>
                    <a:pt x="2402" y="14801"/>
                    <a:pt x="2192" y="12827"/>
                  </a:cubicBezTo>
                  <a:cubicBezTo>
                    <a:pt x="1767" y="10505"/>
                    <a:pt x="2402" y="7947"/>
                    <a:pt x="3884" y="5738"/>
                  </a:cubicBezTo>
                  <a:cubicBezTo>
                    <a:pt x="5372" y="3486"/>
                    <a:pt x="7334" y="2323"/>
                    <a:pt x="9391" y="2323"/>
                  </a:cubicBezTo>
                  <a:close/>
                  <a:moveTo>
                    <a:pt x="9876" y="0"/>
                  </a:moveTo>
                  <a:cubicBezTo>
                    <a:pt x="6953" y="0"/>
                    <a:pt x="4051" y="1545"/>
                    <a:pt x="2192" y="4462"/>
                  </a:cubicBezTo>
                  <a:cubicBezTo>
                    <a:pt x="1660" y="5159"/>
                    <a:pt x="1239" y="5856"/>
                    <a:pt x="921" y="6784"/>
                  </a:cubicBezTo>
                  <a:cubicBezTo>
                    <a:pt x="-667" y="10736"/>
                    <a:pt x="-349" y="15733"/>
                    <a:pt x="3038" y="18984"/>
                  </a:cubicBezTo>
                  <a:cubicBezTo>
                    <a:pt x="4646" y="20661"/>
                    <a:pt x="7107" y="21600"/>
                    <a:pt x="9635" y="21600"/>
                  </a:cubicBezTo>
                  <a:cubicBezTo>
                    <a:pt x="10437" y="21600"/>
                    <a:pt x="11246" y="21505"/>
                    <a:pt x="12039" y="21310"/>
                  </a:cubicBezTo>
                  <a:cubicBezTo>
                    <a:pt x="14687" y="20727"/>
                    <a:pt x="16804" y="18984"/>
                    <a:pt x="17864" y="16544"/>
                  </a:cubicBezTo>
                  <a:lnTo>
                    <a:pt x="17864" y="16195"/>
                  </a:lnTo>
                  <a:cubicBezTo>
                    <a:pt x="18181" y="16195"/>
                    <a:pt x="18392" y="16082"/>
                    <a:pt x="18709" y="15616"/>
                  </a:cubicBezTo>
                  <a:cubicBezTo>
                    <a:pt x="18816" y="15498"/>
                    <a:pt x="18816" y="15267"/>
                    <a:pt x="18920" y="15150"/>
                  </a:cubicBezTo>
                  <a:cubicBezTo>
                    <a:pt x="20933" y="10152"/>
                    <a:pt x="18392" y="4462"/>
                    <a:pt x="14898" y="1673"/>
                  </a:cubicBezTo>
                  <a:cubicBezTo>
                    <a:pt x="13360" y="547"/>
                    <a:pt x="11614" y="0"/>
                    <a:pt x="987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" name="Google Shape;119;p11"/>
            <p:cNvSpPr/>
            <p:nvPr/>
          </p:nvSpPr>
          <p:spPr>
            <a:xfrm>
              <a:off x="411315" y="68556"/>
              <a:ext cx="29993" cy="68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5" h="21600" fill="norm" stroke="1" extrusionOk="0">
                  <a:moveTo>
                    <a:pt x="3673" y="0"/>
                  </a:moveTo>
                  <a:cubicBezTo>
                    <a:pt x="2090" y="0"/>
                    <a:pt x="946" y="378"/>
                    <a:pt x="462" y="602"/>
                  </a:cubicBezTo>
                  <a:lnTo>
                    <a:pt x="462" y="918"/>
                  </a:lnTo>
                  <a:cubicBezTo>
                    <a:pt x="-242" y="1571"/>
                    <a:pt x="-242" y="2541"/>
                    <a:pt x="1166" y="2857"/>
                  </a:cubicBezTo>
                  <a:cubicBezTo>
                    <a:pt x="6731" y="4479"/>
                    <a:pt x="9524" y="7714"/>
                    <a:pt x="10206" y="10621"/>
                  </a:cubicBezTo>
                  <a:cubicBezTo>
                    <a:pt x="10206" y="13529"/>
                    <a:pt x="8116" y="15784"/>
                    <a:pt x="4641" y="17407"/>
                  </a:cubicBezTo>
                  <a:cubicBezTo>
                    <a:pt x="2551" y="18692"/>
                    <a:pt x="3255" y="19988"/>
                    <a:pt x="4641" y="20631"/>
                  </a:cubicBezTo>
                  <a:cubicBezTo>
                    <a:pt x="4641" y="20631"/>
                    <a:pt x="6027" y="20957"/>
                    <a:pt x="6731" y="20957"/>
                  </a:cubicBezTo>
                  <a:cubicBezTo>
                    <a:pt x="7435" y="21437"/>
                    <a:pt x="8292" y="21600"/>
                    <a:pt x="9172" y="21600"/>
                  </a:cubicBezTo>
                  <a:cubicBezTo>
                    <a:pt x="10030" y="21600"/>
                    <a:pt x="10910" y="21437"/>
                    <a:pt x="11614" y="21284"/>
                  </a:cubicBezTo>
                  <a:cubicBezTo>
                    <a:pt x="17883" y="18376"/>
                    <a:pt x="21358" y="13529"/>
                    <a:pt x="19972" y="8999"/>
                  </a:cubicBezTo>
                  <a:cubicBezTo>
                    <a:pt x="17883" y="5122"/>
                    <a:pt x="13703" y="1888"/>
                    <a:pt x="6027" y="275"/>
                  </a:cubicBezTo>
                  <a:cubicBezTo>
                    <a:pt x="5169" y="71"/>
                    <a:pt x="4377" y="0"/>
                    <a:pt x="367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120;p11"/>
            <p:cNvSpPr/>
            <p:nvPr/>
          </p:nvSpPr>
          <p:spPr>
            <a:xfrm>
              <a:off x="0" y="208826"/>
              <a:ext cx="252660" cy="253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0" h="21600" fill="norm" stroke="1" extrusionOk="0">
                  <a:moveTo>
                    <a:pt x="10435" y="1938"/>
                  </a:moveTo>
                  <a:cubicBezTo>
                    <a:pt x="11150" y="1938"/>
                    <a:pt x="11882" y="2041"/>
                    <a:pt x="12622" y="2260"/>
                  </a:cubicBezTo>
                  <a:cubicBezTo>
                    <a:pt x="12700" y="2282"/>
                    <a:pt x="12775" y="2293"/>
                    <a:pt x="12851" y="2293"/>
                  </a:cubicBezTo>
                  <a:cubicBezTo>
                    <a:pt x="13074" y="2293"/>
                    <a:pt x="13276" y="2193"/>
                    <a:pt x="13393" y="1996"/>
                  </a:cubicBezTo>
                  <a:cubicBezTo>
                    <a:pt x="13393" y="1996"/>
                    <a:pt x="13393" y="2082"/>
                    <a:pt x="13468" y="2082"/>
                  </a:cubicBezTo>
                  <a:cubicBezTo>
                    <a:pt x="17091" y="5510"/>
                    <a:pt x="18786" y="11216"/>
                    <a:pt x="16166" y="16046"/>
                  </a:cubicBezTo>
                  <a:cubicBezTo>
                    <a:pt x="14809" y="18622"/>
                    <a:pt x="12498" y="19778"/>
                    <a:pt x="10119" y="19778"/>
                  </a:cubicBezTo>
                  <a:cubicBezTo>
                    <a:pt x="8445" y="19778"/>
                    <a:pt x="6735" y="19204"/>
                    <a:pt x="5304" y="18153"/>
                  </a:cubicBezTo>
                  <a:cubicBezTo>
                    <a:pt x="-2276" y="12633"/>
                    <a:pt x="3122" y="1938"/>
                    <a:pt x="10435" y="1938"/>
                  </a:cubicBezTo>
                  <a:close/>
                  <a:moveTo>
                    <a:pt x="10036" y="0"/>
                  </a:moveTo>
                  <a:cubicBezTo>
                    <a:pt x="6399" y="0"/>
                    <a:pt x="2876" y="2648"/>
                    <a:pt x="1142" y="6036"/>
                  </a:cubicBezTo>
                  <a:cubicBezTo>
                    <a:pt x="-1245" y="10953"/>
                    <a:pt x="218" y="16748"/>
                    <a:pt x="4533" y="19823"/>
                  </a:cubicBezTo>
                  <a:cubicBezTo>
                    <a:pt x="5226" y="20261"/>
                    <a:pt x="5842" y="20699"/>
                    <a:pt x="6613" y="20876"/>
                  </a:cubicBezTo>
                  <a:cubicBezTo>
                    <a:pt x="7756" y="21348"/>
                    <a:pt x="8978" y="21600"/>
                    <a:pt x="10194" y="21600"/>
                  </a:cubicBezTo>
                  <a:cubicBezTo>
                    <a:pt x="12824" y="21600"/>
                    <a:pt x="15429" y="20416"/>
                    <a:pt x="17169" y="17715"/>
                  </a:cubicBezTo>
                  <a:cubicBezTo>
                    <a:pt x="18862" y="14992"/>
                    <a:pt x="19324" y="10953"/>
                    <a:pt x="18477" y="7528"/>
                  </a:cubicBezTo>
                  <a:cubicBezTo>
                    <a:pt x="17706" y="4631"/>
                    <a:pt x="16089" y="2435"/>
                    <a:pt x="14009" y="1470"/>
                  </a:cubicBezTo>
                  <a:lnTo>
                    <a:pt x="13777" y="1470"/>
                  </a:lnTo>
                  <a:cubicBezTo>
                    <a:pt x="13777" y="1117"/>
                    <a:pt x="13624" y="854"/>
                    <a:pt x="13237" y="679"/>
                  </a:cubicBezTo>
                  <a:cubicBezTo>
                    <a:pt x="13006" y="591"/>
                    <a:pt x="12931" y="591"/>
                    <a:pt x="12700" y="502"/>
                  </a:cubicBezTo>
                  <a:cubicBezTo>
                    <a:pt x="11822" y="158"/>
                    <a:pt x="10924" y="0"/>
                    <a:pt x="1003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121;p11"/>
            <p:cNvSpPr/>
            <p:nvPr/>
          </p:nvSpPr>
          <p:spPr>
            <a:xfrm>
              <a:off x="80213" y="261211"/>
              <a:ext cx="105491" cy="4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11989" y="0"/>
                  </a:moveTo>
                  <a:cubicBezTo>
                    <a:pt x="10856" y="0"/>
                    <a:pt x="9710" y="309"/>
                    <a:pt x="8598" y="926"/>
                  </a:cubicBezTo>
                  <a:cubicBezTo>
                    <a:pt x="4610" y="2887"/>
                    <a:pt x="1676" y="9233"/>
                    <a:pt x="205" y="17061"/>
                  </a:cubicBezTo>
                  <a:cubicBezTo>
                    <a:pt x="0" y="17555"/>
                    <a:pt x="0" y="18033"/>
                    <a:pt x="0" y="19500"/>
                  </a:cubicBezTo>
                  <a:cubicBezTo>
                    <a:pt x="113" y="20843"/>
                    <a:pt x="609" y="21600"/>
                    <a:pt x="1172" y="21600"/>
                  </a:cubicBezTo>
                  <a:cubicBezTo>
                    <a:pt x="1629" y="21600"/>
                    <a:pt x="2133" y="21090"/>
                    <a:pt x="2517" y="19994"/>
                  </a:cubicBezTo>
                  <a:cubicBezTo>
                    <a:pt x="4690" y="12830"/>
                    <a:pt x="8353" y="8584"/>
                    <a:pt x="11923" y="8584"/>
                  </a:cubicBezTo>
                  <a:cubicBezTo>
                    <a:pt x="14201" y="8584"/>
                    <a:pt x="16447" y="10314"/>
                    <a:pt x="18248" y="14127"/>
                  </a:cubicBezTo>
                  <a:cubicBezTo>
                    <a:pt x="18712" y="14899"/>
                    <a:pt x="19156" y="15239"/>
                    <a:pt x="19560" y="15239"/>
                  </a:cubicBezTo>
                  <a:cubicBezTo>
                    <a:pt x="20428" y="15239"/>
                    <a:pt x="21110" y="13679"/>
                    <a:pt x="21395" y="11688"/>
                  </a:cubicBezTo>
                  <a:cubicBezTo>
                    <a:pt x="21600" y="10221"/>
                    <a:pt x="21395" y="8754"/>
                    <a:pt x="20971" y="7766"/>
                  </a:cubicBezTo>
                  <a:cubicBezTo>
                    <a:pt x="18626" y="2656"/>
                    <a:pt x="15341" y="0"/>
                    <a:pt x="1198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" name="Google Shape;122;p11"/>
            <p:cNvSpPr/>
            <p:nvPr/>
          </p:nvSpPr>
          <p:spPr>
            <a:xfrm>
              <a:off x="21450" y="232025"/>
              <a:ext cx="210842" cy="208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42" h="21600" fill="norm" stroke="1" extrusionOk="0">
                  <a:moveTo>
                    <a:pt x="9048" y="3008"/>
                  </a:moveTo>
                  <a:cubicBezTo>
                    <a:pt x="10281" y="3008"/>
                    <a:pt x="11524" y="3543"/>
                    <a:pt x="12466" y="4606"/>
                  </a:cubicBezTo>
                  <a:cubicBezTo>
                    <a:pt x="12623" y="4818"/>
                    <a:pt x="12782" y="5138"/>
                    <a:pt x="12623" y="5565"/>
                  </a:cubicBezTo>
                  <a:cubicBezTo>
                    <a:pt x="12568" y="5942"/>
                    <a:pt x="12276" y="6319"/>
                    <a:pt x="11913" y="6319"/>
                  </a:cubicBezTo>
                  <a:cubicBezTo>
                    <a:pt x="11763" y="6319"/>
                    <a:pt x="11601" y="6251"/>
                    <a:pt x="11439" y="6096"/>
                  </a:cubicBezTo>
                  <a:cubicBezTo>
                    <a:pt x="10764" y="5265"/>
                    <a:pt x="9920" y="4889"/>
                    <a:pt x="9063" y="4889"/>
                  </a:cubicBezTo>
                  <a:cubicBezTo>
                    <a:pt x="7720" y="4889"/>
                    <a:pt x="6343" y="5814"/>
                    <a:pt x="5523" y="7375"/>
                  </a:cubicBezTo>
                  <a:cubicBezTo>
                    <a:pt x="5416" y="7614"/>
                    <a:pt x="5247" y="7725"/>
                    <a:pt x="5077" y="7725"/>
                  </a:cubicBezTo>
                  <a:cubicBezTo>
                    <a:pt x="4870" y="7725"/>
                    <a:pt x="4664" y="7560"/>
                    <a:pt x="4576" y="7267"/>
                  </a:cubicBezTo>
                  <a:cubicBezTo>
                    <a:pt x="4499" y="7163"/>
                    <a:pt x="4499" y="6843"/>
                    <a:pt x="4576" y="6736"/>
                  </a:cubicBezTo>
                  <a:cubicBezTo>
                    <a:pt x="5336" y="4236"/>
                    <a:pt x="7182" y="3008"/>
                    <a:pt x="9048" y="3008"/>
                  </a:cubicBezTo>
                  <a:close/>
                  <a:moveTo>
                    <a:pt x="9157" y="0"/>
                  </a:moveTo>
                  <a:cubicBezTo>
                    <a:pt x="1600" y="0"/>
                    <a:pt x="-4085" y="12896"/>
                    <a:pt x="3789" y="19628"/>
                  </a:cubicBezTo>
                  <a:cubicBezTo>
                    <a:pt x="5254" y="20904"/>
                    <a:pt x="7005" y="21600"/>
                    <a:pt x="8719" y="21600"/>
                  </a:cubicBezTo>
                  <a:cubicBezTo>
                    <a:pt x="11155" y="21600"/>
                    <a:pt x="13522" y="20197"/>
                    <a:pt x="14912" y="17071"/>
                  </a:cubicBezTo>
                  <a:cubicBezTo>
                    <a:pt x="17515" y="11210"/>
                    <a:pt x="15702" y="4286"/>
                    <a:pt x="12149" y="236"/>
                  </a:cubicBezTo>
                  <a:lnTo>
                    <a:pt x="12072" y="24"/>
                  </a:lnTo>
                  <a:cubicBezTo>
                    <a:pt x="11895" y="262"/>
                    <a:pt x="11716" y="384"/>
                    <a:pt x="11507" y="384"/>
                  </a:cubicBezTo>
                  <a:cubicBezTo>
                    <a:pt x="11434" y="384"/>
                    <a:pt x="11362" y="370"/>
                    <a:pt x="11282" y="343"/>
                  </a:cubicBezTo>
                  <a:cubicBezTo>
                    <a:pt x="10565" y="108"/>
                    <a:pt x="9852" y="0"/>
                    <a:pt x="91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" name="Google Shape;123;p11"/>
            <p:cNvSpPr/>
            <p:nvPr/>
          </p:nvSpPr>
          <p:spPr>
            <a:xfrm>
              <a:off x="7276658" y="3524475"/>
              <a:ext cx="151024" cy="15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3" h="21600" fill="norm" stroke="1" extrusionOk="0">
                  <a:moveTo>
                    <a:pt x="9615" y="0"/>
                  </a:moveTo>
                  <a:cubicBezTo>
                    <a:pt x="6336" y="0"/>
                    <a:pt x="3064" y="1743"/>
                    <a:pt x="528" y="4539"/>
                  </a:cubicBezTo>
                  <a:lnTo>
                    <a:pt x="398" y="4539"/>
                  </a:lnTo>
                  <a:cubicBezTo>
                    <a:pt x="528" y="4978"/>
                    <a:pt x="784" y="5417"/>
                    <a:pt x="528" y="5709"/>
                  </a:cubicBezTo>
                  <a:cubicBezTo>
                    <a:pt x="-1768" y="13654"/>
                    <a:pt x="3808" y="21600"/>
                    <a:pt x="9766" y="21600"/>
                  </a:cubicBezTo>
                  <a:cubicBezTo>
                    <a:pt x="12147" y="21600"/>
                    <a:pt x="14594" y="20329"/>
                    <a:pt x="16617" y="17274"/>
                  </a:cubicBezTo>
                  <a:cubicBezTo>
                    <a:pt x="19706" y="12734"/>
                    <a:pt x="19832" y="5709"/>
                    <a:pt x="15585" y="2196"/>
                  </a:cubicBezTo>
                  <a:cubicBezTo>
                    <a:pt x="13708" y="679"/>
                    <a:pt x="11659" y="0"/>
                    <a:pt x="961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" name="Google Shape;124;p11"/>
            <p:cNvSpPr/>
            <p:nvPr/>
          </p:nvSpPr>
          <p:spPr>
            <a:xfrm>
              <a:off x="7255410" y="3505409"/>
              <a:ext cx="191079" cy="19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3" h="21600" fill="norm" stroke="1" extrusionOk="0">
                  <a:moveTo>
                    <a:pt x="10160" y="2385"/>
                  </a:moveTo>
                  <a:cubicBezTo>
                    <a:pt x="11738" y="2385"/>
                    <a:pt x="13336" y="2906"/>
                    <a:pt x="14794" y="4124"/>
                  </a:cubicBezTo>
                  <a:cubicBezTo>
                    <a:pt x="16275" y="5287"/>
                    <a:pt x="17228" y="6799"/>
                    <a:pt x="17442" y="8773"/>
                  </a:cubicBezTo>
                  <a:cubicBezTo>
                    <a:pt x="17863" y="11095"/>
                    <a:pt x="17228" y="13653"/>
                    <a:pt x="15747" y="15862"/>
                  </a:cubicBezTo>
                  <a:cubicBezTo>
                    <a:pt x="14259" y="18114"/>
                    <a:pt x="12297" y="19277"/>
                    <a:pt x="10241" y="19277"/>
                  </a:cubicBezTo>
                  <a:cubicBezTo>
                    <a:pt x="9224" y="19277"/>
                    <a:pt x="8188" y="18995"/>
                    <a:pt x="7172" y="18419"/>
                  </a:cubicBezTo>
                  <a:cubicBezTo>
                    <a:pt x="3996" y="16559"/>
                    <a:pt x="1348" y="11910"/>
                    <a:pt x="2829" y="7030"/>
                  </a:cubicBezTo>
                  <a:cubicBezTo>
                    <a:pt x="2936" y="6681"/>
                    <a:pt x="2829" y="6450"/>
                    <a:pt x="2829" y="6215"/>
                  </a:cubicBezTo>
                  <a:cubicBezTo>
                    <a:pt x="4654" y="3992"/>
                    <a:pt x="7379" y="2385"/>
                    <a:pt x="10160" y="2385"/>
                  </a:cubicBezTo>
                  <a:close/>
                  <a:moveTo>
                    <a:pt x="9996" y="0"/>
                  </a:moveTo>
                  <a:cubicBezTo>
                    <a:pt x="9194" y="0"/>
                    <a:pt x="8385" y="95"/>
                    <a:pt x="7593" y="290"/>
                  </a:cubicBezTo>
                  <a:cubicBezTo>
                    <a:pt x="4948" y="873"/>
                    <a:pt x="2829" y="2616"/>
                    <a:pt x="1772" y="5056"/>
                  </a:cubicBezTo>
                  <a:lnTo>
                    <a:pt x="1772" y="5405"/>
                  </a:lnTo>
                  <a:cubicBezTo>
                    <a:pt x="1455" y="5405"/>
                    <a:pt x="1241" y="5518"/>
                    <a:pt x="923" y="5984"/>
                  </a:cubicBezTo>
                  <a:cubicBezTo>
                    <a:pt x="820" y="6102"/>
                    <a:pt x="820" y="6215"/>
                    <a:pt x="713" y="6450"/>
                  </a:cubicBezTo>
                  <a:cubicBezTo>
                    <a:pt x="-1300" y="11444"/>
                    <a:pt x="1241" y="17138"/>
                    <a:pt x="4734" y="19927"/>
                  </a:cubicBezTo>
                  <a:cubicBezTo>
                    <a:pt x="6276" y="21053"/>
                    <a:pt x="8021" y="21600"/>
                    <a:pt x="9762" y="21600"/>
                  </a:cubicBezTo>
                  <a:cubicBezTo>
                    <a:pt x="12694" y="21600"/>
                    <a:pt x="15620" y="20055"/>
                    <a:pt x="17545" y="17138"/>
                  </a:cubicBezTo>
                  <a:cubicBezTo>
                    <a:pt x="17970" y="16441"/>
                    <a:pt x="18394" y="15744"/>
                    <a:pt x="18712" y="14816"/>
                  </a:cubicBezTo>
                  <a:cubicBezTo>
                    <a:pt x="20300" y="10864"/>
                    <a:pt x="19982" y="5867"/>
                    <a:pt x="16592" y="2616"/>
                  </a:cubicBezTo>
                  <a:cubicBezTo>
                    <a:pt x="14988" y="939"/>
                    <a:pt x="12527" y="0"/>
                    <a:pt x="999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" name="Google Shape;125;p11"/>
            <p:cNvSpPr/>
            <p:nvPr/>
          </p:nvSpPr>
          <p:spPr>
            <a:xfrm>
              <a:off x="7306771" y="3559779"/>
              <a:ext cx="29404" cy="68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6" h="21600" fill="norm" stroke="1" extrusionOk="0">
                  <a:moveTo>
                    <a:pt x="10724" y="0"/>
                  </a:moveTo>
                  <a:cubicBezTo>
                    <a:pt x="9844" y="0"/>
                    <a:pt x="8964" y="72"/>
                    <a:pt x="8282" y="236"/>
                  </a:cubicBezTo>
                  <a:cubicBezTo>
                    <a:pt x="2013" y="3154"/>
                    <a:pt x="-1484" y="8019"/>
                    <a:pt x="606" y="12567"/>
                  </a:cubicBezTo>
                  <a:cubicBezTo>
                    <a:pt x="2013" y="16459"/>
                    <a:pt x="6193" y="19695"/>
                    <a:pt x="14551" y="21323"/>
                  </a:cubicBezTo>
                  <a:cubicBezTo>
                    <a:pt x="15189" y="21518"/>
                    <a:pt x="15849" y="21600"/>
                    <a:pt x="16443" y="21600"/>
                  </a:cubicBezTo>
                  <a:cubicBezTo>
                    <a:pt x="17806" y="21600"/>
                    <a:pt x="18950" y="21221"/>
                    <a:pt x="19412" y="20996"/>
                  </a:cubicBezTo>
                  <a:lnTo>
                    <a:pt x="19412" y="20668"/>
                  </a:lnTo>
                  <a:cubicBezTo>
                    <a:pt x="20116" y="19695"/>
                    <a:pt x="20116" y="19050"/>
                    <a:pt x="18730" y="18405"/>
                  </a:cubicBezTo>
                  <a:cubicBezTo>
                    <a:pt x="13143" y="17104"/>
                    <a:pt x="11054" y="13857"/>
                    <a:pt x="9668" y="10938"/>
                  </a:cubicBezTo>
                  <a:cubicBezTo>
                    <a:pt x="9668" y="8019"/>
                    <a:pt x="11758" y="5756"/>
                    <a:pt x="15233" y="4127"/>
                  </a:cubicBezTo>
                  <a:cubicBezTo>
                    <a:pt x="18026" y="2837"/>
                    <a:pt x="16641" y="1536"/>
                    <a:pt x="15233" y="891"/>
                  </a:cubicBezTo>
                  <a:cubicBezTo>
                    <a:pt x="15233" y="891"/>
                    <a:pt x="14551" y="236"/>
                    <a:pt x="13143" y="236"/>
                  </a:cubicBezTo>
                  <a:cubicBezTo>
                    <a:pt x="12461" y="72"/>
                    <a:pt x="11582" y="0"/>
                    <a:pt x="1072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" name="Google Shape;126;p11"/>
            <p:cNvSpPr/>
            <p:nvPr/>
          </p:nvSpPr>
          <p:spPr>
            <a:xfrm>
              <a:off x="7493952" y="3234338"/>
              <a:ext cx="253549" cy="25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1" h="21600" fill="norm" stroke="1" extrusionOk="0">
                  <a:moveTo>
                    <a:pt x="8775" y="1847"/>
                  </a:moveTo>
                  <a:cubicBezTo>
                    <a:pt x="10439" y="1847"/>
                    <a:pt x="12134" y="2420"/>
                    <a:pt x="13557" y="3470"/>
                  </a:cubicBezTo>
                  <a:cubicBezTo>
                    <a:pt x="21083" y="8983"/>
                    <a:pt x="15721" y="19664"/>
                    <a:pt x="8461" y="19664"/>
                  </a:cubicBezTo>
                  <a:cubicBezTo>
                    <a:pt x="7753" y="19664"/>
                    <a:pt x="7026" y="19562"/>
                    <a:pt x="6289" y="19343"/>
                  </a:cubicBezTo>
                  <a:cubicBezTo>
                    <a:pt x="6214" y="19321"/>
                    <a:pt x="6142" y="19310"/>
                    <a:pt x="6074" y="19310"/>
                  </a:cubicBezTo>
                  <a:cubicBezTo>
                    <a:pt x="5869" y="19310"/>
                    <a:pt x="5698" y="19410"/>
                    <a:pt x="5526" y="19606"/>
                  </a:cubicBezTo>
                  <a:cubicBezTo>
                    <a:pt x="5526" y="19606"/>
                    <a:pt x="5526" y="19432"/>
                    <a:pt x="5449" y="19432"/>
                  </a:cubicBezTo>
                  <a:cubicBezTo>
                    <a:pt x="1930" y="16012"/>
                    <a:pt x="171" y="10310"/>
                    <a:pt x="2773" y="5574"/>
                  </a:cubicBezTo>
                  <a:cubicBezTo>
                    <a:pt x="4118" y="3002"/>
                    <a:pt x="6412" y="1847"/>
                    <a:pt x="8775" y="1847"/>
                  </a:cubicBezTo>
                  <a:close/>
                  <a:moveTo>
                    <a:pt x="8799" y="0"/>
                  </a:moveTo>
                  <a:cubicBezTo>
                    <a:pt x="6159" y="0"/>
                    <a:pt x="3548" y="1177"/>
                    <a:pt x="1855" y="3907"/>
                  </a:cubicBezTo>
                  <a:cubicBezTo>
                    <a:pt x="94" y="6627"/>
                    <a:pt x="-517" y="10662"/>
                    <a:pt x="476" y="14082"/>
                  </a:cubicBezTo>
                  <a:cubicBezTo>
                    <a:pt x="1241" y="16975"/>
                    <a:pt x="2848" y="19169"/>
                    <a:pt x="4990" y="20132"/>
                  </a:cubicBezTo>
                  <a:lnTo>
                    <a:pt x="5142" y="20132"/>
                  </a:lnTo>
                  <a:cubicBezTo>
                    <a:pt x="5142" y="20484"/>
                    <a:pt x="5371" y="20747"/>
                    <a:pt x="5756" y="20922"/>
                  </a:cubicBezTo>
                  <a:cubicBezTo>
                    <a:pt x="5908" y="21010"/>
                    <a:pt x="5985" y="21010"/>
                    <a:pt x="6214" y="21096"/>
                  </a:cubicBezTo>
                  <a:cubicBezTo>
                    <a:pt x="7098" y="21442"/>
                    <a:pt x="7997" y="21600"/>
                    <a:pt x="8883" y="21600"/>
                  </a:cubicBezTo>
                  <a:cubicBezTo>
                    <a:pt x="12514" y="21600"/>
                    <a:pt x="15965" y="18939"/>
                    <a:pt x="17687" y="15486"/>
                  </a:cubicBezTo>
                  <a:cubicBezTo>
                    <a:pt x="20059" y="10662"/>
                    <a:pt x="18605" y="4874"/>
                    <a:pt x="14323" y="1803"/>
                  </a:cubicBezTo>
                  <a:cubicBezTo>
                    <a:pt x="13634" y="1365"/>
                    <a:pt x="13021" y="928"/>
                    <a:pt x="12258" y="665"/>
                  </a:cubicBezTo>
                  <a:cubicBezTo>
                    <a:pt x="11151" y="233"/>
                    <a:pt x="9973" y="0"/>
                    <a:pt x="879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" name="Google Shape;127;p11"/>
            <p:cNvSpPr/>
            <p:nvPr/>
          </p:nvSpPr>
          <p:spPr>
            <a:xfrm>
              <a:off x="7561800" y="3390226"/>
              <a:ext cx="105506" cy="4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0299" y="0"/>
                  </a:moveTo>
                  <a:cubicBezTo>
                    <a:pt x="19835" y="0"/>
                    <a:pt x="19332" y="510"/>
                    <a:pt x="18955" y="1606"/>
                  </a:cubicBezTo>
                  <a:cubicBezTo>
                    <a:pt x="16909" y="8770"/>
                    <a:pt x="13220" y="13016"/>
                    <a:pt x="9605" y="13016"/>
                  </a:cubicBezTo>
                  <a:cubicBezTo>
                    <a:pt x="7301" y="13016"/>
                    <a:pt x="5023" y="11286"/>
                    <a:pt x="3228" y="7473"/>
                  </a:cubicBezTo>
                  <a:cubicBezTo>
                    <a:pt x="2824" y="6701"/>
                    <a:pt x="2407" y="6361"/>
                    <a:pt x="2010" y="6361"/>
                  </a:cubicBezTo>
                  <a:cubicBezTo>
                    <a:pt x="1142" y="6361"/>
                    <a:pt x="368" y="7921"/>
                    <a:pt x="83" y="9912"/>
                  </a:cubicBezTo>
                  <a:cubicBezTo>
                    <a:pt x="-129" y="11379"/>
                    <a:pt x="83" y="12367"/>
                    <a:pt x="500" y="13834"/>
                  </a:cubicBezTo>
                  <a:cubicBezTo>
                    <a:pt x="2851" y="18944"/>
                    <a:pt x="6135" y="21600"/>
                    <a:pt x="9479" y="21600"/>
                  </a:cubicBezTo>
                  <a:cubicBezTo>
                    <a:pt x="10618" y="21600"/>
                    <a:pt x="11757" y="21291"/>
                    <a:pt x="12869" y="20674"/>
                  </a:cubicBezTo>
                  <a:cubicBezTo>
                    <a:pt x="16856" y="18713"/>
                    <a:pt x="19796" y="12367"/>
                    <a:pt x="21259" y="4539"/>
                  </a:cubicBezTo>
                  <a:cubicBezTo>
                    <a:pt x="21471" y="4045"/>
                    <a:pt x="21471" y="3567"/>
                    <a:pt x="21471" y="2100"/>
                  </a:cubicBezTo>
                  <a:cubicBezTo>
                    <a:pt x="21352" y="757"/>
                    <a:pt x="20862" y="0"/>
                    <a:pt x="2029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" name="Google Shape;128;p11"/>
            <p:cNvSpPr/>
            <p:nvPr/>
          </p:nvSpPr>
          <p:spPr>
            <a:xfrm>
              <a:off x="7515210" y="3256041"/>
              <a:ext cx="210850" cy="20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41" h="21600" fill="norm" stroke="1" extrusionOk="0">
                  <a:moveTo>
                    <a:pt x="11097" y="13875"/>
                  </a:moveTo>
                  <a:cubicBezTo>
                    <a:pt x="11294" y="13875"/>
                    <a:pt x="11476" y="14040"/>
                    <a:pt x="11563" y="14333"/>
                  </a:cubicBezTo>
                  <a:cubicBezTo>
                    <a:pt x="11722" y="14437"/>
                    <a:pt x="11722" y="14757"/>
                    <a:pt x="11563" y="14864"/>
                  </a:cubicBezTo>
                  <a:cubicBezTo>
                    <a:pt x="10808" y="17415"/>
                    <a:pt x="8978" y="18670"/>
                    <a:pt x="7122" y="18670"/>
                  </a:cubicBezTo>
                  <a:cubicBezTo>
                    <a:pt x="5879" y="18670"/>
                    <a:pt x="4624" y="18108"/>
                    <a:pt x="3675" y="16994"/>
                  </a:cubicBezTo>
                  <a:cubicBezTo>
                    <a:pt x="3518" y="16782"/>
                    <a:pt x="3361" y="16462"/>
                    <a:pt x="3518" y="16035"/>
                  </a:cubicBezTo>
                  <a:cubicBezTo>
                    <a:pt x="3573" y="15658"/>
                    <a:pt x="3906" y="15281"/>
                    <a:pt x="4263" y="15281"/>
                  </a:cubicBezTo>
                  <a:cubicBezTo>
                    <a:pt x="4410" y="15281"/>
                    <a:pt x="4562" y="15349"/>
                    <a:pt x="4701" y="15504"/>
                  </a:cubicBezTo>
                  <a:cubicBezTo>
                    <a:pt x="5378" y="16335"/>
                    <a:pt x="6220" y="16711"/>
                    <a:pt x="7080" y="16711"/>
                  </a:cubicBezTo>
                  <a:cubicBezTo>
                    <a:pt x="8422" y="16711"/>
                    <a:pt x="9800" y="15786"/>
                    <a:pt x="10617" y="14225"/>
                  </a:cubicBezTo>
                  <a:cubicBezTo>
                    <a:pt x="10759" y="13986"/>
                    <a:pt x="10933" y="13875"/>
                    <a:pt x="11097" y="13875"/>
                  </a:cubicBezTo>
                  <a:close/>
                  <a:moveTo>
                    <a:pt x="7421" y="0"/>
                  </a:moveTo>
                  <a:cubicBezTo>
                    <a:pt x="4985" y="0"/>
                    <a:pt x="2619" y="1403"/>
                    <a:pt x="1231" y="4529"/>
                  </a:cubicBezTo>
                  <a:cubicBezTo>
                    <a:pt x="-1374" y="10282"/>
                    <a:pt x="442" y="17314"/>
                    <a:pt x="3991" y="21364"/>
                  </a:cubicBezTo>
                  <a:cubicBezTo>
                    <a:pt x="3991" y="21364"/>
                    <a:pt x="3991" y="21576"/>
                    <a:pt x="4071" y="21576"/>
                  </a:cubicBezTo>
                  <a:cubicBezTo>
                    <a:pt x="4248" y="21338"/>
                    <a:pt x="4425" y="21216"/>
                    <a:pt x="4636" y="21216"/>
                  </a:cubicBezTo>
                  <a:cubicBezTo>
                    <a:pt x="4706" y="21216"/>
                    <a:pt x="4781" y="21230"/>
                    <a:pt x="4858" y="21257"/>
                  </a:cubicBezTo>
                  <a:cubicBezTo>
                    <a:pt x="5578" y="21492"/>
                    <a:pt x="6288" y="21600"/>
                    <a:pt x="6985" y="21600"/>
                  </a:cubicBezTo>
                  <a:cubicBezTo>
                    <a:pt x="14540" y="21600"/>
                    <a:pt x="20226" y="8704"/>
                    <a:pt x="12353" y="1972"/>
                  </a:cubicBezTo>
                  <a:cubicBezTo>
                    <a:pt x="10886" y="696"/>
                    <a:pt x="9137" y="0"/>
                    <a:pt x="742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9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Google Shape;130;p12"/>
          <p:cNvSpPr/>
          <p:nvPr/>
        </p:nvSpPr>
        <p:spPr>
          <a:xfrm>
            <a:off x="-11076" y="-3375"/>
            <a:ext cx="9155102" cy="5143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exte du titre"/>
          <p:cNvSpPr txBox="1"/>
          <p:nvPr>
            <p:ph type="title"/>
          </p:nvPr>
        </p:nvSpPr>
        <p:spPr>
          <a:xfrm>
            <a:off x="617200" y="555275"/>
            <a:ext cx="7909501" cy="572701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1" name="Texte niveau 1…"/>
          <p:cNvSpPr txBox="1"/>
          <p:nvPr>
            <p:ph type="body" sz="quarter" idx="1"/>
          </p:nvPr>
        </p:nvSpPr>
        <p:spPr>
          <a:xfrm>
            <a:off x="778749" y="3742318"/>
            <a:ext cx="1689002" cy="8736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FontTx/>
              <a:buNone/>
              <a:defRPr sz="1400"/>
            </a:lvl1pPr>
            <a:lvl2pPr marL="317500" indent="279400" algn="ctr">
              <a:buClrTx/>
              <a:buSzTx/>
              <a:buFontTx/>
              <a:buNone/>
              <a:defRPr sz="1400"/>
            </a:lvl2pPr>
            <a:lvl3pPr marL="317500" indent="736600" algn="ctr">
              <a:buClrTx/>
              <a:buSzTx/>
              <a:buFontTx/>
              <a:buNone/>
              <a:defRPr sz="1400"/>
            </a:lvl3pPr>
            <a:lvl4pPr marL="317500" indent="1193800" algn="ctr">
              <a:buClrTx/>
              <a:buSzTx/>
              <a:buFontTx/>
              <a:buNone/>
              <a:defRPr sz="1400"/>
            </a:lvl4pPr>
            <a:lvl5pPr marL="317500" indent="1651000" algn="ctr">
              <a:buClrTx/>
              <a:buSzTx/>
              <a:buFontTx/>
              <a:buNone/>
              <a:defRPr sz="1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grpSp>
        <p:nvGrpSpPr>
          <p:cNvPr id="222" name="Google Shape;145;p13"/>
          <p:cNvGrpSpPr/>
          <p:nvPr/>
        </p:nvGrpSpPr>
        <p:grpSpPr>
          <a:xfrm>
            <a:off x="7705394" y="606259"/>
            <a:ext cx="908244" cy="1015213"/>
            <a:chOff x="0" y="0"/>
            <a:chExt cx="908242" cy="1015211"/>
          </a:xfrm>
        </p:grpSpPr>
        <p:sp>
          <p:nvSpPr>
            <p:cNvPr id="212" name="Google Shape;146;p13"/>
            <p:cNvSpPr/>
            <p:nvPr/>
          </p:nvSpPr>
          <p:spPr>
            <a:xfrm>
              <a:off x="763218" y="344485"/>
              <a:ext cx="126280" cy="13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600" fill="norm" stroke="1" extrusionOk="0">
                  <a:moveTo>
                    <a:pt x="8608" y="4618"/>
                  </a:moveTo>
                  <a:cubicBezTo>
                    <a:pt x="9642" y="4618"/>
                    <a:pt x="10692" y="4910"/>
                    <a:pt x="11655" y="5550"/>
                  </a:cubicBezTo>
                  <a:cubicBezTo>
                    <a:pt x="12500" y="5949"/>
                    <a:pt x="11720" y="7009"/>
                    <a:pt x="10941" y="7009"/>
                  </a:cubicBezTo>
                  <a:cubicBezTo>
                    <a:pt x="10773" y="7009"/>
                    <a:pt x="10605" y="6963"/>
                    <a:pt x="10454" y="6845"/>
                  </a:cubicBezTo>
                  <a:cubicBezTo>
                    <a:pt x="9815" y="6461"/>
                    <a:pt x="9078" y="6282"/>
                    <a:pt x="8342" y="6282"/>
                  </a:cubicBezTo>
                  <a:cubicBezTo>
                    <a:pt x="6908" y="6282"/>
                    <a:pt x="5478" y="6968"/>
                    <a:pt x="4796" y="8145"/>
                  </a:cubicBezTo>
                  <a:cubicBezTo>
                    <a:pt x="4629" y="8360"/>
                    <a:pt x="4417" y="8453"/>
                    <a:pt x="4223" y="8453"/>
                  </a:cubicBezTo>
                  <a:cubicBezTo>
                    <a:pt x="3827" y="8453"/>
                    <a:pt x="3481" y="8089"/>
                    <a:pt x="3600" y="7659"/>
                  </a:cubicBezTo>
                  <a:cubicBezTo>
                    <a:pt x="4515" y="5811"/>
                    <a:pt x="6512" y="4618"/>
                    <a:pt x="8608" y="4618"/>
                  </a:cubicBezTo>
                  <a:close/>
                  <a:moveTo>
                    <a:pt x="10405" y="0"/>
                  </a:moveTo>
                  <a:cubicBezTo>
                    <a:pt x="10140" y="0"/>
                    <a:pt x="9869" y="15"/>
                    <a:pt x="9598" y="36"/>
                  </a:cubicBezTo>
                  <a:cubicBezTo>
                    <a:pt x="4114" y="363"/>
                    <a:pt x="168" y="4900"/>
                    <a:pt x="0" y="9927"/>
                  </a:cubicBezTo>
                  <a:cubicBezTo>
                    <a:pt x="168" y="9927"/>
                    <a:pt x="682" y="10091"/>
                    <a:pt x="682" y="10577"/>
                  </a:cubicBezTo>
                  <a:cubicBezTo>
                    <a:pt x="168" y="16091"/>
                    <a:pt x="4455" y="21600"/>
                    <a:pt x="10286" y="21600"/>
                  </a:cubicBezTo>
                  <a:lnTo>
                    <a:pt x="10627" y="21114"/>
                  </a:lnTo>
                  <a:cubicBezTo>
                    <a:pt x="10919" y="20842"/>
                    <a:pt x="11238" y="20740"/>
                    <a:pt x="11547" y="20740"/>
                  </a:cubicBezTo>
                  <a:cubicBezTo>
                    <a:pt x="11975" y="20740"/>
                    <a:pt x="12386" y="20929"/>
                    <a:pt x="12684" y="21114"/>
                  </a:cubicBezTo>
                  <a:cubicBezTo>
                    <a:pt x="18168" y="19655"/>
                    <a:pt x="21600" y="13982"/>
                    <a:pt x="20571" y="8791"/>
                  </a:cubicBezTo>
                  <a:cubicBezTo>
                    <a:pt x="19592" y="4326"/>
                    <a:pt x="15515" y="0"/>
                    <a:pt x="10405" y="0"/>
                  </a:cubicBezTo>
                  <a:close/>
                </a:path>
              </a:pathLst>
            </a:custGeom>
            <a:solidFill>
              <a:srgbClr val="79CF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147;p13"/>
            <p:cNvSpPr/>
            <p:nvPr/>
          </p:nvSpPr>
          <p:spPr>
            <a:xfrm>
              <a:off x="48172" y="15580"/>
              <a:ext cx="146409" cy="14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9" h="21600" fill="norm" stroke="1" extrusionOk="0">
                  <a:moveTo>
                    <a:pt x="3170" y="12166"/>
                  </a:moveTo>
                  <a:cubicBezTo>
                    <a:pt x="3477" y="12166"/>
                    <a:pt x="3770" y="12362"/>
                    <a:pt x="3834" y="12777"/>
                  </a:cubicBezTo>
                  <a:cubicBezTo>
                    <a:pt x="4269" y="15407"/>
                    <a:pt x="5716" y="17264"/>
                    <a:pt x="8184" y="17885"/>
                  </a:cubicBezTo>
                  <a:cubicBezTo>
                    <a:pt x="8907" y="18037"/>
                    <a:pt x="8760" y="18965"/>
                    <a:pt x="8037" y="18965"/>
                  </a:cubicBezTo>
                  <a:cubicBezTo>
                    <a:pt x="5281" y="18814"/>
                    <a:pt x="2383" y="16179"/>
                    <a:pt x="2383" y="13085"/>
                  </a:cubicBezTo>
                  <a:cubicBezTo>
                    <a:pt x="2383" y="12479"/>
                    <a:pt x="2786" y="12166"/>
                    <a:pt x="3170" y="12166"/>
                  </a:cubicBezTo>
                  <a:close/>
                  <a:moveTo>
                    <a:pt x="10340" y="0"/>
                  </a:moveTo>
                  <a:cubicBezTo>
                    <a:pt x="9965" y="0"/>
                    <a:pt x="9580" y="24"/>
                    <a:pt x="9195" y="83"/>
                  </a:cubicBezTo>
                  <a:cubicBezTo>
                    <a:pt x="2964" y="1012"/>
                    <a:pt x="-515" y="7200"/>
                    <a:pt x="62" y="13393"/>
                  </a:cubicBezTo>
                  <a:cubicBezTo>
                    <a:pt x="1293" y="18389"/>
                    <a:pt x="5244" y="21600"/>
                    <a:pt x="9960" y="21600"/>
                  </a:cubicBezTo>
                  <a:cubicBezTo>
                    <a:pt x="10798" y="21600"/>
                    <a:pt x="11658" y="21497"/>
                    <a:pt x="12533" y="21287"/>
                  </a:cubicBezTo>
                  <a:cubicBezTo>
                    <a:pt x="17606" y="20051"/>
                    <a:pt x="21085" y="15099"/>
                    <a:pt x="20215" y="9522"/>
                  </a:cubicBezTo>
                  <a:cubicBezTo>
                    <a:pt x="19409" y="4497"/>
                    <a:pt x="15229" y="0"/>
                    <a:pt x="10340" y="0"/>
                  </a:cubicBezTo>
                  <a:close/>
                </a:path>
              </a:pathLst>
            </a:custGeom>
            <a:solidFill>
              <a:srgbClr val="79CF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" name="Google Shape;148;p13"/>
            <p:cNvSpPr/>
            <p:nvPr/>
          </p:nvSpPr>
          <p:spPr>
            <a:xfrm>
              <a:off x="305254" y="416394"/>
              <a:ext cx="150190" cy="136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7802" y="6173"/>
                  </a:moveTo>
                  <a:cubicBezTo>
                    <a:pt x="7875" y="6173"/>
                    <a:pt x="7945" y="6178"/>
                    <a:pt x="8014" y="6178"/>
                  </a:cubicBezTo>
                  <a:cubicBezTo>
                    <a:pt x="8851" y="6335"/>
                    <a:pt x="8806" y="8040"/>
                    <a:pt x="7977" y="8040"/>
                  </a:cubicBezTo>
                  <a:cubicBezTo>
                    <a:pt x="7912" y="8040"/>
                    <a:pt x="7834" y="8025"/>
                    <a:pt x="7757" y="8004"/>
                  </a:cubicBezTo>
                  <a:cubicBezTo>
                    <a:pt x="7700" y="7999"/>
                    <a:pt x="7638" y="7993"/>
                    <a:pt x="7581" y="7993"/>
                  </a:cubicBezTo>
                  <a:cubicBezTo>
                    <a:pt x="5442" y="7993"/>
                    <a:pt x="3372" y="10892"/>
                    <a:pt x="3748" y="13633"/>
                  </a:cubicBezTo>
                  <a:cubicBezTo>
                    <a:pt x="3748" y="14088"/>
                    <a:pt x="3515" y="14344"/>
                    <a:pt x="3283" y="14344"/>
                  </a:cubicBezTo>
                  <a:cubicBezTo>
                    <a:pt x="3091" y="14344"/>
                    <a:pt x="2903" y="14172"/>
                    <a:pt x="2846" y="13800"/>
                  </a:cubicBezTo>
                  <a:cubicBezTo>
                    <a:pt x="1960" y="9751"/>
                    <a:pt x="4658" y="6173"/>
                    <a:pt x="7802" y="6173"/>
                  </a:cubicBezTo>
                  <a:close/>
                  <a:moveTo>
                    <a:pt x="10692" y="0"/>
                  </a:moveTo>
                  <a:cubicBezTo>
                    <a:pt x="6267" y="0"/>
                    <a:pt x="-1302" y="5692"/>
                    <a:pt x="902" y="11980"/>
                  </a:cubicBezTo>
                  <a:cubicBezTo>
                    <a:pt x="1017" y="12995"/>
                    <a:pt x="735" y="13502"/>
                    <a:pt x="229" y="13502"/>
                  </a:cubicBezTo>
                  <a:cubicBezTo>
                    <a:pt x="155" y="13502"/>
                    <a:pt x="82" y="13491"/>
                    <a:pt x="0" y="13471"/>
                  </a:cubicBezTo>
                  <a:cubicBezTo>
                    <a:pt x="1552" y="16949"/>
                    <a:pt x="3748" y="19931"/>
                    <a:pt x="6851" y="21087"/>
                  </a:cubicBezTo>
                  <a:cubicBezTo>
                    <a:pt x="7716" y="21438"/>
                    <a:pt x="8594" y="21600"/>
                    <a:pt x="9467" y="21600"/>
                  </a:cubicBezTo>
                  <a:cubicBezTo>
                    <a:pt x="12778" y="21600"/>
                    <a:pt x="15971" y="19225"/>
                    <a:pt x="17710" y="15291"/>
                  </a:cubicBezTo>
                  <a:cubicBezTo>
                    <a:pt x="20298" y="9160"/>
                    <a:pt x="17065" y="879"/>
                    <a:pt x="11378" y="52"/>
                  </a:cubicBezTo>
                  <a:cubicBezTo>
                    <a:pt x="11157" y="16"/>
                    <a:pt x="10929" y="0"/>
                    <a:pt x="10692" y="0"/>
                  </a:cubicBezTo>
                  <a:close/>
                </a:path>
              </a:pathLst>
            </a:custGeom>
            <a:solidFill>
              <a:srgbClr val="79CF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" name="Google Shape;149;p13"/>
            <p:cNvSpPr/>
            <p:nvPr/>
          </p:nvSpPr>
          <p:spPr>
            <a:xfrm>
              <a:off x="288536" y="401076"/>
              <a:ext cx="182589" cy="16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1627" y="2611"/>
                  </a:moveTo>
                  <a:cubicBezTo>
                    <a:pt x="11877" y="2611"/>
                    <a:pt x="12112" y="2627"/>
                    <a:pt x="12336" y="2665"/>
                  </a:cubicBezTo>
                  <a:cubicBezTo>
                    <a:pt x="15020" y="2800"/>
                    <a:pt x="16975" y="4400"/>
                    <a:pt x="18197" y="6800"/>
                  </a:cubicBezTo>
                  <a:cubicBezTo>
                    <a:pt x="19296" y="9065"/>
                    <a:pt x="19415" y="12000"/>
                    <a:pt x="18197" y="14265"/>
                  </a:cubicBezTo>
                  <a:cubicBezTo>
                    <a:pt x="16736" y="17347"/>
                    <a:pt x="13801" y="19158"/>
                    <a:pt x="10751" y="19158"/>
                  </a:cubicBezTo>
                  <a:cubicBezTo>
                    <a:pt x="9976" y="19158"/>
                    <a:pt x="9194" y="19044"/>
                    <a:pt x="8426" y="18800"/>
                  </a:cubicBezTo>
                  <a:cubicBezTo>
                    <a:pt x="8060" y="18665"/>
                    <a:pt x="7817" y="18665"/>
                    <a:pt x="7451" y="18400"/>
                  </a:cubicBezTo>
                  <a:cubicBezTo>
                    <a:pt x="5496" y="17465"/>
                    <a:pt x="3788" y="15731"/>
                    <a:pt x="2442" y="13331"/>
                  </a:cubicBezTo>
                  <a:lnTo>
                    <a:pt x="2932" y="12800"/>
                  </a:lnTo>
                  <a:cubicBezTo>
                    <a:pt x="3055" y="12400"/>
                    <a:pt x="3055" y="12000"/>
                    <a:pt x="2932" y="11600"/>
                  </a:cubicBezTo>
                  <a:cubicBezTo>
                    <a:pt x="2323" y="10131"/>
                    <a:pt x="2566" y="8665"/>
                    <a:pt x="3545" y="7065"/>
                  </a:cubicBezTo>
                  <a:cubicBezTo>
                    <a:pt x="5319" y="4396"/>
                    <a:pt x="9117" y="2611"/>
                    <a:pt x="11627" y="2611"/>
                  </a:cubicBezTo>
                  <a:close/>
                  <a:moveTo>
                    <a:pt x="11870" y="0"/>
                  </a:moveTo>
                  <a:cubicBezTo>
                    <a:pt x="11418" y="0"/>
                    <a:pt x="10960" y="42"/>
                    <a:pt x="10505" y="131"/>
                  </a:cubicBezTo>
                  <a:cubicBezTo>
                    <a:pt x="6595" y="796"/>
                    <a:pt x="611" y="4665"/>
                    <a:pt x="491" y="9465"/>
                  </a:cubicBezTo>
                  <a:cubicBezTo>
                    <a:pt x="368" y="9465"/>
                    <a:pt x="2" y="9600"/>
                    <a:pt x="2" y="9731"/>
                  </a:cubicBezTo>
                  <a:cubicBezTo>
                    <a:pt x="-118" y="16189"/>
                    <a:pt x="5126" y="21600"/>
                    <a:pt x="10902" y="21600"/>
                  </a:cubicBezTo>
                  <a:cubicBezTo>
                    <a:pt x="10975" y="21600"/>
                    <a:pt x="11044" y="21600"/>
                    <a:pt x="11114" y="21600"/>
                  </a:cubicBezTo>
                  <a:cubicBezTo>
                    <a:pt x="16365" y="21465"/>
                    <a:pt x="21251" y="16665"/>
                    <a:pt x="21370" y="10800"/>
                  </a:cubicBezTo>
                  <a:cubicBezTo>
                    <a:pt x="21482" y="5175"/>
                    <a:pt x="16874" y="0"/>
                    <a:pt x="1187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" name="Google Shape;150;p13"/>
            <p:cNvSpPr/>
            <p:nvPr/>
          </p:nvSpPr>
          <p:spPr>
            <a:xfrm>
              <a:off x="322980" y="452858"/>
              <a:ext cx="53889" cy="58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5915" y="0"/>
                  </a:moveTo>
                  <a:cubicBezTo>
                    <a:pt x="11531" y="0"/>
                    <a:pt x="6782" y="2527"/>
                    <a:pt x="3599" y="5961"/>
                  </a:cubicBezTo>
                  <a:cubicBezTo>
                    <a:pt x="807" y="9849"/>
                    <a:pt x="-797" y="14510"/>
                    <a:pt x="403" y="19552"/>
                  </a:cubicBezTo>
                  <a:cubicBezTo>
                    <a:pt x="731" y="20840"/>
                    <a:pt x="1616" y="21600"/>
                    <a:pt x="2588" y="21600"/>
                  </a:cubicBezTo>
                  <a:cubicBezTo>
                    <a:pt x="2790" y="21600"/>
                    <a:pt x="2992" y="21563"/>
                    <a:pt x="3207" y="21502"/>
                  </a:cubicBezTo>
                  <a:cubicBezTo>
                    <a:pt x="4799" y="21502"/>
                    <a:pt x="5999" y="19944"/>
                    <a:pt x="5203" y="18386"/>
                  </a:cubicBezTo>
                  <a:cubicBezTo>
                    <a:pt x="4799" y="15676"/>
                    <a:pt x="6403" y="12180"/>
                    <a:pt x="8399" y="10230"/>
                  </a:cubicBezTo>
                  <a:cubicBezTo>
                    <a:pt x="10142" y="8194"/>
                    <a:pt x="12504" y="7053"/>
                    <a:pt x="15207" y="7053"/>
                  </a:cubicBezTo>
                  <a:cubicBezTo>
                    <a:pt x="15599" y="7053"/>
                    <a:pt x="15990" y="7077"/>
                    <a:pt x="16407" y="7126"/>
                  </a:cubicBezTo>
                  <a:cubicBezTo>
                    <a:pt x="17607" y="7126"/>
                    <a:pt x="18807" y="6734"/>
                    <a:pt x="20007" y="5961"/>
                  </a:cubicBezTo>
                  <a:cubicBezTo>
                    <a:pt x="20803" y="4796"/>
                    <a:pt x="20803" y="3238"/>
                    <a:pt x="20399" y="2073"/>
                  </a:cubicBezTo>
                  <a:lnTo>
                    <a:pt x="18807" y="527"/>
                  </a:lnTo>
                  <a:cubicBezTo>
                    <a:pt x="18403" y="527"/>
                    <a:pt x="17607" y="527"/>
                    <a:pt x="17607" y="135"/>
                  </a:cubicBezTo>
                  <a:cubicBezTo>
                    <a:pt x="17051" y="49"/>
                    <a:pt x="16483" y="0"/>
                    <a:pt x="1591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" name="Google Shape;151;p13"/>
            <p:cNvSpPr/>
            <p:nvPr/>
          </p:nvSpPr>
          <p:spPr>
            <a:xfrm>
              <a:off x="73253" y="824323"/>
              <a:ext cx="174401" cy="173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3" h="21600" fill="norm" stroke="1" extrusionOk="0">
                  <a:moveTo>
                    <a:pt x="7245" y="4066"/>
                  </a:moveTo>
                  <a:cubicBezTo>
                    <a:pt x="8056" y="4066"/>
                    <a:pt x="8290" y="5237"/>
                    <a:pt x="7707" y="5627"/>
                  </a:cubicBezTo>
                  <a:cubicBezTo>
                    <a:pt x="4690" y="6666"/>
                    <a:pt x="2600" y="9660"/>
                    <a:pt x="3527" y="13172"/>
                  </a:cubicBezTo>
                  <a:cubicBezTo>
                    <a:pt x="3604" y="13587"/>
                    <a:pt x="3205" y="13895"/>
                    <a:pt x="2875" y="13895"/>
                  </a:cubicBezTo>
                  <a:cubicBezTo>
                    <a:pt x="2688" y="13895"/>
                    <a:pt x="2526" y="13796"/>
                    <a:pt x="2482" y="13562"/>
                  </a:cubicBezTo>
                  <a:cubicBezTo>
                    <a:pt x="1324" y="9788"/>
                    <a:pt x="3527" y="4584"/>
                    <a:pt x="7245" y="4066"/>
                  </a:cubicBezTo>
                  <a:close/>
                  <a:moveTo>
                    <a:pt x="9709" y="0"/>
                  </a:moveTo>
                  <a:cubicBezTo>
                    <a:pt x="6919" y="0"/>
                    <a:pt x="4140" y="1191"/>
                    <a:pt x="2369" y="3545"/>
                  </a:cubicBezTo>
                  <a:cubicBezTo>
                    <a:pt x="-1001" y="7968"/>
                    <a:pt x="-535" y="14342"/>
                    <a:pt x="2251" y="18762"/>
                  </a:cubicBezTo>
                  <a:lnTo>
                    <a:pt x="2251" y="19025"/>
                  </a:lnTo>
                  <a:cubicBezTo>
                    <a:pt x="2369" y="18959"/>
                    <a:pt x="2512" y="18926"/>
                    <a:pt x="2658" y="18926"/>
                  </a:cubicBezTo>
                  <a:cubicBezTo>
                    <a:pt x="2801" y="18926"/>
                    <a:pt x="2948" y="18959"/>
                    <a:pt x="3065" y="19025"/>
                  </a:cubicBezTo>
                  <a:cubicBezTo>
                    <a:pt x="5089" y="20692"/>
                    <a:pt x="7553" y="21600"/>
                    <a:pt x="9962" y="21600"/>
                  </a:cubicBezTo>
                  <a:cubicBezTo>
                    <a:pt x="12807" y="21600"/>
                    <a:pt x="15576" y="20339"/>
                    <a:pt x="17464" y="17591"/>
                  </a:cubicBezTo>
                  <a:cubicBezTo>
                    <a:pt x="20599" y="13041"/>
                    <a:pt x="19902" y="5627"/>
                    <a:pt x="15722" y="2115"/>
                  </a:cubicBezTo>
                  <a:cubicBezTo>
                    <a:pt x="14006" y="702"/>
                    <a:pt x="11854" y="0"/>
                    <a:pt x="9709" y="0"/>
                  </a:cubicBezTo>
                  <a:close/>
                </a:path>
              </a:pathLst>
            </a:custGeom>
            <a:solidFill>
              <a:srgbClr val="79CF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" name="Google Shape;152;p13"/>
            <p:cNvSpPr/>
            <p:nvPr/>
          </p:nvSpPr>
          <p:spPr>
            <a:xfrm>
              <a:off x="63243" y="93911"/>
              <a:ext cx="52145" cy="5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61" y="0"/>
                  </a:moveTo>
                  <a:cubicBezTo>
                    <a:pt x="3357" y="0"/>
                    <a:pt x="3166" y="40"/>
                    <a:pt x="3016" y="186"/>
                  </a:cubicBezTo>
                  <a:cubicBezTo>
                    <a:pt x="1719" y="186"/>
                    <a:pt x="0" y="1870"/>
                    <a:pt x="0" y="3965"/>
                  </a:cubicBezTo>
                  <a:cubicBezTo>
                    <a:pt x="0" y="12782"/>
                    <a:pt x="8637" y="21176"/>
                    <a:pt x="18148" y="21600"/>
                  </a:cubicBezTo>
                  <a:cubicBezTo>
                    <a:pt x="20304" y="21600"/>
                    <a:pt x="21600" y="20765"/>
                    <a:pt x="21600" y="19081"/>
                  </a:cubicBezTo>
                  <a:cubicBezTo>
                    <a:pt x="21600" y="16986"/>
                    <a:pt x="20304" y="15726"/>
                    <a:pt x="19007" y="15302"/>
                  </a:cubicBezTo>
                  <a:cubicBezTo>
                    <a:pt x="12526" y="14466"/>
                    <a:pt x="8201" y="9428"/>
                    <a:pt x="6904" y="2705"/>
                  </a:cubicBezTo>
                  <a:cubicBezTo>
                    <a:pt x="6904" y="1870"/>
                    <a:pt x="6045" y="597"/>
                    <a:pt x="4748" y="186"/>
                  </a:cubicBezTo>
                  <a:cubicBezTo>
                    <a:pt x="4462" y="186"/>
                    <a:pt x="3984" y="0"/>
                    <a:pt x="356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" name="Google Shape;153;p13"/>
            <p:cNvSpPr/>
            <p:nvPr/>
          </p:nvSpPr>
          <p:spPr>
            <a:xfrm>
              <a:off x="779886" y="370706"/>
              <a:ext cx="57382" cy="3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13" y="0"/>
                  </a:moveTo>
                  <a:cubicBezTo>
                    <a:pt x="11197" y="0"/>
                    <a:pt x="10081" y="253"/>
                    <a:pt x="9039" y="805"/>
                  </a:cubicBezTo>
                  <a:cubicBezTo>
                    <a:pt x="5109" y="2990"/>
                    <a:pt x="1575" y="8074"/>
                    <a:pt x="0" y="14630"/>
                  </a:cubicBezTo>
                  <a:cubicBezTo>
                    <a:pt x="0" y="17551"/>
                    <a:pt x="794" y="19737"/>
                    <a:pt x="1575" y="21186"/>
                  </a:cubicBezTo>
                  <a:cubicBezTo>
                    <a:pt x="1972" y="21439"/>
                    <a:pt x="2443" y="21600"/>
                    <a:pt x="2926" y="21600"/>
                  </a:cubicBezTo>
                  <a:cubicBezTo>
                    <a:pt x="3881" y="21600"/>
                    <a:pt x="4848" y="20956"/>
                    <a:pt x="5109" y="19001"/>
                  </a:cubicBezTo>
                  <a:cubicBezTo>
                    <a:pt x="5890" y="15366"/>
                    <a:pt x="7861" y="13917"/>
                    <a:pt x="9820" y="13181"/>
                  </a:cubicBezTo>
                  <a:cubicBezTo>
                    <a:pt x="10626" y="12767"/>
                    <a:pt x="11395" y="12583"/>
                    <a:pt x="12127" y="12583"/>
                  </a:cubicBezTo>
                  <a:cubicBezTo>
                    <a:pt x="13887" y="12583"/>
                    <a:pt x="15388" y="13618"/>
                    <a:pt x="16491" y="14630"/>
                  </a:cubicBezTo>
                  <a:cubicBezTo>
                    <a:pt x="17049" y="15159"/>
                    <a:pt x="18004" y="15665"/>
                    <a:pt x="18785" y="15665"/>
                  </a:cubicBezTo>
                  <a:cubicBezTo>
                    <a:pt x="19108" y="15665"/>
                    <a:pt x="19405" y="15573"/>
                    <a:pt x="19641" y="15366"/>
                  </a:cubicBezTo>
                  <a:cubicBezTo>
                    <a:pt x="20819" y="14630"/>
                    <a:pt x="21600" y="11732"/>
                    <a:pt x="21600" y="10259"/>
                  </a:cubicBezTo>
                  <a:cubicBezTo>
                    <a:pt x="21600" y="8074"/>
                    <a:pt x="21203" y="6625"/>
                    <a:pt x="20422" y="4440"/>
                  </a:cubicBezTo>
                  <a:cubicBezTo>
                    <a:pt x="19641" y="3704"/>
                    <a:pt x="18847" y="2990"/>
                    <a:pt x="17669" y="1518"/>
                  </a:cubicBezTo>
                  <a:cubicBezTo>
                    <a:pt x="15971" y="621"/>
                    <a:pt x="14123" y="0"/>
                    <a:pt x="1231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" name="Google Shape;154;p13"/>
            <p:cNvSpPr/>
            <p:nvPr/>
          </p:nvSpPr>
          <p:spPr>
            <a:xfrm>
              <a:off x="-1" y="0"/>
              <a:ext cx="908244" cy="1015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2838" y="376"/>
                  </a:moveTo>
                  <a:cubicBezTo>
                    <a:pt x="3638" y="376"/>
                    <a:pt x="4250" y="1037"/>
                    <a:pt x="4383" y="1697"/>
                  </a:cubicBezTo>
                  <a:cubicBezTo>
                    <a:pt x="4503" y="2474"/>
                    <a:pt x="3999" y="3140"/>
                    <a:pt x="3159" y="3317"/>
                  </a:cubicBezTo>
                  <a:cubicBezTo>
                    <a:pt x="3021" y="3341"/>
                    <a:pt x="2886" y="3354"/>
                    <a:pt x="2756" y="3354"/>
                  </a:cubicBezTo>
                  <a:cubicBezTo>
                    <a:pt x="2523" y="3354"/>
                    <a:pt x="2303" y="3314"/>
                    <a:pt x="2103" y="3229"/>
                  </a:cubicBezTo>
                  <a:cubicBezTo>
                    <a:pt x="1671" y="3051"/>
                    <a:pt x="1335" y="2696"/>
                    <a:pt x="1191" y="2230"/>
                  </a:cubicBezTo>
                  <a:cubicBezTo>
                    <a:pt x="1143" y="1430"/>
                    <a:pt x="1623" y="498"/>
                    <a:pt x="2655" y="388"/>
                  </a:cubicBezTo>
                  <a:cubicBezTo>
                    <a:pt x="2717" y="380"/>
                    <a:pt x="2779" y="376"/>
                    <a:pt x="2838" y="376"/>
                  </a:cubicBezTo>
                  <a:close/>
                  <a:moveTo>
                    <a:pt x="12357" y="479"/>
                  </a:moveTo>
                  <a:cubicBezTo>
                    <a:pt x="13181" y="479"/>
                    <a:pt x="13879" y="918"/>
                    <a:pt x="14199" y="2119"/>
                  </a:cubicBezTo>
                  <a:cubicBezTo>
                    <a:pt x="14583" y="3539"/>
                    <a:pt x="14319" y="5248"/>
                    <a:pt x="14031" y="6691"/>
                  </a:cubicBezTo>
                  <a:cubicBezTo>
                    <a:pt x="13479" y="6669"/>
                    <a:pt x="12903" y="6669"/>
                    <a:pt x="12375" y="6669"/>
                  </a:cubicBezTo>
                  <a:cubicBezTo>
                    <a:pt x="11151" y="5226"/>
                    <a:pt x="9735" y="3916"/>
                    <a:pt x="8079" y="2940"/>
                  </a:cubicBezTo>
                  <a:cubicBezTo>
                    <a:pt x="8103" y="2918"/>
                    <a:pt x="8151" y="2873"/>
                    <a:pt x="8199" y="2807"/>
                  </a:cubicBezTo>
                  <a:cubicBezTo>
                    <a:pt x="9043" y="1857"/>
                    <a:pt x="10897" y="479"/>
                    <a:pt x="12357" y="479"/>
                  </a:cubicBezTo>
                  <a:close/>
                  <a:moveTo>
                    <a:pt x="7791" y="3317"/>
                  </a:moveTo>
                  <a:cubicBezTo>
                    <a:pt x="9279" y="4205"/>
                    <a:pt x="10599" y="5381"/>
                    <a:pt x="11751" y="6691"/>
                  </a:cubicBezTo>
                  <a:cubicBezTo>
                    <a:pt x="9615" y="6758"/>
                    <a:pt x="7503" y="7024"/>
                    <a:pt x="5439" y="7534"/>
                  </a:cubicBezTo>
                  <a:cubicBezTo>
                    <a:pt x="5319" y="7556"/>
                    <a:pt x="5199" y="7579"/>
                    <a:pt x="5055" y="7646"/>
                  </a:cubicBezTo>
                  <a:cubicBezTo>
                    <a:pt x="5079" y="7579"/>
                    <a:pt x="5079" y="7556"/>
                    <a:pt x="5103" y="7490"/>
                  </a:cubicBezTo>
                  <a:cubicBezTo>
                    <a:pt x="5895" y="6025"/>
                    <a:pt x="6735" y="4582"/>
                    <a:pt x="7791" y="3317"/>
                  </a:cubicBezTo>
                  <a:close/>
                  <a:moveTo>
                    <a:pt x="4815" y="2052"/>
                  </a:moveTo>
                  <a:cubicBezTo>
                    <a:pt x="5751" y="2274"/>
                    <a:pt x="6591" y="2651"/>
                    <a:pt x="7359" y="3051"/>
                  </a:cubicBezTo>
                  <a:cubicBezTo>
                    <a:pt x="6783" y="3806"/>
                    <a:pt x="6279" y="4582"/>
                    <a:pt x="5799" y="5337"/>
                  </a:cubicBezTo>
                  <a:cubicBezTo>
                    <a:pt x="5295" y="6136"/>
                    <a:pt x="4839" y="6935"/>
                    <a:pt x="4455" y="7779"/>
                  </a:cubicBezTo>
                  <a:cubicBezTo>
                    <a:pt x="4095" y="7889"/>
                    <a:pt x="3735" y="8000"/>
                    <a:pt x="3351" y="8156"/>
                  </a:cubicBezTo>
                  <a:cubicBezTo>
                    <a:pt x="2703" y="6691"/>
                    <a:pt x="2271" y="5204"/>
                    <a:pt x="1983" y="3606"/>
                  </a:cubicBezTo>
                  <a:cubicBezTo>
                    <a:pt x="2210" y="3672"/>
                    <a:pt x="2456" y="3704"/>
                    <a:pt x="2706" y="3704"/>
                  </a:cubicBezTo>
                  <a:cubicBezTo>
                    <a:pt x="3724" y="3704"/>
                    <a:pt x="4796" y="3157"/>
                    <a:pt x="4815" y="2052"/>
                  </a:cubicBezTo>
                  <a:close/>
                  <a:moveTo>
                    <a:pt x="12735" y="7090"/>
                  </a:moveTo>
                  <a:cubicBezTo>
                    <a:pt x="13143" y="7090"/>
                    <a:pt x="13551" y="7090"/>
                    <a:pt x="13959" y="7113"/>
                  </a:cubicBezTo>
                  <a:cubicBezTo>
                    <a:pt x="13839" y="7490"/>
                    <a:pt x="13743" y="7889"/>
                    <a:pt x="13671" y="8266"/>
                  </a:cubicBezTo>
                  <a:cubicBezTo>
                    <a:pt x="13671" y="8245"/>
                    <a:pt x="13623" y="8245"/>
                    <a:pt x="13623" y="8222"/>
                  </a:cubicBezTo>
                  <a:cubicBezTo>
                    <a:pt x="13335" y="7823"/>
                    <a:pt x="13023" y="7467"/>
                    <a:pt x="12735" y="7090"/>
                  </a:cubicBezTo>
                  <a:close/>
                  <a:moveTo>
                    <a:pt x="4215" y="8245"/>
                  </a:moveTo>
                  <a:cubicBezTo>
                    <a:pt x="4071" y="8555"/>
                    <a:pt x="3951" y="8866"/>
                    <a:pt x="3783" y="9199"/>
                  </a:cubicBezTo>
                  <a:cubicBezTo>
                    <a:pt x="3711" y="8933"/>
                    <a:pt x="3591" y="8711"/>
                    <a:pt x="3495" y="8489"/>
                  </a:cubicBezTo>
                  <a:cubicBezTo>
                    <a:pt x="3519" y="8489"/>
                    <a:pt x="3543" y="8466"/>
                    <a:pt x="3543" y="8466"/>
                  </a:cubicBezTo>
                  <a:cubicBezTo>
                    <a:pt x="3759" y="8378"/>
                    <a:pt x="3999" y="8333"/>
                    <a:pt x="4215" y="8245"/>
                  </a:cubicBezTo>
                  <a:close/>
                  <a:moveTo>
                    <a:pt x="18978" y="7376"/>
                  </a:moveTo>
                  <a:cubicBezTo>
                    <a:pt x="19665" y="7376"/>
                    <a:pt x="20227" y="7955"/>
                    <a:pt x="20343" y="8533"/>
                  </a:cubicBezTo>
                  <a:cubicBezTo>
                    <a:pt x="20511" y="9199"/>
                    <a:pt x="20055" y="9909"/>
                    <a:pt x="19335" y="10131"/>
                  </a:cubicBezTo>
                  <a:cubicBezTo>
                    <a:pt x="19263" y="10109"/>
                    <a:pt x="19239" y="10087"/>
                    <a:pt x="19191" y="10087"/>
                  </a:cubicBezTo>
                  <a:cubicBezTo>
                    <a:pt x="19119" y="10087"/>
                    <a:pt x="19023" y="10109"/>
                    <a:pt x="18975" y="10176"/>
                  </a:cubicBezTo>
                  <a:lnTo>
                    <a:pt x="18951" y="10198"/>
                  </a:lnTo>
                  <a:cubicBezTo>
                    <a:pt x="18615" y="10198"/>
                    <a:pt x="18303" y="10065"/>
                    <a:pt x="18111" y="9843"/>
                  </a:cubicBezTo>
                  <a:cubicBezTo>
                    <a:pt x="17823" y="9554"/>
                    <a:pt x="17679" y="9177"/>
                    <a:pt x="17703" y="8777"/>
                  </a:cubicBezTo>
                  <a:cubicBezTo>
                    <a:pt x="17703" y="8755"/>
                    <a:pt x="17703" y="8688"/>
                    <a:pt x="17679" y="8666"/>
                  </a:cubicBezTo>
                  <a:cubicBezTo>
                    <a:pt x="17679" y="8644"/>
                    <a:pt x="17655" y="8644"/>
                    <a:pt x="17631" y="8644"/>
                  </a:cubicBezTo>
                  <a:cubicBezTo>
                    <a:pt x="17679" y="7978"/>
                    <a:pt x="18231" y="7446"/>
                    <a:pt x="18903" y="7379"/>
                  </a:cubicBezTo>
                  <a:cubicBezTo>
                    <a:pt x="18928" y="7377"/>
                    <a:pt x="18953" y="7376"/>
                    <a:pt x="18978" y="7376"/>
                  </a:cubicBezTo>
                  <a:close/>
                  <a:moveTo>
                    <a:pt x="14367" y="7157"/>
                  </a:moveTo>
                  <a:cubicBezTo>
                    <a:pt x="15495" y="7201"/>
                    <a:pt x="16599" y="7334"/>
                    <a:pt x="17679" y="7534"/>
                  </a:cubicBezTo>
                  <a:cubicBezTo>
                    <a:pt x="17295" y="7889"/>
                    <a:pt x="17103" y="8422"/>
                    <a:pt x="17223" y="8911"/>
                  </a:cubicBezTo>
                  <a:cubicBezTo>
                    <a:pt x="17247" y="9000"/>
                    <a:pt x="17319" y="9044"/>
                    <a:pt x="17415" y="9044"/>
                  </a:cubicBezTo>
                  <a:cubicBezTo>
                    <a:pt x="17319" y="9754"/>
                    <a:pt x="17895" y="10419"/>
                    <a:pt x="18639" y="10575"/>
                  </a:cubicBezTo>
                  <a:cubicBezTo>
                    <a:pt x="17919" y="11174"/>
                    <a:pt x="17079" y="11663"/>
                    <a:pt x="16215" y="12085"/>
                  </a:cubicBezTo>
                  <a:cubicBezTo>
                    <a:pt x="15591" y="10797"/>
                    <a:pt x="14679" y="9599"/>
                    <a:pt x="13983" y="8711"/>
                  </a:cubicBezTo>
                  <a:cubicBezTo>
                    <a:pt x="14127" y="8222"/>
                    <a:pt x="14295" y="7690"/>
                    <a:pt x="14367" y="7157"/>
                  </a:cubicBezTo>
                  <a:close/>
                  <a:moveTo>
                    <a:pt x="13815" y="9199"/>
                  </a:moveTo>
                  <a:cubicBezTo>
                    <a:pt x="14511" y="10087"/>
                    <a:pt x="15255" y="11174"/>
                    <a:pt x="15783" y="12218"/>
                  </a:cubicBezTo>
                  <a:cubicBezTo>
                    <a:pt x="14535" y="12750"/>
                    <a:pt x="13143" y="13128"/>
                    <a:pt x="11823" y="13416"/>
                  </a:cubicBezTo>
                  <a:cubicBezTo>
                    <a:pt x="12423" y="12462"/>
                    <a:pt x="12951" y="11463"/>
                    <a:pt x="13359" y="10419"/>
                  </a:cubicBezTo>
                  <a:cubicBezTo>
                    <a:pt x="13503" y="10020"/>
                    <a:pt x="13671" y="9599"/>
                    <a:pt x="13815" y="9199"/>
                  </a:cubicBezTo>
                  <a:close/>
                  <a:moveTo>
                    <a:pt x="3015" y="8666"/>
                  </a:moveTo>
                  <a:cubicBezTo>
                    <a:pt x="3183" y="9044"/>
                    <a:pt x="3375" y="9421"/>
                    <a:pt x="3543" y="9776"/>
                  </a:cubicBezTo>
                  <a:cubicBezTo>
                    <a:pt x="3063" y="10975"/>
                    <a:pt x="2703" y="12195"/>
                    <a:pt x="2415" y="13438"/>
                  </a:cubicBezTo>
                  <a:cubicBezTo>
                    <a:pt x="1695" y="13217"/>
                    <a:pt x="1023" y="12861"/>
                    <a:pt x="711" y="12218"/>
                  </a:cubicBezTo>
                  <a:cubicBezTo>
                    <a:pt x="-105" y="10575"/>
                    <a:pt x="1551" y="9310"/>
                    <a:pt x="3015" y="8666"/>
                  </a:cubicBezTo>
                  <a:close/>
                  <a:moveTo>
                    <a:pt x="3879" y="10331"/>
                  </a:moveTo>
                  <a:cubicBezTo>
                    <a:pt x="4599" y="11618"/>
                    <a:pt x="5511" y="12839"/>
                    <a:pt x="6519" y="13904"/>
                  </a:cubicBezTo>
                  <a:cubicBezTo>
                    <a:pt x="6039" y="13904"/>
                    <a:pt x="5559" y="13882"/>
                    <a:pt x="5103" y="13816"/>
                  </a:cubicBezTo>
                  <a:cubicBezTo>
                    <a:pt x="4479" y="13771"/>
                    <a:pt x="3663" y="13704"/>
                    <a:pt x="2919" y="13549"/>
                  </a:cubicBezTo>
                  <a:cubicBezTo>
                    <a:pt x="3159" y="12462"/>
                    <a:pt x="3495" y="11374"/>
                    <a:pt x="3879" y="10331"/>
                  </a:cubicBezTo>
                  <a:close/>
                  <a:moveTo>
                    <a:pt x="12063" y="7046"/>
                  </a:moveTo>
                  <a:cubicBezTo>
                    <a:pt x="12255" y="7246"/>
                    <a:pt x="12423" y="7467"/>
                    <a:pt x="12591" y="7667"/>
                  </a:cubicBezTo>
                  <a:cubicBezTo>
                    <a:pt x="12831" y="7978"/>
                    <a:pt x="13119" y="8333"/>
                    <a:pt x="13455" y="8755"/>
                  </a:cubicBezTo>
                  <a:cubicBezTo>
                    <a:pt x="13191" y="9776"/>
                    <a:pt x="12783" y="10752"/>
                    <a:pt x="12351" y="11663"/>
                  </a:cubicBezTo>
                  <a:cubicBezTo>
                    <a:pt x="12015" y="12306"/>
                    <a:pt x="11655" y="12928"/>
                    <a:pt x="11271" y="13527"/>
                  </a:cubicBezTo>
                  <a:cubicBezTo>
                    <a:pt x="10839" y="13594"/>
                    <a:pt x="10431" y="13660"/>
                    <a:pt x="10023" y="13704"/>
                  </a:cubicBezTo>
                  <a:cubicBezTo>
                    <a:pt x="9063" y="13860"/>
                    <a:pt x="8103" y="13904"/>
                    <a:pt x="7119" y="13904"/>
                  </a:cubicBezTo>
                  <a:cubicBezTo>
                    <a:pt x="6711" y="13438"/>
                    <a:pt x="6303" y="13017"/>
                    <a:pt x="6015" y="12639"/>
                  </a:cubicBezTo>
                  <a:cubicBezTo>
                    <a:pt x="5271" y="11707"/>
                    <a:pt x="4623" y="10752"/>
                    <a:pt x="4095" y="9709"/>
                  </a:cubicBezTo>
                  <a:cubicBezTo>
                    <a:pt x="4335" y="9154"/>
                    <a:pt x="4575" y="8578"/>
                    <a:pt x="4815" y="8045"/>
                  </a:cubicBezTo>
                  <a:cubicBezTo>
                    <a:pt x="5895" y="7756"/>
                    <a:pt x="7023" y="7534"/>
                    <a:pt x="8151" y="7357"/>
                  </a:cubicBezTo>
                  <a:cubicBezTo>
                    <a:pt x="9423" y="7157"/>
                    <a:pt x="10743" y="7090"/>
                    <a:pt x="12063" y="7046"/>
                  </a:cubicBezTo>
                  <a:close/>
                  <a:moveTo>
                    <a:pt x="10959" y="14015"/>
                  </a:moveTo>
                  <a:cubicBezTo>
                    <a:pt x="10479" y="14681"/>
                    <a:pt x="9951" y="15347"/>
                    <a:pt x="9399" y="15990"/>
                  </a:cubicBezTo>
                  <a:cubicBezTo>
                    <a:pt x="8703" y="15480"/>
                    <a:pt x="8079" y="14903"/>
                    <a:pt x="7551" y="14326"/>
                  </a:cubicBezTo>
                  <a:cubicBezTo>
                    <a:pt x="8079" y="14304"/>
                    <a:pt x="8583" y="14259"/>
                    <a:pt x="9111" y="14237"/>
                  </a:cubicBezTo>
                  <a:cubicBezTo>
                    <a:pt x="9711" y="14193"/>
                    <a:pt x="10335" y="14104"/>
                    <a:pt x="10959" y="14015"/>
                  </a:cubicBezTo>
                  <a:close/>
                  <a:moveTo>
                    <a:pt x="15951" y="12639"/>
                  </a:moveTo>
                  <a:cubicBezTo>
                    <a:pt x="16791" y="14415"/>
                    <a:pt x="16959" y="16168"/>
                    <a:pt x="15231" y="17145"/>
                  </a:cubicBezTo>
                  <a:cubicBezTo>
                    <a:pt x="14637" y="17494"/>
                    <a:pt x="14017" y="17644"/>
                    <a:pt x="13390" y="17644"/>
                  </a:cubicBezTo>
                  <a:cubicBezTo>
                    <a:pt x="12139" y="17644"/>
                    <a:pt x="10862" y="17047"/>
                    <a:pt x="9711" y="16235"/>
                  </a:cubicBezTo>
                  <a:cubicBezTo>
                    <a:pt x="10359" y="15524"/>
                    <a:pt x="10959" y="14748"/>
                    <a:pt x="11511" y="13926"/>
                  </a:cubicBezTo>
                  <a:cubicBezTo>
                    <a:pt x="12999" y="13660"/>
                    <a:pt x="14559" y="13238"/>
                    <a:pt x="15951" y="12639"/>
                  </a:cubicBezTo>
                  <a:close/>
                  <a:moveTo>
                    <a:pt x="2799" y="13949"/>
                  </a:moveTo>
                  <a:lnTo>
                    <a:pt x="3159" y="14015"/>
                  </a:lnTo>
                  <a:cubicBezTo>
                    <a:pt x="4359" y="14237"/>
                    <a:pt x="5631" y="14348"/>
                    <a:pt x="6879" y="14348"/>
                  </a:cubicBezTo>
                  <a:cubicBezTo>
                    <a:pt x="7455" y="14948"/>
                    <a:pt x="8223" y="15658"/>
                    <a:pt x="9111" y="16302"/>
                  </a:cubicBezTo>
                  <a:cubicBezTo>
                    <a:pt x="8199" y="17300"/>
                    <a:pt x="7143" y="18232"/>
                    <a:pt x="6015" y="19076"/>
                  </a:cubicBezTo>
                  <a:cubicBezTo>
                    <a:pt x="5919" y="18543"/>
                    <a:pt x="5655" y="18054"/>
                    <a:pt x="5199" y="17677"/>
                  </a:cubicBezTo>
                  <a:cubicBezTo>
                    <a:pt x="4776" y="17367"/>
                    <a:pt x="4231" y="17205"/>
                    <a:pt x="3686" y="17205"/>
                  </a:cubicBezTo>
                  <a:cubicBezTo>
                    <a:pt x="3180" y="17205"/>
                    <a:pt x="2675" y="17344"/>
                    <a:pt x="2271" y="17633"/>
                  </a:cubicBezTo>
                  <a:cubicBezTo>
                    <a:pt x="2343" y="16390"/>
                    <a:pt x="2559" y="15125"/>
                    <a:pt x="2799" y="13949"/>
                  </a:cubicBezTo>
                  <a:close/>
                  <a:moveTo>
                    <a:pt x="3687" y="17633"/>
                  </a:moveTo>
                  <a:cubicBezTo>
                    <a:pt x="4109" y="17633"/>
                    <a:pt x="4531" y="17748"/>
                    <a:pt x="4863" y="17988"/>
                  </a:cubicBezTo>
                  <a:cubicBezTo>
                    <a:pt x="5247" y="18232"/>
                    <a:pt x="5487" y="18676"/>
                    <a:pt x="5583" y="19165"/>
                  </a:cubicBezTo>
                  <a:cubicBezTo>
                    <a:pt x="5655" y="19653"/>
                    <a:pt x="5535" y="20141"/>
                    <a:pt x="5223" y="20519"/>
                  </a:cubicBezTo>
                  <a:cubicBezTo>
                    <a:pt x="4835" y="20977"/>
                    <a:pt x="4287" y="21177"/>
                    <a:pt x="3728" y="21177"/>
                  </a:cubicBezTo>
                  <a:cubicBezTo>
                    <a:pt x="3422" y="21177"/>
                    <a:pt x="3112" y="21116"/>
                    <a:pt x="2823" y="21006"/>
                  </a:cubicBezTo>
                  <a:cubicBezTo>
                    <a:pt x="2655" y="20962"/>
                    <a:pt x="2511" y="20873"/>
                    <a:pt x="2343" y="20762"/>
                  </a:cubicBezTo>
                  <a:cubicBezTo>
                    <a:pt x="2295" y="20740"/>
                    <a:pt x="2271" y="20718"/>
                    <a:pt x="2199" y="20718"/>
                  </a:cubicBezTo>
                  <a:cubicBezTo>
                    <a:pt x="1695" y="20008"/>
                    <a:pt x="1551" y="18942"/>
                    <a:pt x="2223" y="18210"/>
                  </a:cubicBezTo>
                  <a:cubicBezTo>
                    <a:pt x="2577" y="17832"/>
                    <a:pt x="3132" y="17633"/>
                    <a:pt x="3687" y="17633"/>
                  </a:cubicBezTo>
                  <a:close/>
                  <a:moveTo>
                    <a:pt x="2847" y="0"/>
                  </a:moveTo>
                  <a:cubicBezTo>
                    <a:pt x="2784" y="0"/>
                    <a:pt x="2719" y="4"/>
                    <a:pt x="2655" y="11"/>
                  </a:cubicBezTo>
                  <a:cubicBezTo>
                    <a:pt x="1503" y="99"/>
                    <a:pt x="471" y="1231"/>
                    <a:pt x="759" y="2274"/>
                  </a:cubicBezTo>
                  <a:cubicBezTo>
                    <a:pt x="783" y="2341"/>
                    <a:pt x="831" y="2385"/>
                    <a:pt x="879" y="2385"/>
                  </a:cubicBezTo>
                  <a:cubicBezTo>
                    <a:pt x="879" y="2896"/>
                    <a:pt x="1191" y="3251"/>
                    <a:pt x="1575" y="3473"/>
                  </a:cubicBezTo>
                  <a:lnTo>
                    <a:pt x="1575" y="3495"/>
                  </a:lnTo>
                  <a:cubicBezTo>
                    <a:pt x="1743" y="5160"/>
                    <a:pt x="2199" y="6802"/>
                    <a:pt x="2871" y="8355"/>
                  </a:cubicBezTo>
                  <a:cubicBezTo>
                    <a:pt x="999" y="9154"/>
                    <a:pt x="-681" y="10442"/>
                    <a:pt x="279" y="12373"/>
                  </a:cubicBezTo>
                  <a:cubicBezTo>
                    <a:pt x="639" y="13150"/>
                    <a:pt x="1455" y="13571"/>
                    <a:pt x="2319" y="13816"/>
                  </a:cubicBezTo>
                  <a:cubicBezTo>
                    <a:pt x="2031" y="15102"/>
                    <a:pt x="1839" y="16412"/>
                    <a:pt x="1743" y="17700"/>
                  </a:cubicBezTo>
                  <a:cubicBezTo>
                    <a:pt x="1743" y="17811"/>
                    <a:pt x="1815" y="17900"/>
                    <a:pt x="1911" y="17921"/>
                  </a:cubicBezTo>
                  <a:cubicBezTo>
                    <a:pt x="1119" y="18765"/>
                    <a:pt x="1143" y="20097"/>
                    <a:pt x="1983" y="20873"/>
                  </a:cubicBezTo>
                  <a:cubicBezTo>
                    <a:pt x="2031" y="20896"/>
                    <a:pt x="2031" y="20896"/>
                    <a:pt x="2055" y="20896"/>
                  </a:cubicBezTo>
                  <a:lnTo>
                    <a:pt x="2055" y="20962"/>
                  </a:lnTo>
                  <a:lnTo>
                    <a:pt x="2079" y="20962"/>
                  </a:lnTo>
                  <a:cubicBezTo>
                    <a:pt x="2079" y="21006"/>
                    <a:pt x="2079" y="21051"/>
                    <a:pt x="2151" y="21073"/>
                  </a:cubicBezTo>
                  <a:cubicBezTo>
                    <a:pt x="2587" y="21426"/>
                    <a:pt x="3151" y="21600"/>
                    <a:pt x="3717" y="21600"/>
                  </a:cubicBezTo>
                  <a:cubicBezTo>
                    <a:pt x="4396" y="21600"/>
                    <a:pt x="5076" y="21348"/>
                    <a:pt x="5535" y="20851"/>
                  </a:cubicBezTo>
                  <a:cubicBezTo>
                    <a:pt x="5895" y="20452"/>
                    <a:pt x="6063" y="19919"/>
                    <a:pt x="6063" y="19408"/>
                  </a:cubicBezTo>
                  <a:cubicBezTo>
                    <a:pt x="7335" y="18543"/>
                    <a:pt x="8463" y="17567"/>
                    <a:pt x="9495" y="16479"/>
                  </a:cubicBezTo>
                  <a:cubicBezTo>
                    <a:pt x="10775" y="17359"/>
                    <a:pt x="12257" y="18070"/>
                    <a:pt x="13657" y="18070"/>
                  </a:cubicBezTo>
                  <a:cubicBezTo>
                    <a:pt x="14514" y="18070"/>
                    <a:pt x="15341" y="17803"/>
                    <a:pt x="16071" y="17145"/>
                  </a:cubicBezTo>
                  <a:cubicBezTo>
                    <a:pt x="17463" y="15902"/>
                    <a:pt x="17199" y="14126"/>
                    <a:pt x="16431" y="12418"/>
                  </a:cubicBezTo>
                  <a:cubicBezTo>
                    <a:pt x="17439" y="11907"/>
                    <a:pt x="18399" y="11330"/>
                    <a:pt x="19143" y="10575"/>
                  </a:cubicBezTo>
                  <a:cubicBezTo>
                    <a:pt x="20103" y="10486"/>
                    <a:pt x="20919" y="9665"/>
                    <a:pt x="20896" y="8755"/>
                  </a:cubicBezTo>
                  <a:cubicBezTo>
                    <a:pt x="20871" y="7834"/>
                    <a:pt x="20051" y="6935"/>
                    <a:pt x="19013" y="6935"/>
                  </a:cubicBezTo>
                  <a:cubicBezTo>
                    <a:pt x="19000" y="6935"/>
                    <a:pt x="18988" y="6935"/>
                    <a:pt x="18975" y="6935"/>
                  </a:cubicBezTo>
                  <a:cubicBezTo>
                    <a:pt x="18615" y="6935"/>
                    <a:pt x="18279" y="7090"/>
                    <a:pt x="17991" y="7268"/>
                  </a:cubicBezTo>
                  <a:cubicBezTo>
                    <a:pt x="17991" y="7201"/>
                    <a:pt x="17919" y="7113"/>
                    <a:pt x="17799" y="7113"/>
                  </a:cubicBezTo>
                  <a:cubicBezTo>
                    <a:pt x="16695" y="6913"/>
                    <a:pt x="15591" y="6802"/>
                    <a:pt x="14463" y="6713"/>
                  </a:cubicBezTo>
                  <a:cubicBezTo>
                    <a:pt x="14559" y="6225"/>
                    <a:pt x="14655" y="5692"/>
                    <a:pt x="14679" y="5204"/>
                  </a:cubicBezTo>
                  <a:cubicBezTo>
                    <a:pt x="14823" y="3783"/>
                    <a:pt x="15135" y="1653"/>
                    <a:pt x="13815" y="587"/>
                  </a:cubicBezTo>
                  <a:cubicBezTo>
                    <a:pt x="13346" y="215"/>
                    <a:pt x="12793" y="66"/>
                    <a:pt x="12224" y="66"/>
                  </a:cubicBezTo>
                  <a:cubicBezTo>
                    <a:pt x="11367" y="66"/>
                    <a:pt x="10475" y="404"/>
                    <a:pt x="9783" y="831"/>
                  </a:cubicBezTo>
                  <a:cubicBezTo>
                    <a:pt x="8991" y="1342"/>
                    <a:pt x="8295" y="2008"/>
                    <a:pt x="7671" y="2718"/>
                  </a:cubicBezTo>
                  <a:cubicBezTo>
                    <a:pt x="6831" y="2252"/>
                    <a:pt x="5895" y="1896"/>
                    <a:pt x="4911" y="1653"/>
                  </a:cubicBezTo>
                  <a:lnTo>
                    <a:pt x="4791" y="1653"/>
                  </a:lnTo>
                  <a:cubicBezTo>
                    <a:pt x="4611" y="777"/>
                    <a:pt x="3817" y="0"/>
                    <a:pt x="284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" name="Google Shape;155;p13"/>
            <p:cNvSpPr/>
            <p:nvPr/>
          </p:nvSpPr>
          <p:spPr>
            <a:xfrm>
              <a:off x="90740" y="853903"/>
              <a:ext cx="57254" cy="8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600" fill="norm" stroke="1" extrusionOk="0">
                  <a:moveTo>
                    <a:pt x="17639" y="0"/>
                  </a:moveTo>
                  <a:cubicBezTo>
                    <a:pt x="17450" y="0"/>
                    <a:pt x="17250" y="58"/>
                    <a:pt x="17003" y="233"/>
                  </a:cubicBezTo>
                  <a:cubicBezTo>
                    <a:pt x="11415" y="500"/>
                    <a:pt x="6945" y="2873"/>
                    <a:pt x="3592" y="6303"/>
                  </a:cubicBezTo>
                  <a:cubicBezTo>
                    <a:pt x="-138" y="10783"/>
                    <a:pt x="-879" y="16063"/>
                    <a:pt x="980" y="20276"/>
                  </a:cubicBezTo>
                  <a:cubicBezTo>
                    <a:pt x="1356" y="21334"/>
                    <a:pt x="2839" y="21600"/>
                    <a:pt x="3956" y="21600"/>
                  </a:cubicBezTo>
                  <a:cubicBezTo>
                    <a:pt x="5450" y="21334"/>
                    <a:pt x="6568" y="20276"/>
                    <a:pt x="5827" y="19227"/>
                  </a:cubicBezTo>
                  <a:cubicBezTo>
                    <a:pt x="3215" y="11574"/>
                    <a:pt x="11039" y="6303"/>
                    <a:pt x="18486" y="4721"/>
                  </a:cubicBezTo>
                  <a:cubicBezTo>
                    <a:pt x="19980" y="4455"/>
                    <a:pt x="20721" y="3397"/>
                    <a:pt x="20356" y="2082"/>
                  </a:cubicBezTo>
                  <a:cubicBezTo>
                    <a:pt x="19980" y="1024"/>
                    <a:pt x="19603" y="500"/>
                    <a:pt x="18486" y="233"/>
                  </a:cubicBezTo>
                  <a:cubicBezTo>
                    <a:pt x="18239" y="233"/>
                    <a:pt x="17992" y="0"/>
                    <a:pt x="1763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36" name="Google Shape;156;p13"/>
          <p:cNvGrpSpPr/>
          <p:nvPr/>
        </p:nvGrpSpPr>
        <p:grpSpPr>
          <a:xfrm>
            <a:off x="399130" y="505858"/>
            <a:ext cx="1129695" cy="1147894"/>
            <a:chOff x="0" y="0"/>
            <a:chExt cx="1129694" cy="1147893"/>
          </a:xfrm>
        </p:grpSpPr>
        <p:sp>
          <p:nvSpPr>
            <p:cNvPr id="223" name="Google Shape;157;p13"/>
            <p:cNvSpPr/>
            <p:nvPr/>
          </p:nvSpPr>
          <p:spPr>
            <a:xfrm>
              <a:off x="0" y="0"/>
              <a:ext cx="1129695" cy="114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18847" y="317"/>
                  </a:moveTo>
                  <a:cubicBezTo>
                    <a:pt x="19305" y="317"/>
                    <a:pt x="19782" y="492"/>
                    <a:pt x="20190" y="898"/>
                  </a:cubicBezTo>
                  <a:cubicBezTo>
                    <a:pt x="20811" y="1487"/>
                    <a:pt x="20928" y="2409"/>
                    <a:pt x="20520" y="3175"/>
                  </a:cubicBezTo>
                  <a:cubicBezTo>
                    <a:pt x="20199" y="3765"/>
                    <a:pt x="19549" y="4221"/>
                    <a:pt x="18900" y="4221"/>
                  </a:cubicBezTo>
                  <a:cubicBezTo>
                    <a:pt x="18684" y="4221"/>
                    <a:pt x="18468" y="4171"/>
                    <a:pt x="18265" y="4059"/>
                  </a:cubicBezTo>
                  <a:cubicBezTo>
                    <a:pt x="18420" y="3882"/>
                    <a:pt x="18595" y="3686"/>
                    <a:pt x="18790" y="3529"/>
                  </a:cubicBezTo>
                  <a:cubicBezTo>
                    <a:pt x="18887" y="3430"/>
                    <a:pt x="18809" y="3332"/>
                    <a:pt x="18751" y="3273"/>
                  </a:cubicBezTo>
                  <a:cubicBezTo>
                    <a:pt x="18768" y="2927"/>
                    <a:pt x="18483" y="2566"/>
                    <a:pt x="18148" y="2566"/>
                  </a:cubicBezTo>
                  <a:cubicBezTo>
                    <a:pt x="18103" y="2566"/>
                    <a:pt x="18058" y="2572"/>
                    <a:pt x="18012" y="2587"/>
                  </a:cubicBezTo>
                  <a:cubicBezTo>
                    <a:pt x="17973" y="2606"/>
                    <a:pt x="17973" y="2606"/>
                    <a:pt x="17934" y="2645"/>
                  </a:cubicBezTo>
                  <a:cubicBezTo>
                    <a:pt x="17917" y="2627"/>
                    <a:pt x="17899" y="2618"/>
                    <a:pt x="17880" y="2618"/>
                  </a:cubicBezTo>
                  <a:cubicBezTo>
                    <a:pt x="17856" y="2618"/>
                    <a:pt x="17830" y="2632"/>
                    <a:pt x="17798" y="2665"/>
                  </a:cubicBezTo>
                  <a:cubicBezTo>
                    <a:pt x="17624" y="2801"/>
                    <a:pt x="17431" y="2976"/>
                    <a:pt x="17276" y="3152"/>
                  </a:cubicBezTo>
                  <a:cubicBezTo>
                    <a:pt x="17292" y="3131"/>
                    <a:pt x="17291" y="3095"/>
                    <a:pt x="17273" y="3077"/>
                  </a:cubicBezTo>
                  <a:cubicBezTo>
                    <a:pt x="16445" y="1649"/>
                    <a:pt x="17578" y="317"/>
                    <a:pt x="18847" y="317"/>
                  </a:cubicBezTo>
                  <a:close/>
                  <a:moveTo>
                    <a:pt x="18051" y="2802"/>
                  </a:moveTo>
                  <a:cubicBezTo>
                    <a:pt x="18342" y="2861"/>
                    <a:pt x="18557" y="3038"/>
                    <a:pt x="18557" y="3332"/>
                  </a:cubicBezTo>
                  <a:cubicBezTo>
                    <a:pt x="17234" y="4608"/>
                    <a:pt x="15718" y="5884"/>
                    <a:pt x="14668" y="7395"/>
                  </a:cubicBezTo>
                  <a:cubicBezTo>
                    <a:pt x="14493" y="7199"/>
                    <a:pt x="14298" y="7023"/>
                    <a:pt x="14085" y="6885"/>
                  </a:cubicBezTo>
                  <a:cubicBezTo>
                    <a:pt x="15446" y="5610"/>
                    <a:pt x="16690" y="4157"/>
                    <a:pt x="18012" y="2861"/>
                  </a:cubicBezTo>
                  <a:cubicBezTo>
                    <a:pt x="18012" y="2841"/>
                    <a:pt x="18051" y="2841"/>
                    <a:pt x="18051" y="2802"/>
                  </a:cubicBezTo>
                  <a:close/>
                  <a:moveTo>
                    <a:pt x="3782" y="7492"/>
                  </a:moveTo>
                  <a:cubicBezTo>
                    <a:pt x="3819" y="7492"/>
                    <a:pt x="3858" y="7499"/>
                    <a:pt x="3897" y="7513"/>
                  </a:cubicBezTo>
                  <a:lnTo>
                    <a:pt x="3916" y="7513"/>
                  </a:lnTo>
                  <a:cubicBezTo>
                    <a:pt x="5433" y="8043"/>
                    <a:pt x="6988" y="8377"/>
                    <a:pt x="8563" y="8475"/>
                  </a:cubicBezTo>
                  <a:cubicBezTo>
                    <a:pt x="8563" y="8554"/>
                    <a:pt x="8582" y="8632"/>
                    <a:pt x="8622" y="8652"/>
                  </a:cubicBezTo>
                  <a:cubicBezTo>
                    <a:pt x="8544" y="8868"/>
                    <a:pt x="8485" y="9064"/>
                    <a:pt x="8447" y="9280"/>
                  </a:cubicBezTo>
                  <a:cubicBezTo>
                    <a:pt x="8447" y="9260"/>
                    <a:pt x="8447" y="9260"/>
                    <a:pt x="8427" y="9260"/>
                  </a:cubicBezTo>
                  <a:cubicBezTo>
                    <a:pt x="6774" y="8927"/>
                    <a:pt x="5141" y="8554"/>
                    <a:pt x="3508" y="8102"/>
                  </a:cubicBezTo>
                  <a:lnTo>
                    <a:pt x="3430" y="8102"/>
                  </a:lnTo>
                  <a:lnTo>
                    <a:pt x="3430" y="8063"/>
                  </a:lnTo>
                  <a:cubicBezTo>
                    <a:pt x="3311" y="7822"/>
                    <a:pt x="3520" y="7492"/>
                    <a:pt x="3782" y="7492"/>
                  </a:cubicBezTo>
                  <a:close/>
                  <a:moveTo>
                    <a:pt x="2705" y="5821"/>
                  </a:moveTo>
                  <a:cubicBezTo>
                    <a:pt x="3551" y="5821"/>
                    <a:pt x="4313" y="6434"/>
                    <a:pt x="4383" y="7317"/>
                  </a:cubicBezTo>
                  <a:cubicBezTo>
                    <a:pt x="4169" y="7277"/>
                    <a:pt x="3975" y="7199"/>
                    <a:pt x="3761" y="7101"/>
                  </a:cubicBezTo>
                  <a:cubicBezTo>
                    <a:pt x="3742" y="7096"/>
                    <a:pt x="3725" y="7093"/>
                    <a:pt x="3708" y="7093"/>
                  </a:cubicBezTo>
                  <a:cubicBezTo>
                    <a:pt x="3601" y="7093"/>
                    <a:pt x="3533" y="7193"/>
                    <a:pt x="3567" y="7277"/>
                  </a:cubicBezTo>
                  <a:cubicBezTo>
                    <a:pt x="3236" y="7415"/>
                    <a:pt x="3042" y="7866"/>
                    <a:pt x="3294" y="8161"/>
                  </a:cubicBezTo>
                  <a:cubicBezTo>
                    <a:pt x="3294" y="8181"/>
                    <a:pt x="3314" y="8181"/>
                    <a:pt x="3333" y="8181"/>
                  </a:cubicBezTo>
                  <a:cubicBezTo>
                    <a:pt x="3314" y="8259"/>
                    <a:pt x="3333" y="8377"/>
                    <a:pt x="3430" y="8397"/>
                  </a:cubicBezTo>
                  <a:cubicBezTo>
                    <a:pt x="3722" y="8495"/>
                    <a:pt x="4013" y="8593"/>
                    <a:pt x="4305" y="8671"/>
                  </a:cubicBezTo>
                  <a:cubicBezTo>
                    <a:pt x="3795" y="9225"/>
                    <a:pt x="3137" y="9555"/>
                    <a:pt x="2369" y="9555"/>
                  </a:cubicBezTo>
                  <a:cubicBezTo>
                    <a:pt x="2347" y="9555"/>
                    <a:pt x="2325" y="9555"/>
                    <a:pt x="2302" y="9555"/>
                  </a:cubicBezTo>
                  <a:cubicBezTo>
                    <a:pt x="1194" y="9535"/>
                    <a:pt x="-167" y="8691"/>
                    <a:pt x="475" y="7415"/>
                  </a:cubicBezTo>
                  <a:cubicBezTo>
                    <a:pt x="864" y="6669"/>
                    <a:pt x="1564" y="6002"/>
                    <a:pt x="2419" y="5845"/>
                  </a:cubicBezTo>
                  <a:cubicBezTo>
                    <a:pt x="2515" y="5829"/>
                    <a:pt x="2611" y="5821"/>
                    <a:pt x="2705" y="5821"/>
                  </a:cubicBezTo>
                  <a:close/>
                  <a:moveTo>
                    <a:pt x="11738" y="6627"/>
                  </a:moveTo>
                  <a:cubicBezTo>
                    <a:pt x="12749" y="6627"/>
                    <a:pt x="13778" y="6960"/>
                    <a:pt x="14357" y="7553"/>
                  </a:cubicBezTo>
                  <a:cubicBezTo>
                    <a:pt x="15523" y="8769"/>
                    <a:pt x="15737" y="10889"/>
                    <a:pt x="14551" y="12165"/>
                  </a:cubicBezTo>
                  <a:cubicBezTo>
                    <a:pt x="13886" y="12899"/>
                    <a:pt x="12902" y="13325"/>
                    <a:pt x="11924" y="13325"/>
                  </a:cubicBezTo>
                  <a:cubicBezTo>
                    <a:pt x="11358" y="13325"/>
                    <a:pt x="10793" y="13182"/>
                    <a:pt x="10293" y="12872"/>
                  </a:cubicBezTo>
                  <a:cubicBezTo>
                    <a:pt x="8855" y="11989"/>
                    <a:pt x="8388" y="10183"/>
                    <a:pt x="8855" y="8632"/>
                  </a:cubicBezTo>
                  <a:cubicBezTo>
                    <a:pt x="8855" y="8613"/>
                    <a:pt x="8874" y="8574"/>
                    <a:pt x="8874" y="8554"/>
                  </a:cubicBezTo>
                  <a:cubicBezTo>
                    <a:pt x="8913" y="8534"/>
                    <a:pt x="8913" y="8515"/>
                    <a:pt x="8913" y="8475"/>
                  </a:cubicBezTo>
                  <a:lnTo>
                    <a:pt x="8913" y="8436"/>
                  </a:lnTo>
                  <a:cubicBezTo>
                    <a:pt x="9164" y="7177"/>
                    <a:pt x="10437" y="6627"/>
                    <a:pt x="11738" y="6627"/>
                  </a:cubicBezTo>
                  <a:close/>
                  <a:moveTo>
                    <a:pt x="13404" y="13343"/>
                  </a:moveTo>
                  <a:cubicBezTo>
                    <a:pt x="13890" y="15012"/>
                    <a:pt x="14473" y="16719"/>
                    <a:pt x="15154" y="18329"/>
                  </a:cubicBezTo>
                  <a:cubicBezTo>
                    <a:pt x="15115" y="18329"/>
                    <a:pt x="15095" y="18349"/>
                    <a:pt x="15095" y="18368"/>
                  </a:cubicBezTo>
                  <a:cubicBezTo>
                    <a:pt x="15065" y="18555"/>
                    <a:pt x="14875" y="18692"/>
                    <a:pt x="14681" y="18692"/>
                  </a:cubicBezTo>
                  <a:cubicBezTo>
                    <a:pt x="14631" y="18692"/>
                    <a:pt x="14580" y="18683"/>
                    <a:pt x="14532" y="18663"/>
                  </a:cubicBezTo>
                  <a:cubicBezTo>
                    <a:pt x="14007" y="16916"/>
                    <a:pt x="13132" y="15247"/>
                    <a:pt x="12451" y="13579"/>
                  </a:cubicBezTo>
                  <a:cubicBezTo>
                    <a:pt x="12762" y="13540"/>
                    <a:pt x="13093" y="13461"/>
                    <a:pt x="13404" y="13343"/>
                  </a:cubicBezTo>
                  <a:close/>
                  <a:moveTo>
                    <a:pt x="13987" y="17897"/>
                  </a:moveTo>
                  <a:cubicBezTo>
                    <a:pt x="14104" y="18113"/>
                    <a:pt x="14220" y="18349"/>
                    <a:pt x="14376" y="18565"/>
                  </a:cubicBezTo>
                  <a:cubicBezTo>
                    <a:pt x="14318" y="18565"/>
                    <a:pt x="14298" y="18604"/>
                    <a:pt x="14318" y="18663"/>
                  </a:cubicBezTo>
                  <a:cubicBezTo>
                    <a:pt x="14425" y="18810"/>
                    <a:pt x="14581" y="18875"/>
                    <a:pt x="14741" y="18875"/>
                  </a:cubicBezTo>
                  <a:cubicBezTo>
                    <a:pt x="14984" y="18875"/>
                    <a:pt x="15235" y="18723"/>
                    <a:pt x="15329" y="18486"/>
                  </a:cubicBezTo>
                  <a:cubicBezTo>
                    <a:pt x="15337" y="18488"/>
                    <a:pt x="15345" y="18490"/>
                    <a:pt x="15353" y="18490"/>
                  </a:cubicBezTo>
                  <a:cubicBezTo>
                    <a:pt x="15410" y="18490"/>
                    <a:pt x="15482" y="18435"/>
                    <a:pt x="15465" y="18349"/>
                  </a:cubicBezTo>
                  <a:cubicBezTo>
                    <a:pt x="15426" y="18211"/>
                    <a:pt x="15387" y="18094"/>
                    <a:pt x="15348" y="17976"/>
                  </a:cubicBezTo>
                  <a:cubicBezTo>
                    <a:pt x="17152" y="18805"/>
                    <a:pt x="16150" y="21275"/>
                    <a:pt x="14468" y="21275"/>
                  </a:cubicBezTo>
                  <a:cubicBezTo>
                    <a:pt x="14319" y="21275"/>
                    <a:pt x="14165" y="21256"/>
                    <a:pt x="14007" y="21214"/>
                  </a:cubicBezTo>
                  <a:cubicBezTo>
                    <a:pt x="13171" y="21019"/>
                    <a:pt x="12607" y="20233"/>
                    <a:pt x="12840" y="19369"/>
                  </a:cubicBezTo>
                  <a:cubicBezTo>
                    <a:pt x="12996" y="18741"/>
                    <a:pt x="13482" y="18270"/>
                    <a:pt x="13987" y="17897"/>
                  </a:cubicBezTo>
                  <a:close/>
                  <a:moveTo>
                    <a:pt x="18789" y="0"/>
                  </a:moveTo>
                  <a:cubicBezTo>
                    <a:pt x="18339" y="0"/>
                    <a:pt x="17895" y="147"/>
                    <a:pt x="17526" y="466"/>
                  </a:cubicBezTo>
                  <a:cubicBezTo>
                    <a:pt x="16651" y="1114"/>
                    <a:pt x="16496" y="2311"/>
                    <a:pt x="17137" y="3214"/>
                  </a:cubicBezTo>
                  <a:cubicBezTo>
                    <a:pt x="17176" y="3234"/>
                    <a:pt x="17195" y="3234"/>
                    <a:pt x="17214" y="3234"/>
                  </a:cubicBezTo>
                  <a:cubicBezTo>
                    <a:pt x="16048" y="4333"/>
                    <a:pt x="14882" y="5492"/>
                    <a:pt x="13987" y="6787"/>
                  </a:cubicBezTo>
                  <a:cubicBezTo>
                    <a:pt x="13440" y="6446"/>
                    <a:pt x="12689" y="6268"/>
                    <a:pt x="11920" y="6268"/>
                  </a:cubicBezTo>
                  <a:cubicBezTo>
                    <a:pt x="10476" y="6268"/>
                    <a:pt x="8971" y="6894"/>
                    <a:pt x="8641" y="8239"/>
                  </a:cubicBezTo>
                  <a:cubicBezTo>
                    <a:pt x="7299" y="8043"/>
                    <a:pt x="6016" y="7788"/>
                    <a:pt x="4733" y="7435"/>
                  </a:cubicBezTo>
                  <a:cubicBezTo>
                    <a:pt x="4733" y="6375"/>
                    <a:pt x="3858" y="5531"/>
                    <a:pt x="2827" y="5492"/>
                  </a:cubicBezTo>
                  <a:cubicBezTo>
                    <a:pt x="2783" y="5489"/>
                    <a:pt x="2738" y="5487"/>
                    <a:pt x="2694" y="5487"/>
                  </a:cubicBezTo>
                  <a:cubicBezTo>
                    <a:pt x="1560" y="5487"/>
                    <a:pt x="536" y="6435"/>
                    <a:pt x="106" y="7474"/>
                  </a:cubicBezTo>
                  <a:cubicBezTo>
                    <a:pt x="-322" y="8613"/>
                    <a:pt x="611" y="9555"/>
                    <a:pt x="1661" y="9810"/>
                  </a:cubicBezTo>
                  <a:cubicBezTo>
                    <a:pt x="1889" y="9868"/>
                    <a:pt x="2123" y="9896"/>
                    <a:pt x="2355" y="9896"/>
                  </a:cubicBezTo>
                  <a:cubicBezTo>
                    <a:pt x="3231" y="9896"/>
                    <a:pt x="4090" y="9495"/>
                    <a:pt x="4597" y="8750"/>
                  </a:cubicBezTo>
                  <a:cubicBezTo>
                    <a:pt x="5861" y="9104"/>
                    <a:pt x="7163" y="9339"/>
                    <a:pt x="8447" y="9496"/>
                  </a:cubicBezTo>
                  <a:lnTo>
                    <a:pt x="8485" y="9496"/>
                  </a:lnTo>
                  <a:cubicBezTo>
                    <a:pt x="8330" y="11007"/>
                    <a:pt x="9049" y="12578"/>
                    <a:pt x="10430" y="13284"/>
                  </a:cubicBezTo>
                  <a:cubicBezTo>
                    <a:pt x="10906" y="13525"/>
                    <a:pt x="11442" y="13645"/>
                    <a:pt x="11985" y="13645"/>
                  </a:cubicBezTo>
                  <a:cubicBezTo>
                    <a:pt x="12063" y="13645"/>
                    <a:pt x="12140" y="13643"/>
                    <a:pt x="12218" y="13638"/>
                  </a:cubicBezTo>
                  <a:lnTo>
                    <a:pt x="12218" y="13657"/>
                  </a:lnTo>
                  <a:cubicBezTo>
                    <a:pt x="12724" y="14992"/>
                    <a:pt x="13229" y="16405"/>
                    <a:pt x="13910" y="17701"/>
                  </a:cubicBezTo>
                  <a:cubicBezTo>
                    <a:pt x="13152" y="18094"/>
                    <a:pt x="12510" y="18879"/>
                    <a:pt x="12510" y="19762"/>
                  </a:cubicBezTo>
                  <a:cubicBezTo>
                    <a:pt x="12471" y="20743"/>
                    <a:pt x="13327" y="21490"/>
                    <a:pt x="14260" y="21588"/>
                  </a:cubicBezTo>
                  <a:cubicBezTo>
                    <a:pt x="14338" y="21596"/>
                    <a:pt x="14415" y="21600"/>
                    <a:pt x="14491" y="21600"/>
                  </a:cubicBezTo>
                  <a:cubicBezTo>
                    <a:pt x="16521" y="21600"/>
                    <a:pt x="17583" y="18647"/>
                    <a:pt x="15484" y="17701"/>
                  </a:cubicBezTo>
                  <a:cubicBezTo>
                    <a:pt x="15458" y="17691"/>
                    <a:pt x="15435" y="17686"/>
                    <a:pt x="15414" y="17686"/>
                  </a:cubicBezTo>
                  <a:cubicBezTo>
                    <a:pt x="15356" y="17686"/>
                    <a:pt x="15313" y="17722"/>
                    <a:pt x="15271" y="17779"/>
                  </a:cubicBezTo>
                  <a:cubicBezTo>
                    <a:pt x="14785" y="16268"/>
                    <a:pt x="14201" y="14717"/>
                    <a:pt x="13579" y="13264"/>
                  </a:cubicBezTo>
                  <a:cubicBezTo>
                    <a:pt x="14260" y="12970"/>
                    <a:pt x="14843" y="12460"/>
                    <a:pt x="15232" y="11792"/>
                  </a:cubicBezTo>
                  <a:cubicBezTo>
                    <a:pt x="16009" y="10438"/>
                    <a:pt x="15737" y="8632"/>
                    <a:pt x="14745" y="7474"/>
                  </a:cubicBezTo>
                  <a:cubicBezTo>
                    <a:pt x="15931" y="6532"/>
                    <a:pt x="16981" y="5354"/>
                    <a:pt x="18051" y="4255"/>
                  </a:cubicBezTo>
                  <a:cubicBezTo>
                    <a:pt x="18321" y="4433"/>
                    <a:pt x="18617" y="4512"/>
                    <a:pt x="18914" y="4512"/>
                  </a:cubicBezTo>
                  <a:cubicBezTo>
                    <a:pt x="19596" y="4512"/>
                    <a:pt x="20282" y="4092"/>
                    <a:pt x="20676" y="3489"/>
                  </a:cubicBezTo>
                  <a:cubicBezTo>
                    <a:pt x="21278" y="2567"/>
                    <a:pt x="21161" y="1369"/>
                    <a:pt x="20325" y="604"/>
                  </a:cubicBezTo>
                  <a:cubicBezTo>
                    <a:pt x="19889" y="216"/>
                    <a:pt x="19335" y="0"/>
                    <a:pt x="18789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" name="Google Shape;158;p13"/>
            <p:cNvSpPr/>
            <p:nvPr/>
          </p:nvSpPr>
          <p:spPr>
            <a:xfrm>
              <a:off x="911728" y="16864"/>
              <a:ext cx="201857" cy="20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27" h="21600" fill="norm" stroke="1" extrusionOk="0">
                  <a:moveTo>
                    <a:pt x="12832" y="6516"/>
                  </a:moveTo>
                  <a:cubicBezTo>
                    <a:pt x="12953" y="6516"/>
                    <a:pt x="13069" y="6571"/>
                    <a:pt x="13160" y="6702"/>
                  </a:cubicBezTo>
                  <a:cubicBezTo>
                    <a:pt x="14565" y="8554"/>
                    <a:pt x="14471" y="11273"/>
                    <a:pt x="13160" y="13125"/>
                  </a:cubicBezTo>
                  <a:cubicBezTo>
                    <a:pt x="13063" y="13235"/>
                    <a:pt x="12956" y="13283"/>
                    <a:pt x="12853" y="13283"/>
                  </a:cubicBezTo>
                  <a:cubicBezTo>
                    <a:pt x="12548" y="13283"/>
                    <a:pt x="12270" y="12878"/>
                    <a:pt x="12409" y="12472"/>
                  </a:cubicBezTo>
                  <a:cubicBezTo>
                    <a:pt x="13347" y="10840"/>
                    <a:pt x="13252" y="9097"/>
                    <a:pt x="12317" y="7575"/>
                  </a:cubicBezTo>
                  <a:cubicBezTo>
                    <a:pt x="12030" y="7076"/>
                    <a:pt x="12450" y="6516"/>
                    <a:pt x="12832" y="6516"/>
                  </a:cubicBezTo>
                  <a:close/>
                  <a:moveTo>
                    <a:pt x="15045" y="8496"/>
                  </a:moveTo>
                  <a:cubicBezTo>
                    <a:pt x="15222" y="8496"/>
                    <a:pt x="15402" y="8582"/>
                    <a:pt x="15500" y="8771"/>
                  </a:cubicBezTo>
                  <a:cubicBezTo>
                    <a:pt x="16814" y="11056"/>
                    <a:pt x="15970" y="14321"/>
                    <a:pt x="14190" y="16173"/>
                  </a:cubicBezTo>
                  <a:cubicBezTo>
                    <a:pt x="14119" y="16232"/>
                    <a:pt x="14042" y="16259"/>
                    <a:pt x="13965" y="16259"/>
                  </a:cubicBezTo>
                  <a:cubicBezTo>
                    <a:pt x="13637" y="16259"/>
                    <a:pt x="13323" y="15764"/>
                    <a:pt x="13628" y="15410"/>
                  </a:cubicBezTo>
                  <a:cubicBezTo>
                    <a:pt x="15219" y="13668"/>
                    <a:pt x="15219" y="11383"/>
                    <a:pt x="14565" y="9207"/>
                  </a:cubicBezTo>
                  <a:cubicBezTo>
                    <a:pt x="14382" y="8781"/>
                    <a:pt x="14713" y="8496"/>
                    <a:pt x="15045" y="8496"/>
                  </a:cubicBezTo>
                  <a:close/>
                  <a:moveTo>
                    <a:pt x="8972" y="0"/>
                  </a:moveTo>
                  <a:cubicBezTo>
                    <a:pt x="2872" y="0"/>
                    <a:pt x="-2633" y="7362"/>
                    <a:pt x="1355" y="15194"/>
                  </a:cubicBezTo>
                  <a:lnTo>
                    <a:pt x="1355" y="15627"/>
                  </a:lnTo>
                  <a:cubicBezTo>
                    <a:pt x="2106" y="14757"/>
                    <a:pt x="3041" y="13778"/>
                    <a:pt x="3884" y="12908"/>
                  </a:cubicBezTo>
                  <a:cubicBezTo>
                    <a:pt x="4091" y="12747"/>
                    <a:pt x="4248" y="12647"/>
                    <a:pt x="4425" y="12647"/>
                  </a:cubicBezTo>
                  <a:cubicBezTo>
                    <a:pt x="4490" y="12647"/>
                    <a:pt x="4558" y="12661"/>
                    <a:pt x="4635" y="12688"/>
                  </a:cubicBezTo>
                  <a:cubicBezTo>
                    <a:pt x="4730" y="12582"/>
                    <a:pt x="4821" y="12472"/>
                    <a:pt x="4916" y="12472"/>
                  </a:cubicBezTo>
                  <a:cubicBezTo>
                    <a:pt x="5105" y="12417"/>
                    <a:pt x="5295" y="12389"/>
                    <a:pt x="5481" y="12389"/>
                  </a:cubicBezTo>
                  <a:cubicBezTo>
                    <a:pt x="7114" y="12389"/>
                    <a:pt x="8475" y="14424"/>
                    <a:pt x="8475" y="16280"/>
                  </a:cubicBezTo>
                  <a:cubicBezTo>
                    <a:pt x="8850" y="16500"/>
                    <a:pt x="9131" y="17259"/>
                    <a:pt x="8664" y="17696"/>
                  </a:cubicBezTo>
                  <a:lnTo>
                    <a:pt x="6135" y="20634"/>
                  </a:lnTo>
                  <a:cubicBezTo>
                    <a:pt x="7141" y="21304"/>
                    <a:pt x="8208" y="21600"/>
                    <a:pt x="9276" y="21600"/>
                  </a:cubicBezTo>
                  <a:cubicBezTo>
                    <a:pt x="12376" y="21600"/>
                    <a:pt x="15468" y="19084"/>
                    <a:pt x="17000" y="15847"/>
                  </a:cubicBezTo>
                  <a:cubicBezTo>
                    <a:pt x="18967" y="11599"/>
                    <a:pt x="18313" y="6595"/>
                    <a:pt x="15408" y="3220"/>
                  </a:cubicBezTo>
                  <a:cubicBezTo>
                    <a:pt x="13465" y="962"/>
                    <a:pt x="11178" y="0"/>
                    <a:pt x="8972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" name="Google Shape;159;p13"/>
            <p:cNvSpPr/>
            <p:nvPr/>
          </p:nvSpPr>
          <p:spPr>
            <a:xfrm>
              <a:off x="1063009" y="98291"/>
              <a:ext cx="29474" cy="7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93" h="21600" fill="norm" stroke="1" extrusionOk="0">
                  <a:moveTo>
                    <a:pt x="9493" y="0"/>
                  </a:moveTo>
                  <a:cubicBezTo>
                    <a:pt x="7588" y="0"/>
                    <a:pt x="5884" y="794"/>
                    <a:pt x="6635" y="1979"/>
                  </a:cubicBezTo>
                  <a:cubicBezTo>
                    <a:pt x="11289" y="8032"/>
                    <a:pt x="10116" y="14390"/>
                    <a:pt x="846" y="19238"/>
                  </a:cubicBezTo>
                  <a:cubicBezTo>
                    <a:pt x="-1041" y="20223"/>
                    <a:pt x="516" y="21600"/>
                    <a:pt x="2715" y="21600"/>
                  </a:cubicBezTo>
                  <a:cubicBezTo>
                    <a:pt x="3228" y="21600"/>
                    <a:pt x="3777" y="21524"/>
                    <a:pt x="4327" y="21361"/>
                  </a:cubicBezTo>
                  <a:cubicBezTo>
                    <a:pt x="15338" y="16819"/>
                    <a:pt x="20559" y="7124"/>
                    <a:pt x="12443" y="765"/>
                  </a:cubicBezTo>
                  <a:cubicBezTo>
                    <a:pt x="11637" y="239"/>
                    <a:pt x="10538" y="0"/>
                    <a:pt x="9493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" name="Google Shape;160;p13"/>
            <p:cNvSpPr/>
            <p:nvPr/>
          </p:nvSpPr>
          <p:spPr>
            <a:xfrm>
              <a:off x="1047836" y="80273"/>
              <a:ext cx="20616" cy="62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67" h="21600" fill="norm" stroke="1" extrusionOk="0">
                  <a:moveTo>
                    <a:pt x="6050" y="0"/>
                  </a:moveTo>
                  <a:cubicBezTo>
                    <a:pt x="2541" y="0"/>
                    <a:pt x="-1852" y="1698"/>
                    <a:pt x="825" y="3158"/>
                  </a:cubicBezTo>
                  <a:cubicBezTo>
                    <a:pt x="9039" y="8174"/>
                    <a:pt x="9871" y="13913"/>
                    <a:pt x="1631" y="18928"/>
                  </a:cubicBezTo>
                  <a:cubicBezTo>
                    <a:pt x="409" y="20264"/>
                    <a:pt x="2853" y="21600"/>
                    <a:pt x="5530" y="21600"/>
                  </a:cubicBezTo>
                  <a:cubicBezTo>
                    <a:pt x="6440" y="21600"/>
                    <a:pt x="7375" y="21442"/>
                    <a:pt x="8233" y="21079"/>
                  </a:cubicBezTo>
                  <a:cubicBezTo>
                    <a:pt x="18110" y="15340"/>
                    <a:pt x="19748" y="6385"/>
                    <a:pt x="8233" y="283"/>
                  </a:cubicBezTo>
                  <a:cubicBezTo>
                    <a:pt x="7609" y="91"/>
                    <a:pt x="6856" y="0"/>
                    <a:pt x="6050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" name="Google Shape;161;p13"/>
            <p:cNvSpPr/>
            <p:nvPr/>
          </p:nvSpPr>
          <p:spPr>
            <a:xfrm>
              <a:off x="755749" y="148920"/>
              <a:ext cx="239936" cy="24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57" y="0"/>
                  </a:moveTo>
                  <a:cubicBezTo>
                    <a:pt x="18970" y="184"/>
                    <a:pt x="18970" y="184"/>
                    <a:pt x="18970" y="277"/>
                  </a:cubicBezTo>
                  <a:cubicBezTo>
                    <a:pt x="12395" y="6369"/>
                    <a:pt x="6574" y="13202"/>
                    <a:pt x="0" y="19201"/>
                  </a:cubicBezTo>
                  <a:cubicBezTo>
                    <a:pt x="1032" y="19848"/>
                    <a:pt x="1972" y="20679"/>
                    <a:pt x="2817" y="21600"/>
                  </a:cubicBezTo>
                  <a:cubicBezTo>
                    <a:pt x="7793" y="14493"/>
                    <a:pt x="15213" y="8491"/>
                    <a:pt x="21600" y="2492"/>
                  </a:cubicBezTo>
                  <a:cubicBezTo>
                    <a:pt x="21600" y="1108"/>
                    <a:pt x="20565" y="184"/>
                    <a:pt x="1915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" name="Google Shape;162;p13"/>
            <p:cNvSpPr/>
            <p:nvPr/>
          </p:nvSpPr>
          <p:spPr>
            <a:xfrm>
              <a:off x="467526" y="352160"/>
              <a:ext cx="356764" cy="35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5" h="21600" fill="norm" stroke="1" extrusionOk="0">
                  <a:moveTo>
                    <a:pt x="8382" y="771"/>
                  </a:moveTo>
                  <a:cubicBezTo>
                    <a:pt x="8782" y="771"/>
                    <a:pt x="8726" y="1406"/>
                    <a:pt x="8382" y="1406"/>
                  </a:cubicBezTo>
                  <a:cubicBezTo>
                    <a:pt x="6663" y="1532"/>
                    <a:pt x="5230" y="1913"/>
                    <a:pt x="3798" y="3054"/>
                  </a:cubicBezTo>
                  <a:cubicBezTo>
                    <a:pt x="3779" y="3062"/>
                    <a:pt x="3761" y="3064"/>
                    <a:pt x="3743" y="3064"/>
                  </a:cubicBezTo>
                  <a:cubicBezTo>
                    <a:pt x="3591" y="3064"/>
                    <a:pt x="3467" y="2852"/>
                    <a:pt x="3568" y="2738"/>
                  </a:cubicBezTo>
                  <a:cubicBezTo>
                    <a:pt x="4945" y="1532"/>
                    <a:pt x="6663" y="771"/>
                    <a:pt x="8382" y="771"/>
                  </a:cubicBezTo>
                  <a:close/>
                  <a:moveTo>
                    <a:pt x="7682" y="2417"/>
                  </a:moveTo>
                  <a:cubicBezTo>
                    <a:pt x="7743" y="2417"/>
                    <a:pt x="7805" y="2419"/>
                    <a:pt x="7866" y="2421"/>
                  </a:cubicBezTo>
                  <a:cubicBezTo>
                    <a:pt x="8210" y="2421"/>
                    <a:pt x="8210" y="3054"/>
                    <a:pt x="7866" y="3054"/>
                  </a:cubicBezTo>
                  <a:cubicBezTo>
                    <a:pt x="7790" y="3052"/>
                    <a:pt x="7715" y="3050"/>
                    <a:pt x="7640" y="3050"/>
                  </a:cubicBezTo>
                  <a:cubicBezTo>
                    <a:pt x="6075" y="3050"/>
                    <a:pt x="4728" y="3687"/>
                    <a:pt x="3798" y="4957"/>
                  </a:cubicBezTo>
                  <a:cubicBezTo>
                    <a:pt x="3760" y="4987"/>
                    <a:pt x="3714" y="4999"/>
                    <a:pt x="3671" y="4999"/>
                  </a:cubicBezTo>
                  <a:cubicBezTo>
                    <a:pt x="3521" y="4999"/>
                    <a:pt x="3378" y="4851"/>
                    <a:pt x="3512" y="4705"/>
                  </a:cubicBezTo>
                  <a:cubicBezTo>
                    <a:pt x="4451" y="3236"/>
                    <a:pt x="6028" y="2417"/>
                    <a:pt x="7682" y="2417"/>
                  </a:cubicBezTo>
                  <a:close/>
                  <a:moveTo>
                    <a:pt x="8988" y="0"/>
                  </a:moveTo>
                  <a:cubicBezTo>
                    <a:pt x="5165" y="0"/>
                    <a:pt x="1420" y="1778"/>
                    <a:pt x="646" y="5846"/>
                  </a:cubicBezTo>
                  <a:lnTo>
                    <a:pt x="646" y="5972"/>
                  </a:lnTo>
                  <a:cubicBezTo>
                    <a:pt x="532" y="6036"/>
                    <a:pt x="532" y="6163"/>
                    <a:pt x="532" y="6227"/>
                  </a:cubicBezTo>
                  <a:cubicBezTo>
                    <a:pt x="532" y="6291"/>
                    <a:pt x="532" y="6353"/>
                    <a:pt x="474" y="6481"/>
                  </a:cubicBezTo>
                  <a:cubicBezTo>
                    <a:pt x="-843" y="11428"/>
                    <a:pt x="590" y="17326"/>
                    <a:pt x="4715" y="20180"/>
                  </a:cubicBezTo>
                  <a:cubicBezTo>
                    <a:pt x="6155" y="21151"/>
                    <a:pt x="7801" y="21600"/>
                    <a:pt x="9462" y="21600"/>
                  </a:cubicBezTo>
                  <a:cubicBezTo>
                    <a:pt x="12357" y="21600"/>
                    <a:pt x="15295" y="20234"/>
                    <a:pt x="17262" y="17897"/>
                  </a:cubicBezTo>
                  <a:cubicBezTo>
                    <a:pt x="20757" y="13773"/>
                    <a:pt x="20127" y="6924"/>
                    <a:pt x="16690" y="2992"/>
                  </a:cubicBezTo>
                  <a:cubicBezTo>
                    <a:pt x="14984" y="1077"/>
                    <a:pt x="11964" y="0"/>
                    <a:pt x="898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" name="Google Shape;163;p13"/>
            <p:cNvSpPr/>
            <p:nvPr/>
          </p:nvSpPr>
          <p:spPr>
            <a:xfrm>
              <a:off x="531814" y="364842"/>
              <a:ext cx="93016" cy="36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9923" y="0"/>
                  </a:moveTo>
                  <a:cubicBezTo>
                    <a:pt x="12864" y="0"/>
                    <a:pt x="5806" y="7368"/>
                    <a:pt x="151" y="18420"/>
                  </a:cubicBezTo>
                  <a:cubicBezTo>
                    <a:pt x="-265" y="19525"/>
                    <a:pt x="248" y="21600"/>
                    <a:pt x="872" y="21600"/>
                  </a:cubicBezTo>
                  <a:cubicBezTo>
                    <a:pt x="946" y="21600"/>
                    <a:pt x="1020" y="21561"/>
                    <a:pt x="1095" y="21503"/>
                  </a:cubicBezTo>
                  <a:cubicBezTo>
                    <a:pt x="6980" y="11052"/>
                    <a:pt x="13095" y="6767"/>
                    <a:pt x="19923" y="6146"/>
                  </a:cubicBezTo>
                  <a:cubicBezTo>
                    <a:pt x="21335" y="6146"/>
                    <a:pt x="21335" y="0"/>
                    <a:pt x="19923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" name="Google Shape;164;p13"/>
            <p:cNvSpPr/>
            <p:nvPr/>
          </p:nvSpPr>
          <p:spPr>
            <a:xfrm>
              <a:off x="529847" y="391919"/>
              <a:ext cx="85596" cy="42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600" fill="norm" stroke="1" extrusionOk="0">
                  <a:moveTo>
                    <a:pt x="19084" y="0"/>
                  </a:moveTo>
                  <a:cubicBezTo>
                    <a:pt x="11679" y="0"/>
                    <a:pt x="4589" y="7826"/>
                    <a:pt x="137" y="19137"/>
                  </a:cubicBezTo>
                  <a:cubicBezTo>
                    <a:pt x="-258" y="20360"/>
                    <a:pt x="266" y="21600"/>
                    <a:pt x="879" y="21600"/>
                  </a:cubicBezTo>
                  <a:cubicBezTo>
                    <a:pt x="1057" y="21600"/>
                    <a:pt x="1242" y="21499"/>
                    <a:pt x="1420" y="21248"/>
                  </a:cubicBezTo>
                  <a:cubicBezTo>
                    <a:pt x="5485" y="10456"/>
                    <a:pt x="10953" y="5061"/>
                    <a:pt x="17285" y="5061"/>
                  </a:cubicBezTo>
                  <a:cubicBezTo>
                    <a:pt x="18108" y="5061"/>
                    <a:pt x="18955" y="5144"/>
                    <a:pt x="19810" y="5329"/>
                  </a:cubicBezTo>
                  <a:cubicBezTo>
                    <a:pt x="21342" y="5329"/>
                    <a:pt x="21342" y="34"/>
                    <a:pt x="19810" y="34"/>
                  </a:cubicBezTo>
                  <a:cubicBezTo>
                    <a:pt x="19568" y="17"/>
                    <a:pt x="19326" y="0"/>
                    <a:pt x="19084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" name="Google Shape;165;p13"/>
            <p:cNvSpPr/>
            <p:nvPr/>
          </p:nvSpPr>
          <p:spPr>
            <a:xfrm>
              <a:off x="183358" y="399462"/>
              <a:ext cx="280280" cy="95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474" y="0"/>
                  </a:moveTo>
                  <a:cubicBezTo>
                    <a:pt x="492" y="0"/>
                    <a:pt x="-333" y="3810"/>
                    <a:pt x="134" y="6782"/>
                  </a:cubicBezTo>
                  <a:lnTo>
                    <a:pt x="134" y="7487"/>
                  </a:lnTo>
                  <a:lnTo>
                    <a:pt x="449" y="7487"/>
                  </a:lnTo>
                  <a:cubicBezTo>
                    <a:pt x="7100" y="12664"/>
                    <a:pt x="13749" y="17128"/>
                    <a:pt x="20477" y="21132"/>
                  </a:cubicBezTo>
                  <a:lnTo>
                    <a:pt x="20555" y="21600"/>
                  </a:lnTo>
                  <a:cubicBezTo>
                    <a:pt x="20635" y="18777"/>
                    <a:pt x="20952" y="16193"/>
                    <a:pt x="21267" y="13838"/>
                  </a:cubicBezTo>
                  <a:cubicBezTo>
                    <a:pt x="21030" y="13370"/>
                    <a:pt x="20872" y="12664"/>
                    <a:pt x="20952" y="11483"/>
                  </a:cubicBezTo>
                  <a:cubicBezTo>
                    <a:pt x="14539" y="10547"/>
                    <a:pt x="8208" y="6306"/>
                    <a:pt x="2111" y="431"/>
                  </a:cubicBezTo>
                  <a:lnTo>
                    <a:pt x="2034" y="431"/>
                  </a:lnTo>
                  <a:cubicBezTo>
                    <a:pt x="1846" y="134"/>
                    <a:pt x="1657" y="0"/>
                    <a:pt x="1474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" name="Google Shape;166;p13"/>
            <p:cNvSpPr/>
            <p:nvPr/>
          </p:nvSpPr>
          <p:spPr>
            <a:xfrm>
              <a:off x="668096" y="710152"/>
              <a:ext cx="145003" cy="2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5" y="0"/>
                  </a:moveTo>
                  <a:cubicBezTo>
                    <a:pt x="5285" y="477"/>
                    <a:pt x="2488" y="794"/>
                    <a:pt x="0" y="955"/>
                  </a:cubicBezTo>
                  <a:cubicBezTo>
                    <a:pt x="5442" y="7718"/>
                    <a:pt x="12434" y="14478"/>
                    <a:pt x="16786" y="21479"/>
                  </a:cubicBezTo>
                  <a:cubicBezTo>
                    <a:pt x="17140" y="21562"/>
                    <a:pt x="17522" y="21600"/>
                    <a:pt x="17905" y="21600"/>
                  </a:cubicBezTo>
                  <a:cubicBezTo>
                    <a:pt x="19372" y="21600"/>
                    <a:pt x="20889" y="21045"/>
                    <a:pt x="21134" y="20286"/>
                  </a:cubicBezTo>
                  <a:cubicBezTo>
                    <a:pt x="21134" y="20208"/>
                    <a:pt x="21448" y="20208"/>
                    <a:pt x="21600" y="20047"/>
                  </a:cubicBezTo>
                  <a:cubicBezTo>
                    <a:pt x="16163" y="13604"/>
                    <a:pt x="11502" y="6763"/>
                    <a:pt x="761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" name="Google Shape;167;p13"/>
            <p:cNvSpPr/>
            <p:nvPr/>
          </p:nvSpPr>
          <p:spPr>
            <a:xfrm>
              <a:off x="684871" y="951108"/>
              <a:ext cx="189265" cy="179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92" h="21600" fill="norm" stroke="1" extrusionOk="0">
                  <a:moveTo>
                    <a:pt x="11564" y="13261"/>
                  </a:moveTo>
                  <a:cubicBezTo>
                    <a:pt x="11939" y="13261"/>
                    <a:pt x="12174" y="13979"/>
                    <a:pt x="11771" y="14311"/>
                  </a:cubicBezTo>
                  <a:cubicBezTo>
                    <a:pt x="11309" y="14561"/>
                    <a:pt x="10943" y="14811"/>
                    <a:pt x="10757" y="15065"/>
                  </a:cubicBezTo>
                  <a:lnTo>
                    <a:pt x="10481" y="15065"/>
                  </a:lnTo>
                  <a:cubicBezTo>
                    <a:pt x="9839" y="15441"/>
                    <a:pt x="9011" y="15818"/>
                    <a:pt x="8273" y="16194"/>
                  </a:cubicBezTo>
                  <a:cubicBezTo>
                    <a:pt x="8252" y="16202"/>
                    <a:pt x="8232" y="16206"/>
                    <a:pt x="8212" y="16206"/>
                  </a:cubicBezTo>
                  <a:cubicBezTo>
                    <a:pt x="7959" y="16206"/>
                    <a:pt x="7750" y="15556"/>
                    <a:pt x="8090" y="15441"/>
                  </a:cubicBezTo>
                  <a:cubicBezTo>
                    <a:pt x="8735" y="14938"/>
                    <a:pt x="9563" y="14561"/>
                    <a:pt x="10298" y="14185"/>
                  </a:cubicBezTo>
                  <a:cubicBezTo>
                    <a:pt x="10574" y="13808"/>
                    <a:pt x="11033" y="13554"/>
                    <a:pt x="11402" y="13305"/>
                  </a:cubicBezTo>
                  <a:cubicBezTo>
                    <a:pt x="11457" y="13273"/>
                    <a:pt x="11512" y="13261"/>
                    <a:pt x="11564" y="13261"/>
                  </a:cubicBezTo>
                  <a:close/>
                  <a:moveTo>
                    <a:pt x="13031" y="14644"/>
                  </a:moveTo>
                  <a:cubicBezTo>
                    <a:pt x="13287" y="14644"/>
                    <a:pt x="13453" y="15179"/>
                    <a:pt x="13244" y="15564"/>
                  </a:cubicBezTo>
                  <a:cubicBezTo>
                    <a:pt x="11890" y="17847"/>
                    <a:pt x="9365" y="18905"/>
                    <a:pt x="7160" y="18905"/>
                  </a:cubicBezTo>
                  <a:cubicBezTo>
                    <a:pt x="6814" y="18905"/>
                    <a:pt x="6480" y="18877"/>
                    <a:pt x="6158" y="18830"/>
                  </a:cubicBezTo>
                  <a:cubicBezTo>
                    <a:pt x="5789" y="18830"/>
                    <a:pt x="5699" y="18077"/>
                    <a:pt x="6158" y="18077"/>
                  </a:cubicBezTo>
                  <a:cubicBezTo>
                    <a:pt x="6265" y="18081"/>
                    <a:pt x="6373" y="18085"/>
                    <a:pt x="6480" y="18085"/>
                  </a:cubicBezTo>
                  <a:cubicBezTo>
                    <a:pt x="8889" y="18085"/>
                    <a:pt x="10667" y="16737"/>
                    <a:pt x="12782" y="14811"/>
                  </a:cubicBezTo>
                  <a:cubicBezTo>
                    <a:pt x="12869" y="14696"/>
                    <a:pt x="12953" y="14644"/>
                    <a:pt x="13031" y="14644"/>
                  </a:cubicBezTo>
                  <a:close/>
                  <a:moveTo>
                    <a:pt x="5699" y="0"/>
                  </a:moveTo>
                  <a:cubicBezTo>
                    <a:pt x="3398" y="2513"/>
                    <a:pt x="1097" y="5525"/>
                    <a:pt x="269" y="9413"/>
                  </a:cubicBezTo>
                  <a:cubicBezTo>
                    <a:pt x="-925" y="14938"/>
                    <a:pt x="2018" y="19832"/>
                    <a:pt x="5789" y="21212"/>
                  </a:cubicBezTo>
                  <a:cubicBezTo>
                    <a:pt x="6544" y="21477"/>
                    <a:pt x="7279" y="21600"/>
                    <a:pt x="7988" y="21600"/>
                  </a:cubicBezTo>
                  <a:cubicBezTo>
                    <a:pt x="16009" y="21600"/>
                    <a:pt x="20675" y="5806"/>
                    <a:pt x="12140" y="503"/>
                  </a:cubicBezTo>
                  <a:cubicBezTo>
                    <a:pt x="12323" y="1256"/>
                    <a:pt x="12599" y="2009"/>
                    <a:pt x="12692" y="2889"/>
                  </a:cubicBezTo>
                  <a:cubicBezTo>
                    <a:pt x="12782" y="3515"/>
                    <a:pt x="12323" y="3765"/>
                    <a:pt x="11954" y="3765"/>
                  </a:cubicBezTo>
                  <a:cubicBezTo>
                    <a:pt x="11564" y="5283"/>
                    <a:pt x="10402" y="6250"/>
                    <a:pt x="9258" y="6250"/>
                  </a:cubicBezTo>
                  <a:cubicBezTo>
                    <a:pt x="8511" y="6250"/>
                    <a:pt x="7770" y="5838"/>
                    <a:pt x="7262" y="4895"/>
                  </a:cubicBezTo>
                  <a:cubicBezTo>
                    <a:pt x="7079" y="4518"/>
                    <a:pt x="7262" y="4268"/>
                    <a:pt x="7538" y="4268"/>
                  </a:cubicBezTo>
                  <a:cubicBezTo>
                    <a:pt x="6803" y="3012"/>
                    <a:pt x="6251" y="1383"/>
                    <a:pt x="5699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" name="Google Shape;168;p13"/>
            <p:cNvSpPr/>
            <p:nvPr/>
          </p:nvSpPr>
          <p:spPr>
            <a:xfrm>
              <a:off x="16652" y="309371"/>
              <a:ext cx="218547" cy="19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7" h="21600" fill="norm" stroke="1" extrusionOk="0">
                  <a:moveTo>
                    <a:pt x="10194" y="2566"/>
                  </a:moveTo>
                  <a:cubicBezTo>
                    <a:pt x="11267" y="2566"/>
                    <a:pt x="12339" y="2802"/>
                    <a:pt x="13336" y="3311"/>
                  </a:cubicBezTo>
                  <a:cubicBezTo>
                    <a:pt x="13860" y="3526"/>
                    <a:pt x="13476" y="4454"/>
                    <a:pt x="13039" y="4454"/>
                  </a:cubicBezTo>
                  <a:cubicBezTo>
                    <a:pt x="13015" y="4454"/>
                    <a:pt x="12992" y="4454"/>
                    <a:pt x="12969" y="4447"/>
                  </a:cubicBezTo>
                  <a:cubicBezTo>
                    <a:pt x="11803" y="4074"/>
                    <a:pt x="10666" y="3802"/>
                    <a:pt x="9527" y="3802"/>
                  </a:cubicBezTo>
                  <a:cubicBezTo>
                    <a:pt x="8588" y="3802"/>
                    <a:pt x="7650" y="3985"/>
                    <a:pt x="6691" y="4447"/>
                  </a:cubicBezTo>
                  <a:cubicBezTo>
                    <a:pt x="6667" y="4454"/>
                    <a:pt x="6644" y="4458"/>
                    <a:pt x="6621" y="4458"/>
                  </a:cubicBezTo>
                  <a:cubicBezTo>
                    <a:pt x="6288" y="4458"/>
                    <a:pt x="6070" y="3752"/>
                    <a:pt x="6414" y="3540"/>
                  </a:cubicBezTo>
                  <a:cubicBezTo>
                    <a:pt x="7580" y="2917"/>
                    <a:pt x="8885" y="2566"/>
                    <a:pt x="10194" y="2566"/>
                  </a:cubicBezTo>
                  <a:close/>
                  <a:moveTo>
                    <a:pt x="11371" y="0"/>
                  </a:moveTo>
                  <a:cubicBezTo>
                    <a:pt x="10923" y="0"/>
                    <a:pt x="10468" y="43"/>
                    <a:pt x="10013" y="136"/>
                  </a:cubicBezTo>
                  <a:cubicBezTo>
                    <a:pt x="5953" y="1043"/>
                    <a:pt x="2631" y="4902"/>
                    <a:pt x="783" y="9327"/>
                  </a:cubicBezTo>
                  <a:cubicBezTo>
                    <a:pt x="-2263" y="16476"/>
                    <a:pt x="4199" y="21467"/>
                    <a:pt x="9459" y="21582"/>
                  </a:cubicBezTo>
                  <a:cubicBezTo>
                    <a:pt x="9646" y="21593"/>
                    <a:pt x="9833" y="21600"/>
                    <a:pt x="10016" y="21600"/>
                  </a:cubicBezTo>
                  <a:cubicBezTo>
                    <a:pt x="13487" y="21600"/>
                    <a:pt x="16600" y="19601"/>
                    <a:pt x="18967" y="16476"/>
                  </a:cubicBezTo>
                  <a:cubicBezTo>
                    <a:pt x="17582" y="15910"/>
                    <a:pt x="16198" y="15455"/>
                    <a:pt x="14814" y="15000"/>
                  </a:cubicBezTo>
                  <a:cubicBezTo>
                    <a:pt x="14353" y="14774"/>
                    <a:pt x="14260" y="14093"/>
                    <a:pt x="14353" y="13638"/>
                  </a:cubicBezTo>
                  <a:cubicBezTo>
                    <a:pt x="14353" y="13638"/>
                    <a:pt x="14260" y="13638"/>
                    <a:pt x="14167" y="13523"/>
                  </a:cubicBezTo>
                  <a:cubicBezTo>
                    <a:pt x="12875" y="11821"/>
                    <a:pt x="13890" y="9327"/>
                    <a:pt x="15461" y="8417"/>
                  </a:cubicBezTo>
                  <a:cubicBezTo>
                    <a:pt x="15461" y="7926"/>
                    <a:pt x="15668" y="7353"/>
                    <a:pt x="16140" y="7353"/>
                  </a:cubicBezTo>
                  <a:cubicBezTo>
                    <a:pt x="16215" y="7353"/>
                    <a:pt x="16294" y="7367"/>
                    <a:pt x="16382" y="7396"/>
                  </a:cubicBezTo>
                  <a:cubicBezTo>
                    <a:pt x="17399" y="7851"/>
                    <a:pt x="18320" y="8306"/>
                    <a:pt x="19337" y="8646"/>
                  </a:cubicBezTo>
                  <a:cubicBezTo>
                    <a:pt x="19005" y="3540"/>
                    <a:pt x="15388" y="0"/>
                    <a:pt x="1137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" name="Google Shape;169;p13"/>
            <p:cNvSpPr/>
            <p:nvPr/>
          </p:nvSpPr>
          <p:spPr>
            <a:xfrm>
              <a:off x="87171" y="333615"/>
              <a:ext cx="82599" cy="1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1" h="21600" fill="norm" stroke="1" extrusionOk="0">
                  <a:moveTo>
                    <a:pt x="11698" y="0"/>
                  </a:moveTo>
                  <a:cubicBezTo>
                    <a:pt x="7831" y="0"/>
                    <a:pt x="3940" y="4465"/>
                    <a:pt x="490" y="10715"/>
                  </a:cubicBezTo>
                  <a:cubicBezTo>
                    <a:pt x="-467" y="14414"/>
                    <a:pt x="122" y="21600"/>
                    <a:pt x="1037" y="21600"/>
                  </a:cubicBezTo>
                  <a:cubicBezTo>
                    <a:pt x="1111" y="21600"/>
                    <a:pt x="1193" y="21557"/>
                    <a:pt x="1266" y="21472"/>
                  </a:cubicBezTo>
                  <a:cubicBezTo>
                    <a:pt x="3956" y="15987"/>
                    <a:pt x="6589" y="13819"/>
                    <a:pt x="9221" y="13819"/>
                  </a:cubicBezTo>
                  <a:cubicBezTo>
                    <a:pt x="12418" y="13819"/>
                    <a:pt x="15606" y="17050"/>
                    <a:pt x="18877" y="21472"/>
                  </a:cubicBezTo>
                  <a:cubicBezTo>
                    <a:pt x="18942" y="21557"/>
                    <a:pt x="19007" y="21557"/>
                    <a:pt x="19073" y="21557"/>
                  </a:cubicBezTo>
                  <a:cubicBezTo>
                    <a:pt x="20266" y="21557"/>
                    <a:pt x="21133" y="10545"/>
                    <a:pt x="19907" y="7994"/>
                  </a:cubicBezTo>
                  <a:cubicBezTo>
                    <a:pt x="17299" y="2339"/>
                    <a:pt x="14503" y="0"/>
                    <a:pt x="11698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37" name="Google Shape;170;p13"/>
          <p:cNvSpPr/>
          <p:nvPr/>
        </p:nvSpPr>
        <p:spPr>
          <a:xfrm>
            <a:off x="1150691" y="1441584"/>
            <a:ext cx="84555" cy="35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2" h="21600" fill="norm" stroke="1" extrusionOk="0">
                <a:moveTo>
                  <a:pt x="19821" y="0"/>
                </a:moveTo>
                <a:cubicBezTo>
                  <a:pt x="19682" y="0"/>
                  <a:pt x="19543" y="81"/>
                  <a:pt x="19396" y="263"/>
                </a:cubicBezTo>
                <a:cubicBezTo>
                  <a:pt x="13451" y="10699"/>
                  <a:pt x="8453" y="17596"/>
                  <a:pt x="1683" y="17596"/>
                </a:cubicBezTo>
                <a:cubicBezTo>
                  <a:pt x="1381" y="17596"/>
                  <a:pt x="1079" y="17575"/>
                  <a:pt x="777" y="17555"/>
                </a:cubicBezTo>
                <a:cubicBezTo>
                  <a:pt x="662" y="17413"/>
                  <a:pt x="556" y="17353"/>
                  <a:pt x="466" y="17353"/>
                </a:cubicBezTo>
                <a:cubicBezTo>
                  <a:pt x="-244" y="17353"/>
                  <a:pt x="-146" y="21398"/>
                  <a:pt x="777" y="21398"/>
                </a:cubicBezTo>
                <a:cubicBezTo>
                  <a:pt x="1504" y="21539"/>
                  <a:pt x="2255" y="21600"/>
                  <a:pt x="3014" y="21600"/>
                </a:cubicBezTo>
                <a:cubicBezTo>
                  <a:pt x="9343" y="21600"/>
                  <a:pt x="16767" y="16746"/>
                  <a:pt x="20695" y="4753"/>
                </a:cubicBezTo>
                <a:cubicBezTo>
                  <a:pt x="21356" y="3094"/>
                  <a:pt x="20686" y="0"/>
                  <a:pt x="19821" y="0"/>
                </a:cubicBezTo>
                <a:close/>
              </a:path>
            </a:pathLst>
          </a:custGeom>
          <a:solidFill>
            <a:srgbClr val="555555"/>
          </a:solidFill>
          <a:ln w="3175">
            <a:solidFill>
              <a:srgbClr val="555555"/>
            </a:solidFill>
            <a:miter lim="31669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8" name="Google Shape;171;p13"/>
          <p:cNvSpPr/>
          <p:nvPr/>
        </p:nvSpPr>
        <p:spPr>
          <a:xfrm>
            <a:off x="1170511" y="1431208"/>
            <a:ext cx="48294" cy="23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13" h="21600" fill="norm" stroke="1" extrusionOk="0">
                <a:moveTo>
                  <a:pt x="18322" y="0"/>
                </a:moveTo>
                <a:cubicBezTo>
                  <a:pt x="18087" y="0"/>
                  <a:pt x="17824" y="91"/>
                  <a:pt x="17547" y="334"/>
                </a:cubicBezTo>
                <a:cubicBezTo>
                  <a:pt x="15801" y="3220"/>
                  <a:pt x="13598" y="4192"/>
                  <a:pt x="10965" y="5134"/>
                </a:cubicBezTo>
                <a:cubicBezTo>
                  <a:pt x="7460" y="8992"/>
                  <a:pt x="3511" y="11878"/>
                  <a:pt x="436" y="14765"/>
                </a:cubicBezTo>
                <a:cubicBezTo>
                  <a:pt x="-368" y="16557"/>
                  <a:pt x="-63" y="21600"/>
                  <a:pt x="1378" y="21600"/>
                </a:cubicBezTo>
                <a:cubicBezTo>
                  <a:pt x="1502" y="21600"/>
                  <a:pt x="1627" y="21570"/>
                  <a:pt x="1752" y="21509"/>
                </a:cubicBezTo>
                <a:cubicBezTo>
                  <a:pt x="5271" y="18623"/>
                  <a:pt x="8776" y="14765"/>
                  <a:pt x="11852" y="12851"/>
                </a:cubicBezTo>
                <a:lnTo>
                  <a:pt x="13168" y="12851"/>
                </a:lnTo>
                <a:cubicBezTo>
                  <a:pt x="15357" y="11878"/>
                  <a:pt x="17117" y="8992"/>
                  <a:pt x="19306" y="8051"/>
                </a:cubicBezTo>
                <a:cubicBezTo>
                  <a:pt x="21232" y="5499"/>
                  <a:pt x="20110" y="0"/>
                  <a:pt x="18322" y="0"/>
                </a:cubicBezTo>
                <a:close/>
              </a:path>
            </a:pathLst>
          </a:custGeom>
          <a:solidFill>
            <a:srgbClr val="555555"/>
          </a:solidFill>
          <a:ln w="3175">
            <a:solidFill>
              <a:srgbClr val="555555"/>
            </a:solidFill>
            <a:miter lim="31669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exte du titre"/>
          <p:cNvSpPr txBox="1"/>
          <p:nvPr>
            <p:ph type="title"/>
          </p:nvPr>
        </p:nvSpPr>
        <p:spPr>
          <a:xfrm>
            <a:off x="878674" y="2034538"/>
            <a:ext cx="2345701" cy="572701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chemeClr val="accent6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48" name="Texte niveau 1…"/>
          <p:cNvSpPr txBox="1"/>
          <p:nvPr>
            <p:ph type="body" sz="quarter" idx="1"/>
          </p:nvPr>
        </p:nvSpPr>
        <p:spPr>
          <a:xfrm>
            <a:off x="1000299" y="2531037"/>
            <a:ext cx="2102101" cy="1451101"/>
          </a:xfrm>
          <a:prstGeom prst="rect">
            <a:avLst/>
          </a:prstGeom>
        </p:spPr>
        <p:txBody>
          <a:bodyPr/>
          <a:lstStyle>
            <a:lvl1pPr algn="ctr">
              <a:buClr>
                <a:srgbClr val="555555"/>
              </a:buClr>
              <a:buSzPts val="1600"/>
              <a:defRPr sz="1600"/>
            </a:lvl1pPr>
            <a:lvl2pPr marL="876300" indent="-304800" algn="ctr">
              <a:buClr>
                <a:srgbClr val="555555"/>
              </a:buClr>
              <a:buSzPts val="1600"/>
              <a:defRPr sz="1600"/>
            </a:lvl2pPr>
            <a:lvl3pPr marL="1333500" indent="-304800" algn="ctr">
              <a:buClr>
                <a:srgbClr val="555555"/>
              </a:buClr>
              <a:buSzPts val="1600"/>
              <a:defRPr sz="1600"/>
            </a:lvl3pPr>
            <a:lvl4pPr marL="1790700" indent="-304800" algn="ctr">
              <a:buClr>
                <a:srgbClr val="555555"/>
              </a:buClr>
              <a:buSzPts val="1600"/>
              <a:defRPr sz="1600"/>
            </a:lvl4pPr>
            <a:lvl5pPr marL="2247900" indent="-304800" algn="ctr">
              <a:buClr>
                <a:srgbClr val="555555"/>
              </a:buClr>
              <a:buSzPts val="1600"/>
              <a:defRPr sz="1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9" name="Google Shape;175;p14"/>
          <p:cNvSpPr txBox="1"/>
          <p:nvPr>
            <p:ph type="body" sz="quarter" idx="21"/>
          </p:nvPr>
        </p:nvSpPr>
        <p:spPr>
          <a:xfrm>
            <a:off x="6051975" y="2531037"/>
            <a:ext cx="2102101" cy="1451101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rgbClr val="555555"/>
              </a:buClr>
              <a:buSzPts val="1600"/>
              <a:defRPr sz="1600"/>
            </a:pPr>
          </a:p>
        </p:txBody>
      </p:sp>
      <p:grpSp>
        <p:nvGrpSpPr>
          <p:cNvPr id="265" name="Google Shape;178;p14"/>
          <p:cNvGrpSpPr/>
          <p:nvPr/>
        </p:nvGrpSpPr>
        <p:grpSpPr>
          <a:xfrm>
            <a:off x="617594" y="750095"/>
            <a:ext cx="8031659" cy="905218"/>
            <a:chOff x="0" y="0"/>
            <a:chExt cx="8031658" cy="905216"/>
          </a:xfrm>
        </p:grpSpPr>
        <p:sp>
          <p:nvSpPr>
            <p:cNvPr id="250" name="Google Shape;179;p14"/>
            <p:cNvSpPr/>
            <p:nvPr/>
          </p:nvSpPr>
          <p:spPr>
            <a:xfrm>
              <a:off x="7579170" y="460992"/>
              <a:ext cx="150851" cy="14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83" h="21600" fill="norm" stroke="1" extrusionOk="0">
                  <a:moveTo>
                    <a:pt x="9317" y="0"/>
                  </a:moveTo>
                  <a:cubicBezTo>
                    <a:pt x="3222" y="0"/>
                    <a:pt x="-2436" y="6193"/>
                    <a:pt x="1086" y="14784"/>
                  </a:cubicBezTo>
                  <a:cubicBezTo>
                    <a:pt x="2733" y="18648"/>
                    <a:pt x="5957" y="21600"/>
                    <a:pt x="9425" y="21600"/>
                  </a:cubicBezTo>
                  <a:cubicBezTo>
                    <a:pt x="10582" y="21600"/>
                    <a:pt x="11770" y="21265"/>
                    <a:pt x="12935" y="20526"/>
                  </a:cubicBezTo>
                  <a:cubicBezTo>
                    <a:pt x="17945" y="17290"/>
                    <a:pt x="19164" y="10224"/>
                    <a:pt x="17455" y="4040"/>
                  </a:cubicBezTo>
                  <a:lnTo>
                    <a:pt x="17455" y="3891"/>
                  </a:lnTo>
                  <a:cubicBezTo>
                    <a:pt x="17212" y="3891"/>
                    <a:pt x="16846" y="3891"/>
                    <a:pt x="16599" y="3598"/>
                  </a:cubicBezTo>
                  <a:cubicBezTo>
                    <a:pt x="14535" y="1107"/>
                    <a:pt x="11886" y="0"/>
                    <a:pt x="931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" name="Google Shape;180;p14"/>
            <p:cNvSpPr/>
            <p:nvPr/>
          </p:nvSpPr>
          <p:spPr>
            <a:xfrm>
              <a:off x="7562732" y="439808"/>
              <a:ext cx="187287" cy="18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2" h="21600" fill="norm" stroke="1" extrusionOk="0">
                  <a:moveTo>
                    <a:pt x="10291" y="2718"/>
                  </a:moveTo>
                  <a:cubicBezTo>
                    <a:pt x="12480" y="2718"/>
                    <a:pt x="14769" y="3552"/>
                    <a:pt x="16539" y="5529"/>
                  </a:cubicBezTo>
                  <a:cubicBezTo>
                    <a:pt x="16648" y="5647"/>
                    <a:pt x="16972" y="5880"/>
                    <a:pt x="17187" y="5880"/>
                  </a:cubicBezTo>
                  <a:cubicBezTo>
                    <a:pt x="18374" y="10084"/>
                    <a:pt x="17726" y="15923"/>
                    <a:pt x="13190" y="18612"/>
                  </a:cubicBezTo>
                  <a:cubicBezTo>
                    <a:pt x="12245" y="19088"/>
                    <a:pt x="11225" y="19328"/>
                    <a:pt x="10219" y="19328"/>
                  </a:cubicBezTo>
                  <a:cubicBezTo>
                    <a:pt x="9503" y="19328"/>
                    <a:pt x="8790" y="19206"/>
                    <a:pt x="8114" y="18963"/>
                  </a:cubicBezTo>
                  <a:cubicBezTo>
                    <a:pt x="5952" y="18262"/>
                    <a:pt x="4117" y="16392"/>
                    <a:pt x="3145" y="14171"/>
                  </a:cubicBezTo>
                  <a:cubicBezTo>
                    <a:pt x="1416" y="10317"/>
                    <a:pt x="2173" y="6698"/>
                    <a:pt x="5089" y="4478"/>
                  </a:cubicBezTo>
                  <a:cubicBezTo>
                    <a:pt x="6464" y="3379"/>
                    <a:pt x="8340" y="2718"/>
                    <a:pt x="10291" y="2718"/>
                  </a:cubicBezTo>
                  <a:close/>
                  <a:moveTo>
                    <a:pt x="10113" y="0"/>
                  </a:moveTo>
                  <a:cubicBezTo>
                    <a:pt x="8203" y="0"/>
                    <a:pt x="6320" y="505"/>
                    <a:pt x="4765" y="1439"/>
                  </a:cubicBezTo>
                  <a:cubicBezTo>
                    <a:pt x="338" y="4127"/>
                    <a:pt x="-1282" y="10084"/>
                    <a:pt x="1092" y="15223"/>
                  </a:cubicBezTo>
                  <a:cubicBezTo>
                    <a:pt x="1525" y="15923"/>
                    <a:pt x="1958" y="16742"/>
                    <a:pt x="2497" y="17325"/>
                  </a:cubicBezTo>
                  <a:cubicBezTo>
                    <a:pt x="4397" y="19807"/>
                    <a:pt x="7224" y="21600"/>
                    <a:pt x="10212" y="21600"/>
                  </a:cubicBezTo>
                  <a:cubicBezTo>
                    <a:pt x="11304" y="21600"/>
                    <a:pt x="12415" y="21360"/>
                    <a:pt x="13514" y="20833"/>
                  </a:cubicBezTo>
                  <a:cubicBezTo>
                    <a:pt x="16215" y="19664"/>
                    <a:pt x="18698" y="16624"/>
                    <a:pt x="19670" y="13120"/>
                  </a:cubicBezTo>
                  <a:cubicBezTo>
                    <a:pt x="20318" y="10202"/>
                    <a:pt x="19888" y="7399"/>
                    <a:pt x="18374" y="5297"/>
                  </a:cubicBezTo>
                  <a:cubicBezTo>
                    <a:pt x="18374" y="5061"/>
                    <a:pt x="18268" y="5061"/>
                    <a:pt x="18268" y="5061"/>
                  </a:cubicBezTo>
                  <a:cubicBezTo>
                    <a:pt x="18374" y="4828"/>
                    <a:pt x="18374" y="4360"/>
                    <a:pt x="18159" y="4127"/>
                  </a:cubicBezTo>
                  <a:cubicBezTo>
                    <a:pt x="17944" y="3895"/>
                    <a:pt x="17835" y="3777"/>
                    <a:pt x="17835" y="3659"/>
                  </a:cubicBezTo>
                  <a:cubicBezTo>
                    <a:pt x="15891" y="1136"/>
                    <a:pt x="12975" y="0"/>
                    <a:pt x="1011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" name="Google Shape;181;p14"/>
            <p:cNvSpPr/>
            <p:nvPr/>
          </p:nvSpPr>
          <p:spPr>
            <a:xfrm>
              <a:off x="7639475" y="490784"/>
              <a:ext cx="64641" cy="40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8017" y="0"/>
                  </a:moveTo>
                  <a:cubicBezTo>
                    <a:pt x="5446" y="0"/>
                    <a:pt x="2979" y="1312"/>
                    <a:pt x="796" y="3799"/>
                  </a:cubicBezTo>
                  <a:cubicBezTo>
                    <a:pt x="-201" y="5417"/>
                    <a:pt x="-201" y="6490"/>
                    <a:pt x="460" y="8109"/>
                  </a:cubicBezTo>
                  <a:lnTo>
                    <a:pt x="460" y="8654"/>
                  </a:lnTo>
                  <a:cubicBezTo>
                    <a:pt x="691" y="9011"/>
                    <a:pt x="1079" y="9642"/>
                    <a:pt x="1625" y="9642"/>
                  </a:cubicBezTo>
                  <a:cubicBezTo>
                    <a:pt x="1867" y="9642"/>
                    <a:pt x="2150" y="9522"/>
                    <a:pt x="2454" y="9182"/>
                  </a:cubicBezTo>
                  <a:cubicBezTo>
                    <a:pt x="3955" y="8381"/>
                    <a:pt x="5530" y="7972"/>
                    <a:pt x="7030" y="7972"/>
                  </a:cubicBezTo>
                  <a:cubicBezTo>
                    <a:pt x="8521" y="7972"/>
                    <a:pt x="9938" y="8381"/>
                    <a:pt x="11103" y="9182"/>
                  </a:cubicBezTo>
                  <a:cubicBezTo>
                    <a:pt x="13758" y="11345"/>
                    <a:pt x="15752" y="14582"/>
                    <a:pt x="16414" y="18891"/>
                  </a:cubicBezTo>
                  <a:cubicBezTo>
                    <a:pt x="17085" y="21055"/>
                    <a:pt x="18744" y="21600"/>
                    <a:pt x="19405" y="21600"/>
                  </a:cubicBezTo>
                  <a:cubicBezTo>
                    <a:pt x="19741" y="21600"/>
                    <a:pt x="19741" y="21600"/>
                    <a:pt x="20402" y="20510"/>
                  </a:cubicBezTo>
                  <a:cubicBezTo>
                    <a:pt x="21074" y="18891"/>
                    <a:pt x="21399" y="17273"/>
                    <a:pt x="21074" y="16200"/>
                  </a:cubicBezTo>
                  <a:cubicBezTo>
                    <a:pt x="19741" y="9182"/>
                    <a:pt x="16088" y="3799"/>
                    <a:pt x="12100" y="1090"/>
                  </a:cubicBezTo>
                  <a:cubicBezTo>
                    <a:pt x="10725" y="358"/>
                    <a:pt x="9361" y="0"/>
                    <a:pt x="801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" name="Google Shape;182;p14"/>
            <p:cNvSpPr/>
            <p:nvPr/>
          </p:nvSpPr>
          <p:spPr>
            <a:xfrm>
              <a:off x="340058" y="21823"/>
              <a:ext cx="150169" cy="14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20" h="21600" fill="norm" stroke="1" extrusionOk="0">
                  <a:moveTo>
                    <a:pt x="9362" y="0"/>
                  </a:moveTo>
                  <a:cubicBezTo>
                    <a:pt x="3253" y="0"/>
                    <a:pt x="-2496" y="6202"/>
                    <a:pt x="1126" y="14758"/>
                  </a:cubicBezTo>
                  <a:cubicBezTo>
                    <a:pt x="2682" y="18634"/>
                    <a:pt x="5887" y="21600"/>
                    <a:pt x="9350" y="21600"/>
                  </a:cubicBezTo>
                  <a:cubicBezTo>
                    <a:pt x="10513" y="21600"/>
                    <a:pt x="11702" y="21268"/>
                    <a:pt x="12864" y="20526"/>
                  </a:cubicBezTo>
                  <a:cubicBezTo>
                    <a:pt x="17880" y="17420"/>
                    <a:pt x="19104" y="10172"/>
                    <a:pt x="17390" y="4110"/>
                  </a:cubicBezTo>
                  <a:lnTo>
                    <a:pt x="17390" y="3816"/>
                  </a:lnTo>
                  <a:cubicBezTo>
                    <a:pt x="17146" y="3816"/>
                    <a:pt x="16780" y="3816"/>
                    <a:pt x="16532" y="3517"/>
                  </a:cubicBezTo>
                  <a:cubicBezTo>
                    <a:pt x="14517" y="1079"/>
                    <a:pt x="11910" y="0"/>
                    <a:pt x="936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" name="Google Shape;183;p14"/>
            <p:cNvSpPr/>
            <p:nvPr/>
          </p:nvSpPr>
          <p:spPr>
            <a:xfrm>
              <a:off x="321912" y="0"/>
              <a:ext cx="187301" cy="18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0" h="21600" fill="norm" stroke="1" extrusionOk="0">
                  <a:moveTo>
                    <a:pt x="10410" y="2771"/>
                  </a:moveTo>
                  <a:cubicBezTo>
                    <a:pt x="12562" y="2771"/>
                    <a:pt x="14799" y="3577"/>
                    <a:pt x="16535" y="5517"/>
                  </a:cubicBezTo>
                  <a:cubicBezTo>
                    <a:pt x="16644" y="5749"/>
                    <a:pt x="16968" y="5866"/>
                    <a:pt x="17186" y="5866"/>
                  </a:cubicBezTo>
                  <a:cubicBezTo>
                    <a:pt x="18373" y="10062"/>
                    <a:pt x="17725" y="15888"/>
                    <a:pt x="13190" y="18571"/>
                  </a:cubicBezTo>
                  <a:cubicBezTo>
                    <a:pt x="12245" y="19046"/>
                    <a:pt x="11225" y="19281"/>
                    <a:pt x="10219" y="19281"/>
                  </a:cubicBezTo>
                  <a:cubicBezTo>
                    <a:pt x="9500" y="19281"/>
                    <a:pt x="8787" y="19160"/>
                    <a:pt x="8112" y="18921"/>
                  </a:cubicBezTo>
                  <a:cubicBezTo>
                    <a:pt x="5953" y="18218"/>
                    <a:pt x="4119" y="16355"/>
                    <a:pt x="3147" y="14140"/>
                  </a:cubicBezTo>
                  <a:cubicBezTo>
                    <a:pt x="1418" y="10412"/>
                    <a:pt x="2175" y="6680"/>
                    <a:pt x="5091" y="4582"/>
                  </a:cubicBezTo>
                  <a:cubicBezTo>
                    <a:pt x="6492" y="3463"/>
                    <a:pt x="8416" y="2771"/>
                    <a:pt x="10410" y="2771"/>
                  </a:cubicBezTo>
                  <a:close/>
                  <a:moveTo>
                    <a:pt x="10110" y="0"/>
                  </a:moveTo>
                  <a:cubicBezTo>
                    <a:pt x="8204" y="0"/>
                    <a:pt x="6322" y="504"/>
                    <a:pt x="4767" y="1435"/>
                  </a:cubicBezTo>
                  <a:cubicBezTo>
                    <a:pt x="337" y="4118"/>
                    <a:pt x="-1283" y="10062"/>
                    <a:pt x="1094" y="15189"/>
                  </a:cubicBezTo>
                  <a:cubicBezTo>
                    <a:pt x="1524" y="15888"/>
                    <a:pt x="1957" y="16819"/>
                    <a:pt x="2499" y="17404"/>
                  </a:cubicBezTo>
                  <a:cubicBezTo>
                    <a:pt x="4419" y="19822"/>
                    <a:pt x="7287" y="21600"/>
                    <a:pt x="10315" y="21600"/>
                  </a:cubicBezTo>
                  <a:cubicBezTo>
                    <a:pt x="11372" y="21600"/>
                    <a:pt x="12450" y="21383"/>
                    <a:pt x="13514" y="20901"/>
                  </a:cubicBezTo>
                  <a:cubicBezTo>
                    <a:pt x="16429" y="19734"/>
                    <a:pt x="18806" y="16587"/>
                    <a:pt x="19669" y="13091"/>
                  </a:cubicBezTo>
                  <a:cubicBezTo>
                    <a:pt x="20317" y="10176"/>
                    <a:pt x="19884" y="7497"/>
                    <a:pt x="18373" y="5281"/>
                  </a:cubicBezTo>
                  <a:cubicBezTo>
                    <a:pt x="18373" y="5167"/>
                    <a:pt x="18264" y="5167"/>
                    <a:pt x="18264" y="5167"/>
                  </a:cubicBezTo>
                  <a:cubicBezTo>
                    <a:pt x="18373" y="4818"/>
                    <a:pt x="18373" y="4350"/>
                    <a:pt x="18158" y="4118"/>
                  </a:cubicBezTo>
                  <a:cubicBezTo>
                    <a:pt x="18049" y="4001"/>
                    <a:pt x="17834" y="3769"/>
                    <a:pt x="17834" y="3651"/>
                  </a:cubicBezTo>
                  <a:cubicBezTo>
                    <a:pt x="15887" y="1134"/>
                    <a:pt x="12971" y="0"/>
                    <a:pt x="1011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" name="Google Shape;184;p14"/>
            <p:cNvSpPr/>
            <p:nvPr/>
          </p:nvSpPr>
          <p:spPr>
            <a:xfrm>
              <a:off x="400421" y="51391"/>
              <a:ext cx="63498" cy="4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8145" y="0"/>
                  </a:moveTo>
                  <a:cubicBezTo>
                    <a:pt x="5492" y="0"/>
                    <a:pt x="2807" y="1102"/>
                    <a:pt x="566" y="3600"/>
                  </a:cubicBezTo>
                  <a:cubicBezTo>
                    <a:pt x="-116" y="5236"/>
                    <a:pt x="-116" y="6339"/>
                    <a:pt x="220" y="7975"/>
                  </a:cubicBezTo>
                  <a:lnTo>
                    <a:pt x="220" y="8509"/>
                  </a:lnTo>
                  <a:cubicBezTo>
                    <a:pt x="469" y="9319"/>
                    <a:pt x="1097" y="9818"/>
                    <a:pt x="1670" y="9818"/>
                  </a:cubicBezTo>
                  <a:cubicBezTo>
                    <a:pt x="1887" y="9818"/>
                    <a:pt x="2093" y="9749"/>
                    <a:pt x="2277" y="9611"/>
                  </a:cubicBezTo>
                  <a:cubicBezTo>
                    <a:pt x="3825" y="8509"/>
                    <a:pt x="5449" y="7975"/>
                    <a:pt x="6997" y="7975"/>
                  </a:cubicBezTo>
                  <a:cubicBezTo>
                    <a:pt x="8535" y="7975"/>
                    <a:pt x="9996" y="8509"/>
                    <a:pt x="11198" y="9611"/>
                  </a:cubicBezTo>
                  <a:cubicBezTo>
                    <a:pt x="13938" y="11248"/>
                    <a:pt x="15995" y="15055"/>
                    <a:pt x="17023" y="18878"/>
                  </a:cubicBezTo>
                  <a:cubicBezTo>
                    <a:pt x="17370" y="21066"/>
                    <a:pt x="19080" y="21600"/>
                    <a:pt x="19762" y="21600"/>
                  </a:cubicBezTo>
                  <a:cubicBezTo>
                    <a:pt x="20455" y="21600"/>
                    <a:pt x="20455" y="21600"/>
                    <a:pt x="20791" y="21066"/>
                  </a:cubicBezTo>
                  <a:cubicBezTo>
                    <a:pt x="21138" y="18878"/>
                    <a:pt x="21484" y="17242"/>
                    <a:pt x="21484" y="16157"/>
                  </a:cubicBezTo>
                  <a:cubicBezTo>
                    <a:pt x="20455" y="9060"/>
                    <a:pt x="16341" y="3600"/>
                    <a:pt x="12227" y="878"/>
                  </a:cubicBezTo>
                  <a:cubicBezTo>
                    <a:pt x="10917" y="310"/>
                    <a:pt x="9542" y="0"/>
                    <a:pt x="814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" name="Google Shape;185;p14"/>
            <p:cNvSpPr/>
            <p:nvPr/>
          </p:nvSpPr>
          <p:spPr>
            <a:xfrm>
              <a:off x="377888" y="320768"/>
              <a:ext cx="150826" cy="148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70" h="21600" fill="norm" stroke="1" extrusionOk="0">
                  <a:moveTo>
                    <a:pt x="9327" y="0"/>
                  </a:moveTo>
                  <a:cubicBezTo>
                    <a:pt x="3260" y="0"/>
                    <a:pt x="-2446" y="6201"/>
                    <a:pt x="1085" y="14755"/>
                  </a:cubicBezTo>
                  <a:cubicBezTo>
                    <a:pt x="2731" y="18635"/>
                    <a:pt x="5954" y="21600"/>
                    <a:pt x="9366" y="21600"/>
                  </a:cubicBezTo>
                  <a:cubicBezTo>
                    <a:pt x="10507" y="21600"/>
                    <a:pt x="11671" y="21264"/>
                    <a:pt x="12805" y="20521"/>
                  </a:cubicBezTo>
                  <a:cubicBezTo>
                    <a:pt x="17932" y="17416"/>
                    <a:pt x="19154" y="10174"/>
                    <a:pt x="17446" y="4109"/>
                  </a:cubicBezTo>
                  <a:lnTo>
                    <a:pt x="17446" y="3815"/>
                  </a:lnTo>
                  <a:cubicBezTo>
                    <a:pt x="17080" y="3815"/>
                    <a:pt x="16833" y="3815"/>
                    <a:pt x="16467" y="3521"/>
                  </a:cubicBezTo>
                  <a:cubicBezTo>
                    <a:pt x="14455" y="1079"/>
                    <a:pt x="11860" y="0"/>
                    <a:pt x="932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" name="Google Shape;186;p14"/>
            <p:cNvSpPr/>
            <p:nvPr/>
          </p:nvSpPr>
          <p:spPr>
            <a:xfrm>
              <a:off x="361432" y="298944"/>
              <a:ext cx="186967" cy="18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5" h="21600" fill="norm" stroke="1" extrusionOk="0">
                  <a:moveTo>
                    <a:pt x="10356" y="2775"/>
                  </a:moveTo>
                  <a:cubicBezTo>
                    <a:pt x="12511" y="2775"/>
                    <a:pt x="14741" y="3581"/>
                    <a:pt x="16539" y="5517"/>
                  </a:cubicBezTo>
                  <a:cubicBezTo>
                    <a:pt x="16644" y="5749"/>
                    <a:pt x="16863" y="5866"/>
                    <a:pt x="17186" y="5866"/>
                  </a:cubicBezTo>
                  <a:cubicBezTo>
                    <a:pt x="18373" y="10062"/>
                    <a:pt x="17725" y="15888"/>
                    <a:pt x="13081" y="18571"/>
                  </a:cubicBezTo>
                  <a:cubicBezTo>
                    <a:pt x="12136" y="19046"/>
                    <a:pt x="11154" y="19285"/>
                    <a:pt x="10179" y="19285"/>
                  </a:cubicBezTo>
                  <a:cubicBezTo>
                    <a:pt x="9483" y="19285"/>
                    <a:pt x="8787" y="19164"/>
                    <a:pt x="8112" y="18921"/>
                  </a:cubicBezTo>
                  <a:cubicBezTo>
                    <a:pt x="5953" y="18221"/>
                    <a:pt x="4119" y="16355"/>
                    <a:pt x="3147" y="14140"/>
                  </a:cubicBezTo>
                  <a:cubicBezTo>
                    <a:pt x="1418" y="10412"/>
                    <a:pt x="2175" y="6684"/>
                    <a:pt x="4981" y="4586"/>
                  </a:cubicBezTo>
                  <a:cubicBezTo>
                    <a:pt x="6434" y="3463"/>
                    <a:pt x="8361" y="2775"/>
                    <a:pt x="10356" y="2775"/>
                  </a:cubicBezTo>
                  <a:close/>
                  <a:moveTo>
                    <a:pt x="10110" y="0"/>
                  </a:moveTo>
                  <a:cubicBezTo>
                    <a:pt x="8204" y="0"/>
                    <a:pt x="6322" y="504"/>
                    <a:pt x="4767" y="1435"/>
                  </a:cubicBezTo>
                  <a:cubicBezTo>
                    <a:pt x="337" y="4118"/>
                    <a:pt x="-1283" y="10062"/>
                    <a:pt x="1094" y="15189"/>
                  </a:cubicBezTo>
                  <a:cubicBezTo>
                    <a:pt x="1527" y="15888"/>
                    <a:pt x="1957" y="16823"/>
                    <a:pt x="2499" y="17404"/>
                  </a:cubicBezTo>
                  <a:cubicBezTo>
                    <a:pt x="4337" y="19822"/>
                    <a:pt x="7188" y="21600"/>
                    <a:pt x="10254" y="21600"/>
                  </a:cubicBezTo>
                  <a:cubicBezTo>
                    <a:pt x="11324" y="21600"/>
                    <a:pt x="12422" y="21383"/>
                    <a:pt x="13514" y="20901"/>
                  </a:cubicBezTo>
                  <a:cubicBezTo>
                    <a:pt x="16215" y="19738"/>
                    <a:pt x="18697" y="16587"/>
                    <a:pt x="19560" y="13091"/>
                  </a:cubicBezTo>
                  <a:cubicBezTo>
                    <a:pt x="20317" y="10180"/>
                    <a:pt x="19884" y="7497"/>
                    <a:pt x="18373" y="5285"/>
                  </a:cubicBezTo>
                  <a:cubicBezTo>
                    <a:pt x="18373" y="5167"/>
                    <a:pt x="18264" y="5167"/>
                    <a:pt x="18264" y="5167"/>
                  </a:cubicBezTo>
                  <a:cubicBezTo>
                    <a:pt x="18373" y="4818"/>
                    <a:pt x="18373" y="4350"/>
                    <a:pt x="18049" y="4118"/>
                  </a:cubicBezTo>
                  <a:cubicBezTo>
                    <a:pt x="17940" y="4001"/>
                    <a:pt x="17834" y="3769"/>
                    <a:pt x="17834" y="3651"/>
                  </a:cubicBezTo>
                  <a:cubicBezTo>
                    <a:pt x="15891" y="1134"/>
                    <a:pt x="12975" y="0"/>
                    <a:pt x="1011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87;p14"/>
            <p:cNvSpPr/>
            <p:nvPr/>
          </p:nvSpPr>
          <p:spPr>
            <a:xfrm>
              <a:off x="437960" y="350368"/>
              <a:ext cx="64840" cy="40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7965" y="0"/>
                  </a:moveTo>
                  <a:cubicBezTo>
                    <a:pt x="5499" y="0"/>
                    <a:pt x="3045" y="1085"/>
                    <a:pt x="863" y="3600"/>
                  </a:cubicBezTo>
                  <a:cubicBezTo>
                    <a:pt x="-134" y="5236"/>
                    <a:pt x="-134" y="6322"/>
                    <a:pt x="202" y="7958"/>
                  </a:cubicBezTo>
                  <a:lnTo>
                    <a:pt x="202" y="8509"/>
                  </a:lnTo>
                  <a:cubicBezTo>
                    <a:pt x="684" y="9301"/>
                    <a:pt x="1177" y="9801"/>
                    <a:pt x="1796" y="9801"/>
                  </a:cubicBezTo>
                  <a:cubicBezTo>
                    <a:pt x="2017" y="9801"/>
                    <a:pt x="2258" y="9732"/>
                    <a:pt x="2531" y="9594"/>
                  </a:cubicBezTo>
                  <a:cubicBezTo>
                    <a:pt x="3852" y="8509"/>
                    <a:pt x="5353" y="7958"/>
                    <a:pt x="6842" y="7958"/>
                  </a:cubicBezTo>
                  <a:cubicBezTo>
                    <a:pt x="8342" y="7958"/>
                    <a:pt x="9832" y="8509"/>
                    <a:pt x="11164" y="9594"/>
                  </a:cubicBezTo>
                  <a:cubicBezTo>
                    <a:pt x="13493" y="11231"/>
                    <a:pt x="15822" y="15055"/>
                    <a:pt x="16483" y="18861"/>
                  </a:cubicBezTo>
                  <a:cubicBezTo>
                    <a:pt x="16819" y="21049"/>
                    <a:pt x="18476" y="21600"/>
                    <a:pt x="19473" y="21600"/>
                  </a:cubicBezTo>
                  <a:cubicBezTo>
                    <a:pt x="19808" y="21600"/>
                    <a:pt x="19808" y="21600"/>
                    <a:pt x="20134" y="21049"/>
                  </a:cubicBezTo>
                  <a:cubicBezTo>
                    <a:pt x="21130" y="18861"/>
                    <a:pt x="21466" y="17225"/>
                    <a:pt x="21130" y="16140"/>
                  </a:cubicBezTo>
                  <a:cubicBezTo>
                    <a:pt x="19808" y="9043"/>
                    <a:pt x="16147" y="3600"/>
                    <a:pt x="11825" y="861"/>
                  </a:cubicBezTo>
                  <a:cubicBezTo>
                    <a:pt x="10566" y="293"/>
                    <a:pt x="9266" y="0"/>
                    <a:pt x="796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" name="Google Shape;188;p14"/>
            <p:cNvSpPr/>
            <p:nvPr/>
          </p:nvSpPr>
          <p:spPr>
            <a:xfrm>
              <a:off x="-1" y="94496"/>
              <a:ext cx="249450" cy="24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3" h="21600" fill="norm" stroke="1" extrusionOk="0">
                  <a:moveTo>
                    <a:pt x="9175" y="1905"/>
                  </a:moveTo>
                  <a:cubicBezTo>
                    <a:pt x="12290" y="1905"/>
                    <a:pt x="15321" y="3291"/>
                    <a:pt x="17183" y="6504"/>
                  </a:cubicBezTo>
                  <a:cubicBezTo>
                    <a:pt x="19424" y="10807"/>
                    <a:pt x="17264" y="16075"/>
                    <a:pt x="13583" y="18531"/>
                  </a:cubicBezTo>
                  <a:cubicBezTo>
                    <a:pt x="12080" y="19507"/>
                    <a:pt x="10640" y="19934"/>
                    <a:pt x="9319" y="19934"/>
                  </a:cubicBezTo>
                  <a:cubicBezTo>
                    <a:pt x="2904" y="19934"/>
                    <a:pt x="-766" y="9898"/>
                    <a:pt x="4142" y="3782"/>
                  </a:cubicBezTo>
                  <a:cubicBezTo>
                    <a:pt x="4382" y="3607"/>
                    <a:pt x="4382" y="3255"/>
                    <a:pt x="4382" y="2903"/>
                  </a:cubicBezTo>
                  <a:lnTo>
                    <a:pt x="4541" y="2903"/>
                  </a:lnTo>
                  <a:cubicBezTo>
                    <a:pt x="6017" y="2257"/>
                    <a:pt x="7606" y="1905"/>
                    <a:pt x="9175" y="1905"/>
                  </a:cubicBezTo>
                  <a:close/>
                  <a:moveTo>
                    <a:pt x="9344" y="0"/>
                  </a:moveTo>
                  <a:cubicBezTo>
                    <a:pt x="7353" y="0"/>
                    <a:pt x="5557" y="676"/>
                    <a:pt x="4142" y="2027"/>
                  </a:cubicBezTo>
                  <a:cubicBezTo>
                    <a:pt x="4061" y="2113"/>
                    <a:pt x="4061" y="2113"/>
                    <a:pt x="4061" y="2290"/>
                  </a:cubicBezTo>
                  <a:cubicBezTo>
                    <a:pt x="3930" y="2218"/>
                    <a:pt x="3799" y="2174"/>
                    <a:pt x="3670" y="2174"/>
                  </a:cubicBezTo>
                  <a:cubicBezTo>
                    <a:pt x="3490" y="2174"/>
                    <a:pt x="3324" y="2260"/>
                    <a:pt x="3182" y="2465"/>
                  </a:cubicBezTo>
                  <a:cubicBezTo>
                    <a:pt x="3023" y="2553"/>
                    <a:pt x="2942" y="2728"/>
                    <a:pt x="2783" y="2817"/>
                  </a:cubicBezTo>
                  <a:cubicBezTo>
                    <a:pt x="-817" y="6679"/>
                    <a:pt x="-658" y="12914"/>
                    <a:pt x="1742" y="17039"/>
                  </a:cubicBezTo>
                  <a:cubicBezTo>
                    <a:pt x="3468" y="19989"/>
                    <a:pt x="6317" y="21600"/>
                    <a:pt x="9314" y="21600"/>
                  </a:cubicBezTo>
                  <a:cubicBezTo>
                    <a:pt x="11044" y="21600"/>
                    <a:pt x="12823" y="21062"/>
                    <a:pt x="14462" y="19937"/>
                  </a:cubicBezTo>
                  <a:cubicBezTo>
                    <a:pt x="15182" y="19498"/>
                    <a:pt x="15743" y="18972"/>
                    <a:pt x="16385" y="18268"/>
                  </a:cubicBezTo>
                  <a:cubicBezTo>
                    <a:pt x="19265" y="15284"/>
                    <a:pt x="20783" y="10455"/>
                    <a:pt x="18785" y="6241"/>
                  </a:cubicBezTo>
                  <a:cubicBezTo>
                    <a:pt x="17345" y="3255"/>
                    <a:pt x="14384" y="796"/>
                    <a:pt x="11183" y="183"/>
                  </a:cubicBezTo>
                  <a:cubicBezTo>
                    <a:pt x="10556" y="61"/>
                    <a:pt x="9940" y="0"/>
                    <a:pt x="934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" name="Google Shape;189;p14"/>
            <p:cNvSpPr/>
            <p:nvPr/>
          </p:nvSpPr>
          <p:spPr>
            <a:xfrm>
              <a:off x="54196" y="143455"/>
              <a:ext cx="52015" cy="10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1" h="21600" fill="norm" stroke="1" extrusionOk="0">
                  <a:moveTo>
                    <a:pt x="17422" y="0"/>
                  </a:moveTo>
                  <a:cubicBezTo>
                    <a:pt x="16886" y="0"/>
                    <a:pt x="16314" y="55"/>
                    <a:pt x="15924" y="166"/>
                  </a:cubicBezTo>
                  <a:cubicBezTo>
                    <a:pt x="8594" y="1913"/>
                    <a:pt x="2811" y="5635"/>
                    <a:pt x="887" y="10227"/>
                  </a:cubicBezTo>
                  <a:cubicBezTo>
                    <a:pt x="-1049" y="14163"/>
                    <a:pt x="108" y="18099"/>
                    <a:pt x="5124" y="21158"/>
                  </a:cubicBezTo>
                  <a:cubicBezTo>
                    <a:pt x="5514" y="21379"/>
                    <a:pt x="5903" y="21600"/>
                    <a:pt x="6671" y="21600"/>
                  </a:cubicBezTo>
                  <a:cubicBezTo>
                    <a:pt x="8594" y="21600"/>
                    <a:pt x="10530" y="20502"/>
                    <a:pt x="8984" y="19411"/>
                  </a:cubicBezTo>
                  <a:cubicBezTo>
                    <a:pt x="3590" y="13942"/>
                    <a:pt x="7060" y="6070"/>
                    <a:pt x="17471" y="3446"/>
                  </a:cubicBezTo>
                  <a:cubicBezTo>
                    <a:pt x="20551" y="3011"/>
                    <a:pt x="20161" y="1043"/>
                    <a:pt x="18627" y="166"/>
                  </a:cubicBezTo>
                  <a:cubicBezTo>
                    <a:pt x="18432" y="55"/>
                    <a:pt x="17945" y="0"/>
                    <a:pt x="1742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190;p14"/>
            <p:cNvSpPr/>
            <p:nvPr/>
          </p:nvSpPr>
          <p:spPr>
            <a:xfrm>
              <a:off x="22985" y="115583"/>
              <a:ext cx="204862" cy="208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92" h="21600" fill="norm" stroke="1" extrusionOk="0">
                  <a:moveTo>
                    <a:pt x="6392" y="2811"/>
                  </a:moveTo>
                  <a:cubicBezTo>
                    <a:pt x="6567" y="2811"/>
                    <a:pt x="6729" y="2887"/>
                    <a:pt x="6851" y="2960"/>
                  </a:cubicBezTo>
                  <a:cubicBezTo>
                    <a:pt x="7194" y="3380"/>
                    <a:pt x="7194" y="4323"/>
                    <a:pt x="6681" y="4531"/>
                  </a:cubicBezTo>
                  <a:cubicBezTo>
                    <a:pt x="4201" y="5788"/>
                    <a:pt x="3431" y="9558"/>
                    <a:pt x="4714" y="12177"/>
                  </a:cubicBezTo>
                  <a:cubicBezTo>
                    <a:pt x="4946" y="12753"/>
                    <a:pt x="4682" y="13239"/>
                    <a:pt x="4309" y="13239"/>
                  </a:cubicBezTo>
                  <a:cubicBezTo>
                    <a:pt x="4274" y="13239"/>
                    <a:pt x="4236" y="13233"/>
                    <a:pt x="4201" y="13226"/>
                  </a:cubicBezTo>
                  <a:cubicBezTo>
                    <a:pt x="4115" y="13226"/>
                    <a:pt x="3858" y="13120"/>
                    <a:pt x="3772" y="13014"/>
                  </a:cubicBezTo>
                  <a:cubicBezTo>
                    <a:pt x="1292" y="9664"/>
                    <a:pt x="2915" y="4425"/>
                    <a:pt x="6167" y="2854"/>
                  </a:cubicBezTo>
                  <a:cubicBezTo>
                    <a:pt x="6243" y="2824"/>
                    <a:pt x="6319" y="2811"/>
                    <a:pt x="6392" y="2811"/>
                  </a:cubicBezTo>
                  <a:close/>
                  <a:moveTo>
                    <a:pt x="7758" y="0"/>
                  </a:moveTo>
                  <a:cubicBezTo>
                    <a:pt x="6097" y="0"/>
                    <a:pt x="4406" y="443"/>
                    <a:pt x="2832" y="1283"/>
                  </a:cubicBezTo>
                  <a:lnTo>
                    <a:pt x="2575" y="1283"/>
                  </a:lnTo>
                  <a:cubicBezTo>
                    <a:pt x="2745" y="1703"/>
                    <a:pt x="2575" y="2123"/>
                    <a:pt x="2402" y="2332"/>
                  </a:cubicBezTo>
                  <a:cubicBezTo>
                    <a:pt x="-2773" y="9628"/>
                    <a:pt x="1046" y="21600"/>
                    <a:pt x="7864" y="21600"/>
                  </a:cubicBezTo>
                  <a:cubicBezTo>
                    <a:pt x="9271" y="21600"/>
                    <a:pt x="10802" y="21091"/>
                    <a:pt x="12412" y="19927"/>
                  </a:cubicBezTo>
                  <a:cubicBezTo>
                    <a:pt x="16431" y="16996"/>
                    <a:pt x="18827" y="10712"/>
                    <a:pt x="16175" y="5579"/>
                  </a:cubicBezTo>
                  <a:cubicBezTo>
                    <a:pt x="14241" y="1746"/>
                    <a:pt x="11056" y="0"/>
                    <a:pt x="775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" name="Google Shape;191;p14"/>
            <p:cNvSpPr/>
            <p:nvPr/>
          </p:nvSpPr>
          <p:spPr>
            <a:xfrm>
              <a:off x="7782980" y="655904"/>
              <a:ext cx="248679" cy="24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21600" fill="norm" stroke="1" extrusionOk="0">
                  <a:moveTo>
                    <a:pt x="9207" y="1869"/>
                  </a:moveTo>
                  <a:cubicBezTo>
                    <a:pt x="12336" y="1869"/>
                    <a:pt x="15376" y="3294"/>
                    <a:pt x="17247" y="6504"/>
                  </a:cubicBezTo>
                  <a:cubicBezTo>
                    <a:pt x="19493" y="10807"/>
                    <a:pt x="17326" y="16075"/>
                    <a:pt x="13634" y="18445"/>
                  </a:cubicBezTo>
                  <a:cubicBezTo>
                    <a:pt x="12115" y="19426"/>
                    <a:pt x="10665" y="19856"/>
                    <a:pt x="9331" y="19856"/>
                  </a:cubicBezTo>
                  <a:cubicBezTo>
                    <a:pt x="2909" y="19856"/>
                    <a:pt x="-763" y="9892"/>
                    <a:pt x="4159" y="3784"/>
                  </a:cubicBezTo>
                  <a:cubicBezTo>
                    <a:pt x="4400" y="3607"/>
                    <a:pt x="4400" y="3258"/>
                    <a:pt x="4400" y="2906"/>
                  </a:cubicBezTo>
                  <a:lnTo>
                    <a:pt x="4559" y="2906"/>
                  </a:lnTo>
                  <a:cubicBezTo>
                    <a:pt x="6038" y="2229"/>
                    <a:pt x="7635" y="1869"/>
                    <a:pt x="9207" y="1869"/>
                  </a:cubicBezTo>
                  <a:close/>
                  <a:moveTo>
                    <a:pt x="9377" y="0"/>
                  </a:moveTo>
                  <a:cubicBezTo>
                    <a:pt x="7379" y="0"/>
                    <a:pt x="5579" y="676"/>
                    <a:pt x="4159" y="2027"/>
                  </a:cubicBezTo>
                  <a:cubicBezTo>
                    <a:pt x="4078" y="2115"/>
                    <a:pt x="4078" y="2115"/>
                    <a:pt x="4078" y="2204"/>
                  </a:cubicBezTo>
                  <a:cubicBezTo>
                    <a:pt x="3971" y="2174"/>
                    <a:pt x="3862" y="2154"/>
                    <a:pt x="3758" y="2154"/>
                  </a:cubicBezTo>
                  <a:cubicBezTo>
                    <a:pt x="3550" y="2154"/>
                    <a:pt x="3355" y="2232"/>
                    <a:pt x="3195" y="2467"/>
                  </a:cubicBezTo>
                  <a:cubicBezTo>
                    <a:pt x="3033" y="2553"/>
                    <a:pt x="2954" y="2642"/>
                    <a:pt x="2792" y="2817"/>
                  </a:cubicBezTo>
                  <a:cubicBezTo>
                    <a:pt x="-821" y="6593"/>
                    <a:pt x="-661" y="12914"/>
                    <a:pt x="1750" y="17042"/>
                  </a:cubicBezTo>
                  <a:cubicBezTo>
                    <a:pt x="3479" y="19992"/>
                    <a:pt x="6339" y="21600"/>
                    <a:pt x="9346" y="21600"/>
                  </a:cubicBezTo>
                  <a:cubicBezTo>
                    <a:pt x="11083" y="21600"/>
                    <a:pt x="12871" y="21065"/>
                    <a:pt x="14516" y="19939"/>
                  </a:cubicBezTo>
                  <a:cubicBezTo>
                    <a:pt x="15239" y="19498"/>
                    <a:pt x="15802" y="18972"/>
                    <a:pt x="16443" y="18270"/>
                  </a:cubicBezTo>
                  <a:cubicBezTo>
                    <a:pt x="19334" y="15284"/>
                    <a:pt x="20779" y="10458"/>
                    <a:pt x="18771" y="6241"/>
                  </a:cubicBezTo>
                  <a:cubicBezTo>
                    <a:pt x="17407" y="3258"/>
                    <a:pt x="14516" y="798"/>
                    <a:pt x="11223" y="183"/>
                  </a:cubicBezTo>
                  <a:cubicBezTo>
                    <a:pt x="10594" y="61"/>
                    <a:pt x="9978" y="0"/>
                    <a:pt x="937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192;p14"/>
            <p:cNvSpPr/>
            <p:nvPr/>
          </p:nvSpPr>
          <p:spPr>
            <a:xfrm>
              <a:off x="7837378" y="705216"/>
              <a:ext cx="51926" cy="99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9" h="21600" fill="norm" stroke="1" extrusionOk="0">
                  <a:moveTo>
                    <a:pt x="16988" y="0"/>
                  </a:moveTo>
                  <a:cubicBezTo>
                    <a:pt x="16634" y="0"/>
                    <a:pt x="16244" y="21"/>
                    <a:pt x="15855" y="97"/>
                  </a:cubicBezTo>
                  <a:cubicBezTo>
                    <a:pt x="8533" y="1850"/>
                    <a:pt x="2746" y="5578"/>
                    <a:pt x="809" y="9972"/>
                  </a:cubicBezTo>
                  <a:cubicBezTo>
                    <a:pt x="-1116" y="14144"/>
                    <a:pt x="431" y="17872"/>
                    <a:pt x="5061" y="20942"/>
                  </a:cubicBezTo>
                  <a:cubicBezTo>
                    <a:pt x="5438" y="21385"/>
                    <a:pt x="5828" y="21600"/>
                    <a:pt x="6596" y="21600"/>
                  </a:cubicBezTo>
                  <a:cubicBezTo>
                    <a:pt x="8533" y="21600"/>
                    <a:pt x="10458" y="20505"/>
                    <a:pt x="8910" y="19410"/>
                  </a:cubicBezTo>
                  <a:cubicBezTo>
                    <a:pt x="3513" y="13922"/>
                    <a:pt x="6986" y="5800"/>
                    <a:pt x="17792" y="3389"/>
                  </a:cubicBezTo>
                  <a:cubicBezTo>
                    <a:pt x="20484" y="2945"/>
                    <a:pt x="20106" y="970"/>
                    <a:pt x="18559" y="97"/>
                  </a:cubicBezTo>
                  <a:cubicBezTo>
                    <a:pt x="18303" y="97"/>
                    <a:pt x="17706" y="0"/>
                    <a:pt x="1698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Google Shape;193;p14"/>
            <p:cNvSpPr/>
            <p:nvPr/>
          </p:nvSpPr>
          <p:spPr>
            <a:xfrm>
              <a:off x="7805975" y="677024"/>
              <a:ext cx="204865" cy="20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3" h="21600" fill="norm" stroke="1" extrusionOk="0">
                  <a:moveTo>
                    <a:pt x="6394" y="2819"/>
                  </a:moveTo>
                  <a:cubicBezTo>
                    <a:pt x="6569" y="2819"/>
                    <a:pt x="6734" y="2892"/>
                    <a:pt x="6856" y="2968"/>
                  </a:cubicBezTo>
                  <a:cubicBezTo>
                    <a:pt x="7196" y="3386"/>
                    <a:pt x="7196" y="4331"/>
                    <a:pt x="6683" y="4544"/>
                  </a:cubicBezTo>
                  <a:cubicBezTo>
                    <a:pt x="4202" y="5698"/>
                    <a:pt x="3432" y="9585"/>
                    <a:pt x="4715" y="12211"/>
                  </a:cubicBezTo>
                  <a:cubicBezTo>
                    <a:pt x="4951" y="12785"/>
                    <a:pt x="4686" y="13272"/>
                    <a:pt x="4310" y="13272"/>
                  </a:cubicBezTo>
                  <a:cubicBezTo>
                    <a:pt x="4275" y="13272"/>
                    <a:pt x="4240" y="13269"/>
                    <a:pt x="4202" y="13259"/>
                  </a:cubicBezTo>
                  <a:cubicBezTo>
                    <a:pt x="4115" y="13259"/>
                    <a:pt x="3859" y="13156"/>
                    <a:pt x="3775" y="12944"/>
                  </a:cubicBezTo>
                  <a:cubicBezTo>
                    <a:pt x="1291" y="9691"/>
                    <a:pt x="2918" y="4437"/>
                    <a:pt x="6169" y="2862"/>
                  </a:cubicBezTo>
                  <a:cubicBezTo>
                    <a:pt x="6245" y="2832"/>
                    <a:pt x="6321" y="2819"/>
                    <a:pt x="6394" y="2819"/>
                  </a:cubicBezTo>
                  <a:close/>
                  <a:moveTo>
                    <a:pt x="7761" y="0"/>
                  </a:moveTo>
                  <a:cubicBezTo>
                    <a:pt x="6099" y="0"/>
                    <a:pt x="4407" y="444"/>
                    <a:pt x="2832" y="1287"/>
                  </a:cubicBezTo>
                  <a:lnTo>
                    <a:pt x="2575" y="1287"/>
                  </a:lnTo>
                  <a:cubicBezTo>
                    <a:pt x="2748" y="1708"/>
                    <a:pt x="2575" y="2126"/>
                    <a:pt x="2405" y="2338"/>
                  </a:cubicBezTo>
                  <a:cubicBezTo>
                    <a:pt x="-2763" y="9634"/>
                    <a:pt x="1026" y="21600"/>
                    <a:pt x="7818" y="21600"/>
                  </a:cubicBezTo>
                  <a:cubicBezTo>
                    <a:pt x="9240" y="21600"/>
                    <a:pt x="10791" y="21076"/>
                    <a:pt x="12418" y="19875"/>
                  </a:cubicBezTo>
                  <a:cubicBezTo>
                    <a:pt x="16442" y="17040"/>
                    <a:pt x="18837" y="10739"/>
                    <a:pt x="16186" y="5592"/>
                  </a:cubicBezTo>
                  <a:cubicBezTo>
                    <a:pt x="14248" y="1751"/>
                    <a:pt x="11064" y="0"/>
                    <a:pt x="776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6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Texte du titre"/>
          <p:cNvSpPr txBox="1"/>
          <p:nvPr>
            <p:ph type="title"/>
          </p:nvPr>
        </p:nvSpPr>
        <p:spPr>
          <a:xfrm>
            <a:off x="5137980" y="2734142"/>
            <a:ext cx="3382502" cy="503702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79CF94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75" name="Texte niveau 1…"/>
          <p:cNvSpPr txBox="1"/>
          <p:nvPr>
            <p:ph type="body" sz="quarter" idx="1"/>
          </p:nvPr>
        </p:nvSpPr>
        <p:spPr>
          <a:xfrm>
            <a:off x="2959324" y="1242067"/>
            <a:ext cx="5790902" cy="1534201"/>
          </a:xfrm>
          <a:prstGeom prst="rect">
            <a:avLst/>
          </a:prstGeom>
        </p:spPr>
        <p:txBody>
          <a:bodyPr anchor="ctr"/>
          <a:lstStyle>
            <a:lvl1pPr marL="317500" marR="228600" indent="-177800" algn="r">
              <a:spcBef>
                <a:spcPts val="1000"/>
              </a:spcBef>
              <a:buClrTx/>
              <a:buSzTx/>
              <a:buFontTx/>
              <a:buNone/>
              <a:defRPr sz="2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317500" marR="228600" indent="279400" algn="r">
              <a:spcBef>
                <a:spcPts val="1000"/>
              </a:spcBef>
              <a:buClrTx/>
              <a:buSzTx/>
              <a:buFontTx/>
              <a:buNone/>
              <a:defRPr sz="2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317500" marR="228600" indent="736600" algn="r">
              <a:spcBef>
                <a:spcPts val="1000"/>
              </a:spcBef>
              <a:buClrTx/>
              <a:buSzTx/>
              <a:buFontTx/>
              <a:buNone/>
              <a:defRPr sz="2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317500" marR="228600" indent="1193800" algn="r">
              <a:spcBef>
                <a:spcPts val="1000"/>
              </a:spcBef>
              <a:buClrTx/>
              <a:buSzTx/>
              <a:buFontTx/>
              <a:buNone/>
              <a:defRPr sz="2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17500" marR="228600" indent="1651000" algn="r">
              <a:spcBef>
                <a:spcPts val="1000"/>
              </a:spcBef>
              <a:buClrTx/>
              <a:buSzTx/>
              <a:buFontTx/>
              <a:buNone/>
              <a:defRPr sz="2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Texte du titre"/>
          <p:cNvSpPr txBox="1"/>
          <p:nvPr>
            <p:ph type="title"/>
          </p:nvPr>
        </p:nvSpPr>
        <p:spPr>
          <a:xfrm>
            <a:off x="620724" y="555275"/>
            <a:ext cx="7905301" cy="572701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85" name="Texte niveau 1…"/>
          <p:cNvSpPr txBox="1"/>
          <p:nvPr>
            <p:ph type="body" sz="quarter" idx="1"/>
          </p:nvPr>
        </p:nvSpPr>
        <p:spPr>
          <a:xfrm>
            <a:off x="776200" y="3740699"/>
            <a:ext cx="2190301" cy="8283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FontTx/>
              <a:buNone/>
              <a:defRPr sz="1400"/>
            </a:lvl1pPr>
            <a:lvl2pPr marL="317500" indent="279400" algn="ctr">
              <a:buClrTx/>
              <a:buSzTx/>
              <a:buFontTx/>
              <a:buNone/>
              <a:defRPr sz="1400"/>
            </a:lvl2pPr>
            <a:lvl3pPr marL="317500" indent="736600" algn="ctr">
              <a:buClrTx/>
              <a:buSzTx/>
              <a:buFontTx/>
              <a:buNone/>
              <a:defRPr sz="1400"/>
            </a:lvl3pPr>
            <a:lvl4pPr marL="317500" indent="1193800" algn="ctr">
              <a:buClrTx/>
              <a:buSzTx/>
              <a:buFontTx/>
              <a:buNone/>
              <a:defRPr sz="1400"/>
            </a:lvl4pPr>
            <a:lvl5pPr marL="317500" indent="1651000" algn="ctr">
              <a:buClrTx/>
              <a:buSzTx/>
              <a:buFontTx/>
              <a:buNone/>
              <a:defRPr sz="1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Texte du titre"/>
          <p:cNvSpPr txBox="1"/>
          <p:nvPr>
            <p:ph type="title"/>
          </p:nvPr>
        </p:nvSpPr>
        <p:spPr>
          <a:xfrm>
            <a:off x="614300" y="473073"/>
            <a:ext cx="7915500" cy="1261501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95" name="Texte niveau 1…"/>
          <p:cNvSpPr txBox="1"/>
          <p:nvPr>
            <p:ph type="body" sz="quarter" idx="1"/>
          </p:nvPr>
        </p:nvSpPr>
        <p:spPr>
          <a:xfrm>
            <a:off x="6363225" y="2845349"/>
            <a:ext cx="1650301" cy="10203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FontTx/>
              <a:buNone/>
              <a:defRPr sz="1400"/>
            </a:lvl1pPr>
            <a:lvl2pPr marL="317500" indent="279400" algn="ctr">
              <a:buClrTx/>
              <a:buSzTx/>
              <a:buFontTx/>
              <a:buNone/>
              <a:defRPr sz="1400"/>
            </a:lvl2pPr>
            <a:lvl3pPr marL="317500" indent="736600" algn="ctr">
              <a:buClrTx/>
              <a:buSzTx/>
              <a:buFontTx/>
              <a:buNone/>
              <a:defRPr sz="1400"/>
            </a:lvl3pPr>
            <a:lvl4pPr marL="317500" indent="1193800" algn="ctr">
              <a:buClrTx/>
              <a:buSzTx/>
              <a:buFontTx/>
              <a:buNone/>
              <a:defRPr sz="1400"/>
            </a:lvl4pPr>
            <a:lvl5pPr marL="317500" indent="1651000" algn="ctr">
              <a:buClrTx/>
              <a:buSzTx/>
              <a:buFontTx/>
              <a:buNone/>
              <a:defRPr sz="1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grpSp>
        <p:nvGrpSpPr>
          <p:cNvPr id="311" name="Google Shape;211;p17"/>
          <p:cNvGrpSpPr/>
          <p:nvPr/>
        </p:nvGrpSpPr>
        <p:grpSpPr>
          <a:xfrm>
            <a:off x="585792" y="718532"/>
            <a:ext cx="8143069" cy="570595"/>
            <a:chOff x="0" y="0"/>
            <a:chExt cx="8143067" cy="570594"/>
          </a:xfrm>
        </p:grpSpPr>
        <p:sp>
          <p:nvSpPr>
            <p:cNvPr id="296" name="Google Shape;212;p17"/>
            <p:cNvSpPr/>
            <p:nvPr/>
          </p:nvSpPr>
          <p:spPr>
            <a:xfrm>
              <a:off x="356608" y="401426"/>
              <a:ext cx="149731" cy="14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36" h="21600" fill="norm" stroke="1" extrusionOk="0">
                  <a:moveTo>
                    <a:pt x="9180" y="0"/>
                  </a:moveTo>
                  <a:cubicBezTo>
                    <a:pt x="1834" y="0"/>
                    <a:pt x="-4019" y="12315"/>
                    <a:pt x="3507" y="19363"/>
                  </a:cubicBezTo>
                  <a:cubicBezTo>
                    <a:pt x="5111" y="20803"/>
                    <a:pt x="7017" y="21600"/>
                    <a:pt x="8860" y="21600"/>
                  </a:cubicBezTo>
                  <a:cubicBezTo>
                    <a:pt x="11190" y="21600"/>
                    <a:pt x="13422" y="20327"/>
                    <a:pt x="14832" y="17447"/>
                  </a:cubicBezTo>
                  <a:cubicBezTo>
                    <a:pt x="17581" y="11835"/>
                    <a:pt x="16040" y="4899"/>
                    <a:pt x="12412" y="471"/>
                  </a:cubicBezTo>
                  <a:lnTo>
                    <a:pt x="12412" y="322"/>
                  </a:lnTo>
                  <a:cubicBezTo>
                    <a:pt x="12259" y="424"/>
                    <a:pt x="12058" y="597"/>
                    <a:pt x="11874" y="597"/>
                  </a:cubicBezTo>
                  <a:cubicBezTo>
                    <a:pt x="11790" y="597"/>
                    <a:pt x="11711" y="559"/>
                    <a:pt x="11641" y="471"/>
                  </a:cubicBezTo>
                  <a:cubicBezTo>
                    <a:pt x="10815" y="149"/>
                    <a:pt x="9989" y="0"/>
                    <a:pt x="91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" name="Google Shape;213;p17"/>
            <p:cNvSpPr/>
            <p:nvPr/>
          </p:nvSpPr>
          <p:spPr>
            <a:xfrm>
              <a:off x="337961" y="381353"/>
              <a:ext cx="187314" cy="189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2" h="21600" fill="norm" stroke="1" extrusionOk="0">
                  <a:moveTo>
                    <a:pt x="10799" y="2602"/>
                  </a:moveTo>
                  <a:cubicBezTo>
                    <a:pt x="11623" y="2602"/>
                    <a:pt x="12482" y="2730"/>
                    <a:pt x="13354" y="3007"/>
                  </a:cubicBezTo>
                  <a:cubicBezTo>
                    <a:pt x="13418" y="3040"/>
                    <a:pt x="13489" y="3055"/>
                    <a:pt x="13564" y="3055"/>
                  </a:cubicBezTo>
                  <a:cubicBezTo>
                    <a:pt x="13741" y="3055"/>
                    <a:pt x="13924" y="2975"/>
                    <a:pt x="13998" y="2890"/>
                  </a:cubicBezTo>
                  <a:cubicBezTo>
                    <a:pt x="17117" y="5902"/>
                    <a:pt x="19159" y="11222"/>
                    <a:pt x="16258" y="15969"/>
                  </a:cubicBezTo>
                  <a:cubicBezTo>
                    <a:pt x="15396" y="17588"/>
                    <a:pt x="13893" y="18629"/>
                    <a:pt x="12173" y="19093"/>
                  </a:cubicBezTo>
                  <a:cubicBezTo>
                    <a:pt x="11766" y="19159"/>
                    <a:pt x="11345" y="19192"/>
                    <a:pt x="10921" y="19192"/>
                  </a:cubicBezTo>
                  <a:cubicBezTo>
                    <a:pt x="9102" y="19192"/>
                    <a:pt x="7165" y="18596"/>
                    <a:pt x="5512" y="17471"/>
                  </a:cubicBezTo>
                  <a:cubicBezTo>
                    <a:pt x="2289" y="15041"/>
                    <a:pt x="1427" y="11569"/>
                    <a:pt x="2825" y="8098"/>
                  </a:cubicBezTo>
                  <a:cubicBezTo>
                    <a:pt x="4138" y="5079"/>
                    <a:pt x="7165" y="2602"/>
                    <a:pt x="10799" y="2602"/>
                  </a:cubicBezTo>
                  <a:close/>
                  <a:moveTo>
                    <a:pt x="10507" y="0"/>
                  </a:moveTo>
                  <a:cubicBezTo>
                    <a:pt x="6805" y="0"/>
                    <a:pt x="3253" y="2478"/>
                    <a:pt x="1427" y="5785"/>
                  </a:cubicBezTo>
                  <a:cubicBezTo>
                    <a:pt x="-1260" y="10414"/>
                    <a:pt x="-76" y="16316"/>
                    <a:pt x="4328" y="19671"/>
                  </a:cubicBezTo>
                  <a:cubicBezTo>
                    <a:pt x="5082" y="20018"/>
                    <a:pt x="5726" y="20482"/>
                    <a:pt x="6479" y="20829"/>
                  </a:cubicBezTo>
                  <a:cubicBezTo>
                    <a:pt x="7732" y="21330"/>
                    <a:pt x="9082" y="21600"/>
                    <a:pt x="10426" y="21600"/>
                  </a:cubicBezTo>
                  <a:cubicBezTo>
                    <a:pt x="13116" y="21600"/>
                    <a:pt x="15790" y="20518"/>
                    <a:pt x="17653" y="18052"/>
                  </a:cubicBezTo>
                  <a:cubicBezTo>
                    <a:pt x="19695" y="15275"/>
                    <a:pt x="20340" y="11339"/>
                    <a:pt x="19482" y="7868"/>
                  </a:cubicBezTo>
                  <a:cubicBezTo>
                    <a:pt x="18837" y="4973"/>
                    <a:pt x="17225" y="2890"/>
                    <a:pt x="14965" y="1732"/>
                  </a:cubicBezTo>
                  <a:lnTo>
                    <a:pt x="14752" y="1732"/>
                  </a:lnTo>
                  <a:cubicBezTo>
                    <a:pt x="14752" y="1385"/>
                    <a:pt x="14429" y="1155"/>
                    <a:pt x="14216" y="808"/>
                  </a:cubicBezTo>
                  <a:cubicBezTo>
                    <a:pt x="13998" y="691"/>
                    <a:pt x="13893" y="691"/>
                    <a:pt x="13785" y="691"/>
                  </a:cubicBezTo>
                  <a:cubicBezTo>
                    <a:pt x="12706" y="216"/>
                    <a:pt x="11600" y="0"/>
                    <a:pt x="1050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214;p17"/>
            <p:cNvSpPr/>
            <p:nvPr/>
          </p:nvSpPr>
          <p:spPr>
            <a:xfrm>
              <a:off x="402744" y="431040"/>
              <a:ext cx="69350" cy="2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11468" y="0"/>
                  </a:moveTo>
                  <a:cubicBezTo>
                    <a:pt x="10519" y="0"/>
                    <a:pt x="9540" y="241"/>
                    <a:pt x="8572" y="746"/>
                  </a:cubicBezTo>
                  <a:cubicBezTo>
                    <a:pt x="4815" y="2261"/>
                    <a:pt x="1691" y="8371"/>
                    <a:pt x="119" y="15971"/>
                  </a:cubicBezTo>
                  <a:cubicBezTo>
                    <a:pt x="-187" y="18257"/>
                    <a:pt x="119" y="20542"/>
                    <a:pt x="752" y="21311"/>
                  </a:cubicBezTo>
                  <a:lnTo>
                    <a:pt x="1375" y="21311"/>
                  </a:lnTo>
                  <a:cubicBezTo>
                    <a:pt x="1533" y="21504"/>
                    <a:pt x="1711" y="21600"/>
                    <a:pt x="1889" y="21600"/>
                  </a:cubicBezTo>
                  <a:cubicBezTo>
                    <a:pt x="2433" y="21600"/>
                    <a:pt x="3016" y="20734"/>
                    <a:pt x="3253" y="19026"/>
                  </a:cubicBezTo>
                  <a:cubicBezTo>
                    <a:pt x="4815" y="13686"/>
                    <a:pt x="7632" y="9886"/>
                    <a:pt x="10766" y="9116"/>
                  </a:cubicBezTo>
                  <a:cubicBezTo>
                    <a:pt x="11172" y="8996"/>
                    <a:pt x="11577" y="8924"/>
                    <a:pt x="11982" y="8924"/>
                  </a:cubicBezTo>
                  <a:cubicBezTo>
                    <a:pt x="14068" y="8924"/>
                    <a:pt x="16085" y="10632"/>
                    <a:pt x="17656" y="14456"/>
                  </a:cubicBezTo>
                  <a:cubicBezTo>
                    <a:pt x="18279" y="15587"/>
                    <a:pt x="18902" y="16164"/>
                    <a:pt x="19456" y="16164"/>
                  </a:cubicBezTo>
                  <a:cubicBezTo>
                    <a:pt x="19999" y="16164"/>
                    <a:pt x="20474" y="15587"/>
                    <a:pt x="20780" y="14456"/>
                  </a:cubicBezTo>
                  <a:cubicBezTo>
                    <a:pt x="20780" y="14456"/>
                    <a:pt x="21413" y="13686"/>
                    <a:pt x="21413" y="12941"/>
                  </a:cubicBezTo>
                  <a:cubicBezTo>
                    <a:pt x="21097" y="12171"/>
                    <a:pt x="21097" y="9886"/>
                    <a:pt x="20474" y="8371"/>
                  </a:cubicBezTo>
                  <a:cubicBezTo>
                    <a:pt x="18032" y="3031"/>
                    <a:pt x="14839" y="0"/>
                    <a:pt x="1146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" name="Google Shape;215;p17"/>
            <p:cNvSpPr/>
            <p:nvPr/>
          </p:nvSpPr>
          <p:spPr>
            <a:xfrm>
              <a:off x="7666532" y="372773"/>
              <a:ext cx="149734" cy="14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55" h="21600" fill="norm" stroke="1" extrusionOk="0">
                  <a:moveTo>
                    <a:pt x="9114" y="0"/>
                  </a:moveTo>
                  <a:cubicBezTo>
                    <a:pt x="1798" y="0"/>
                    <a:pt x="-3999" y="12358"/>
                    <a:pt x="3511" y="19243"/>
                  </a:cubicBezTo>
                  <a:cubicBezTo>
                    <a:pt x="5138" y="20762"/>
                    <a:pt x="7074" y="21600"/>
                    <a:pt x="8940" y="21600"/>
                  </a:cubicBezTo>
                  <a:cubicBezTo>
                    <a:pt x="11244" y="21600"/>
                    <a:pt x="13451" y="20324"/>
                    <a:pt x="14848" y="17473"/>
                  </a:cubicBezTo>
                  <a:cubicBezTo>
                    <a:pt x="17601" y="11720"/>
                    <a:pt x="16058" y="4640"/>
                    <a:pt x="12426" y="508"/>
                  </a:cubicBezTo>
                  <a:lnTo>
                    <a:pt x="12426" y="214"/>
                  </a:lnTo>
                  <a:cubicBezTo>
                    <a:pt x="12266" y="429"/>
                    <a:pt x="12044" y="568"/>
                    <a:pt x="11853" y="568"/>
                  </a:cubicBezTo>
                  <a:cubicBezTo>
                    <a:pt x="11783" y="568"/>
                    <a:pt x="11714" y="550"/>
                    <a:pt x="11654" y="508"/>
                  </a:cubicBezTo>
                  <a:cubicBezTo>
                    <a:pt x="10800" y="163"/>
                    <a:pt x="9948" y="0"/>
                    <a:pt x="91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216;p17"/>
            <p:cNvSpPr/>
            <p:nvPr/>
          </p:nvSpPr>
          <p:spPr>
            <a:xfrm>
              <a:off x="7647888" y="350939"/>
              <a:ext cx="187314" cy="189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2" h="21600" fill="norm" stroke="1" extrusionOk="0">
                  <a:moveTo>
                    <a:pt x="10799" y="2602"/>
                  </a:moveTo>
                  <a:cubicBezTo>
                    <a:pt x="11623" y="2602"/>
                    <a:pt x="12482" y="2730"/>
                    <a:pt x="13354" y="3007"/>
                  </a:cubicBezTo>
                  <a:cubicBezTo>
                    <a:pt x="13418" y="3040"/>
                    <a:pt x="13489" y="3055"/>
                    <a:pt x="13564" y="3055"/>
                  </a:cubicBezTo>
                  <a:cubicBezTo>
                    <a:pt x="13741" y="3055"/>
                    <a:pt x="13924" y="2971"/>
                    <a:pt x="13998" y="2890"/>
                  </a:cubicBezTo>
                  <a:cubicBezTo>
                    <a:pt x="17117" y="6015"/>
                    <a:pt x="19159" y="11339"/>
                    <a:pt x="16255" y="15969"/>
                  </a:cubicBezTo>
                  <a:cubicBezTo>
                    <a:pt x="15396" y="17588"/>
                    <a:pt x="13893" y="18629"/>
                    <a:pt x="12173" y="19093"/>
                  </a:cubicBezTo>
                  <a:cubicBezTo>
                    <a:pt x="11766" y="19159"/>
                    <a:pt x="11345" y="19192"/>
                    <a:pt x="10921" y="19192"/>
                  </a:cubicBezTo>
                  <a:cubicBezTo>
                    <a:pt x="9102" y="19192"/>
                    <a:pt x="7165" y="18596"/>
                    <a:pt x="5512" y="17471"/>
                  </a:cubicBezTo>
                  <a:cubicBezTo>
                    <a:pt x="2289" y="15041"/>
                    <a:pt x="1427" y="11569"/>
                    <a:pt x="2825" y="8098"/>
                  </a:cubicBezTo>
                  <a:cubicBezTo>
                    <a:pt x="4138" y="5079"/>
                    <a:pt x="7165" y="2602"/>
                    <a:pt x="10799" y="2602"/>
                  </a:cubicBezTo>
                  <a:close/>
                  <a:moveTo>
                    <a:pt x="10507" y="0"/>
                  </a:moveTo>
                  <a:cubicBezTo>
                    <a:pt x="6805" y="0"/>
                    <a:pt x="3253" y="2478"/>
                    <a:pt x="1427" y="5785"/>
                  </a:cubicBezTo>
                  <a:cubicBezTo>
                    <a:pt x="-1260" y="10414"/>
                    <a:pt x="-76" y="16316"/>
                    <a:pt x="4328" y="19671"/>
                  </a:cubicBezTo>
                  <a:cubicBezTo>
                    <a:pt x="5082" y="20018"/>
                    <a:pt x="5726" y="20482"/>
                    <a:pt x="6479" y="20829"/>
                  </a:cubicBezTo>
                  <a:cubicBezTo>
                    <a:pt x="7732" y="21330"/>
                    <a:pt x="9082" y="21600"/>
                    <a:pt x="10426" y="21600"/>
                  </a:cubicBezTo>
                  <a:cubicBezTo>
                    <a:pt x="13116" y="21600"/>
                    <a:pt x="15790" y="20518"/>
                    <a:pt x="17653" y="18052"/>
                  </a:cubicBezTo>
                  <a:cubicBezTo>
                    <a:pt x="19695" y="15388"/>
                    <a:pt x="20340" y="11569"/>
                    <a:pt x="19482" y="7868"/>
                  </a:cubicBezTo>
                  <a:cubicBezTo>
                    <a:pt x="18837" y="4973"/>
                    <a:pt x="17225" y="2890"/>
                    <a:pt x="14965" y="1732"/>
                  </a:cubicBezTo>
                  <a:lnTo>
                    <a:pt x="14752" y="1732"/>
                  </a:lnTo>
                  <a:cubicBezTo>
                    <a:pt x="14752" y="1385"/>
                    <a:pt x="14429" y="1155"/>
                    <a:pt x="14216" y="808"/>
                  </a:cubicBezTo>
                  <a:cubicBezTo>
                    <a:pt x="13998" y="691"/>
                    <a:pt x="13893" y="691"/>
                    <a:pt x="13785" y="691"/>
                  </a:cubicBezTo>
                  <a:cubicBezTo>
                    <a:pt x="12706" y="216"/>
                    <a:pt x="11600" y="0"/>
                    <a:pt x="1050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217;p17"/>
            <p:cNvSpPr/>
            <p:nvPr/>
          </p:nvSpPr>
          <p:spPr>
            <a:xfrm>
              <a:off x="7712671" y="401618"/>
              <a:ext cx="68324" cy="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1639" y="0"/>
                  </a:moveTo>
                  <a:cubicBezTo>
                    <a:pt x="10676" y="0"/>
                    <a:pt x="9683" y="240"/>
                    <a:pt x="8700" y="745"/>
                  </a:cubicBezTo>
                  <a:cubicBezTo>
                    <a:pt x="4887" y="2283"/>
                    <a:pt x="1717" y="8361"/>
                    <a:pt x="122" y="15978"/>
                  </a:cubicBezTo>
                  <a:cubicBezTo>
                    <a:pt x="-189" y="19029"/>
                    <a:pt x="122" y="20543"/>
                    <a:pt x="764" y="21312"/>
                  </a:cubicBezTo>
                  <a:lnTo>
                    <a:pt x="1396" y="21312"/>
                  </a:lnTo>
                  <a:cubicBezTo>
                    <a:pt x="1567" y="21504"/>
                    <a:pt x="1757" y="21600"/>
                    <a:pt x="1958" y="21600"/>
                  </a:cubicBezTo>
                  <a:cubicBezTo>
                    <a:pt x="2500" y="21600"/>
                    <a:pt x="3072" y="20903"/>
                    <a:pt x="3302" y="19774"/>
                  </a:cubicBezTo>
                  <a:cubicBezTo>
                    <a:pt x="4887" y="13695"/>
                    <a:pt x="7747" y="9899"/>
                    <a:pt x="10927" y="9130"/>
                  </a:cubicBezTo>
                  <a:cubicBezTo>
                    <a:pt x="11338" y="9010"/>
                    <a:pt x="11750" y="8938"/>
                    <a:pt x="12161" y="8938"/>
                  </a:cubicBezTo>
                  <a:cubicBezTo>
                    <a:pt x="14278" y="8938"/>
                    <a:pt x="16325" y="10620"/>
                    <a:pt x="17920" y="14464"/>
                  </a:cubicBezTo>
                  <a:cubicBezTo>
                    <a:pt x="18552" y="15593"/>
                    <a:pt x="19184" y="16170"/>
                    <a:pt x="19746" y="16170"/>
                  </a:cubicBezTo>
                  <a:cubicBezTo>
                    <a:pt x="20297" y="16170"/>
                    <a:pt x="20779" y="15593"/>
                    <a:pt x="21090" y="14464"/>
                  </a:cubicBezTo>
                  <a:cubicBezTo>
                    <a:pt x="21090" y="14464"/>
                    <a:pt x="21411" y="13695"/>
                    <a:pt x="21411" y="12926"/>
                  </a:cubicBezTo>
                  <a:cubicBezTo>
                    <a:pt x="21411" y="12182"/>
                    <a:pt x="21411" y="9899"/>
                    <a:pt x="20779" y="8361"/>
                  </a:cubicBezTo>
                  <a:cubicBezTo>
                    <a:pt x="18301" y="3027"/>
                    <a:pt x="15060" y="0"/>
                    <a:pt x="1163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218;p17"/>
            <p:cNvSpPr/>
            <p:nvPr/>
          </p:nvSpPr>
          <p:spPr>
            <a:xfrm>
              <a:off x="7973064" y="176077"/>
              <a:ext cx="149871" cy="14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97" h="21600" fill="norm" stroke="1" extrusionOk="0">
                  <a:moveTo>
                    <a:pt x="9036" y="0"/>
                  </a:moveTo>
                  <a:cubicBezTo>
                    <a:pt x="1753" y="0"/>
                    <a:pt x="-4008" y="12358"/>
                    <a:pt x="3569" y="19243"/>
                  </a:cubicBezTo>
                  <a:cubicBezTo>
                    <a:pt x="5136" y="20762"/>
                    <a:pt x="7060" y="21600"/>
                    <a:pt x="8918" y="21600"/>
                  </a:cubicBezTo>
                  <a:cubicBezTo>
                    <a:pt x="11212" y="21600"/>
                    <a:pt x="13412" y="20324"/>
                    <a:pt x="14745" y="17473"/>
                  </a:cubicBezTo>
                  <a:cubicBezTo>
                    <a:pt x="17592" y="11720"/>
                    <a:pt x="15949" y="4789"/>
                    <a:pt x="12444" y="508"/>
                  </a:cubicBezTo>
                  <a:lnTo>
                    <a:pt x="12444" y="363"/>
                  </a:lnTo>
                  <a:cubicBezTo>
                    <a:pt x="12212" y="466"/>
                    <a:pt x="12032" y="568"/>
                    <a:pt x="11831" y="568"/>
                  </a:cubicBezTo>
                  <a:cubicBezTo>
                    <a:pt x="11748" y="568"/>
                    <a:pt x="11662" y="554"/>
                    <a:pt x="11565" y="508"/>
                  </a:cubicBezTo>
                  <a:cubicBezTo>
                    <a:pt x="10714" y="163"/>
                    <a:pt x="9866" y="0"/>
                    <a:pt x="90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219;p17"/>
            <p:cNvSpPr/>
            <p:nvPr/>
          </p:nvSpPr>
          <p:spPr>
            <a:xfrm>
              <a:off x="7955383" y="154789"/>
              <a:ext cx="187685" cy="189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5" h="21600" fill="norm" stroke="1" extrusionOk="0">
                  <a:moveTo>
                    <a:pt x="10791" y="2589"/>
                  </a:moveTo>
                  <a:cubicBezTo>
                    <a:pt x="11557" y="2589"/>
                    <a:pt x="12347" y="2702"/>
                    <a:pt x="13151" y="2943"/>
                  </a:cubicBezTo>
                  <a:cubicBezTo>
                    <a:pt x="13245" y="2976"/>
                    <a:pt x="13330" y="2991"/>
                    <a:pt x="13411" y="2991"/>
                  </a:cubicBezTo>
                  <a:cubicBezTo>
                    <a:pt x="13600" y="2991"/>
                    <a:pt x="13749" y="2910"/>
                    <a:pt x="13900" y="2826"/>
                  </a:cubicBezTo>
                  <a:cubicBezTo>
                    <a:pt x="17108" y="5949"/>
                    <a:pt x="19033" y="11386"/>
                    <a:pt x="16146" y="16013"/>
                  </a:cubicBezTo>
                  <a:cubicBezTo>
                    <a:pt x="15184" y="17514"/>
                    <a:pt x="13688" y="18554"/>
                    <a:pt x="11976" y="19018"/>
                  </a:cubicBezTo>
                  <a:cubicBezTo>
                    <a:pt x="11496" y="19120"/>
                    <a:pt x="11003" y="19175"/>
                    <a:pt x="10507" y="19175"/>
                  </a:cubicBezTo>
                  <a:cubicBezTo>
                    <a:pt x="8795" y="19175"/>
                    <a:pt x="7029" y="18565"/>
                    <a:pt x="5452" y="17401"/>
                  </a:cubicBezTo>
                  <a:cubicBezTo>
                    <a:pt x="2245" y="14972"/>
                    <a:pt x="1282" y="11499"/>
                    <a:pt x="2781" y="8030"/>
                  </a:cubicBezTo>
                  <a:cubicBezTo>
                    <a:pt x="4102" y="5072"/>
                    <a:pt x="7174" y="2589"/>
                    <a:pt x="10791" y="2589"/>
                  </a:cubicBezTo>
                  <a:close/>
                  <a:moveTo>
                    <a:pt x="10591" y="0"/>
                  </a:moveTo>
                  <a:cubicBezTo>
                    <a:pt x="6914" y="0"/>
                    <a:pt x="3308" y="2472"/>
                    <a:pt x="1390" y="5719"/>
                  </a:cubicBezTo>
                  <a:cubicBezTo>
                    <a:pt x="-1284" y="10345"/>
                    <a:pt x="-1" y="16243"/>
                    <a:pt x="4385" y="19595"/>
                  </a:cubicBezTo>
                  <a:cubicBezTo>
                    <a:pt x="5027" y="20059"/>
                    <a:pt x="5668" y="20406"/>
                    <a:pt x="6523" y="20753"/>
                  </a:cubicBezTo>
                  <a:cubicBezTo>
                    <a:pt x="7799" y="21304"/>
                    <a:pt x="9160" y="21600"/>
                    <a:pt x="10517" y="21600"/>
                  </a:cubicBezTo>
                  <a:cubicBezTo>
                    <a:pt x="13141" y="21600"/>
                    <a:pt x="15741" y="20494"/>
                    <a:pt x="17645" y="17977"/>
                  </a:cubicBezTo>
                  <a:cubicBezTo>
                    <a:pt x="19462" y="15319"/>
                    <a:pt x="20316" y="11499"/>
                    <a:pt x="19462" y="7917"/>
                  </a:cubicBezTo>
                  <a:cubicBezTo>
                    <a:pt x="18820" y="5025"/>
                    <a:pt x="17216" y="2826"/>
                    <a:pt x="14971" y="1672"/>
                  </a:cubicBezTo>
                  <a:lnTo>
                    <a:pt x="14650" y="1672"/>
                  </a:lnTo>
                  <a:cubicBezTo>
                    <a:pt x="14650" y="1326"/>
                    <a:pt x="14437" y="1092"/>
                    <a:pt x="14117" y="745"/>
                  </a:cubicBezTo>
                  <a:cubicBezTo>
                    <a:pt x="14009" y="632"/>
                    <a:pt x="13900" y="632"/>
                    <a:pt x="13688" y="632"/>
                  </a:cubicBezTo>
                  <a:cubicBezTo>
                    <a:pt x="12675" y="197"/>
                    <a:pt x="11631" y="0"/>
                    <a:pt x="1059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220;p17"/>
            <p:cNvSpPr/>
            <p:nvPr/>
          </p:nvSpPr>
          <p:spPr>
            <a:xfrm>
              <a:off x="8018871" y="205338"/>
              <a:ext cx="69333" cy="28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1424" y="0"/>
                  </a:moveTo>
                  <a:cubicBezTo>
                    <a:pt x="10593" y="0"/>
                    <a:pt x="9743" y="144"/>
                    <a:pt x="8883" y="456"/>
                  </a:cubicBezTo>
                  <a:cubicBezTo>
                    <a:pt x="4810" y="2736"/>
                    <a:pt x="1686" y="8040"/>
                    <a:pt x="114" y="15648"/>
                  </a:cubicBezTo>
                  <a:cubicBezTo>
                    <a:pt x="-192" y="18696"/>
                    <a:pt x="114" y="20208"/>
                    <a:pt x="1054" y="20976"/>
                  </a:cubicBezTo>
                  <a:lnTo>
                    <a:pt x="1370" y="20976"/>
                  </a:lnTo>
                  <a:cubicBezTo>
                    <a:pt x="1647" y="21408"/>
                    <a:pt x="1894" y="21600"/>
                    <a:pt x="2121" y="21600"/>
                  </a:cubicBezTo>
                  <a:cubicBezTo>
                    <a:pt x="2675" y="21600"/>
                    <a:pt x="3120" y="20520"/>
                    <a:pt x="3565" y="19440"/>
                  </a:cubicBezTo>
                  <a:cubicBezTo>
                    <a:pt x="4810" y="13368"/>
                    <a:pt x="7627" y="9576"/>
                    <a:pt x="10761" y="8808"/>
                  </a:cubicBezTo>
                  <a:cubicBezTo>
                    <a:pt x="11206" y="8688"/>
                    <a:pt x="11641" y="8616"/>
                    <a:pt x="12056" y="8616"/>
                  </a:cubicBezTo>
                  <a:cubicBezTo>
                    <a:pt x="14271" y="8616"/>
                    <a:pt x="16119" y="10416"/>
                    <a:pt x="17958" y="14880"/>
                  </a:cubicBezTo>
                  <a:cubicBezTo>
                    <a:pt x="18591" y="15648"/>
                    <a:pt x="19134" y="16032"/>
                    <a:pt x="19648" y="16032"/>
                  </a:cubicBezTo>
                  <a:cubicBezTo>
                    <a:pt x="20153" y="16032"/>
                    <a:pt x="20627" y="15648"/>
                    <a:pt x="21092" y="14880"/>
                  </a:cubicBezTo>
                  <a:cubicBezTo>
                    <a:pt x="21092" y="14880"/>
                    <a:pt x="21408" y="13368"/>
                    <a:pt x="21408" y="12600"/>
                  </a:cubicBezTo>
                  <a:cubicBezTo>
                    <a:pt x="21408" y="11856"/>
                    <a:pt x="21408" y="10320"/>
                    <a:pt x="20469" y="8040"/>
                  </a:cubicBezTo>
                  <a:cubicBezTo>
                    <a:pt x="17948" y="2544"/>
                    <a:pt x="14824" y="0"/>
                    <a:pt x="1142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221;p17"/>
            <p:cNvSpPr/>
            <p:nvPr/>
          </p:nvSpPr>
          <p:spPr>
            <a:xfrm>
              <a:off x="-1" y="0"/>
              <a:ext cx="251535" cy="24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21600" fill="norm" stroke="1" extrusionOk="0">
                  <a:moveTo>
                    <a:pt x="10229" y="1776"/>
                  </a:moveTo>
                  <a:cubicBezTo>
                    <a:pt x="11659" y="1776"/>
                    <a:pt x="13119" y="2157"/>
                    <a:pt x="14531" y="3000"/>
                  </a:cubicBezTo>
                  <a:cubicBezTo>
                    <a:pt x="18610" y="5548"/>
                    <a:pt x="18931" y="11264"/>
                    <a:pt x="16771" y="15305"/>
                  </a:cubicBezTo>
                  <a:cubicBezTo>
                    <a:pt x="15102" y="18411"/>
                    <a:pt x="12795" y="19693"/>
                    <a:pt x="10494" y="19693"/>
                  </a:cubicBezTo>
                  <a:cubicBezTo>
                    <a:pt x="5629" y="19693"/>
                    <a:pt x="777" y="13956"/>
                    <a:pt x="1971" y="7569"/>
                  </a:cubicBezTo>
                  <a:cubicBezTo>
                    <a:pt x="2130" y="7219"/>
                    <a:pt x="1890" y="6867"/>
                    <a:pt x="1810" y="6692"/>
                  </a:cubicBezTo>
                  <a:cubicBezTo>
                    <a:pt x="1810" y="6692"/>
                    <a:pt x="1890" y="6692"/>
                    <a:pt x="1890" y="6514"/>
                  </a:cubicBezTo>
                  <a:cubicBezTo>
                    <a:pt x="3990" y="3664"/>
                    <a:pt x="7041" y="1776"/>
                    <a:pt x="10229" y="1776"/>
                  </a:cubicBezTo>
                  <a:close/>
                  <a:moveTo>
                    <a:pt x="10206" y="0"/>
                  </a:moveTo>
                  <a:cubicBezTo>
                    <a:pt x="8986" y="0"/>
                    <a:pt x="7761" y="205"/>
                    <a:pt x="6612" y="627"/>
                  </a:cubicBezTo>
                  <a:cubicBezTo>
                    <a:pt x="3969" y="1593"/>
                    <a:pt x="2130" y="3439"/>
                    <a:pt x="1330" y="5987"/>
                  </a:cubicBezTo>
                  <a:lnTo>
                    <a:pt x="1330" y="6251"/>
                  </a:lnTo>
                  <a:cubicBezTo>
                    <a:pt x="1011" y="6340"/>
                    <a:pt x="691" y="6514"/>
                    <a:pt x="610" y="6867"/>
                  </a:cubicBezTo>
                  <a:cubicBezTo>
                    <a:pt x="531" y="7131"/>
                    <a:pt x="531" y="7219"/>
                    <a:pt x="370" y="7394"/>
                  </a:cubicBezTo>
                  <a:cubicBezTo>
                    <a:pt x="-1070" y="12668"/>
                    <a:pt x="1890" y="18119"/>
                    <a:pt x="5892" y="20404"/>
                  </a:cubicBezTo>
                  <a:cubicBezTo>
                    <a:pt x="7241" y="21214"/>
                    <a:pt x="8691" y="21600"/>
                    <a:pt x="10125" y="21600"/>
                  </a:cubicBezTo>
                  <a:cubicBezTo>
                    <a:pt x="13359" y="21600"/>
                    <a:pt x="16516" y="19629"/>
                    <a:pt x="18289" y="16096"/>
                  </a:cubicBezTo>
                  <a:cubicBezTo>
                    <a:pt x="18691" y="15305"/>
                    <a:pt x="19009" y="14514"/>
                    <a:pt x="19330" y="13637"/>
                  </a:cubicBezTo>
                  <a:cubicBezTo>
                    <a:pt x="20530" y="9504"/>
                    <a:pt x="19729" y="4583"/>
                    <a:pt x="15971" y="1768"/>
                  </a:cubicBezTo>
                  <a:cubicBezTo>
                    <a:pt x="14354" y="602"/>
                    <a:pt x="12290" y="0"/>
                    <a:pt x="1020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222;p17"/>
            <p:cNvSpPr/>
            <p:nvPr/>
          </p:nvSpPr>
          <p:spPr>
            <a:xfrm>
              <a:off x="52838" y="66012"/>
              <a:ext cx="46440" cy="104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0" h="21600" fill="norm" stroke="1" extrusionOk="0">
                  <a:moveTo>
                    <a:pt x="9533" y="0"/>
                  </a:moveTo>
                  <a:cubicBezTo>
                    <a:pt x="8263" y="422"/>
                    <a:pt x="6992" y="626"/>
                    <a:pt x="6150" y="1253"/>
                  </a:cubicBezTo>
                  <a:cubicBezTo>
                    <a:pt x="639" y="4596"/>
                    <a:pt x="-1474" y="9191"/>
                    <a:pt x="1067" y="13365"/>
                  </a:cubicBezTo>
                  <a:cubicBezTo>
                    <a:pt x="3180" y="17334"/>
                    <a:pt x="8691" y="20255"/>
                    <a:pt x="15472" y="21508"/>
                  </a:cubicBezTo>
                  <a:cubicBezTo>
                    <a:pt x="15753" y="21508"/>
                    <a:pt x="16221" y="21600"/>
                    <a:pt x="16756" y="21600"/>
                  </a:cubicBezTo>
                  <a:cubicBezTo>
                    <a:pt x="17023" y="21600"/>
                    <a:pt x="17304" y="21580"/>
                    <a:pt x="17585" y="21508"/>
                  </a:cubicBezTo>
                  <a:cubicBezTo>
                    <a:pt x="19698" y="20881"/>
                    <a:pt x="20126" y="19629"/>
                    <a:pt x="18013" y="18798"/>
                  </a:cubicBezTo>
                  <a:cubicBezTo>
                    <a:pt x="7420" y="15666"/>
                    <a:pt x="3180" y="8149"/>
                    <a:pt x="11660" y="3132"/>
                  </a:cubicBezTo>
                  <a:cubicBezTo>
                    <a:pt x="13773" y="1879"/>
                    <a:pt x="11660" y="626"/>
                    <a:pt x="953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223;p17"/>
            <p:cNvSpPr/>
            <p:nvPr/>
          </p:nvSpPr>
          <p:spPr>
            <a:xfrm>
              <a:off x="22652" y="21064"/>
              <a:ext cx="207059" cy="208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4" h="21600" fill="norm" stroke="1" extrusionOk="0">
                  <a:moveTo>
                    <a:pt x="4554" y="4820"/>
                  </a:moveTo>
                  <a:cubicBezTo>
                    <a:pt x="4619" y="4820"/>
                    <a:pt x="4688" y="4833"/>
                    <a:pt x="4766" y="4863"/>
                  </a:cubicBezTo>
                  <a:cubicBezTo>
                    <a:pt x="5239" y="4966"/>
                    <a:pt x="5715" y="5807"/>
                    <a:pt x="5239" y="6437"/>
                  </a:cubicBezTo>
                  <a:cubicBezTo>
                    <a:pt x="3437" y="8955"/>
                    <a:pt x="4386" y="12731"/>
                    <a:pt x="6660" y="14305"/>
                  </a:cubicBezTo>
                  <a:cubicBezTo>
                    <a:pt x="7136" y="14620"/>
                    <a:pt x="7040" y="15355"/>
                    <a:pt x="6568" y="15564"/>
                  </a:cubicBezTo>
                  <a:cubicBezTo>
                    <a:pt x="6472" y="15617"/>
                    <a:pt x="6376" y="15643"/>
                    <a:pt x="6295" y="15643"/>
                  </a:cubicBezTo>
                  <a:cubicBezTo>
                    <a:pt x="6211" y="15643"/>
                    <a:pt x="6140" y="15617"/>
                    <a:pt x="6092" y="15564"/>
                  </a:cubicBezTo>
                  <a:cubicBezTo>
                    <a:pt x="2492" y="13884"/>
                    <a:pt x="1639" y="8428"/>
                    <a:pt x="4009" y="5072"/>
                  </a:cubicBezTo>
                  <a:cubicBezTo>
                    <a:pt x="4215" y="4920"/>
                    <a:pt x="4374" y="4820"/>
                    <a:pt x="4554" y="4820"/>
                  </a:cubicBezTo>
                  <a:close/>
                  <a:moveTo>
                    <a:pt x="10009" y="0"/>
                  </a:moveTo>
                  <a:cubicBezTo>
                    <a:pt x="6226" y="0"/>
                    <a:pt x="2608" y="2329"/>
                    <a:pt x="122" y="5807"/>
                  </a:cubicBezTo>
                  <a:cubicBezTo>
                    <a:pt x="122" y="5910"/>
                    <a:pt x="26" y="5910"/>
                    <a:pt x="26" y="5910"/>
                  </a:cubicBezTo>
                  <a:cubicBezTo>
                    <a:pt x="217" y="6122"/>
                    <a:pt x="406" y="6540"/>
                    <a:pt x="217" y="6960"/>
                  </a:cubicBezTo>
                  <a:cubicBezTo>
                    <a:pt x="-1198" y="14716"/>
                    <a:pt x="4536" y="21600"/>
                    <a:pt x="10293" y="21600"/>
                  </a:cubicBezTo>
                  <a:cubicBezTo>
                    <a:pt x="13025" y="21600"/>
                    <a:pt x="15767" y="20046"/>
                    <a:pt x="17751" y="16299"/>
                  </a:cubicBezTo>
                  <a:cubicBezTo>
                    <a:pt x="20402" y="11367"/>
                    <a:pt x="19929" y="4443"/>
                    <a:pt x="15096" y="1504"/>
                  </a:cubicBezTo>
                  <a:cubicBezTo>
                    <a:pt x="13426" y="467"/>
                    <a:pt x="11700" y="0"/>
                    <a:pt x="100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224;p17"/>
            <p:cNvSpPr/>
            <p:nvPr/>
          </p:nvSpPr>
          <p:spPr>
            <a:xfrm>
              <a:off x="7491045" y="0"/>
              <a:ext cx="250902" cy="24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6" h="21600" fill="norm" stroke="1" extrusionOk="0">
                  <a:moveTo>
                    <a:pt x="10240" y="1776"/>
                  </a:moveTo>
                  <a:cubicBezTo>
                    <a:pt x="11680" y="1776"/>
                    <a:pt x="13145" y="2157"/>
                    <a:pt x="14560" y="3000"/>
                  </a:cubicBezTo>
                  <a:cubicBezTo>
                    <a:pt x="18639" y="5548"/>
                    <a:pt x="18879" y="11264"/>
                    <a:pt x="16798" y="15305"/>
                  </a:cubicBezTo>
                  <a:cubicBezTo>
                    <a:pt x="15128" y="18411"/>
                    <a:pt x="12824" y="19693"/>
                    <a:pt x="10523" y="19693"/>
                  </a:cubicBezTo>
                  <a:cubicBezTo>
                    <a:pt x="5655" y="19693"/>
                    <a:pt x="803" y="13956"/>
                    <a:pt x="1998" y="7569"/>
                  </a:cubicBezTo>
                  <a:cubicBezTo>
                    <a:pt x="2078" y="7219"/>
                    <a:pt x="1919" y="6867"/>
                    <a:pt x="1838" y="6692"/>
                  </a:cubicBezTo>
                  <a:cubicBezTo>
                    <a:pt x="1838" y="6692"/>
                    <a:pt x="1919" y="6692"/>
                    <a:pt x="1919" y="6514"/>
                  </a:cubicBezTo>
                  <a:cubicBezTo>
                    <a:pt x="3963" y="3664"/>
                    <a:pt x="7035" y="1776"/>
                    <a:pt x="10240" y="1776"/>
                  </a:cubicBezTo>
                  <a:close/>
                  <a:moveTo>
                    <a:pt x="10197" y="0"/>
                  </a:moveTo>
                  <a:cubicBezTo>
                    <a:pt x="8977" y="0"/>
                    <a:pt x="7759" y="205"/>
                    <a:pt x="6638" y="627"/>
                  </a:cubicBezTo>
                  <a:cubicBezTo>
                    <a:pt x="3998" y="1593"/>
                    <a:pt x="2078" y="3439"/>
                    <a:pt x="1278" y="5987"/>
                  </a:cubicBezTo>
                  <a:lnTo>
                    <a:pt x="1278" y="6251"/>
                  </a:lnTo>
                  <a:cubicBezTo>
                    <a:pt x="1038" y="6340"/>
                    <a:pt x="719" y="6514"/>
                    <a:pt x="639" y="6867"/>
                  </a:cubicBezTo>
                  <a:cubicBezTo>
                    <a:pt x="479" y="7131"/>
                    <a:pt x="479" y="7219"/>
                    <a:pt x="399" y="7394"/>
                  </a:cubicBezTo>
                  <a:cubicBezTo>
                    <a:pt x="-1122" y="12668"/>
                    <a:pt x="1919" y="18119"/>
                    <a:pt x="5918" y="20404"/>
                  </a:cubicBezTo>
                  <a:cubicBezTo>
                    <a:pt x="7269" y="21214"/>
                    <a:pt x="8712" y="21600"/>
                    <a:pt x="10136" y="21600"/>
                  </a:cubicBezTo>
                  <a:cubicBezTo>
                    <a:pt x="13355" y="21600"/>
                    <a:pt x="16489" y="19629"/>
                    <a:pt x="18318" y="16096"/>
                  </a:cubicBezTo>
                  <a:cubicBezTo>
                    <a:pt x="18717" y="15305"/>
                    <a:pt x="19038" y="14514"/>
                    <a:pt x="19278" y="13637"/>
                  </a:cubicBezTo>
                  <a:cubicBezTo>
                    <a:pt x="20478" y="9504"/>
                    <a:pt x="19677" y="4583"/>
                    <a:pt x="15999" y="1768"/>
                  </a:cubicBezTo>
                  <a:cubicBezTo>
                    <a:pt x="14383" y="602"/>
                    <a:pt x="12289" y="0"/>
                    <a:pt x="1019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225;p17"/>
            <p:cNvSpPr/>
            <p:nvPr/>
          </p:nvSpPr>
          <p:spPr>
            <a:xfrm>
              <a:off x="7544229" y="66012"/>
              <a:ext cx="46458" cy="104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8" h="21600" fill="norm" stroke="1" extrusionOk="0">
                  <a:moveTo>
                    <a:pt x="9544" y="0"/>
                  </a:moveTo>
                  <a:cubicBezTo>
                    <a:pt x="7846" y="422"/>
                    <a:pt x="7003" y="626"/>
                    <a:pt x="5733" y="1253"/>
                  </a:cubicBezTo>
                  <a:cubicBezTo>
                    <a:pt x="650" y="4596"/>
                    <a:pt x="-1463" y="9191"/>
                    <a:pt x="1078" y="13365"/>
                  </a:cubicBezTo>
                  <a:cubicBezTo>
                    <a:pt x="3191" y="17334"/>
                    <a:pt x="8702" y="20255"/>
                    <a:pt x="15469" y="21508"/>
                  </a:cubicBezTo>
                  <a:cubicBezTo>
                    <a:pt x="15750" y="21508"/>
                    <a:pt x="16044" y="21600"/>
                    <a:pt x="16566" y="21600"/>
                  </a:cubicBezTo>
                  <a:cubicBezTo>
                    <a:pt x="16833" y="21600"/>
                    <a:pt x="17168" y="21580"/>
                    <a:pt x="17596" y="21508"/>
                  </a:cubicBezTo>
                  <a:cubicBezTo>
                    <a:pt x="19709" y="20881"/>
                    <a:pt x="20137" y="19629"/>
                    <a:pt x="18010" y="18798"/>
                  </a:cubicBezTo>
                  <a:cubicBezTo>
                    <a:pt x="7431" y="15666"/>
                    <a:pt x="3191" y="8149"/>
                    <a:pt x="11657" y="3132"/>
                  </a:cubicBezTo>
                  <a:cubicBezTo>
                    <a:pt x="13784" y="1879"/>
                    <a:pt x="11657" y="626"/>
                    <a:pt x="954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226;p17"/>
            <p:cNvSpPr/>
            <p:nvPr/>
          </p:nvSpPr>
          <p:spPr>
            <a:xfrm>
              <a:off x="7514043" y="21064"/>
              <a:ext cx="207014" cy="208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0" h="21600" fill="norm" stroke="1" extrusionOk="0">
                  <a:moveTo>
                    <a:pt x="4556" y="4820"/>
                  </a:moveTo>
                  <a:cubicBezTo>
                    <a:pt x="4621" y="4820"/>
                    <a:pt x="4690" y="4833"/>
                    <a:pt x="4768" y="4863"/>
                  </a:cubicBezTo>
                  <a:cubicBezTo>
                    <a:pt x="5241" y="4966"/>
                    <a:pt x="5714" y="5807"/>
                    <a:pt x="5241" y="6437"/>
                  </a:cubicBezTo>
                  <a:cubicBezTo>
                    <a:pt x="3439" y="8955"/>
                    <a:pt x="4388" y="12731"/>
                    <a:pt x="6662" y="14305"/>
                  </a:cubicBezTo>
                  <a:cubicBezTo>
                    <a:pt x="7135" y="14620"/>
                    <a:pt x="6947" y="15355"/>
                    <a:pt x="6474" y="15564"/>
                  </a:cubicBezTo>
                  <a:cubicBezTo>
                    <a:pt x="6426" y="15617"/>
                    <a:pt x="6354" y="15643"/>
                    <a:pt x="6270" y="15643"/>
                  </a:cubicBezTo>
                  <a:cubicBezTo>
                    <a:pt x="6190" y="15643"/>
                    <a:pt x="6094" y="15617"/>
                    <a:pt x="5998" y="15564"/>
                  </a:cubicBezTo>
                  <a:cubicBezTo>
                    <a:pt x="2494" y="13884"/>
                    <a:pt x="1641" y="8428"/>
                    <a:pt x="4008" y="5072"/>
                  </a:cubicBezTo>
                  <a:cubicBezTo>
                    <a:pt x="4217" y="4920"/>
                    <a:pt x="4373" y="4820"/>
                    <a:pt x="4556" y="4820"/>
                  </a:cubicBezTo>
                  <a:close/>
                  <a:moveTo>
                    <a:pt x="9960" y="0"/>
                  </a:moveTo>
                  <a:cubicBezTo>
                    <a:pt x="6190" y="0"/>
                    <a:pt x="2545" y="2329"/>
                    <a:pt x="124" y="5807"/>
                  </a:cubicBezTo>
                  <a:cubicBezTo>
                    <a:pt x="124" y="5910"/>
                    <a:pt x="28" y="5910"/>
                    <a:pt x="28" y="5910"/>
                  </a:cubicBezTo>
                  <a:cubicBezTo>
                    <a:pt x="216" y="6122"/>
                    <a:pt x="312" y="6540"/>
                    <a:pt x="216" y="6960"/>
                  </a:cubicBezTo>
                  <a:cubicBezTo>
                    <a:pt x="-1196" y="14716"/>
                    <a:pt x="4535" y="21600"/>
                    <a:pt x="10292" y="21600"/>
                  </a:cubicBezTo>
                  <a:cubicBezTo>
                    <a:pt x="13027" y="21600"/>
                    <a:pt x="15766" y="20046"/>
                    <a:pt x="17750" y="16299"/>
                  </a:cubicBezTo>
                  <a:cubicBezTo>
                    <a:pt x="20404" y="11367"/>
                    <a:pt x="19931" y="4443"/>
                    <a:pt x="15003" y="1504"/>
                  </a:cubicBezTo>
                  <a:cubicBezTo>
                    <a:pt x="13360" y="467"/>
                    <a:pt x="11648" y="0"/>
                    <a:pt x="99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Texte du titre"/>
          <p:cNvSpPr txBox="1"/>
          <p:nvPr>
            <p:ph type="title"/>
          </p:nvPr>
        </p:nvSpPr>
        <p:spPr>
          <a:xfrm>
            <a:off x="614301" y="554700"/>
            <a:ext cx="7915501" cy="572701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21" name="Texte niveau 1…"/>
          <p:cNvSpPr txBox="1"/>
          <p:nvPr>
            <p:ph type="body" sz="quarter" idx="1"/>
          </p:nvPr>
        </p:nvSpPr>
        <p:spPr>
          <a:xfrm>
            <a:off x="996803" y="2327524"/>
            <a:ext cx="1903802" cy="5382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FontTx/>
              <a:buNone/>
              <a:defRPr sz="1400"/>
            </a:lvl1pPr>
            <a:lvl2pPr marL="317500" indent="279400" algn="ctr">
              <a:buClrTx/>
              <a:buSzTx/>
              <a:buFontTx/>
              <a:buNone/>
              <a:defRPr sz="1400"/>
            </a:lvl2pPr>
            <a:lvl3pPr marL="317500" indent="736600" algn="ctr">
              <a:buClrTx/>
              <a:buSzTx/>
              <a:buFontTx/>
              <a:buNone/>
              <a:defRPr sz="1400"/>
            </a:lvl3pPr>
            <a:lvl4pPr marL="317500" indent="1193800" algn="ctr">
              <a:buClrTx/>
              <a:buSzTx/>
              <a:buFontTx/>
              <a:buNone/>
              <a:defRPr sz="1400"/>
            </a:lvl4pPr>
            <a:lvl5pPr marL="317500" indent="1651000" algn="ctr">
              <a:buClrTx/>
              <a:buSzTx/>
              <a:buFontTx/>
              <a:buNone/>
              <a:defRPr sz="1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Texte du titre"/>
          <p:cNvSpPr txBox="1"/>
          <p:nvPr>
            <p:ph type="title"/>
          </p:nvPr>
        </p:nvSpPr>
        <p:spPr>
          <a:xfrm>
            <a:off x="1017256" y="3664103"/>
            <a:ext cx="1828801" cy="36570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accent6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331" name="Texte niveau 1…"/>
          <p:cNvSpPr txBox="1"/>
          <p:nvPr>
            <p:ph type="body" sz="quarter" idx="1"/>
          </p:nvPr>
        </p:nvSpPr>
        <p:spPr>
          <a:xfrm>
            <a:off x="1017256" y="3948141"/>
            <a:ext cx="1828801" cy="6402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FontTx/>
              <a:buNone/>
              <a:defRPr sz="1400"/>
            </a:lvl1pPr>
            <a:lvl2pPr marL="317500" indent="279400" algn="ctr">
              <a:buClrTx/>
              <a:buSzTx/>
              <a:buFontTx/>
              <a:buNone/>
              <a:defRPr sz="1400"/>
            </a:lvl2pPr>
            <a:lvl3pPr marL="317500" indent="736600" algn="ctr">
              <a:buClrTx/>
              <a:buSzTx/>
              <a:buFontTx/>
              <a:buNone/>
              <a:defRPr sz="1400"/>
            </a:lvl3pPr>
            <a:lvl4pPr marL="317500" indent="1193800" algn="ctr">
              <a:buClrTx/>
              <a:buSzTx/>
              <a:buFontTx/>
              <a:buNone/>
              <a:defRPr sz="1400"/>
            </a:lvl4pPr>
            <a:lvl5pPr marL="317500" indent="1651000" algn="ctr">
              <a:buClrTx/>
              <a:buSzTx/>
              <a:buFontTx/>
              <a:buNone/>
              <a:defRPr sz="1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grpSp>
        <p:nvGrpSpPr>
          <p:cNvPr id="347" name="Google Shape;249;p19"/>
          <p:cNvGrpSpPr/>
          <p:nvPr/>
        </p:nvGrpSpPr>
        <p:grpSpPr>
          <a:xfrm>
            <a:off x="723663" y="592844"/>
            <a:ext cx="8027542" cy="827863"/>
            <a:chOff x="0" y="0"/>
            <a:chExt cx="8027541" cy="827861"/>
          </a:xfrm>
        </p:grpSpPr>
        <p:sp>
          <p:nvSpPr>
            <p:cNvPr id="332" name="Google Shape;250;p19"/>
            <p:cNvSpPr/>
            <p:nvPr/>
          </p:nvSpPr>
          <p:spPr>
            <a:xfrm>
              <a:off x="365717" y="159526"/>
              <a:ext cx="150014" cy="15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56" h="21600" fill="norm" stroke="1" extrusionOk="0">
                  <a:moveTo>
                    <a:pt x="10795" y="0"/>
                  </a:moveTo>
                  <a:cubicBezTo>
                    <a:pt x="10684" y="146"/>
                    <a:pt x="10354" y="433"/>
                    <a:pt x="10136" y="433"/>
                  </a:cubicBezTo>
                  <a:cubicBezTo>
                    <a:pt x="9793" y="383"/>
                    <a:pt x="9453" y="356"/>
                    <a:pt x="9120" y="356"/>
                  </a:cubicBezTo>
                  <a:cubicBezTo>
                    <a:pt x="910" y="356"/>
                    <a:pt x="-4218" y="15241"/>
                    <a:pt x="4644" y="20514"/>
                  </a:cubicBezTo>
                  <a:cubicBezTo>
                    <a:pt x="5871" y="21230"/>
                    <a:pt x="7206" y="21600"/>
                    <a:pt x="8517" y="21600"/>
                  </a:cubicBezTo>
                  <a:cubicBezTo>
                    <a:pt x="11426" y="21600"/>
                    <a:pt x="14227" y="19775"/>
                    <a:pt x="15517" y="15893"/>
                  </a:cubicBezTo>
                  <a:cubicBezTo>
                    <a:pt x="17382" y="9821"/>
                    <a:pt x="14965" y="3467"/>
                    <a:pt x="10905" y="146"/>
                  </a:cubicBezTo>
                  <a:cubicBezTo>
                    <a:pt x="10795" y="146"/>
                    <a:pt x="10795" y="0"/>
                    <a:pt x="1079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51;p19"/>
            <p:cNvSpPr/>
            <p:nvPr/>
          </p:nvSpPr>
          <p:spPr>
            <a:xfrm>
              <a:off x="345351" y="140692"/>
              <a:ext cx="188555" cy="18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4" h="21600" fill="norm" stroke="1" extrusionOk="0">
                  <a:moveTo>
                    <a:pt x="12775" y="2266"/>
                  </a:moveTo>
                  <a:cubicBezTo>
                    <a:pt x="16338" y="4822"/>
                    <a:pt x="19145" y="9706"/>
                    <a:pt x="17201" y="14942"/>
                  </a:cubicBezTo>
                  <a:cubicBezTo>
                    <a:pt x="16553" y="16687"/>
                    <a:pt x="15366" y="17965"/>
                    <a:pt x="13637" y="18780"/>
                  </a:cubicBezTo>
                  <a:cubicBezTo>
                    <a:pt x="12741" y="19136"/>
                    <a:pt x="11738" y="19312"/>
                    <a:pt x="10715" y="19312"/>
                  </a:cubicBezTo>
                  <a:cubicBezTo>
                    <a:pt x="9402" y="19312"/>
                    <a:pt x="8048" y="19018"/>
                    <a:pt x="6834" y="18431"/>
                  </a:cubicBezTo>
                  <a:cubicBezTo>
                    <a:pt x="3380" y="16687"/>
                    <a:pt x="1760" y="13547"/>
                    <a:pt x="2623" y="9706"/>
                  </a:cubicBezTo>
                  <a:cubicBezTo>
                    <a:pt x="3540" y="6191"/>
                    <a:pt x="6865" y="2574"/>
                    <a:pt x="11325" y="2574"/>
                  </a:cubicBezTo>
                  <a:cubicBezTo>
                    <a:pt x="11588" y="2574"/>
                    <a:pt x="11857" y="2589"/>
                    <a:pt x="12127" y="2615"/>
                  </a:cubicBezTo>
                  <a:cubicBezTo>
                    <a:pt x="12342" y="2615"/>
                    <a:pt x="12666" y="2615"/>
                    <a:pt x="12775" y="2266"/>
                  </a:cubicBezTo>
                  <a:close/>
                  <a:moveTo>
                    <a:pt x="10391" y="0"/>
                  </a:moveTo>
                  <a:cubicBezTo>
                    <a:pt x="6043" y="0"/>
                    <a:pt x="2121" y="3577"/>
                    <a:pt x="679" y="7613"/>
                  </a:cubicBezTo>
                  <a:cubicBezTo>
                    <a:pt x="-1265" y="12614"/>
                    <a:pt x="1112" y="18313"/>
                    <a:pt x="5971" y="20638"/>
                  </a:cubicBezTo>
                  <a:cubicBezTo>
                    <a:pt x="6725" y="20873"/>
                    <a:pt x="7373" y="21222"/>
                    <a:pt x="8239" y="21336"/>
                  </a:cubicBezTo>
                  <a:cubicBezTo>
                    <a:pt x="8969" y="21512"/>
                    <a:pt x="9726" y="21600"/>
                    <a:pt x="10486" y="21600"/>
                  </a:cubicBezTo>
                  <a:cubicBezTo>
                    <a:pt x="13777" y="21600"/>
                    <a:pt x="17136" y="19948"/>
                    <a:pt x="18715" y="16452"/>
                  </a:cubicBezTo>
                  <a:cubicBezTo>
                    <a:pt x="20335" y="13661"/>
                    <a:pt x="20335" y="9592"/>
                    <a:pt x="19039" y="6217"/>
                  </a:cubicBezTo>
                  <a:cubicBezTo>
                    <a:pt x="17743" y="3544"/>
                    <a:pt x="15905" y="1568"/>
                    <a:pt x="13423" y="984"/>
                  </a:cubicBezTo>
                  <a:lnTo>
                    <a:pt x="13208" y="984"/>
                  </a:lnTo>
                  <a:cubicBezTo>
                    <a:pt x="13099" y="753"/>
                    <a:pt x="12989" y="404"/>
                    <a:pt x="12560" y="286"/>
                  </a:cubicBezTo>
                  <a:cubicBezTo>
                    <a:pt x="12451" y="286"/>
                    <a:pt x="12236" y="173"/>
                    <a:pt x="12018" y="173"/>
                  </a:cubicBezTo>
                  <a:cubicBezTo>
                    <a:pt x="11472" y="55"/>
                    <a:pt x="10926" y="0"/>
                    <a:pt x="1039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52;p19"/>
            <p:cNvSpPr/>
            <p:nvPr/>
          </p:nvSpPr>
          <p:spPr>
            <a:xfrm>
              <a:off x="408577" y="190046"/>
              <a:ext cx="66542" cy="3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12619" y="0"/>
                  </a:moveTo>
                  <a:cubicBezTo>
                    <a:pt x="10820" y="0"/>
                    <a:pt x="9001" y="661"/>
                    <a:pt x="7286" y="1942"/>
                  </a:cubicBezTo>
                  <a:cubicBezTo>
                    <a:pt x="3689" y="5105"/>
                    <a:pt x="744" y="10810"/>
                    <a:pt x="82" y="17796"/>
                  </a:cubicBezTo>
                  <a:cubicBezTo>
                    <a:pt x="-238" y="20319"/>
                    <a:pt x="413" y="21600"/>
                    <a:pt x="1395" y="21600"/>
                  </a:cubicBezTo>
                  <a:lnTo>
                    <a:pt x="1726" y="21600"/>
                  </a:lnTo>
                  <a:cubicBezTo>
                    <a:pt x="2377" y="21600"/>
                    <a:pt x="3359" y="21600"/>
                    <a:pt x="3689" y="19058"/>
                  </a:cubicBezTo>
                  <a:cubicBezTo>
                    <a:pt x="4991" y="13993"/>
                    <a:pt x="7286" y="9549"/>
                    <a:pt x="10231" y="8288"/>
                  </a:cubicBezTo>
                  <a:cubicBezTo>
                    <a:pt x="11141" y="7627"/>
                    <a:pt x="12061" y="7347"/>
                    <a:pt x="12960" y="7347"/>
                  </a:cubicBezTo>
                  <a:cubicBezTo>
                    <a:pt x="14634" y="7347"/>
                    <a:pt x="16267" y="8308"/>
                    <a:pt x="17765" y="9549"/>
                  </a:cubicBezTo>
                  <a:cubicBezTo>
                    <a:pt x="18148" y="10310"/>
                    <a:pt x="18582" y="10650"/>
                    <a:pt x="19037" y="10650"/>
                  </a:cubicBezTo>
                  <a:cubicBezTo>
                    <a:pt x="19729" y="10650"/>
                    <a:pt x="20442" y="9809"/>
                    <a:pt x="21031" y="8288"/>
                  </a:cubicBezTo>
                  <a:cubicBezTo>
                    <a:pt x="21031" y="7647"/>
                    <a:pt x="21362" y="7647"/>
                    <a:pt x="21362" y="6386"/>
                  </a:cubicBezTo>
                  <a:cubicBezTo>
                    <a:pt x="21290" y="6666"/>
                    <a:pt x="21228" y="6806"/>
                    <a:pt x="21166" y="6806"/>
                  </a:cubicBezTo>
                  <a:cubicBezTo>
                    <a:pt x="20980" y="6806"/>
                    <a:pt x="20804" y="5445"/>
                    <a:pt x="20049" y="4484"/>
                  </a:cubicBezTo>
                  <a:cubicBezTo>
                    <a:pt x="17900" y="1441"/>
                    <a:pt x="15285" y="0"/>
                    <a:pt x="1261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53;p19"/>
            <p:cNvSpPr/>
            <p:nvPr/>
          </p:nvSpPr>
          <p:spPr>
            <a:xfrm>
              <a:off x="7441100" y="19832"/>
              <a:ext cx="150557" cy="15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04" h="21600" fill="norm" stroke="1" extrusionOk="0">
                  <a:moveTo>
                    <a:pt x="10718" y="0"/>
                  </a:moveTo>
                  <a:cubicBezTo>
                    <a:pt x="10612" y="147"/>
                    <a:pt x="10285" y="293"/>
                    <a:pt x="10064" y="293"/>
                  </a:cubicBezTo>
                  <a:cubicBezTo>
                    <a:pt x="9761" y="252"/>
                    <a:pt x="9458" y="234"/>
                    <a:pt x="9162" y="234"/>
                  </a:cubicBezTo>
                  <a:cubicBezTo>
                    <a:pt x="950" y="234"/>
                    <a:pt x="-4229" y="15291"/>
                    <a:pt x="4613" y="20477"/>
                  </a:cubicBezTo>
                  <a:cubicBezTo>
                    <a:pt x="5863" y="21215"/>
                    <a:pt x="7224" y="21600"/>
                    <a:pt x="8560" y="21600"/>
                  </a:cubicBezTo>
                  <a:cubicBezTo>
                    <a:pt x="11414" y="21600"/>
                    <a:pt x="14145" y="19835"/>
                    <a:pt x="15408" y="15974"/>
                  </a:cubicBezTo>
                  <a:cubicBezTo>
                    <a:pt x="17371" y="9729"/>
                    <a:pt x="14971" y="3485"/>
                    <a:pt x="10829" y="147"/>
                  </a:cubicBezTo>
                  <a:cubicBezTo>
                    <a:pt x="10718" y="147"/>
                    <a:pt x="10718" y="0"/>
                    <a:pt x="107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54;p19"/>
            <p:cNvSpPr/>
            <p:nvPr/>
          </p:nvSpPr>
          <p:spPr>
            <a:xfrm>
              <a:off x="7421746" y="0"/>
              <a:ext cx="188555" cy="190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4" h="21600" fill="norm" stroke="1" extrusionOk="0">
                  <a:moveTo>
                    <a:pt x="12666" y="2372"/>
                  </a:moveTo>
                  <a:cubicBezTo>
                    <a:pt x="16338" y="4805"/>
                    <a:pt x="19145" y="9790"/>
                    <a:pt x="17095" y="15005"/>
                  </a:cubicBezTo>
                  <a:cubicBezTo>
                    <a:pt x="16447" y="16743"/>
                    <a:pt x="15257" y="18017"/>
                    <a:pt x="13532" y="18712"/>
                  </a:cubicBezTo>
                  <a:cubicBezTo>
                    <a:pt x="12594" y="19137"/>
                    <a:pt x="11547" y="19342"/>
                    <a:pt x="10480" y="19342"/>
                  </a:cubicBezTo>
                  <a:cubicBezTo>
                    <a:pt x="9204" y="19342"/>
                    <a:pt x="7902" y="19049"/>
                    <a:pt x="6725" y="18482"/>
                  </a:cubicBezTo>
                  <a:cubicBezTo>
                    <a:pt x="3271" y="16743"/>
                    <a:pt x="1651" y="13497"/>
                    <a:pt x="2513" y="9790"/>
                  </a:cubicBezTo>
                  <a:cubicBezTo>
                    <a:pt x="3431" y="6181"/>
                    <a:pt x="6749" y="2679"/>
                    <a:pt x="11196" y="2679"/>
                  </a:cubicBezTo>
                  <a:cubicBezTo>
                    <a:pt x="11465" y="2679"/>
                    <a:pt x="11741" y="2694"/>
                    <a:pt x="12018" y="2719"/>
                  </a:cubicBezTo>
                  <a:cubicBezTo>
                    <a:pt x="12236" y="2719"/>
                    <a:pt x="12560" y="2719"/>
                    <a:pt x="12666" y="2372"/>
                  </a:cubicBezTo>
                  <a:close/>
                  <a:moveTo>
                    <a:pt x="10391" y="0"/>
                  </a:moveTo>
                  <a:cubicBezTo>
                    <a:pt x="6043" y="0"/>
                    <a:pt x="2121" y="3565"/>
                    <a:pt x="679" y="7587"/>
                  </a:cubicBezTo>
                  <a:cubicBezTo>
                    <a:pt x="-1265" y="12688"/>
                    <a:pt x="1112" y="18251"/>
                    <a:pt x="5971" y="20685"/>
                  </a:cubicBezTo>
                  <a:cubicBezTo>
                    <a:pt x="6725" y="20916"/>
                    <a:pt x="7373" y="21146"/>
                    <a:pt x="8239" y="21380"/>
                  </a:cubicBezTo>
                  <a:cubicBezTo>
                    <a:pt x="8931" y="21523"/>
                    <a:pt x="9648" y="21600"/>
                    <a:pt x="10370" y="21600"/>
                  </a:cubicBezTo>
                  <a:cubicBezTo>
                    <a:pt x="13695" y="21600"/>
                    <a:pt x="17116" y="20015"/>
                    <a:pt x="18715" y="16396"/>
                  </a:cubicBezTo>
                  <a:cubicBezTo>
                    <a:pt x="20335" y="13731"/>
                    <a:pt x="20335" y="9673"/>
                    <a:pt x="19039" y="6313"/>
                  </a:cubicBezTo>
                  <a:cubicBezTo>
                    <a:pt x="17849" y="3532"/>
                    <a:pt x="15905" y="1676"/>
                    <a:pt x="13532" y="1098"/>
                  </a:cubicBezTo>
                  <a:lnTo>
                    <a:pt x="13208" y="1098"/>
                  </a:lnTo>
                  <a:cubicBezTo>
                    <a:pt x="13099" y="750"/>
                    <a:pt x="12989" y="516"/>
                    <a:pt x="12560" y="403"/>
                  </a:cubicBezTo>
                  <a:cubicBezTo>
                    <a:pt x="12451" y="403"/>
                    <a:pt x="12342" y="168"/>
                    <a:pt x="12018" y="168"/>
                  </a:cubicBezTo>
                  <a:cubicBezTo>
                    <a:pt x="11472" y="55"/>
                    <a:pt x="10926" y="0"/>
                    <a:pt x="1039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55;p19"/>
            <p:cNvSpPr/>
            <p:nvPr/>
          </p:nvSpPr>
          <p:spPr>
            <a:xfrm>
              <a:off x="7483959" y="51318"/>
              <a:ext cx="66524" cy="3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12799" y="0"/>
                  </a:moveTo>
                  <a:cubicBezTo>
                    <a:pt x="10949" y="0"/>
                    <a:pt x="9057" y="659"/>
                    <a:pt x="7280" y="1978"/>
                  </a:cubicBezTo>
                  <a:cubicBezTo>
                    <a:pt x="3683" y="5135"/>
                    <a:pt x="1069" y="10211"/>
                    <a:pt x="87" y="17804"/>
                  </a:cubicBezTo>
                  <a:cubicBezTo>
                    <a:pt x="-244" y="19702"/>
                    <a:pt x="407" y="21600"/>
                    <a:pt x="1389" y="21600"/>
                  </a:cubicBezTo>
                  <a:lnTo>
                    <a:pt x="1720" y="21600"/>
                  </a:lnTo>
                  <a:cubicBezTo>
                    <a:pt x="2371" y="21600"/>
                    <a:pt x="3353" y="21600"/>
                    <a:pt x="3683" y="19062"/>
                  </a:cubicBezTo>
                  <a:cubicBezTo>
                    <a:pt x="4996" y="13368"/>
                    <a:pt x="7280" y="9571"/>
                    <a:pt x="10225" y="8312"/>
                  </a:cubicBezTo>
                  <a:cubicBezTo>
                    <a:pt x="11259" y="7553"/>
                    <a:pt x="12292" y="7213"/>
                    <a:pt x="13305" y="7213"/>
                  </a:cubicBezTo>
                  <a:cubicBezTo>
                    <a:pt x="14866" y="7213"/>
                    <a:pt x="16375" y="8033"/>
                    <a:pt x="17759" y="9571"/>
                  </a:cubicBezTo>
                  <a:cubicBezTo>
                    <a:pt x="18214" y="10231"/>
                    <a:pt x="18628" y="10510"/>
                    <a:pt x="19020" y="10510"/>
                  </a:cubicBezTo>
                  <a:cubicBezTo>
                    <a:pt x="19754" y="10510"/>
                    <a:pt x="20395" y="9551"/>
                    <a:pt x="21036" y="8312"/>
                  </a:cubicBezTo>
                  <a:cubicBezTo>
                    <a:pt x="21036" y="7033"/>
                    <a:pt x="21356" y="7033"/>
                    <a:pt x="21356" y="6414"/>
                  </a:cubicBezTo>
                  <a:cubicBezTo>
                    <a:pt x="21356" y="6414"/>
                    <a:pt x="21036" y="5135"/>
                    <a:pt x="20054" y="3876"/>
                  </a:cubicBezTo>
                  <a:cubicBezTo>
                    <a:pt x="17945" y="1299"/>
                    <a:pt x="15403" y="0"/>
                    <a:pt x="1279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56;p19"/>
            <p:cNvSpPr/>
            <p:nvPr/>
          </p:nvSpPr>
          <p:spPr>
            <a:xfrm>
              <a:off x="7724930" y="657904"/>
              <a:ext cx="147547" cy="150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50" h="21600" fill="norm" stroke="1" extrusionOk="0">
                  <a:moveTo>
                    <a:pt x="7105" y="0"/>
                  </a:moveTo>
                  <a:cubicBezTo>
                    <a:pt x="6045" y="0"/>
                    <a:pt x="4978" y="157"/>
                    <a:pt x="3945" y="466"/>
                  </a:cubicBezTo>
                  <a:lnTo>
                    <a:pt x="3702" y="466"/>
                  </a:lnTo>
                  <a:cubicBezTo>
                    <a:pt x="3702" y="757"/>
                    <a:pt x="3702" y="1196"/>
                    <a:pt x="3464" y="1344"/>
                  </a:cubicBezTo>
                  <a:cubicBezTo>
                    <a:pt x="-2911" y="7970"/>
                    <a:pt x="98" y="21600"/>
                    <a:pt x="7722" y="21600"/>
                  </a:cubicBezTo>
                  <a:cubicBezTo>
                    <a:pt x="8847" y="21600"/>
                    <a:pt x="10069" y="21304"/>
                    <a:pt x="11375" y="20644"/>
                  </a:cubicBezTo>
                  <a:cubicBezTo>
                    <a:pt x="15574" y="18451"/>
                    <a:pt x="18689" y="12896"/>
                    <a:pt x="16770" y="7194"/>
                  </a:cubicBezTo>
                  <a:cubicBezTo>
                    <a:pt x="14972" y="2230"/>
                    <a:pt x="11084" y="0"/>
                    <a:pt x="71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57;p19"/>
            <p:cNvSpPr/>
            <p:nvPr/>
          </p:nvSpPr>
          <p:spPr>
            <a:xfrm>
              <a:off x="7701863" y="639006"/>
              <a:ext cx="189462" cy="188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6" h="21600" fill="norm" stroke="1" extrusionOk="0">
                  <a:moveTo>
                    <a:pt x="8521" y="2298"/>
                  </a:moveTo>
                  <a:cubicBezTo>
                    <a:pt x="11975" y="2298"/>
                    <a:pt x="15524" y="3885"/>
                    <a:pt x="17190" y="7898"/>
                  </a:cubicBezTo>
                  <a:cubicBezTo>
                    <a:pt x="17829" y="9647"/>
                    <a:pt x="17829" y="11514"/>
                    <a:pt x="17190" y="13263"/>
                  </a:cubicBezTo>
                  <a:cubicBezTo>
                    <a:pt x="16337" y="15476"/>
                    <a:pt x="14529" y="17343"/>
                    <a:pt x="12402" y="18393"/>
                  </a:cubicBezTo>
                  <a:cubicBezTo>
                    <a:pt x="11276" y="18901"/>
                    <a:pt x="10194" y="19148"/>
                    <a:pt x="9179" y="19148"/>
                  </a:cubicBezTo>
                  <a:cubicBezTo>
                    <a:pt x="6931" y="19148"/>
                    <a:pt x="5026" y="17925"/>
                    <a:pt x="3779" y="15594"/>
                  </a:cubicBezTo>
                  <a:cubicBezTo>
                    <a:pt x="1864" y="12214"/>
                    <a:pt x="1864" y="6731"/>
                    <a:pt x="5483" y="3351"/>
                  </a:cubicBezTo>
                  <a:cubicBezTo>
                    <a:pt x="5591" y="3233"/>
                    <a:pt x="5695" y="2883"/>
                    <a:pt x="5695" y="2651"/>
                  </a:cubicBezTo>
                  <a:cubicBezTo>
                    <a:pt x="6602" y="2423"/>
                    <a:pt x="7556" y="2298"/>
                    <a:pt x="8521" y="2298"/>
                  </a:cubicBezTo>
                  <a:close/>
                  <a:moveTo>
                    <a:pt x="9586" y="0"/>
                  </a:moveTo>
                  <a:cubicBezTo>
                    <a:pt x="8081" y="0"/>
                    <a:pt x="6669" y="446"/>
                    <a:pt x="5376" y="1366"/>
                  </a:cubicBezTo>
                  <a:cubicBezTo>
                    <a:pt x="5164" y="1366"/>
                    <a:pt x="5164" y="1484"/>
                    <a:pt x="5164" y="1484"/>
                  </a:cubicBezTo>
                  <a:cubicBezTo>
                    <a:pt x="5056" y="1425"/>
                    <a:pt x="4898" y="1396"/>
                    <a:pt x="4737" y="1396"/>
                  </a:cubicBezTo>
                  <a:cubicBezTo>
                    <a:pt x="4579" y="1396"/>
                    <a:pt x="4418" y="1425"/>
                    <a:pt x="4314" y="1484"/>
                  </a:cubicBezTo>
                  <a:cubicBezTo>
                    <a:pt x="4206" y="1602"/>
                    <a:pt x="3994" y="1602"/>
                    <a:pt x="3887" y="1716"/>
                  </a:cubicBezTo>
                  <a:cubicBezTo>
                    <a:pt x="-263" y="4982"/>
                    <a:pt x="-794" y="11279"/>
                    <a:pt x="906" y="15712"/>
                  </a:cubicBezTo>
                  <a:cubicBezTo>
                    <a:pt x="2465" y="19468"/>
                    <a:pt x="5681" y="21600"/>
                    <a:pt x="9216" y="21600"/>
                  </a:cubicBezTo>
                  <a:cubicBezTo>
                    <a:pt x="10503" y="21600"/>
                    <a:pt x="11837" y="21316"/>
                    <a:pt x="13145" y="20724"/>
                  </a:cubicBezTo>
                  <a:cubicBezTo>
                    <a:pt x="13998" y="20374"/>
                    <a:pt x="14636" y="20024"/>
                    <a:pt x="15275" y="19442"/>
                  </a:cubicBezTo>
                  <a:cubicBezTo>
                    <a:pt x="18467" y="16876"/>
                    <a:pt x="20806" y="12446"/>
                    <a:pt x="19317" y="7781"/>
                  </a:cubicBezTo>
                  <a:cubicBezTo>
                    <a:pt x="18467" y="4514"/>
                    <a:pt x="15806" y="1716"/>
                    <a:pt x="12614" y="552"/>
                  </a:cubicBezTo>
                  <a:cubicBezTo>
                    <a:pt x="11569" y="184"/>
                    <a:pt x="10557" y="0"/>
                    <a:pt x="958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58;p19"/>
            <p:cNvSpPr/>
            <p:nvPr/>
          </p:nvSpPr>
          <p:spPr>
            <a:xfrm>
              <a:off x="7753533" y="683596"/>
              <a:ext cx="41992" cy="64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6120" y="0"/>
                  </a:moveTo>
                  <a:cubicBezTo>
                    <a:pt x="10227" y="1356"/>
                    <a:pt x="4831" y="4423"/>
                    <a:pt x="1389" y="8857"/>
                  </a:cubicBezTo>
                  <a:cubicBezTo>
                    <a:pt x="-1061" y="12947"/>
                    <a:pt x="-84" y="17037"/>
                    <a:pt x="2862" y="20448"/>
                  </a:cubicBezTo>
                  <a:cubicBezTo>
                    <a:pt x="3234" y="21213"/>
                    <a:pt x="4428" y="21600"/>
                    <a:pt x="5421" y="21600"/>
                  </a:cubicBezTo>
                  <a:cubicBezTo>
                    <a:pt x="5746" y="21600"/>
                    <a:pt x="6056" y="21557"/>
                    <a:pt x="6304" y="21471"/>
                  </a:cubicBezTo>
                  <a:lnTo>
                    <a:pt x="7281" y="21471"/>
                  </a:lnTo>
                  <a:cubicBezTo>
                    <a:pt x="7777" y="20793"/>
                    <a:pt x="8274" y="20104"/>
                    <a:pt x="8274" y="19082"/>
                  </a:cubicBezTo>
                  <a:cubicBezTo>
                    <a:pt x="6304" y="16359"/>
                    <a:pt x="7281" y="12947"/>
                    <a:pt x="8754" y="10224"/>
                  </a:cubicBezTo>
                  <a:cubicBezTo>
                    <a:pt x="10724" y="7835"/>
                    <a:pt x="13670" y="6135"/>
                    <a:pt x="17593" y="5112"/>
                  </a:cubicBezTo>
                  <a:cubicBezTo>
                    <a:pt x="20058" y="4768"/>
                    <a:pt x="20539" y="3401"/>
                    <a:pt x="20058" y="2045"/>
                  </a:cubicBezTo>
                  <a:cubicBezTo>
                    <a:pt x="20058" y="1700"/>
                    <a:pt x="20058" y="1700"/>
                    <a:pt x="19562" y="1356"/>
                  </a:cubicBezTo>
                  <a:cubicBezTo>
                    <a:pt x="18585" y="334"/>
                    <a:pt x="17593" y="0"/>
                    <a:pt x="1612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59;p19"/>
            <p:cNvSpPr/>
            <p:nvPr/>
          </p:nvSpPr>
          <p:spPr>
            <a:xfrm>
              <a:off x="7859749" y="383635"/>
              <a:ext cx="148323" cy="151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44" h="21600" fill="norm" stroke="1" extrusionOk="0">
                  <a:moveTo>
                    <a:pt x="7161" y="0"/>
                  </a:moveTo>
                  <a:cubicBezTo>
                    <a:pt x="6073" y="0"/>
                    <a:pt x="4974" y="156"/>
                    <a:pt x="3893" y="463"/>
                  </a:cubicBezTo>
                  <a:lnTo>
                    <a:pt x="3773" y="463"/>
                  </a:lnTo>
                  <a:cubicBezTo>
                    <a:pt x="3773" y="752"/>
                    <a:pt x="3773" y="1188"/>
                    <a:pt x="3415" y="1335"/>
                  </a:cubicBezTo>
                  <a:cubicBezTo>
                    <a:pt x="-2924" y="8046"/>
                    <a:pt x="159" y="21600"/>
                    <a:pt x="7767" y="21600"/>
                  </a:cubicBezTo>
                  <a:cubicBezTo>
                    <a:pt x="8885" y="21600"/>
                    <a:pt x="10105" y="21306"/>
                    <a:pt x="11403" y="20655"/>
                  </a:cubicBezTo>
                  <a:cubicBezTo>
                    <a:pt x="15578" y="18476"/>
                    <a:pt x="18676" y="12811"/>
                    <a:pt x="16767" y="7146"/>
                  </a:cubicBezTo>
                  <a:cubicBezTo>
                    <a:pt x="15073" y="2216"/>
                    <a:pt x="11226" y="0"/>
                    <a:pt x="716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60;p19"/>
            <p:cNvSpPr/>
            <p:nvPr/>
          </p:nvSpPr>
          <p:spPr>
            <a:xfrm>
              <a:off x="7838473" y="364962"/>
              <a:ext cx="189069" cy="18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8671" y="2330"/>
                  </a:moveTo>
                  <a:cubicBezTo>
                    <a:pt x="12129" y="2330"/>
                    <a:pt x="15576" y="3951"/>
                    <a:pt x="17059" y="7999"/>
                  </a:cubicBezTo>
                  <a:cubicBezTo>
                    <a:pt x="17808" y="9749"/>
                    <a:pt x="17808" y="11733"/>
                    <a:pt x="17059" y="13483"/>
                  </a:cubicBezTo>
                  <a:cubicBezTo>
                    <a:pt x="16309" y="15584"/>
                    <a:pt x="14384" y="17568"/>
                    <a:pt x="12247" y="18504"/>
                  </a:cubicBezTo>
                  <a:cubicBezTo>
                    <a:pt x="11143" y="19012"/>
                    <a:pt x="10069" y="19263"/>
                    <a:pt x="9060" y="19263"/>
                  </a:cubicBezTo>
                  <a:cubicBezTo>
                    <a:pt x="6834" y="19263"/>
                    <a:pt x="4906" y="18065"/>
                    <a:pt x="3586" y="15817"/>
                  </a:cubicBezTo>
                  <a:cubicBezTo>
                    <a:pt x="1766" y="12433"/>
                    <a:pt x="1766" y="6830"/>
                    <a:pt x="5295" y="3443"/>
                  </a:cubicBezTo>
                  <a:cubicBezTo>
                    <a:pt x="5511" y="3328"/>
                    <a:pt x="5616" y="3093"/>
                    <a:pt x="5616" y="2742"/>
                  </a:cubicBezTo>
                  <a:cubicBezTo>
                    <a:pt x="6601" y="2477"/>
                    <a:pt x="7638" y="2330"/>
                    <a:pt x="8671" y="2330"/>
                  </a:cubicBezTo>
                  <a:close/>
                  <a:moveTo>
                    <a:pt x="9468" y="0"/>
                  </a:moveTo>
                  <a:cubicBezTo>
                    <a:pt x="7972" y="0"/>
                    <a:pt x="6561" y="446"/>
                    <a:pt x="5295" y="1342"/>
                  </a:cubicBezTo>
                  <a:cubicBezTo>
                    <a:pt x="5190" y="1342"/>
                    <a:pt x="5190" y="1460"/>
                    <a:pt x="5190" y="1460"/>
                  </a:cubicBezTo>
                  <a:cubicBezTo>
                    <a:pt x="5082" y="1401"/>
                    <a:pt x="4923" y="1371"/>
                    <a:pt x="4748" y="1371"/>
                  </a:cubicBezTo>
                  <a:cubicBezTo>
                    <a:pt x="4576" y="1371"/>
                    <a:pt x="4386" y="1401"/>
                    <a:pt x="4228" y="1460"/>
                  </a:cubicBezTo>
                  <a:cubicBezTo>
                    <a:pt x="4120" y="1578"/>
                    <a:pt x="4012" y="1578"/>
                    <a:pt x="3907" y="1810"/>
                  </a:cubicBezTo>
                  <a:cubicBezTo>
                    <a:pt x="-263" y="4961"/>
                    <a:pt x="-800" y="11264"/>
                    <a:pt x="912" y="15817"/>
                  </a:cubicBezTo>
                  <a:cubicBezTo>
                    <a:pt x="2475" y="19492"/>
                    <a:pt x="5700" y="21600"/>
                    <a:pt x="9245" y="21600"/>
                  </a:cubicBezTo>
                  <a:cubicBezTo>
                    <a:pt x="10545" y="21600"/>
                    <a:pt x="11889" y="21316"/>
                    <a:pt x="13209" y="20719"/>
                  </a:cubicBezTo>
                  <a:cubicBezTo>
                    <a:pt x="14064" y="20487"/>
                    <a:pt x="14705" y="20019"/>
                    <a:pt x="15347" y="19436"/>
                  </a:cubicBezTo>
                  <a:cubicBezTo>
                    <a:pt x="18555" y="16867"/>
                    <a:pt x="20800" y="12433"/>
                    <a:pt x="19412" y="7763"/>
                  </a:cubicBezTo>
                  <a:cubicBezTo>
                    <a:pt x="18450" y="4729"/>
                    <a:pt x="15776" y="1810"/>
                    <a:pt x="12676" y="641"/>
                  </a:cubicBezTo>
                  <a:cubicBezTo>
                    <a:pt x="11582" y="214"/>
                    <a:pt x="10505" y="0"/>
                    <a:pt x="946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61;p19"/>
            <p:cNvSpPr/>
            <p:nvPr/>
          </p:nvSpPr>
          <p:spPr>
            <a:xfrm>
              <a:off x="7888762" y="410550"/>
              <a:ext cx="41758" cy="6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1600" fill="norm" stroke="1" extrusionOk="0">
                  <a:moveTo>
                    <a:pt x="17723" y="0"/>
                  </a:moveTo>
                  <a:cubicBezTo>
                    <a:pt x="17320" y="0"/>
                    <a:pt x="16855" y="76"/>
                    <a:pt x="16297" y="270"/>
                  </a:cubicBezTo>
                  <a:cubicBezTo>
                    <a:pt x="9924" y="1295"/>
                    <a:pt x="4512" y="4372"/>
                    <a:pt x="1566" y="9165"/>
                  </a:cubicBezTo>
                  <a:cubicBezTo>
                    <a:pt x="-884" y="12921"/>
                    <a:pt x="-388" y="17369"/>
                    <a:pt x="2558" y="20780"/>
                  </a:cubicBezTo>
                  <a:cubicBezTo>
                    <a:pt x="3272" y="21287"/>
                    <a:pt x="4249" y="21600"/>
                    <a:pt x="5303" y="21600"/>
                  </a:cubicBezTo>
                  <a:cubicBezTo>
                    <a:pt x="5691" y="21600"/>
                    <a:pt x="6094" y="21557"/>
                    <a:pt x="6481" y="21470"/>
                  </a:cubicBezTo>
                  <a:lnTo>
                    <a:pt x="6978" y="21470"/>
                  </a:lnTo>
                  <a:cubicBezTo>
                    <a:pt x="7458" y="21125"/>
                    <a:pt x="8451" y="20100"/>
                    <a:pt x="8451" y="19419"/>
                  </a:cubicBezTo>
                  <a:cubicBezTo>
                    <a:pt x="6481" y="16343"/>
                    <a:pt x="6978" y="12921"/>
                    <a:pt x="8931" y="10525"/>
                  </a:cubicBezTo>
                  <a:cubicBezTo>
                    <a:pt x="10901" y="7794"/>
                    <a:pt x="13847" y="6088"/>
                    <a:pt x="17289" y="5397"/>
                  </a:cubicBezTo>
                  <a:cubicBezTo>
                    <a:pt x="19739" y="4717"/>
                    <a:pt x="20716" y="3692"/>
                    <a:pt x="19739" y="2321"/>
                  </a:cubicBezTo>
                  <a:cubicBezTo>
                    <a:pt x="19739" y="1986"/>
                    <a:pt x="19739" y="1986"/>
                    <a:pt x="19243" y="1295"/>
                  </a:cubicBezTo>
                  <a:cubicBezTo>
                    <a:pt x="19243" y="561"/>
                    <a:pt x="18747" y="0"/>
                    <a:pt x="1772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62;p19"/>
            <p:cNvSpPr/>
            <p:nvPr/>
          </p:nvSpPr>
          <p:spPr>
            <a:xfrm>
              <a:off x="0" y="388947"/>
              <a:ext cx="250488" cy="24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9338" y="1796"/>
                  </a:moveTo>
                  <a:cubicBezTo>
                    <a:pt x="14051" y="1796"/>
                    <a:pt x="19070" y="6274"/>
                    <a:pt x="18913" y="12346"/>
                  </a:cubicBezTo>
                  <a:cubicBezTo>
                    <a:pt x="18913" y="12699"/>
                    <a:pt x="19080" y="12964"/>
                    <a:pt x="19332" y="13139"/>
                  </a:cubicBezTo>
                  <a:cubicBezTo>
                    <a:pt x="19332" y="13139"/>
                    <a:pt x="19247" y="13139"/>
                    <a:pt x="19247" y="13228"/>
                  </a:cubicBezTo>
                  <a:cubicBezTo>
                    <a:pt x="17278" y="17008"/>
                    <a:pt x="13711" y="19806"/>
                    <a:pt x="9709" y="19806"/>
                  </a:cubicBezTo>
                  <a:cubicBezTo>
                    <a:pt x="8762" y="19806"/>
                    <a:pt x="7790" y="19651"/>
                    <a:pt x="6809" y="19314"/>
                  </a:cubicBezTo>
                  <a:cubicBezTo>
                    <a:pt x="2103" y="17637"/>
                    <a:pt x="673" y="11906"/>
                    <a:pt x="2270" y="7494"/>
                  </a:cubicBezTo>
                  <a:cubicBezTo>
                    <a:pt x="3674" y="3476"/>
                    <a:pt x="6450" y="1796"/>
                    <a:pt x="9338" y="1796"/>
                  </a:cubicBezTo>
                  <a:close/>
                  <a:moveTo>
                    <a:pt x="9882" y="0"/>
                  </a:moveTo>
                  <a:cubicBezTo>
                    <a:pt x="5848" y="0"/>
                    <a:pt x="2162" y="2710"/>
                    <a:pt x="590" y="7230"/>
                  </a:cubicBezTo>
                  <a:cubicBezTo>
                    <a:pt x="253" y="8113"/>
                    <a:pt x="169" y="8817"/>
                    <a:pt x="86" y="9875"/>
                  </a:cubicBezTo>
                  <a:cubicBezTo>
                    <a:pt x="-418" y="14109"/>
                    <a:pt x="1262" y="18874"/>
                    <a:pt x="5548" y="20901"/>
                  </a:cubicBezTo>
                  <a:cubicBezTo>
                    <a:pt x="6745" y="21366"/>
                    <a:pt x="8077" y="21600"/>
                    <a:pt x="9444" y="21600"/>
                  </a:cubicBezTo>
                  <a:cubicBezTo>
                    <a:pt x="11440" y="21600"/>
                    <a:pt x="13502" y="21101"/>
                    <a:pt x="15298" y="20107"/>
                  </a:cubicBezTo>
                  <a:cubicBezTo>
                    <a:pt x="17820" y="18695"/>
                    <a:pt x="19499" y="16314"/>
                    <a:pt x="19836" y="13668"/>
                  </a:cubicBezTo>
                  <a:lnTo>
                    <a:pt x="19836" y="13493"/>
                  </a:lnTo>
                  <a:cubicBezTo>
                    <a:pt x="20174" y="13404"/>
                    <a:pt x="20341" y="13050"/>
                    <a:pt x="20426" y="12699"/>
                  </a:cubicBezTo>
                  <a:cubicBezTo>
                    <a:pt x="20426" y="12521"/>
                    <a:pt x="20593" y="12346"/>
                    <a:pt x="20593" y="12170"/>
                  </a:cubicBezTo>
                  <a:cubicBezTo>
                    <a:pt x="21182" y="6614"/>
                    <a:pt x="17063" y="1938"/>
                    <a:pt x="12692" y="440"/>
                  </a:cubicBezTo>
                  <a:cubicBezTo>
                    <a:pt x="11753" y="142"/>
                    <a:pt x="10808" y="0"/>
                    <a:pt x="988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63;p19"/>
            <p:cNvSpPr/>
            <p:nvPr/>
          </p:nvSpPr>
          <p:spPr>
            <a:xfrm>
              <a:off x="143008" y="459293"/>
              <a:ext cx="55445" cy="9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4" h="21600" fill="norm" stroke="1" extrusionOk="0">
                  <a:moveTo>
                    <a:pt x="1010" y="0"/>
                  </a:moveTo>
                  <a:cubicBezTo>
                    <a:pt x="-88" y="661"/>
                    <a:pt x="-828" y="2200"/>
                    <a:pt x="1738" y="2861"/>
                  </a:cubicBezTo>
                  <a:cubicBezTo>
                    <a:pt x="11619" y="5068"/>
                    <a:pt x="17478" y="12342"/>
                    <a:pt x="11989" y="18516"/>
                  </a:cubicBezTo>
                  <a:cubicBezTo>
                    <a:pt x="10891" y="19839"/>
                    <a:pt x="13087" y="21161"/>
                    <a:pt x="14913" y="21600"/>
                  </a:cubicBezTo>
                  <a:cubicBezTo>
                    <a:pt x="15652" y="21600"/>
                    <a:pt x="16380" y="21161"/>
                    <a:pt x="17108" y="20500"/>
                  </a:cubicBezTo>
                  <a:cubicBezTo>
                    <a:pt x="20772" y="16532"/>
                    <a:pt x="20772" y="11242"/>
                    <a:pt x="17478" y="7274"/>
                  </a:cubicBezTo>
                  <a:cubicBezTo>
                    <a:pt x="14554" y="3306"/>
                    <a:pt x="9423" y="877"/>
                    <a:pt x="283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64;p19"/>
            <p:cNvSpPr/>
            <p:nvPr/>
          </p:nvSpPr>
          <p:spPr>
            <a:xfrm>
              <a:off x="19931" y="409713"/>
              <a:ext cx="214581" cy="20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12499" y="5049"/>
                  </a:moveTo>
                  <a:cubicBezTo>
                    <a:pt x="16585" y="6111"/>
                    <a:pt x="18241" y="11411"/>
                    <a:pt x="16391" y="15121"/>
                  </a:cubicBezTo>
                  <a:cubicBezTo>
                    <a:pt x="16293" y="15546"/>
                    <a:pt x="15906" y="15546"/>
                    <a:pt x="15709" y="15546"/>
                  </a:cubicBezTo>
                  <a:cubicBezTo>
                    <a:pt x="15125" y="15546"/>
                    <a:pt x="14640" y="14803"/>
                    <a:pt x="14932" y="14063"/>
                  </a:cubicBezTo>
                  <a:cubicBezTo>
                    <a:pt x="16391" y="11304"/>
                    <a:pt x="14834" y="7701"/>
                    <a:pt x="12207" y="6533"/>
                  </a:cubicBezTo>
                  <a:cubicBezTo>
                    <a:pt x="11525" y="6214"/>
                    <a:pt x="11721" y="5578"/>
                    <a:pt x="12013" y="5156"/>
                  </a:cubicBezTo>
                  <a:cubicBezTo>
                    <a:pt x="12207" y="5049"/>
                    <a:pt x="12400" y="5049"/>
                    <a:pt x="12499" y="5049"/>
                  </a:cubicBezTo>
                  <a:close/>
                  <a:moveTo>
                    <a:pt x="8880" y="0"/>
                  </a:moveTo>
                  <a:cubicBezTo>
                    <a:pt x="5550" y="0"/>
                    <a:pt x="2352" y="2019"/>
                    <a:pt x="726" y="6851"/>
                  </a:cubicBezTo>
                  <a:cubicBezTo>
                    <a:pt x="-1123" y="12154"/>
                    <a:pt x="533" y="19045"/>
                    <a:pt x="5980" y="20954"/>
                  </a:cubicBezTo>
                  <a:cubicBezTo>
                    <a:pt x="7156" y="21396"/>
                    <a:pt x="8318" y="21600"/>
                    <a:pt x="9451" y="21600"/>
                  </a:cubicBezTo>
                  <a:cubicBezTo>
                    <a:pt x="14035" y="21600"/>
                    <a:pt x="18096" y="18252"/>
                    <a:pt x="20283" y="13745"/>
                  </a:cubicBezTo>
                  <a:cubicBezTo>
                    <a:pt x="20283" y="13638"/>
                    <a:pt x="20477" y="13638"/>
                    <a:pt x="20477" y="13638"/>
                  </a:cubicBezTo>
                  <a:cubicBezTo>
                    <a:pt x="20185" y="13427"/>
                    <a:pt x="19992" y="13109"/>
                    <a:pt x="19992" y="12683"/>
                  </a:cubicBezTo>
                  <a:cubicBezTo>
                    <a:pt x="20111" y="5384"/>
                    <a:pt x="14317" y="0"/>
                    <a:pt x="88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4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Texte du titre"/>
          <p:cNvSpPr txBox="1"/>
          <p:nvPr>
            <p:ph type="title"/>
          </p:nvPr>
        </p:nvSpPr>
        <p:spPr>
          <a:xfrm>
            <a:off x="616249" y="554700"/>
            <a:ext cx="7819502" cy="572701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57" name="Texte niveau 1…"/>
          <p:cNvSpPr txBox="1"/>
          <p:nvPr>
            <p:ph type="body" sz="quarter" idx="1"/>
          </p:nvPr>
        </p:nvSpPr>
        <p:spPr>
          <a:xfrm>
            <a:off x="2015051" y="2359908"/>
            <a:ext cx="2183701" cy="5382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FontTx/>
              <a:buNone/>
              <a:defRPr sz="1400"/>
            </a:lvl1pPr>
            <a:lvl2pPr marL="317500" indent="279400" algn="ctr">
              <a:buClrTx/>
              <a:buSzTx/>
              <a:buFontTx/>
              <a:buNone/>
              <a:defRPr sz="1400"/>
            </a:lvl2pPr>
            <a:lvl3pPr marL="317500" indent="736600" algn="ctr">
              <a:buClrTx/>
              <a:buSzTx/>
              <a:buFontTx/>
              <a:buNone/>
              <a:defRPr sz="1400"/>
            </a:lvl3pPr>
            <a:lvl4pPr marL="317500" indent="1193800" algn="ctr">
              <a:buClrTx/>
              <a:buSzTx/>
              <a:buFontTx/>
              <a:buNone/>
              <a:defRPr sz="1400"/>
            </a:lvl4pPr>
            <a:lvl5pPr marL="317500" indent="1651000" algn="ctr">
              <a:buClrTx/>
              <a:buSzTx/>
              <a:buFontTx/>
              <a:buNone/>
              <a:defRPr sz="1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grpSp>
        <p:nvGrpSpPr>
          <p:cNvPr id="370" name="Google Shape;275;p20"/>
          <p:cNvGrpSpPr/>
          <p:nvPr/>
        </p:nvGrpSpPr>
        <p:grpSpPr>
          <a:xfrm>
            <a:off x="664271" y="618987"/>
            <a:ext cx="8006448" cy="548947"/>
            <a:chOff x="0" y="0"/>
            <a:chExt cx="8006446" cy="548945"/>
          </a:xfrm>
        </p:grpSpPr>
        <p:sp>
          <p:nvSpPr>
            <p:cNvPr id="358" name="Google Shape;276;p20"/>
            <p:cNvSpPr/>
            <p:nvPr/>
          </p:nvSpPr>
          <p:spPr>
            <a:xfrm>
              <a:off x="266947" y="19847"/>
              <a:ext cx="148150" cy="149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4" h="21600" fill="norm" stroke="1" extrusionOk="0">
                  <a:moveTo>
                    <a:pt x="8911" y="0"/>
                  </a:moveTo>
                  <a:cubicBezTo>
                    <a:pt x="6256" y="0"/>
                    <a:pt x="3561" y="1194"/>
                    <a:pt x="1305" y="3198"/>
                  </a:cubicBezTo>
                  <a:lnTo>
                    <a:pt x="1061" y="3198"/>
                  </a:lnTo>
                  <a:cubicBezTo>
                    <a:pt x="1305" y="3638"/>
                    <a:pt x="1305" y="3929"/>
                    <a:pt x="1061" y="4369"/>
                  </a:cubicBezTo>
                  <a:cubicBezTo>
                    <a:pt x="-2276" y="12232"/>
                    <a:pt x="2787" y="21600"/>
                    <a:pt x="8899" y="21600"/>
                  </a:cubicBezTo>
                  <a:cubicBezTo>
                    <a:pt x="10878" y="21600"/>
                    <a:pt x="12964" y="20623"/>
                    <a:pt x="14911" y="18291"/>
                  </a:cubicBezTo>
                  <a:cubicBezTo>
                    <a:pt x="18221" y="14334"/>
                    <a:pt x="19324" y="7447"/>
                    <a:pt x="15647" y="3198"/>
                  </a:cubicBezTo>
                  <a:cubicBezTo>
                    <a:pt x="13669" y="972"/>
                    <a:pt x="11307" y="0"/>
                    <a:pt x="891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77;p20"/>
            <p:cNvSpPr/>
            <p:nvPr/>
          </p:nvSpPr>
          <p:spPr>
            <a:xfrm>
              <a:off x="247085" y="0"/>
              <a:ext cx="189415" cy="18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9620" y="2456"/>
                  </a:moveTo>
                  <a:cubicBezTo>
                    <a:pt x="11571" y="2456"/>
                    <a:pt x="13532" y="3160"/>
                    <a:pt x="15191" y="4901"/>
                  </a:cubicBezTo>
                  <a:cubicBezTo>
                    <a:pt x="16437" y="6288"/>
                    <a:pt x="17162" y="8021"/>
                    <a:pt x="17162" y="9871"/>
                  </a:cubicBezTo>
                  <a:cubicBezTo>
                    <a:pt x="17162" y="12181"/>
                    <a:pt x="16227" y="14725"/>
                    <a:pt x="14670" y="16458"/>
                  </a:cubicBezTo>
                  <a:cubicBezTo>
                    <a:pt x="13125" y="18177"/>
                    <a:pt x="11374" y="19027"/>
                    <a:pt x="9656" y="19027"/>
                  </a:cubicBezTo>
                  <a:cubicBezTo>
                    <a:pt x="8370" y="19027"/>
                    <a:pt x="7101" y="18553"/>
                    <a:pt x="5947" y="17615"/>
                  </a:cubicBezTo>
                  <a:cubicBezTo>
                    <a:pt x="3143" y="15301"/>
                    <a:pt x="1169" y="10448"/>
                    <a:pt x="3248" y="5711"/>
                  </a:cubicBezTo>
                  <a:cubicBezTo>
                    <a:pt x="3350" y="5364"/>
                    <a:pt x="3350" y="5135"/>
                    <a:pt x="3248" y="4901"/>
                  </a:cubicBezTo>
                  <a:cubicBezTo>
                    <a:pt x="4996" y="3456"/>
                    <a:pt x="7298" y="2456"/>
                    <a:pt x="9620" y="2456"/>
                  </a:cubicBezTo>
                  <a:close/>
                  <a:moveTo>
                    <a:pt x="9593" y="0"/>
                  </a:moveTo>
                  <a:cubicBezTo>
                    <a:pt x="9279" y="0"/>
                    <a:pt x="8964" y="15"/>
                    <a:pt x="8646" y="47"/>
                  </a:cubicBezTo>
                  <a:cubicBezTo>
                    <a:pt x="5947" y="164"/>
                    <a:pt x="3766" y="1664"/>
                    <a:pt x="2415" y="3748"/>
                  </a:cubicBezTo>
                  <a:cubicBezTo>
                    <a:pt x="2415" y="3978"/>
                    <a:pt x="2314" y="3978"/>
                    <a:pt x="2314" y="4094"/>
                  </a:cubicBezTo>
                  <a:cubicBezTo>
                    <a:pt x="2104" y="4094"/>
                    <a:pt x="1691" y="4208"/>
                    <a:pt x="1586" y="4554"/>
                  </a:cubicBezTo>
                  <a:cubicBezTo>
                    <a:pt x="1379" y="4671"/>
                    <a:pt x="1379" y="4788"/>
                    <a:pt x="1274" y="4901"/>
                  </a:cubicBezTo>
                  <a:cubicBezTo>
                    <a:pt x="-1323" y="9525"/>
                    <a:pt x="340" y="15648"/>
                    <a:pt x="3661" y="19002"/>
                  </a:cubicBezTo>
                  <a:cubicBezTo>
                    <a:pt x="5360" y="20728"/>
                    <a:pt x="7446" y="21600"/>
                    <a:pt x="9554" y="21600"/>
                  </a:cubicBezTo>
                  <a:cubicBezTo>
                    <a:pt x="11958" y="21600"/>
                    <a:pt x="14397" y="20469"/>
                    <a:pt x="16332" y="18192"/>
                  </a:cubicBezTo>
                  <a:cubicBezTo>
                    <a:pt x="16850" y="17615"/>
                    <a:pt x="17372" y="16922"/>
                    <a:pt x="17785" y="16228"/>
                  </a:cubicBezTo>
                  <a:cubicBezTo>
                    <a:pt x="19864" y="12645"/>
                    <a:pt x="20277" y="7561"/>
                    <a:pt x="17267" y="3978"/>
                  </a:cubicBezTo>
                  <a:cubicBezTo>
                    <a:pt x="15388" y="1467"/>
                    <a:pt x="12574" y="0"/>
                    <a:pt x="959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78;p20"/>
            <p:cNvSpPr/>
            <p:nvPr/>
          </p:nvSpPr>
          <p:spPr>
            <a:xfrm>
              <a:off x="295936" y="48994"/>
              <a:ext cx="27477" cy="68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600" fill="norm" stroke="1" extrusionOk="0">
                  <a:moveTo>
                    <a:pt x="18507" y="0"/>
                  </a:moveTo>
                  <a:cubicBezTo>
                    <a:pt x="17728" y="321"/>
                    <a:pt x="15415" y="321"/>
                    <a:pt x="13880" y="641"/>
                  </a:cubicBezTo>
                  <a:cubicBezTo>
                    <a:pt x="6161" y="2857"/>
                    <a:pt x="0" y="7307"/>
                    <a:pt x="0" y="11747"/>
                  </a:cubicBezTo>
                  <a:cubicBezTo>
                    <a:pt x="0" y="15556"/>
                    <a:pt x="5406" y="19044"/>
                    <a:pt x="11567" y="21269"/>
                  </a:cubicBezTo>
                  <a:cubicBezTo>
                    <a:pt x="12395" y="21490"/>
                    <a:pt x="13296" y="21600"/>
                    <a:pt x="14173" y="21600"/>
                  </a:cubicBezTo>
                  <a:cubicBezTo>
                    <a:pt x="15780" y="21600"/>
                    <a:pt x="17241" y="21249"/>
                    <a:pt x="17728" y="20638"/>
                  </a:cubicBezTo>
                  <a:lnTo>
                    <a:pt x="17728" y="20317"/>
                  </a:lnTo>
                  <a:cubicBezTo>
                    <a:pt x="18507" y="19996"/>
                    <a:pt x="18507" y="18733"/>
                    <a:pt x="16973" y="18092"/>
                  </a:cubicBezTo>
                  <a:cubicBezTo>
                    <a:pt x="11567" y="15877"/>
                    <a:pt x="9254" y="12699"/>
                    <a:pt x="10033" y="10164"/>
                  </a:cubicBezTo>
                  <a:cubicBezTo>
                    <a:pt x="10788" y="7307"/>
                    <a:pt x="13880" y="4761"/>
                    <a:pt x="18507" y="3809"/>
                  </a:cubicBezTo>
                  <a:cubicBezTo>
                    <a:pt x="21600" y="2857"/>
                    <a:pt x="21600" y="1273"/>
                    <a:pt x="19287" y="641"/>
                  </a:cubicBezTo>
                  <a:cubicBezTo>
                    <a:pt x="19287" y="0"/>
                    <a:pt x="18507" y="0"/>
                    <a:pt x="1850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79;p20"/>
            <p:cNvSpPr/>
            <p:nvPr/>
          </p:nvSpPr>
          <p:spPr>
            <a:xfrm>
              <a:off x="-1" y="220907"/>
              <a:ext cx="247618" cy="24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8857" y="1810"/>
                  </a:moveTo>
                  <a:cubicBezTo>
                    <a:pt x="10942" y="1810"/>
                    <a:pt x="13090" y="2737"/>
                    <a:pt x="14769" y="4309"/>
                  </a:cubicBezTo>
                  <a:cubicBezTo>
                    <a:pt x="21240" y="10673"/>
                    <a:pt x="15419" y="19657"/>
                    <a:pt x="8534" y="19657"/>
                  </a:cubicBezTo>
                  <a:cubicBezTo>
                    <a:pt x="7453" y="19657"/>
                    <a:pt x="6345" y="19436"/>
                    <a:pt x="5254" y="18946"/>
                  </a:cubicBezTo>
                  <a:cubicBezTo>
                    <a:pt x="5183" y="18893"/>
                    <a:pt x="5102" y="18871"/>
                    <a:pt x="5020" y="18871"/>
                  </a:cubicBezTo>
                  <a:cubicBezTo>
                    <a:pt x="4836" y="18871"/>
                    <a:pt x="4636" y="18973"/>
                    <a:pt x="4476" y="19034"/>
                  </a:cubicBezTo>
                  <a:cubicBezTo>
                    <a:pt x="4476" y="18946"/>
                    <a:pt x="4476" y="18946"/>
                    <a:pt x="4397" y="18771"/>
                  </a:cubicBezTo>
                  <a:cubicBezTo>
                    <a:pt x="1277" y="14827"/>
                    <a:pt x="342" y="8954"/>
                    <a:pt x="3540" y="4572"/>
                  </a:cubicBezTo>
                  <a:cubicBezTo>
                    <a:pt x="4946" y="2649"/>
                    <a:pt x="6872" y="1810"/>
                    <a:pt x="8857" y="1810"/>
                  </a:cubicBezTo>
                  <a:close/>
                  <a:moveTo>
                    <a:pt x="8835" y="0"/>
                  </a:moveTo>
                  <a:cubicBezTo>
                    <a:pt x="6653" y="0"/>
                    <a:pt x="4481" y="833"/>
                    <a:pt x="2760" y="2818"/>
                  </a:cubicBezTo>
                  <a:cubicBezTo>
                    <a:pt x="733" y="5361"/>
                    <a:pt x="-360" y="9128"/>
                    <a:pt x="108" y="12635"/>
                  </a:cubicBezTo>
                  <a:cubicBezTo>
                    <a:pt x="499" y="15616"/>
                    <a:pt x="1903" y="18071"/>
                    <a:pt x="3929" y="19386"/>
                  </a:cubicBezTo>
                  <a:cubicBezTo>
                    <a:pt x="4008" y="19386"/>
                    <a:pt x="4008" y="19472"/>
                    <a:pt x="4085" y="19472"/>
                  </a:cubicBezTo>
                  <a:cubicBezTo>
                    <a:pt x="4085" y="19823"/>
                    <a:pt x="4242" y="20086"/>
                    <a:pt x="4476" y="20349"/>
                  </a:cubicBezTo>
                  <a:cubicBezTo>
                    <a:pt x="4631" y="20438"/>
                    <a:pt x="4786" y="20523"/>
                    <a:pt x="4865" y="20523"/>
                  </a:cubicBezTo>
                  <a:cubicBezTo>
                    <a:pt x="6119" y="21268"/>
                    <a:pt x="7461" y="21600"/>
                    <a:pt x="8798" y="21600"/>
                  </a:cubicBezTo>
                  <a:cubicBezTo>
                    <a:pt x="12036" y="21600"/>
                    <a:pt x="15256" y="19660"/>
                    <a:pt x="17187" y="16931"/>
                  </a:cubicBezTo>
                  <a:cubicBezTo>
                    <a:pt x="20228" y="12635"/>
                    <a:pt x="19526" y="6499"/>
                    <a:pt x="15626" y="2818"/>
                  </a:cubicBezTo>
                  <a:cubicBezTo>
                    <a:pt x="15003" y="2206"/>
                    <a:pt x="14380" y="1680"/>
                    <a:pt x="13678" y="1329"/>
                  </a:cubicBezTo>
                  <a:cubicBezTo>
                    <a:pt x="12188" y="493"/>
                    <a:pt x="10506" y="0"/>
                    <a:pt x="883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280;p20"/>
            <p:cNvSpPr/>
            <p:nvPr/>
          </p:nvSpPr>
          <p:spPr>
            <a:xfrm>
              <a:off x="59243" y="382113"/>
              <a:ext cx="104092" cy="35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20195" y="0"/>
                  </a:moveTo>
                  <a:cubicBezTo>
                    <a:pt x="19822" y="0"/>
                    <a:pt x="19415" y="524"/>
                    <a:pt x="19080" y="1766"/>
                  </a:cubicBezTo>
                  <a:cubicBezTo>
                    <a:pt x="16890" y="8578"/>
                    <a:pt x="13774" y="12479"/>
                    <a:pt x="10704" y="12479"/>
                  </a:cubicBezTo>
                  <a:cubicBezTo>
                    <a:pt x="7962" y="12479"/>
                    <a:pt x="5253" y="9354"/>
                    <a:pt x="3292" y="2387"/>
                  </a:cubicBezTo>
                  <a:cubicBezTo>
                    <a:pt x="2898" y="970"/>
                    <a:pt x="2406" y="369"/>
                    <a:pt x="1934" y="369"/>
                  </a:cubicBezTo>
                  <a:cubicBezTo>
                    <a:pt x="1167" y="369"/>
                    <a:pt x="432" y="1960"/>
                    <a:pt x="176" y="4231"/>
                  </a:cubicBezTo>
                  <a:cubicBezTo>
                    <a:pt x="-237" y="4852"/>
                    <a:pt x="176" y="6074"/>
                    <a:pt x="386" y="7918"/>
                  </a:cubicBezTo>
                  <a:cubicBezTo>
                    <a:pt x="3023" y="16282"/>
                    <a:pt x="6860" y="21600"/>
                    <a:pt x="10645" y="21600"/>
                  </a:cubicBezTo>
                  <a:cubicBezTo>
                    <a:pt x="11039" y="21600"/>
                    <a:pt x="11426" y="21561"/>
                    <a:pt x="11813" y="21445"/>
                  </a:cubicBezTo>
                  <a:cubicBezTo>
                    <a:pt x="15755" y="20824"/>
                    <a:pt x="19080" y="14672"/>
                    <a:pt x="21160" y="5453"/>
                  </a:cubicBezTo>
                  <a:cubicBezTo>
                    <a:pt x="21363" y="4852"/>
                    <a:pt x="21363" y="4231"/>
                    <a:pt x="21363" y="3008"/>
                  </a:cubicBezTo>
                  <a:cubicBezTo>
                    <a:pt x="21238" y="1164"/>
                    <a:pt x="20746" y="0"/>
                    <a:pt x="2019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281;p20"/>
            <p:cNvSpPr/>
            <p:nvPr/>
          </p:nvSpPr>
          <p:spPr>
            <a:xfrm>
              <a:off x="21160" y="241809"/>
              <a:ext cx="208014" cy="206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76" h="21600" fill="norm" stroke="1" extrusionOk="0">
                  <a:moveTo>
                    <a:pt x="10899" y="14578"/>
                  </a:moveTo>
                  <a:cubicBezTo>
                    <a:pt x="11131" y="14578"/>
                    <a:pt x="11330" y="14782"/>
                    <a:pt x="11330" y="15097"/>
                  </a:cubicBezTo>
                  <a:cubicBezTo>
                    <a:pt x="11330" y="15204"/>
                    <a:pt x="11330" y="15522"/>
                    <a:pt x="11251" y="15625"/>
                  </a:cubicBezTo>
                  <a:cubicBezTo>
                    <a:pt x="10377" y="17592"/>
                    <a:pt x="8798" y="18516"/>
                    <a:pt x="7196" y="18516"/>
                  </a:cubicBezTo>
                  <a:cubicBezTo>
                    <a:pt x="5688" y="18516"/>
                    <a:pt x="4163" y="17696"/>
                    <a:pt x="3185" y="16157"/>
                  </a:cubicBezTo>
                  <a:cubicBezTo>
                    <a:pt x="2943" y="15943"/>
                    <a:pt x="2943" y="15522"/>
                    <a:pt x="3103" y="15204"/>
                  </a:cubicBezTo>
                  <a:cubicBezTo>
                    <a:pt x="3200" y="14886"/>
                    <a:pt x="3467" y="14685"/>
                    <a:pt x="3755" y="14685"/>
                  </a:cubicBezTo>
                  <a:cubicBezTo>
                    <a:pt x="3949" y="14685"/>
                    <a:pt x="4150" y="14776"/>
                    <a:pt x="4313" y="14990"/>
                  </a:cubicBezTo>
                  <a:cubicBezTo>
                    <a:pt x="5092" y="16117"/>
                    <a:pt x="6190" y="16649"/>
                    <a:pt x="7290" y="16649"/>
                  </a:cubicBezTo>
                  <a:cubicBezTo>
                    <a:pt x="8469" y="16649"/>
                    <a:pt x="9651" y="16037"/>
                    <a:pt x="10443" y="14886"/>
                  </a:cubicBezTo>
                  <a:cubicBezTo>
                    <a:pt x="10573" y="14672"/>
                    <a:pt x="10744" y="14578"/>
                    <a:pt x="10899" y="14578"/>
                  </a:cubicBezTo>
                  <a:close/>
                  <a:moveTo>
                    <a:pt x="7644" y="0"/>
                  </a:moveTo>
                  <a:cubicBezTo>
                    <a:pt x="5581" y="0"/>
                    <a:pt x="3549" y="1014"/>
                    <a:pt x="2054" y="3339"/>
                  </a:cubicBezTo>
                  <a:cubicBezTo>
                    <a:pt x="-1252" y="8634"/>
                    <a:pt x="-284" y="15733"/>
                    <a:pt x="2943" y="20499"/>
                  </a:cubicBezTo>
                  <a:cubicBezTo>
                    <a:pt x="2943" y="20710"/>
                    <a:pt x="2943" y="20710"/>
                    <a:pt x="3103" y="20817"/>
                  </a:cubicBezTo>
                  <a:cubicBezTo>
                    <a:pt x="3215" y="20744"/>
                    <a:pt x="3404" y="20620"/>
                    <a:pt x="3615" y="20620"/>
                  </a:cubicBezTo>
                  <a:cubicBezTo>
                    <a:pt x="3709" y="20620"/>
                    <a:pt x="3811" y="20647"/>
                    <a:pt x="3911" y="20710"/>
                  </a:cubicBezTo>
                  <a:cubicBezTo>
                    <a:pt x="5041" y="21322"/>
                    <a:pt x="6192" y="21600"/>
                    <a:pt x="7316" y="21600"/>
                  </a:cubicBezTo>
                  <a:cubicBezTo>
                    <a:pt x="14365" y="21600"/>
                    <a:pt x="20348" y="10695"/>
                    <a:pt x="13670" y="3021"/>
                  </a:cubicBezTo>
                  <a:cubicBezTo>
                    <a:pt x="12017" y="1121"/>
                    <a:pt x="9812" y="0"/>
                    <a:pt x="76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82;p20"/>
            <p:cNvSpPr/>
            <p:nvPr/>
          </p:nvSpPr>
          <p:spPr>
            <a:xfrm>
              <a:off x="7231627" y="270477"/>
              <a:ext cx="147797" cy="15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8233" y="0"/>
                  </a:moveTo>
                  <a:cubicBezTo>
                    <a:pt x="4526" y="0"/>
                    <a:pt x="945" y="2680"/>
                    <a:pt x="176" y="7548"/>
                  </a:cubicBezTo>
                  <a:cubicBezTo>
                    <a:pt x="-858" y="14079"/>
                    <a:pt x="2817" y="19471"/>
                    <a:pt x="7413" y="21318"/>
                  </a:cubicBezTo>
                  <a:cubicBezTo>
                    <a:pt x="7530" y="21318"/>
                    <a:pt x="7530" y="21600"/>
                    <a:pt x="7530" y="21600"/>
                  </a:cubicBezTo>
                  <a:cubicBezTo>
                    <a:pt x="7642" y="21318"/>
                    <a:pt x="7987" y="21035"/>
                    <a:pt x="8219" y="21035"/>
                  </a:cubicBezTo>
                  <a:cubicBezTo>
                    <a:pt x="17408" y="19758"/>
                    <a:pt x="20742" y="2864"/>
                    <a:pt x="10399" y="309"/>
                  </a:cubicBezTo>
                  <a:cubicBezTo>
                    <a:pt x="9684" y="99"/>
                    <a:pt x="8955" y="0"/>
                    <a:pt x="823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83;p20"/>
            <p:cNvSpPr/>
            <p:nvPr/>
          </p:nvSpPr>
          <p:spPr>
            <a:xfrm>
              <a:off x="7213208" y="251589"/>
              <a:ext cx="188233" cy="18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6" h="21600" fill="norm" stroke="1" extrusionOk="0">
                  <a:moveTo>
                    <a:pt x="10016" y="2312"/>
                  </a:moveTo>
                  <a:cubicBezTo>
                    <a:pt x="10636" y="2312"/>
                    <a:pt x="11256" y="2386"/>
                    <a:pt x="11858" y="2540"/>
                  </a:cubicBezTo>
                  <a:cubicBezTo>
                    <a:pt x="15678" y="3351"/>
                    <a:pt x="17969" y="6140"/>
                    <a:pt x="17859" y="10093"/>
                  </a:cubicBezTo>
                  <a:cubicBezTo>
                    <a:pt x="17748" y="14046"/>
                    <a:pt x="14803" y="18697"/>
                    <a:pt x="9895" y="19277"/>
                  </a:cubicBezTo>
                  <a:cubicBezTo>
                    <a:pt x="9678" y="19277"/>
                    <a:pt x="9568" y="19394"/>
                    <a:pt x="9241" y="19625"/>
                  </a:cubicBezTo>
                  <a:cubicBezTo>
                    <a:pt x="5207" y="18113"/>
                    <a:pt x="1387" y="14046"/>
                    <a:pt x="2259" y="8350"/>
                  </a:cubicBezTo>
                  <a:cubicBezTo>
                    <a:pt x="2586" y="6489"/>
                    <a:pt x="3568" y="4863"/>
                    <a:pt x="5207" y="3817"/>
                  </a:cubicBezTo>
                  <a:cubicBezTo>
                    <a:pt x="6571" y="2878"/>
                    <a:pt x="8290" y="2312"/>
                    <a:pt x="10016" y="2312"/>
                  </a:cubicBezTo>
                  <a:close/>
                  <a:moveTo>
                    <a:pt x="10574" y="0"/>
                  </a:moveTo>
                  <a:cubicBezTo>
                    <a:pt x="10319" y="0"/>
                    <a:pt x="10057" y="26"/>
                    <a:pt x="9788" y="99"/>
                  </a:cubicBezTo>
                  <a:cubicBezTo>
                    <a:pt x="5751" y="213"/>
                    <a:pt x="1604" y="2654"/>
                    <a:pt x="406" y="7304"/>
                  </a:cubicBezTo>
                  <a:cubicBezTo>
                    <a:pt x="-576" y="10328"/>
                    <a:pt x="295" y="14278"/>
                    <a:pt x="2259" y="17185"/>
                  </a:cubicBezTo>
                  <a:cubicBezTo>
                    <a:pt x="4115" y="19625"/>
                    <a:pt x="6406" y="20903"/>
                    <a:pt x="8807" y="20903"/>
                  </a:cubicBezTo>
                  <a:lnTo>
                    <a:pt x="9134" y="20903"/>
                  </a:lnTo>
                  <a:cubicBezTo>
                    <a:pt x="9241" y="21251"/>
                    <a:pt x="9568" y="21369"/>
                    <a:pt x="9895" y="21600"/>
                  </a:cubicBezTo>
                  <a:lnTo>
                    <a:pt x="10443" y="21600"/>
                  </a:lnTo>
                  <a:cubicBezTo>
                    <a:pt x="15678" y="21369"/>
                    <a:pt x="19495" y="16487"/>
                    <a:pt x="20149" y="11723"/>
                  </a:cubicBezTo>
                  <a:cubicBezTo>
                    <a:pt x="21024" y="6140"/>
                    <a:pt x="17642" y="1145"/>
                    <a:pt x="12296" y="213"/>
                  </a:cubicBezTo>
                  <a:cubicBezTo>
                    <a:pt x="11693" y="132"/>
                    <a:pt x="11145" y="0"/>
                    <a:pt x="1057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84;p20"/>
            <p:cNvSpPr/>
            <p:nvPr/>
          </p:nvSpPr>
          <p:spPr>
            <a:xfrm>
              <a:off x="7282764" y="347597"/>
              <a:ext cx="60737" cy="4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19122" y="0"/>
                  </a:moveTo>
                  <a:cubicBezTo>
                    <a:pt x="18060" y="0"/>
                    <a:pt x="17344" y="990"/>
                    <a:pt x="17344" y="2985"/>
                  </a:cubicBezTo>
                  <a:cubicBezTo>
                    <a:pt x="16282" y="6959"/>
                    <a:pt x="14158" y="10934"/>
                    <a:pt x="11329" y="13431"/>
                  </a:cubicBezTo>
                  <a:cubicBezTo>
                    <a:pt x="9831" y="14625"/>
                    <a:pt x="8065" y="15285"/>
                    <a:pt x="6444" y="15285"/>
                  </a:cubicBezTo>
                  <a:cubicBezTo>
                    <a:pt x="5381" y="15285"/>
                    <a:pt x="4375" y="15002"/>
                    <a:pt x="3537" y="14421"/>
                  </a:cubicBezTo>
                  <a:cubicBezTo>
                    <a:pt x="3347" y="14358"/>
                    <a:pt x="3157" y="14327"/>
                    <a:pt x="2978" y="14327"/>
                  </a:cubicBezTo>
                  <a:cubicBezTo>
                    <a:pt x="1759" y="14327"/>
                    <a:pt x="663" y="15615"/>
                    <a:pt x="350" y="16903"/>
                  </a:cubicBezTo>
                  <a:lnTo>
                    <a:pt x="350" y="18395"/>
                  </a:lnTo>
                  <a:cubicBezTo>
                    <a:pt x="-354" y="18395"/>
                    <a:pt x="4" y="19401"/>
                    <a:pt x="1412" y="20390"/>
                  </a:cubicBezTo>
                  <a:cubicBezTo>
                    <a:pt x="2832" y="21223"/>
                    <a:pt x="4364" y="21600"/>
                    <a:pt x="5929" y="21600"/>
                  </a:cubicBezTo>
                  <a:cubicBezTo>
                    <a:pt x="9048" y="21600"/>
                    <a:pt x="12268" y="20061"/>
                    <a:pt x="14873" y="17406"/>
                  </a:cubicBezTo>
                  <a:cubicBezTo>
                    <a:pt x="18406" y="13918"/>
                    <a:pt x="20888" y="8954"/>
                    <a:pt x="21246" y="3472"/>
                  </a:cubicBezTo>
                  <a:cubicBezTo>
                    <a:pt x="21246" y="1492"/>
                    <a:pt x="20184" y="990"/>
                    <a:pt x="1946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85;p20"/>
            <p:cNvSpPr/>
            <p:nvPr/>
          </p:nvSpPr>
          <p:spPr>
            <a:xfrm>
              <a:off x="7758724" y="300647"/>
              <a:ext cx="247723" cy="248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fill="norm" stroke="1" extrusionOk="0">
                  <a:moveTo>
                    <a:pt x="9744" y="1910"/>
                  </a:moveTo>
                  <a:cubicBezTo>
                    <a:pt x="14142" y="1910"/>
                    <a:pt x="18905" y="4985"/>
                    <a:pt x="19902" y="10159"/>
                  </a:cubicBezTo>
                  <a:cubicBezTo>
                    <a:pt x="19991" y="10509"/>
                    <a:pt x="20256" y="10774"/>
                    <a:pt x="20431" y="10863"/>
                  </a:cubicBezTo>
                  <a:lnTo>
                    <a:pt x="20345" y="10952"/>
                  </a:lnTo>
                  <a:cubicBezTo>
                    <a:pt x="19014" y="15684"/>
                    <a:pt x="15094" y="19712"/>
                    <a:pt x="9922" y="19712"/>
                  </a:cubicBezTo>
                  <a:cubicBezTo>
                    <a:pt x="9607" y="19712"/>
                    <a:pt x="9293" y="19698"/>
                    <a:pt x="8970" y="19668"/>
                  </a:cubicBezTo>
                  <a:cubicBezTo>
                    <a:pt x="3856" y="19228"/>
                    <a:pt x="1211" y="14032"/>
                    <a:pt x="1829" y="9278"/>
                  </a:cubicBezTo>
                  <a:cubicBezTo>
                    <a:pt x="2481" y="4162"/>
                    <a:pt x="5980" y="1910"/>
                    <a:pt x="9744" y="1910"/>
                  </a:cubicBezTo>
                  <a:close/>
                  <a:moveTo>
                    <a:pt x="10159" y="0"/>
                  </a:moveTo>
                  <a:cubicBezTo>
                    <a:pt x="4981" y="0"/>
                    <a:pt x="735" y="3845"/>
                    <a:pt x="67" y="9278"/>
                  </a:cubicBezTo>
                  <a:cubicBezTo>
                    <a:pt x="-22" y="10159"/>
                    <a:pt x="-22" y="11038"/>
                    <a:pt x="67" y="11919"/>
                  </a:cubicBezTo>
                  <a:cubicBezTo>
                    <a:pt x="507" y="16234"/>
                    <a:pt x="3241" y="20549"/>
                    <a:pt x="8090" y="21428"/>
                  </a:cubicBezTo>
                  <a:cubicBezTo>
                    <a:pt x="8700" y="21544"/>
                    <a:pt x="9326" y="21600"/>
                    <a:pt x="9964" y="21600"/>
                  </a:cubicBezTo>
                  <a:cubicBezTo>
                    <a:pt x="12734" y="21600"/>
                    <a:pt x="15671" y="20527"/>
                    <a:pt x="17965" y="18522"/>
                  </a:cubicBezTo>
                  <a:cubicBezTo>
                    <a:pt x="20256" y="16587"/>
                    <a:pt x="21314" y="13943"/>
                    <a:pt x="21224" y="11302"/>
                  </a:cubicBezTo>
                  <a:cubicBezTo>
                    <a:pt x="21224" y="11216"/>
                    <a:pt x="21224" y="11038"/>
                    <a:pt x="21138" y="11038"/>
                  </a:cubicBezTo>
                  <a:cubicBezTo>
                    <a:pt x="21489" y="10863"/>
                    <a:pt x="21578" y="10509"/>
                    <a:pt x="21578" y="10159"/>
                  </a:cubicBezTo>
                  <a:lnTo>
                    <a:pt x="21578" y="9631"/>
                  </a:lnTo>
                  <a:cubicBezTo>
                    <a:pt x="21049" y="4170"/>
                    <a:pt x="15846" y="473"/>
                    <a:pt x="10999" y="33"/>
                  </a:cubicBezTo>
                  <a:cubicBezTo>
                    <a:pt x="10715" y="11"/>
                    <a:pt x="10437" y="0"/>
                    <a:pt x="1015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86;p20"/>
            <p:cNvSpPr/>
            <p:nvPr/>
          </p:nvSpPr>
          <p:spPr>
            <a:xfrm>
              <a:off x="7888954" y="365718"/>
              <a:ext cx="67962" cy="87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5" h="21600" fill="norm" stroke="1" extrusionOk="0">
                  <a:moveTo>
                    <a:pt x="2683" y="0"/>
                  </a:moveTo>
                  <a:cubicBezTo>
                    <a:pt x="2389" y="0"/>
                    <a:pt x="2105" y="8"/>
                    <a:pt x="1821" y="24"/>
                  </a:cubicBezTo>
                  <a:cubicBezTo>
                    <a:pt x="1527" y="24"/>
                    <a:pt x="921" y="24"/>
                    <a:pt x="627" y="268"/>
                  </a:cubicBezTo>
                  <a:cubicBezTo>
                    <a:pt x="-576" y="1269"/>
                    <a:pt x="21" y="2767"/>
                    <a:pt x="1821" y="3264"/>
                  </a:cubicBezTo>
                  <a:cubicBezTo>
                    <a:pt x="10527" y="4517"/>
                    <a:pt x="17424" y="11502"/>
                    <a:pt x="15027" y="18746"/>
                  </a:cubicBezTo>
                  <a:cubicBezTo>
                    <a:pt x="14260" y="20441"/>
                    <a:pt x="15880" y="21600"/>
                    <a:pt x="17310" y="21600"/>
                  </a:cubicBezTo>
                  <a:cubicBezTo>
                    <a:pt x="17557" y="21600"/>
                    <a:pt x="17803" y="21568"/>
                    <a:pt x="18021" y="21490"/>
                  </a:cubicBezTo>
                  <a:cubicBezTo>
                    <a:pt x="18324" y="21490"/>
                    <a:pt x="18921" y="21237"/>
                    <a:pt x="19527" y="20244"/>
                  </a:cubicBezTo>
                  <a:cubicBezTo>
                    <a:pt x="21024" y="15246"/>
                    <a:pt x="19830" y="9759"/>
                    <a:pt x="15624" y="5763"/>
                  </a:cubicBezTo>
                  <a:cubicBezTo>
                    <a:pt x="12507" y="1994"/>
                    <a:pt x="7524" y="0"/>
                    <a:pt x="268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87;p20"/>
            <p:cNvSpPr/>
            <p:nvPr/>
          </p:nvSpPr>
          <p:spPr>
            <a:xfrm>
              <a:off x="7778706" y="323818"/>
              <a:ext cx="214574" cy="205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600" fill="norm" stroke="1" extrusionOk="0">
                  <a:moveTo>
                    <a:pt x="11754" y="4516"/>
                  </a:moveTo>
                  <a:cubicBezTo>
                    <a:pt x="15677" y="4516"/>
                    <a:pt x="18405" y="9193"/>
                    <a:pt x="17341" y="13255"/>
                  </a:cubicBezTo>
                  <a:cubicBezTo>
                    <a:pt x="17241" y="13574"/>
                    <a:pt x="16944" y="13786"/>
                    <a:pt x="16744" y="13893"/>
                  </a:cubicBezTo>
                  <a:cubicBezTo>
                    <a:pt x="16684" y="13903"/>
                    <a:pt x="16628" y="13907"/>
                    <a:pt x="16569" y="13907"/>
                  </a:cubicBezTo>
                  <a:cubicBezTo>
                    <a:pt x="15955" y="13907"/>
                    <a:pt x="15483" y="13402"/>
                    <a:pt x="15755" y="12723"/>
                  </a:cubicBezTo>
                  <a:cubicBezTo>
                    <a:pt x="16547" y="9633"/>
                    <a:pt x="14269" y="6439"/>
                    <a:pt x="11394" y="6015"/>
                  </a:cubicBezTo>
                  <a:cubicBezTo>
                    <a:pt x="10799" y="5908"/>
                    <a:pt x="10602" y="5269"/>
                    <a:pt x="11000" y="4842"/>
                  </a:cubicBezTo>
                  <a:cubicBezTo>
                    <a:pt x="11097" y="4738"/>
                    <a:pt x="11297" y="4522"/>
                    <a:pt x="11494" y="4522"/>
                  </a:cubicBezTo>
                  <a:cubicBezTo>
                    <a:pt x="11582" y="4519"/>
                    <a:pt x="11669" y="4516"/>
                    <a:pt x="11754" y="4516"/>
                  </a:cubicBezTo>
                  <a:close/>
                  <a:moveTo>
                    <a:pt x="9029" y="0"/>
                  </a:moveTo>
                  <a:cubicBezTo>
                    <a:pt x="4833" y="0"/>
                    <a:pt x="919" y="2734"/>
                    <a:pt x="100" y="8994"/>
                  </a:cubicBezTo>
                  <a:cubicBezTo>
                    <a:pt x="-595" y="14640"/>
                    <a:pt x="2377" y="20921"/>
                    <a:pt x="8124" y="21560"/>
                  </a:cubicBezTo>
                  <a:cubicBezTo>
                    <a:pt x="8437" y="21587"/>
                    <a:pt x="8744" y="21600"/>
                    <a:pt x="9047" y="21600"/>
                  </a:cubicBezTo>
                  <a:cubicBezTo>
                    <a:pt x="14935" y="21600"/>
                    <a:pt x="19400" y="16785"/>
                    <a:pt x="20908" y="10911"/>
                  </a:cubicBezTo>
                  <a:cubicBezTo>
                    <a:pt x="20908" y="10807"/>
                    <a:pt x="21005" y="10807"/>
                    <a:pt x="21005" y="10807"/>
                  </a:cubicBezTo>
                  <a:cubicBezTo>
                    <a:pt x="20808" y="10699"/>
                    <a:pt x="20411" y="10380"/>
                    <a:pt x="20411" y="10060"/>
                  </a:cubicBezTo>
                  <a:cubicBezTo>
                    <a:pt x="19287" y="3786"/>
                    <a:pt x="13962" y="0"/>
                    <a:pt x="90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7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Google Shape;13;p3"/>
          <p:cNvSpPr/>
          <p:nvPr/>
        </p:nvSpPr>
        <p:spPr>
          <a:xfrm>
            <a:off x="0" y="4071975"/>
            <a:ext cx="9144000" cy="1071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" name="Texte du titre"/>
          <p:cNvSpPr txBox="1"/>
          <p:nvPr>
            <p:ph type="title"/>
          </p:nvPr>
        </p:nvSpPr>
        <p:spPr>
          <a:xfrm>
            <a:off x="3354399" y="2138900"/>
            <a:ext cx="5312702" cy="110490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38" name="Texte niveau 1…"/>
          <p:cNvSpPr txBox="1"/>
          <p:nvPr>
            <p:ph type="body" sz="quarter" idx="1"/>
          </p:nvPr>
        </p:nvSpPr>
        <p:spPr>
          <a:xfrm>
            <a:off x="4078849" y="3300374"/>
            <a:ext cx="3863701" cy="3582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FontTx/>
              <a:buNone/>
              <a:defRPr sz="1400"/>
            </a:lvl1pPr>
            <a:lvl2pPr marL="317500" indent="279400" algn="ctr">
              <a:buClrTx/>
              <a:buSzTx/>
              <a:buFontTx/>
              <a:buNone/>
              <a:defRPr sz="1400"/>
            </a:lvl2pPr>
            <a:lvl3pPr marL="317500" indent="736600" algn="ctr">
              <a:buClrTx/>
              <a:buSzTx/>
              <a:buFontTx/>
              <a:buNone/>
              <a:defRPr sz="1400"/>
            </a:lvl3pPr>
            <a:lvl4pPr marL="317500" indent="1193800" algn="ctr">
              <a:buClrTx/>
              <a:buSzTx/>
              <a:buFontTx/>
              <a:buNone/>
              <a:defRPr sz="1400"/>
            </a:lvl4pPr>
            <a:lvl5pPr marL="317500" indent="1651000" algn="ctr">
              <a:buClrTx/>
              <a:buSzTx/>
              <a:buFontTx/>
              <a:buNone/>
              <a:defRPr sz="1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grpSp>
        <p:nvGrpSpPr>
          <p:cNvPr id="45" name="Google Shape;17;p3"/>
          <p:cNvGrpSpPr/>
          <p:nvPr/>
        </p:nvGrpSpPr>
        <p:grpSpPr>
          <a:xfrm>
            <a:off x="8172400" y="1342669"/>
            <a:ext cx="430358" cy="490602"/>
            <a:chOff x="0" y="0"/>
            <a:chExt cx="430356" cy="490600"/>
          </a:xfrm>
        </p:grpSpPr>
        <p:sp>
          <p:nvSpPr>
            <p:cNvPr id="39" name="Google Shape;18;p3"/>
            <p:cNvSpPr/>
            <p:nvPr/>
          </p:nvSpPr>
          <p:spPr>
            <a:xfrm>
              <a:off x="19457" y="20509"/>
              <a:ext cx="152292" cy="15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18" h="21600" fill="norm" stroke="1" extrusionOk="0">
                  <a:moveTo>
                    <a:pt x="7545" y="0"/>
                  </a:moveTo>
                  <a:cubicBezTo>
                    <a:pt x="5559" y="0"/>
                    <a:pt x="3612" y="950"/>
                    <a:pt x="2179" y="3093"/>
                  </a:cubicBezTo>
                  <a:cubicBezTo>
                    <a:pt x="-1234" y="8573"/>
                    <a:pt x="-325" y="15540"/>
                    <a:pt x="2750" y="20430"/>
                  </a:cubicBezTo>
                  <a:lnTo>
                    <a:pt x="2750" y="20575"/>
                  </a:lnTo>
                  <a:cubicBezTo>
                    <a:pt x="2901" y="20575"/>
                    <a:pt x="3102" y="20510"/>
                    <a:pt x="3321" y="20510"/>
                  </a:cubicBezTo>
                  <a:cubicBezTo>
                    <a:pt x="3432" y="20510"/>
                    <a:pt x="3544" y="20528"/>
                    <a:pt x="3659" y="20575"/>
                  </a:cubicBezTo>
                  <a:cubicBezTo>
                    <a:pt x="4880" y="21282"/>
                    <a:pt x="6130" y="21600"/>
                    <a:pt x="7355" y="21600"/>
                  </a:cubicBezTo>
                  <a:cubicBezTo>
                    <a:pt x="14342" y="21600"/>
                    <a:pt x="20366" y="11207"/>
                    <a:pt x="13781" y="3388"/>
                  </a:cubicBezTo>
                  <a:cubicBezTo>
                    <a:pt x="12143" y="1249"/>
                    <a:pt x="9819" y="0"/>
                    <a:pt x="754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19;p3"/>
            <p:cNvSpPr/>
            <p:nvPr/>
          </p:nvSpPr>
          <p:spPr>
            <a:xfrm>
              <a:off x="0" y="0"/>
              <a:ext cx="193242" cy="19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9548" y="2562"/>
                  </a:moveTo>
                  <a:cubicBezTo>
                    <a:pt x="11532" y="2562"/>
                    <a:pt x="13616" y="3464"/>
                    <a:pt x="15176" y="5018"/>
                  </a:cubicBezTo>
                  <a:cubicBezTo>
                    <a:pt x="18110" y="7896"/>
                    <a:pt x="18761" y="11470"/>
                    <a:pt x="16697" y="14697"/>
                  </a:cubicBezTo>
                  <a:cubicBezTo>
                    <a:pt x="15179" y="17070"/>
                    <a:pt x="12314" y="18944"/>
                    <a:pt x="9130" y="18944"/>
                  </a:cubicBezTo>
                  <a:cubicBezTo>
                    <a:pt x="7988" y="18944"/>
                    <a:pt x="6802" y="18704"/>
                    <a:pt x="5627" y="18154"/>
                  </a:cubicBezTo>
                  <a:cubicBezTo>
                    <a:pt x="5462" y="18038"/>
                    <a:pt x="5325" y="17979"/>
                    <a:pt x="5205" y="17979"/>
                  </a:cubicBezTo>
                  <a:cubicBezTo>
                    <a:pt x="5082" y="17979"/>
                    <a:pt x="4975" y="18038"/>
                    <a:pt x="4866" y="18154"/>
                  </a:cubicBezTo>
                  <a:cubicBezTo>
                    <a:pt x="2151" y="14697"/>
                    <a:pt x="849" y="9050"/>
                    <a:pt x="4215" y="4901"/>
                  </a:cubicBezTo>
                  <a:cubicBezTo>
                    <a:pt x="5517" y="3402"/>
                    <a:pt x="6929" y="2598"/>
                    <a:pt x="8883" y="2598"/>
                  </a:cubicBezTo>
                  <a:cubicBezTo>
                    <a:pt x="9102" y="2573"/>
                    <a:pt x="9325" y="2562"/>
                    <a:pt x="9548" y="2562"/>
                  </a:cubicBezTo>
                  <a:close/>
                  <a:moveTo>
                    <a:pt x="9387" y="0"/>
                  </a:moveTo>
                  <a:cubicBezTo>
                    <a:pt x="7142" y="0"/>
                    <a:pt x="4907" y="822"/>
                    <a:pt x="3128" y="2711"/>
                  </a:cubicBezTo>
                  <a:cubicBezTo>
                    <a:pt x="849" y="5018"/>
                    <a:pt x="-344" y="8933"/>
                    <a:pt x="88" y="12390"/>
                  </a:cubicBezTo>
                  <a:cubicBezTo>
                    <a:pt x="307" y="15389"/>
                    <a:pt x="1610" y="17692"/>
                    <a:pt x="3889" y="19075"/>
                  </a:cubicBezTo>
                  <a:cubicBezTo>
                    <a:pt x="3999" y="19075"/>
                    <a:pt x="3999" y="19304"/>
                    <a:pt x="4105" y="19304"/>
                  </a:cubicBezTo>
                  <a:cubicBezTo>
                    <a:pt x="4105" y="19537"/>
                    <a:pt x="4215" y="19999"/>
                    <a:pt x="4540" y="20112"/>
                  </a:cubicBezTo>
                  <a:cubicBezTo>
                    <a:pt x="4650" y="20345"/>
                    <a:pt x="4756" y="20345"/>
                    <a:pt x="4975" y="20457"/>
                  </a:cubicBezTo>
                  <a:cubicBezTo>
                    <a:pt x="6357" y="21243"/>
                    <a:pt x="7841" y="21600"/>
                    <a:pt x="9325" y="21600"/>
                  </a:cubicBezTo>
                  <a:cubicBezTo>
                    <a:pt x="12622" y="21600"/>
                    <a:pt x="15902" y="19853"/>
                    <a:pt x="18000" y="17230"/>
                  </a:cubicBezTo>
                  <a:cubicBezTo>
                    <a:pt x="21256" y="13082"/>
                    <a:pt x="20714" y="6976"/>
                    <a:pt x="16697" y="3173"/>
                  </a:cubicBezTo>
                  <a:cubicBezTo>
                    <a:pt x="16152" y="2598"/>
                    <a:pt x="15395" y="2020"/>
                    <a:pt x="14744" y="1557"/>
                  </a:cubicBezTo>
                  <a:cubicBezTo>
                    <a:pt x="13119" y="568"/>
                    <a:pt x="11248" y="0"/>
                    <a:pt x="938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Google Shape;20;p3"/>
            <p:cNvSpPr/>
            <p:nvPr/>
          </p:nvSpPr>
          <p:spPr>
            <a:xfrm>
              <a:off x="51013" y="123578"/>
              <a:ext cx="69531" cy="2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2351" y="0"/>
                  </a:moveTo>
                  <a:cubicBezTo>
                    <a:pt x="1768" y="0"/>
                    <a:pt x="1214" y="435"/>
                    <a:pt x="907" y="842"/>
                  </a:cubicBezTo>
                  <a:lnTo>
                    <a:pt x="591" y="1712"/>
                  </a:lnTo>
                  <a:cubicBezTo>
                    <a:pt x="-32" y="4293"/>
                    <a:pt x="-348" y="6005"/>
                    <a:pt x="591" y="8586"/>
                  </a:cubicBezTo>
                  <a:cubicBezTo>
                    <a:pt x="2914" y="16574"/>
                    <a:pt x="6582" y="21600"/>
                    <a:pt x="10595" y="21600"/>
                  </a:cubicBezTo>
                  <a:cubicBezTo>
                    <a:pt x="10912" y="21600"/>
                    <a:pt x="11228" y="21573"/>
                    <a:pt x="11544" y="21491"/>
                  </a:cubicBezTo>
                  <a:cubicBezTo>
                    <a:pt x="15301" y="20649"/>
                    <a:pt x="18435" y="16329"/>
                    <a:pt x="20313" y="7743"/>
                  </a:cubicBezTo>
                  <a:cubicBezTo>
                    <a:pt x="21252" y="5162"/>
                    <a:pt x="20936" y="1712"/>
                    <a:pt x="19997" y="842"/>
                  </a:cubicBezTo>
                  <a:lnTo>
                    <a:pt x="19690" y="842"/>
                  </a:lnTo>
                  <a:cubicBezTo>
                    <a:pt x="19295" y="489"/>
                    <a:pt x="18959" y="299"/>
                    <a:pt x="18682" y="299"/>
                  </a:cubicBezTo>
                  <a:cubicBezTo>
                    <a:pt x="18286" y="299"/>
                    <a:pt x="17990" y="706"/>
                    <a:pt x="17812" y="1712"/>
                  </a:cubicBezTo>
                  <a:cubicBezTo>
                    <a:pt x="15617" y="7743"/>
                    <a:pt x="13116" y="10325"/>
                    <a:pt x="10299" y="10325"/>
                  </a:cubicBezTo>
                  <a:cubicBezTo>
                    <a:pt x="7481" y="10325"/>
                    <a:pt x="5603" y="7743"/>
                    <a:pt x="4031" y="1712"/>
                  </a:cubicBezTo>
                  <a:cubicBezTo>
                    <a:pt x="3567" y="435"/>
                    <a:pt x="2934" y="0"/>
                    <a:pt x="235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" name="Google Shape;21;p3"/>
            <p:cNvSpPr/>
            <p:nvPr/>
          </p:nvSpPr>
          <p:spPr>
            <a:xfrm>
              <a:off x="174360" y="236128"/>
              <a:ext cx="255997" cy="25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3" h="21600" fill="norm" stroke="1" extrusionOk="0">
                  <a:moveTo>
                    <a:pt x="9424" y="1727"/>
                  </a:moveTo>
                  <a:cubicBezTo>
                    <a:pt x="14640" y="1727"/>
                    <a:pt x="19437" y="8612"/>
                    <a:pt x="17245" y="15313"/>
                  </a:cubicBezTo>
                  <a:cubicBezTo>
                    <a:pt x="17164" y="15665"/>
                    <a:pt x="17245" y="16020"/>
                    <a:pt x="17325" y="16196"/>
                  </a:cubicBezTo>
                  <a:cubicBezTo>
                    <a:pt x="17245" y="16196"/>
                    <a:pt x="17245" y="16196"/>
                    <a:pt x="17164" y="16375"/>
                  </a:cubicBezTo>
                  <a:cubicBezTo>
                    <a:pt x="15044" y="18560"/>
                    <a:pt x="12286" y="19943"/>
                    <a:pt x="9517" y="19943"/>
                  </a:cubicBezTo>
                  <a:cubicBezTo>
                    <a:pt x="7691" y="19943"/>
                    <a:pt x="5860" y="19339"/>
                    <a:pt x="4205" y="17967"/>
                  </a:cubicBezTo>
                  <a:cubicBezTo>
                    <a:pt x="525" y="14869"/>
                    <a:pt x="926" y="9028"/>
                    <a:pt x="3566" y="5223"/>
                  </a:cubicBezTo>
                  <a:cubicBezTo>
                    <a:pt x="5327" y="2755"/>
                    <a:pt x="7408" y="1727"/>
                    <a:pt x="9424" y="1727"/>
                  </a:cubicBezTo>
                  <a:close/>
                  <a:moveTo>
                    <a:pt x="9798" y="0"/>
                  </a:moveTo>
                  <a:cubicBezTo>
                    <a:pt x="6984" y="0"/>
                    <a:pt x="4198" y="1456"/>
                    <a:pt x="2205" y="4250"/>
                  </a:cubicBezTo>
                  <a:cubicBezTo>
                    <a:pt x="1725" y="4957"/>
                    <a:pt x="1326" y="5753"/>
                    <a:pt x="1086" y="6639"/>
                  </a:cubicBezTo>
                  <a:cubicBezTo>
                    <a:pt x="-675" y="10621"/>
                    <a:pt x="-435" y="15665"/>
                    <a:pt x="2846" y="18850"/>
                  </a:cubicBezTo>
                  <a:cubicBezTo>
                    <a:pt x="4640" y="20625"/>
                    <a:pt x="7307" y="21600"/>
                    <a:pt x="9942" y="21600"/>
                  </a:cubicBezTo>
                  <a:cubicBezTo>
                    <a:pt x="10596" y="21600"/>
                    <a:pt x="11248" y="21541"/>
                    <a:pt x="11884" y="21418"/>
                  </a:cubicBezTo>
                  <a:cubicBezTo>
                    <a:pt x="14524" y="20887"/>
                    <a:pt x="16684" y="19205"/>
                    <a:pt x="17725" y="16816"/>
                  </a:cubicBezTo>
                  <a:cubicBezTo>
                    <a:pt x="17725" y="16640"/>
                    <a:pt x="17884" y="16640"/>
                    <a:pt x="17884" y="16551"/>
                  </a:cubicBezTo>
                  <a:cubicBezTo>
                    <a:pt x="18124" y="16551"/>
                    <a:pt x="18444" y="16375"/>
                    <a:pt x="18684" y="16020"/>
                  </a:cubicBezTo>
                  <a:cubicBezTo>
                    <a:pt x="18765" y="15930"/>
                    <a:pt x="18844" y="15665"/>
                    <a:pt x="18844" y="15578"/>
                  </a:cubicBezTo>
                  <a:cubicBezTo>
                    <a:pt x="20925" y="10621"/>
                    <a:pt x="18684" y="4692"/>
                    <a:pt x="15085" y="1861"/>
                  </a:cubicBezTo>
                  <a:cubicBezTo>
                    <a:pt x="13451" y="609"/>
                    <a:pt x="11619" y="0"/>
                    <a:pt x="979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" name="Google Shape;22;p3"/>
            <p:cNvSpPr/>
            <p:nvPr/>
          </p:nvSpPr>
          <p:spPr>
            <a:xfrm>
              <a:off x="334907" y="320599"/>
              <a:ext cx="39821" cy="10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3" h="21600" fill="norm" stroke="1" extrusionOk="0">
                  <a:moveTo>
                    <a:pt x="2804" y="0"/>
                  </a:moveTo>
                  <a:cubicBezTo>
                    <a:pt x="283" y="212"/>
                    <a:pt x="-1224" y="1470"/>
                    <a:pt x="1298" y="2516"/>
                  </a:cubicBezTo>
                  <a:cubicBezTo>
                    <a:pt x="12843" y="6503"/>
                    <a:pt x="15349" y="14051"/>
                    <a:pt x="3803" y="18455"/>
                  </a:cubicBezTo>
                  <a:cubicBezTo>
                    <a:pt x="1298" y="19501"/>
                    <a:pt x="2804" y="21183"/>
                    <a:pt x="5310" y="21600"/>
                  </a:cubicBezTo>
                  <a:cubicBezTo>
                    <a:pt x="7324" y="21600"/>
                    <a:pt x="8323" y="21600"/>
                    <a:pt x="8831" y="21183"/>
                  </a:cubicBezTo>
                  <a:cubicBezTo>
                    <a:pt x="16364" y="18243"/>
                    <a:pt x="20376" y="13839"/>
                    <a:pt x="18869" y="9436"/>
                  </a:cubicBezTo>
                  <a:cubicBezTo>
                    <a:pt x="17870" y="5456"/>
                    <a:pt x="12843" y="2099"/>
                    <a:pt x="4311" y="212"/>
                  </a:cubicBezTo>
                  <a:cubicBezTo>
                    <a:pt x="3803" y="0"/>
                    <a:pt x="3296" y="0"/>
                    <a:pt x="280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" name="Google Shape;23;p3"/>
            <p:cNvSpPr/>
            <p:nvPr/>
          </p:nvSpPr>
          <p:spPr>
            <a:xfrm>
              <a:off x="196050" y="255419"/>
              <a:ext cx="211241" cy="21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2" h="21600" fill="norm" stroke="1" extrusionOk="0">
                  <a:moveTo>
                    <a:pt x="12734" y="6579"/>
                  </a:moveTo>
                  <a:cubicBezTo>
                    <a:pt x="12824" y="6579"/>
                    <a:pt x="13099" y="6579"/>
                    <a:pt x="13192" y="6685"/>
                  </a:cubicBezTo>
                  <a:cubicBezTo>
                    <a:pt x="16588" y="8788"/>
                    <a:pt x="16588" y="14470"/>
                    <a:pt x="14018" y="17311"/>
                  </a:cubicBezTo>
                  <a:cubicBezTo>
                    <a:pt x="13867" y="17487"/>
                    <a:pt x="13688" y="17563"/>
                    <a:pt x="13525" y="17563"/>
                  </a:cubicBezTo>
                  <a:cubicBezTo>
                    <a:pt x="13395" y="17563"/>
                    <a:pt x="13273" y="17513"/>
                    <a:pt x="13192" y="17417"/>
                  </a:cubicBezTo>
                  <a:cubicBezTo>
                    <a:pt x="12734" y="17208"/>
                    <a:pt x="12366" y="16364"/>
                    <a:pt x="12917" y="15839"/>
                  </a:cubicBezTo>
                  <a:cubicBezTo>
                    <a:pt x="15026" y="13629"/>
                    <a:pt x="14568" y="9841"/>
                    <a:pt x="12459" y="7841"/>
                  </a:cubicBezTo>
                  <a:cubicBezTo>
                    <a:pt x="11998" y="7419"/>
                    <a:pt x="12274" y="6788"/>
                    <a:pt x="12734" y="6579"/>
                  </a:cubicBezTo>
                  <a:close/>
                  <a:moveTo>
                    <a:pt x="9031" y="0"/>
                  </a:moveTo>
                  <a:cubicBezTo>
                    <a:pt x="6716" y="0"/>
                    <a:pt x="4320" y="1226"/>
                    <a:pt x="2272" y="4160"/>
                  </a:cubicBezTo>
                  <a:cubicBezTo>
                    <a:pt x="-663" y="8685"/>
                    <a:pt x="-1121" y="15629"/>
                    <a:pt x="3098" y="19204"/>
                  </a:cubicBezTo>
                  <a:cubicBezTo>
                    <a:pt x="4952" y="20872"/>
                    <a:pt x="7024" y="21600"/>
                    <a:pt x="9101" y="21600"/>
                  </a:cubicBezTo>
                  <a:cubicBezTo>
                    <a:pt x="12262" y="21600"/>
                    <a:pt x="15435" y="19915"/>
                    <a:pt x="17871" y="17311"/>
                  </a:cubicBezTo>
                  <a:cubicBezTo>
                    <a:pt x="17964" y="17311"/>
                    <a:pt x="17964" y="17311"/>
                    <a:pt x="18054" y="17208"/>
                  </a:cubicBezTo>
                  <a:cubicBezTo>
                    <a:pt x="17871" y="16892"/>
                    <a:pt x="17871" y="16576"/>
                    <a:pt x="17964" y="16154"/>
                  </a:cubicBezTo>
                  <a:cubicBezTo>
                    <a:pt x="20479" y="8187"/>
                    <a:pt x="15023" y="0"/>
                    <a:pt x="90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6" name="Google Shape;24;p3"/>
          <p:cNvSpPr/>
          <p:nvPr/>
        </p:nvSpPr>
        <p:spPr>
          <a:xfrm rot="5400000">
            <a:off x="4536703" y="-481170"/>
            <a:ext cx="69550" cy="9143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3416" h="21600" fill="norm" stroke="1" extrusionOk="0">
                <a:moveTo>
                  <a:pt x="4844" y="21600"/>
                </a:moveTo>
                <a:cubicBezTo>
                  <a:pt x="4844" y="19559"/>
                  <a:pt x="-583" y="17478"/>
                  <a:pt x="13008" y="15482"/>
                </a:cubicBezTo>
                <a:cubicBezTo>
                  <a:pt x="15637" y="15096"/>
                  <a:pt x="4746" y="14730"/>
                  <a:pt x="3360" y="14338"/>
                </a:cubicBezTo>
                <a:cubicBezTo>
                  <a:pt x="1612" y="13843"/>
                  <a:pt x="13272" y="13361"/>
                  <a:pt x="11524" y="12867"/>
                </a:cubicBezTo>
                <a:cubicBezTo>
                  <a:pt x="8994" y="12150"/>
                  <a:pt x="1080" y="11436"/>
                  <a:pt x="3360" y="10718"/>
                </a:cubicBezTo>
                <a:cubicBezTo>
                  <a:pt x="5223" y="10132"/>
                  <a:pt x="12849" y="9552"/>
                  <a:pt x="10782" y="8967"/>
                </a:cubicBezTo>
                <a:cubicBezTo>
                  <a:pt x="8696" y="8376"/>
                  <a:pt x="745" y="7773"/>
                  <a:pt x="4844" y="7192"/>
                </a:cubicBezTo>
                <a:cubicBezTo>
                  <a:pt x="14611" y="5809"/>
                  <a:pt x="14983" y="4305"/>
                  <a:pt x="2618" y="2942"/>
                </a:cubicBezTo>
                <a:cubicBezTo>
                  <a:pt x="-5963" y="1997"/>
                  <a:pt x="9299" y="983"/>
                  <a:pt x="9299" y="0"/>
                </a:cubicBezTo>
              </a:path>
            </a:pathLst>
          </a:custGeom>
          <a:ln w="28575">
            <a:solidFill>
              <a:srgbClr val="555555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Texte du titre"/>
          <p:cNvSpPr txBox="1"/>
          <p:nvPr>
            <p:ph type="title"/>
          </p:nvPr>
        </p:nvSpPr>
        <p:spPr>
          <a:xfrm>
            <a:off x="2689249" y="573681"/>
            <a:ext cx="3765302" cy="11223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5500">
                <a:solidFill>
                  <a:schemeClr val="accent5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380" name="Texte niveau 1…"/>
          <p:cNvSpPr txBox="1"/>
          <p:nvPr>
            <p:ph type="body" sz="quarter" idx="1"/>
          </p:nvPr>
        </p:nvSpPr>
        <p:spPr>
          <a:xfrm>
            <a:off x="3092875" y="1682606"/>
            <a:ext cx="2946901" cy="1021500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FontTx/>
              <a:buNone/>
              <a:defRPr sz="1400"/>
            </a:lvl1pPr>
            <a:lvl2pPr marL="317500" indent="279400" algn="ctr">
              <a:buClrTx/>
              <a:buSzTx/>
              <a:buFontTx/>
              <a:buNone/>
              <a:defRPr sz="1400"/>
            </a:lvl2pPr>
            <a:lvl3pPr marL="317500" indent="736600" algn="ctr">
              <a:buClrTx/>
              <a:buSzTx/>
              <a:buFontTx/>
              <a:buNone/>
              <a:defRPr sz="1400"/>
            </a:lvl3pPr>
            <a:lvl4pPr marL="317500" indent="1193800" algn="ctr">
              <a:buClrTx/>
              <a:buSzTx/>
              <a:buFontTx/>
              <a:buNone/>
              <a:defRPr sz="1400"/>
            </a:lvl4pPr>
            <a:lvl5pPr marL="317500" indent="1651000" algn="ctr">
              <a:buClrTx/>
              <a:buSzTx/>
              <a:buFontTx/>
              <a:buNone/>
              <a:defRPr sz="1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81" name="Google Shape;291;p21"/>
          <p:cNvSpPr txBox="1"/>
          <p:nvPr/>
        </p:nvSpPr>
        <p:spPr>
          <a:xfrm>
            <a:off x="2317050" y="3459874"/>
            <a:ext cx="4509900" cy="932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spcBef>
                <a:spcPts val="300"/>
              </a:spcBef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CREDITS: This presentation template was created by </a:t>
            </a:r>
            <a:r>
              <a:rPr b="1" u="sng">
                <a:solidFill>
                  <a:srgbClr val="555555"/>
                </a:solidFill>
                <a:uFill>
                  <a:solidFill>
                    <a:srgbClr val="555555"/>
                  </a:solidFill>
                </a:uFill>
                <a:hlinkClick r:id="rId3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solidFill>
                  <a:srgbClr val="555555"/>
                </a:solidFill>
                <a:uFill>
                  <a:solidFill>
                    <a:srgbClr val="555555"/>
                  </a:solidFill>
                </a:uFill>
                <a:hlinkClick r:id="rId4" invalidUrl="" action="" tgtFrame="" tooltip="" history="1" highlightClick="0" endSnd="0"/>
              </a:rPr>
              <a:t>Flaticon</a:t>
            </a:r>
            <a:r>
              <a:t>, infographics &amp; images by </a:t>
            </a:r>
            <a:r>
              <a:rPr b="1" u="sng">
                <a:solidFill>
                  <a:srgbClr val="555555"/>
                </a:solidFill>
                <a:uFill>
                  <a:solidFill>
                    <a:srgbClr val="555555"/>
                  </a:solidFill>
                </a:uFill>
                <a:hlinkClick r:id="rId5" invalidUrl="" action="" tgtFrame="" tooltip="" history="1" highlightClick="0" endSnd="0"/>
              </a:rPr>
              <a:t>Freepik</a:t>
            </a:r>
            <a:r>
              <a:t> and illustrations by </a:t>
            </a:r>
            <a:r>
              <a:rPr b="1" u="sng">
                <a:solidFill>
                  <a:srgbClr val="555555"/>
                </a:solidFill>
                <a:uFill>
                  <a:solidFill>
                    <a:srgbClr val="555555"/>
                  </a:solidFill>
                </a:uFill>
                <a:hlinkClick r:id="rId6" invalidUrl="" action="" tgtFrame="" tooltip="" history="1" highlightClick="0" endSnd="0"/>
              </a:rPr>
              <a:t>Stories</a:t>
            </a:r>
          </a:p>
        </p:txBody>
      </p:sp>
      <p:sp>
        <p:nvSpPr>
          <p:cNvPr id="38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Texte du titre"/>
          <p:cNvSpPr txBox="1"/>
          <p:nvPr>
            <p:ph type="title"/>
          </p:nvPr>
        </p:nvSpPr>
        <p:spPr>
          <a:xfrm>
            <a:off x="621099" y="554700"/>
            <a:ext cx="7901701" cy="572701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grpSp>
        <p:nvGrpSpPr>
          <p:cNvPr id="408" name="Google Shape;295;p23"/>
          <p:cNvGrpSpPr/>
          <p:nvPr/>
        </p:nvGrpSpPr>
        <p:grpSpPr>
          <a:xfrm>
            <a:off x="431930" y="3626929"/>
            <a:ext cx="714678" cy="1062085"/>
            <a:chOff x="0" y="0"/>
            <a:chExt cx="714676" cy="1062084"/>
          </a:xfrm>
        </p:grpSpPr>
        <p:sp>
          <p:nvSpPr>
            <p:cNvPr id="399" name="Google Shape;296;p23"/>
            <p:cNvSpPr/>
            <p:nvPr/>
          </p:nvSpPr>
          <p:spPr>
            <a:xfrm>
              <a:off x="18237" y="18977"/>
              <a:ext cx="151440" cy="14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8" h="21600" fill="norm" stroke="1" extrusionOk="0">
                  <a:moveTo>
                    <a:pt x="10912" y="0"/>
                  </a:moveTo>
                  <a:cubicBezTo>
                    <a:pt x="6446" y="0"/>
                    <a:pt x="2490" y="3163"/>
                    <a:pt x="270" y="7317"/>
                  </a:cubicBezTo>
                  <a:cubicBezTo>
                    <a:pt x="270" y="7611"/>
                    <a:pt x="0" y="7611"/>
                    <a:pt x="0" y="7611"/>
                  </a:cubicBezTo>
                  <a:cubicBezTo>
                    <a:pt x="270" y="7761"/>
                    <a:pt x="408" y="8205"/>
                    <a:pt x="408" y="8499"/>
                  </a:cubicBezTo>
                  <a:cubicBezTo>
                    <a:pt x="-21" y="15961"/>
                    <a:pt x="5859" y="21600"/>
                    <a:pt x="11422" y="21600"/>
                  </a:cubicBezTo>
                  <a:cubicBezTo>
                    <a:pt x="14683" y="21600"/>
                    <a:pt x="17838" y="19661"/>
                    <a:pt x="19543" y="15012"/>
                  </a:cubicBezTo>
                  <a:cubicBezTo>
                    <a:pt x="21579" y="9835"/>
                    <a:pt x="20088" y="3028"/>
                    <a:pt x="14795" y="808"/>
                  </a:cubicBezTo>
                  <a:cubicBezTo>
                    <a:pt x="13479" y="252"/>
                    <a:pt x="12176" y="0"/>
                    <a:pt x="1091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97;p23"/>
            <p:cNvSpPr/>
            <p:nvPr/>
          </p:nvSpPr>
          <p:spPr>
            <a:xfrm>
              <a:off x="-1" y="0"/>
              <a:ext cx="187320" cy="18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1600" fill="norm" stroke="1" extrusionOk="0">
                  <a:moveTo>
                    <a:pt x="10946" y="2398"/>
                  </a:moveTo>
                  <a:cubicBezTo>
                    <a:pt x="11881" y="2398"/>
                    <a:pt x="12843" y="2567"/>
                    <a:pt x="13826" y="2933"/>
                  </a:cubicBezTo>
                  <a:cubicBezTo>
                    <a:pt x="15471" y="3629"/>
                    <a:pt x="16786" y="4789"/>
                    <a:pt x="17555" y="6646"/>
                  </a:cubicBezTo>
                  <a:cubicBezTo>
                    <a:pt x="18431" y="8847"/>
                    <a:pt x="18431" y="11633"/>
                    <a:pt x="17555" y="13951"/>
                  </a:cubicBezTo>
                  <a:cubicBezTo>
                    <a:pt x="16281" y="17221"/>
                    <a:pt x="13951" y="19055"/>
                    <a:pt x="11188" y="19055"/>
                  </a:cubicBezTo>
                  <a:cubicBezTo>
                    <a:pt x="10624" y="19055"/>
                    <a:pt x="10039" y="18978"/>
                    <a:pt x="9440" y="18821"/>
                  </a:cubicBezTo>
                  <a:cubicBezTo>
                    <a:pt x="5711" y="18008"/>
                    <a:pt x="1986" y="14182"/>
                    <a:pt x="2315" y="8964"/>
                  </a:cubicBezTo>
                  <a:cubicBezTo>
                    <a:pt x="2315" y="8733"/>
                    <a:pt x="2204" y="8385"/>
                    <a:pt x="1986" y="8268"/>
                  </a:cubicBezTo>
                  <a:cubicBezTo>
                    <a:pt x="3918" y="5112"/>
                    <a:pt x="7186" y="2398"/>
                    <a:pt x="10946" y="2398"/>
                  </a:cubicBezTo>
                  <a:close/>
                  <a:moveTo>
                    <a:pt x="10915" y="0"/>
                  </a:moveTo>
                  <a:cubicBezTo>
                    <a:pt x="9153" y="0"/>
                    <a:pt x="7314" y="436"/>
                    <a:pt x="5604" y="1311"/>
                  </a:cubicBezTo>
                  <a:cubicBezTo>
                    <a:pt x="2973" y="2585"/>
                    <a:pt x="1328" y="4907"/>
                    <a:pt x="888" y="7572"/>
                  </a:cubicBezTo>
                  <a:lnTo>
                    <a:pt x="888" y="7803"/>
                  </a:lnTo>
                  <a:cubicBezTo>
                    <a:pt x="670" y="8037"/>
                    <a:pt x="341" y="8268"/>
                    <a:pt x="231" y="8616"/>
                  </a:cubicBezTo>
                  <a:cubicBezTo>
                    <a:pt x="231" y="8733"/>
                    <a:pt x="231" y="8847"/>
                    <a:pt x="120" y="9081"/>
                  </a:cubicBezTo>
                  <a:cubicBezTo>
                    <a:pt x="-756" y="14529"/>
                    <a:pt x="3302" y="19399"/>
                    <a:pt x="7466" y="21025"/>
                  </a:cubicBezTo>
                  <a:cubicBezTo>
                    <a:pt x="8502" y="21413"/>
                    <a:pt x="9554" y="21600"/>
                    <a:pt x="10582" y="21600"/>
                  </a:cubicBezTo>
                  <a:cubicBezTo>
                    <a:pt x="14460" y="21600"/>
                    <a:pt x="18054" y="18978"/>
                    <a:pt x="19528" y="14764"/>
                  </a:cubicBezTo>
                  <a:cubicBezTo>
                    <a:pt x="19857" y="13951"/>
                    <a:pt x="20186" y="13024"/>
                    <a:pt x="20294" y="12212"/>
                  </a:cubicBezTo>
                  <a:cubicBezTo>
                    <a:pt x="20844" y="7803"/>
                    <a:pt x="19307" y="3050"/>
                    <a:pt x="15142" y="963"/>
                  </a:cubicBezTo>
                  <a:cubicBezTo>
                    <a:pt x="13875" y="322"/>
                    <a:pt x="12424" y="0"/>
                    <a:pt x="1091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98;p23"/>
            <p:cNvSpPr/>
            <p:nvPr/>
          </p:nvSpPr>
          <p:spPr>
            <a:xfrm>
              <a:off x="49494" y="60714"/>
              <a:ext cx="37182" cy="6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7166" y="0"/>
                  </a:moveTo>
                  <a:cubicBezTo>
                    <a:pt x="6064" y="324"/>
                    <a:pt x="4402" y="659"/>
                    <a:pt x="3283" y="1652"/>
                  </a:cubicBezTo>
                  <a:cubicBezTo>
                    <a:pt x="-582" y="5290"/>
                    <a:pt x="-1142" y="10267"/>
                    <a:pt x="2181" y="14564"/>
                  </a:cubicBezTo>
                  <a:cubicBezTo>
                    <a:pt x="5504" y="18213"/>
                    <a:pt x="10489" y="20523"/>
                    <a:pt x="17135" y="21516"/>
                  </a:cubicBezTo>
                  <a:cubicBezTo>
                    <a:pt x="17432" y="21579"/>
                    <a:pt x="17730" y="21600"/>
                    <a:pt x="18009" y="21600"/>
                  </a:cubicBezTo>
                  <a:cubicBezTo>
                    <a:pt x="19339" y="21600"/>
                    <a:pt x="20458" y="21015"/>
                    <a:pt x="20458" y="20199"/>
                  </a:cubicBezTo>
                  <a:lnTo>
                    <a:pt x="20458" y="19864"/>
                  </a:lnTo>
                  <a:cubicBezTo>
                    <a:pt x="20458" y="18871"/>
                    <a:pt x="20458" y="18213"/>
                    <a:pt x="18237" y="17878"/>
                  </a:cubicBezTo>
                  <a:cubicBezTo>
                    <a:pt x="13252" y="16550"/>
                    <a:pt x="9929" y="13905"/>
                    <a:pt x="8827" y="10925"/>
                  </a:cubicBezTo>
                  <a:cubicBezTo>
                    <a:pt x="7166" y="8604"/>
                    <a:pt x="7166" y="5625"/>
                    <a:pt x="9929" y="3638"/>
                  </a:cubicBezTo>
                  <a:cubicBezTo>
                    <a:pt x="11591" y="2311"/>
                    <a:pt x="9929" y="993"/>
                    <a:pt x="8827" y="324"/>
                  </a:cubicBezTo>
                  <a:cubicBezTo>
                    <a:pt x="7725" y="324"/>
                    <a:pt x="7725" y="0"/>
                    <a:pt x="716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99;p23"/>
            <p:cNvSpPr/>
            <p:nvPr/>
          </p:nvSpPr>
          <p:spPr>
            <a:xfrm>
              <a:off x="188907" y="647034"/>
              <a:ext cx="147535" cy="14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8" h="21600" fill="norm" stroke="1" extrusionOk="0">
                  <a:moveTo>
                    <a:pt x="9094" y="0"/>
                  </a:moveTo>
                  <a:cubicBezTo>
                    <a:pt x="6713" y="0"/>
                    <a:pt x="4271" y="1271"/>
                    <a:pt x="2247" y="4326"/>
                  </a:cubicBezTo>
                  <a:cubicBezTo>
                    <a:pt x="-841" y="9013"/>
                    <a:pt x="-971" y="15891"/>
                    <a:pt x="3275" y="19404"/>
                  </a:cubicBezTo>
                  <a:cubicBezTo>
                    <a:pt x="5201" y="20921"/>
                    <a:pt x="7261" y="21600"/>
                    <a:pt x="9301" y="21600"/>
                  </a:cubicBezTo>
                  <a:cubicBezTo>
                    <a:pt x="12572" y="21600"/>
                    <a:pt x="15794" y="19857"/>
                    <a:pt x="18329" y="17061"/>
                  </a:cubicBezTo>
                  <a:lnTo>
                    <a:pt x="18459" y="17061"/>
                  </a:lnTo>
                  <a:cubicBezTo>
                    <a:pt x="18329" y="16622"/>
                    <a:pt x="18073" y="16331"/>
                    <a:pt x="18329" y="15891"/>
                  </a:cubicBezTo>
                  <a:cubicBezTo>
                    <a:pt x="20629" y="7946"/>
                    <a:pt x="15050" y="0"/>
                    <a:pt x="909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300;p23"/>
            <p:cNvSpPr/>
            <p:nvPr/>
          </p:nvSpPr>
          <p:spPr>
            <a:xfrm>
              <a:off x="170545" y="627072"/>
              <a:ext cx="186644" cy="18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3" h="21600" fill="norm" stroke="1" extrusionOk="0">
                  <a:moveTo>
                    <a:pt x="9461" y="2353"/>
                  </a:moveTo>
                  <a:cubicBezTo>
                    <a:pt x="10454" y="2353"/>
                    <a:pt x="11470" y="2626"/>
                    <a:pt x="12464" y="3188"/>
                  </a:cubicBezTo>
                  <a:cubicBezTo>
                    <a:pt x="15640" y="5053"/>
                    <a:pt x="18285" y="9712"/>
                    <a:pt x="16804" y="14720"/>
                  </a:cubicBezTo>
                  <a:cubicBezTo>
                    <a:pt x="16697" y="14952"/>
                    <a:pt x="16804" y="15301"/>
                    <a:pt x="16804" y="15419"/>
                  </a:cubicBezTo>
                  <a:cubicBezTo>
                    <a:pt x="14965" y="17665"/>
                    <a:pt x="12199" y="19287"/>
                    <a:pt x="9394" y="19287"/>
                  </a:cubicBezTo>
                  <a:cubicBezTo>
                    <a:pt x="7839" y="19287"/>
                    <a:pt x="6271" y="18791"/>
                    <a:pt x="4837" y="17629"/>
                  </a:cubicBezTo>
                  <a:cubicBezTo>
                    <a:pt x="3355" y="16467"/>
                    <a:pt x="2402" y="14834"/>
                    <a:pt x="2192" y="12973"/>
                  </a:cubicBezTo>
                  <a:cubicBezTo>
                    <a:pt x="1767" y="10642"/>
                    <a:pt x="2402" y="7965"/>
                    <a:pt x="3884" y="5751"/>
                  </a:cubicBezTo>
                  <a:cubicBezTo>
                    <a:pt x="5388" y="3545"/>
                    <a:pt x="7378" y="2353"/>
                    <a:pt x="9461" y="2353"/>
                  </a:cubicBezTo>
                  <a:close/>
                  <a:moveTo>
                    <a:pt x="9876" y="0"/>
                  </a:moveTo>
                  <a:cubicBezTo>
                    <a:pt x="6953" y="0"/>
                    <a:pt x="4051" y="1548"/>
                    <a:pt x="2192" y="4472"/>
                  </a:cubicBezTo>
                  <a:cubicBezTo>
                    <a:pt x="1660" y="5170"/>
                    <a:pt x="1239" y="5983"/>
                    <a:pt x="921" y="6799"/>
                  </a:cubicBezTo>
                  <a:cubicBezTo>
                    <a:pt x="-667" y="10760"/>
                    <a:pt x="-349" y="15882"/>
                    <a:pt x="3038" y="19026"/>
                  </a:cubicBezTo>
                  <a:cubicBezTo>
                    <a:pt x="4663" y="20725"/>
                    <a:pt x="7160" y="21600"/>
                    <a:pt x="9715" y="21600"/>
                  </a:cubicBezTo>
                  <a:cubicBezTo>
                    <a:pt x="10494" y="21600"/>
                    <a:pt x="11273" y="21519"/>
                    <a:pt x="12039" y="21357"/>
                  </a:cubicBezTo>
                  <a:cubicBezTo>
                    <a:pt x="14687" y="20773"/>
                    <a:pt x="16804" y="19026"/>
                    <a:pt x="17864" y="16581"/>
                  </a:cubicBezTo>
                  <a:lnTo>
                    <a:pt x="17864" y="16231"/>
                  </a:lnTo>
                  <a:cubicBezTo>
                    <a:pt x="18181" y="16231"/>
                    <a:pt x="18392" y="16117"/>
                    <a:pt x="18709" y="15650"/>
                  </a:cubicBezTo>
                  <a:cubicBezTo>
                    <a:pt x="18816" y="15533"/>
                    <a:pt x="18816" y="15419"/>
                    <a:pt x="18920" y="15301"/>
                  </a:cubicBezTo>
                  <a:cubicBezTo>
                    <a:pt x="20933" y="10179"/>
                    <a:pt x="18392" y="4472"/>
                    <a:pt x="14898" y="1677"/>
                  </a:cubicBezTo>
                  <a:cubicBezTo>
                    <a:pt x="13360" y="548"/>
                    <a:pt x="11614" y="0"/>
                    <a:pt x="987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301;p23"/>
            <p:cNvSpPr/>
            <p:nvPr/>
          </p:nvSpPr>
          <p:spPr>
            <a:xfrm>
              <a:off x="278290" y="693031"/>
              <a:ext cx="29302" cy="6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5" h="21600" fill="norm" stroke="1" extrusionOk="0">
                  <a:moveTo>
                    <a:pt x="3651" y="0"/>
                  </a:moveTo>
                  <a:cubicBezTo>
                    <a:pt x="2090" y="0"/>
                    <a:pt x="946" y="375"/>
                    <a:pt x="462" y="597"/>
                  </a:cubicBezTo>
                  <a:lnTo>
                    <a:pt x="462" y="922"/>
                  </a:lnTo>
                  <a:cubicBezTo>
                    <a:pt x="-242" y="1884"/>
                    <a:pt x="-242" y="2522"/>
                    <a:pt x="1166" y="2846"/>
                  </a:cubicBezTo>
                  <a:cubicBezTo>
                    <a:pt x="6731" y="4446"/>
                    <a:pt x="9524" y="7656"/>
                    <a:pt x="10206" y="10542"/>
                  </a:cubicBezTo>
                  <a:cubicBezTo>
                    <a:pt x="10206" y="13428"/>
                    <a:pt x="8116" y="15676"/>
                    <a:pt x="5345" y="17276"/>
                  </a:cubicBezTo>
                  <a:cubicBezTo>
                    <a:pt x="2551" y="18562"/>
                    <a:pt x="3255" y="19838"/>
                    <a:pt x="5345" y="20486"/>
                  </a:cubicBezTo>
                  <a:cubicBezTo>
                    <a:pt x="5345" y="20486"/>
                    <a:pt x="6027" y="21124"/>
                    <a:pt x="6731" y="21124"/>
                  </a:cubicBezTo>
                  <a:cubicBezTo>
                    <a:pt x="7435" y="21448"/>
                    <a:pt x="8292" y="21600"/>
                    <a:pt x="9172" y="21600"/>
                  </a:cubicBezTo>
                  <a:cubicBezTo>
                    <a:pt x="10030" y="21600"/>
                    <a:pt x="10910" y="21448"/>
                    <a:pt x="11614" y="21124"/>
                  </a:cubicBezTo>
                  <a:cubicBezTo>
                    <a:pt x="17883" y="18238"/>
                    <a:pt x="21358" y="13428"/>
                    <a:pt x="19972" y="8942"/>
                  </a:cubicBezTo>
                  <a:cubicBezTo>
                    <a:pt x="17883" y="5094"/>
                    <a:pt x="13703" y="1884"/>
                    <a:pt x="6027" y="284"/>
                  </a:cubicBezTo>
                  <a:cubicBezTo>
                    <a:pt x="5169" y="81"/>
                    <a:pt x="4377" y="0"/>
                    <a:pt x="365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302;p23"/>
            <p:cNvSpPr/>
            <p:nvPr/>
          </p:nvSpPr>
          <p:spPr>
            <a:xfrm>
              <a:off x="467598" y="813887"/>
              <a:ext cx="247079" cy="248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53" h="21600" fill="norm" stroke="1" extrusionOk="0">
                  <a:moveTo>
                    <a:pt x="8767" y="1818"/>
                  </a:moveTo>
                  <a:cubicBezTo>
                    <a:pt x="10441" y="1818"/>
                    <a:pt x="12144" y="2382"/>
                    <a:pt x="13570" y="3400"/>
                  </a:cubicBezTo>
                  <a:cubicBezTo>
                    <a:pt x="21112" y="8924"/>
                    <a:pt x="15698" y="19644"/>
                    <a:pt x="8354" y="19644"/>
                  </a:cubicBezTo>
                  <a:cubicBezTo>
                    <a:pt x="7662" y="19644"/>
                    <a:pt x="6952" y="19550"/>
                    <a:pt x="6236" y="19345"/>
                  </a:cubicBezTo>
                  <a:cubicBezTo>
                    <a:pt x="6147" y="19293"/>
                    <a:pt x="6057" y="19273"/>
                    <a:pt x="5971" y="19273"/>
                  </a:cubicBezTo>
                  <a:cubicBezTo>
                    <a:pt x="5763" y="19273"/>
                    <a:pt x="5580" y="19395"/>
                    <a:pt x="5471" y="19520"/>
                  </a:cubicBezTo>
                  <a:cubicBezTo>
                    <a:pt x="5471" y="19520"/>
                    <a:pt x="5471" y="19434"/>
                    <a:pt x="5394" y="19434"/>
                  </a:cubicBezTo>
                  <a:cubicBezTo>
                    <a:pt x="1804" y="16017"/>
                    <a:pt x="122" y="10321"/>
                    <a:pt x="2721" y="5502"/>
                  </a:cubicBezTo>
                  <a:cubicBezTo>
                    <a:pt x="4106" y="2941"/>
                    <a:pt x="6407" y="1818"/>
                    <a:pt x="8767" y="1818"/>
                  </a:cubicBezTo>
                  <a:close/>
                  <a:moveTo>
                    <a:pt x="8627" y="0"/>
                  </a:moveTo>
                  <a:cubicBezTo>
                    <a:pt x="6040" y="0"/>
                    <a:pt x="3454" y="1140"/>
                    <a:pt x="1727" y="3840"/>
                  </a:cubicBezTo>
                  <a:cubicBezTo>
                    <a:pt x="122" y="6642"/>
                    <a:pt x="-488" y="10584"/>
                    <a:pt x="429" y="14089"/>
                  </a:cubicBezTo>
                  <a:cubicBezTo>
                    <a:pt x="1194" y="16892"/>
                    <a:pt x="2798" y="19083"/>
                    <a:pt x="4861" y="20045"/>
                  </a:cubicBezTo>
                  <a:lnTo>
                    <a:pt x="5090" y="20045"/>
                  </a:lnTo>
                  <a:cubicBezTo>
                    <a:pt x="5090" y="20397"/>
                    <a:pt x="5319" y="20748"/>
                    <a:pt x="5626" y="20834"/>
                  </a:cubicBezTo>
                  <a:cubicBezTo>
                    <a:pt x="5855" y="20922"/>
                    <a:pt x="5930" y="20922"/>
                    <a:pt x="6159" y="21097"/>
                  </a:cubicBezTo>
                  <a:cubicBezTo>
                    <a:pt x="7027" y="21442"/>
                    <a:pt x="7915" y="21600"/>
                    <a:pt x="8796" y="21600"/>
                  </a:cubicBezTo>
                  <a:cubicBezTo>
                    <a:pt x="12403" y="21600"/>
                    <a:pt x="15901" y="18941"/>
                    <a:pt x="17621" y="15492"/>
                  </a:cubicBezTo>
                  <a:cubicBezTo>
                    <a:pt x="19988" y="10673"/>
                    <a:pt x="18538" y="4891"/>
                    <a:pt x="14258" y="1823"/>
                  </a:cubicBezTo>
                  <a:cubicBezTo>
                    <a:pt x="13570" y="1386"/>
                    <a:pt x="12883" y="946"/>
                    <a:pt x="12118" y="683"/>
                  </a:cubicBezTo>
                  <a:cubicBezTo>
                    <a:pt x="11010" y="243"/>
                    <a:pt x="9819" y="0"/>
                    <a:pt x="862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303;p23"/>
            <p:cNvSpPr/>
            <p:nvPr/>
          </p:nvSpPr>
          <p:spPr>
            <a:xfrm>
              <a:off x="534257" y="965799"/>
              <a:ext cx="103074" cy="4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0153" y="0"/>
                  </a:moveTo>
                  <a:cubicBezTo>
                    <a:pt x="19736" y="0"/>
                    <a:pt x="19292" y="436"/>
                    <a:pt x="18955" y="1433"/>
                  </a:cubicBezTo>
                  <a:cubicBezTo>
                    <a:pt x="16876" y="8783"/>
                    <a:pt x="13095" y="13268"/>
                    <a:pt x="9426" y="13268"/>
                  </a:cubicBezTo>
                  <a:cubicBezTo>
                    <a:pt x="7181" y="13268"/>
                    <a:pt x="4976" y="11586"/>
                    <a:pt x="3228" y="7849"/>
                  </a:cubicBezTo>
                  <a:cubicBezTo>
                    <a:pt x="2831" y="7070"/>
                    <a:pt x="2407" y="6728"/>
                    <a:pt x="2010" y="6728"/>
                  </a:cubicBezTo>
                  <a:cubicBezTo>
                    <a:pt x="1142" y="6728"/>
                    <a:pt x="368" y="8285"/>
                    <a:pt x="83" y="10309"/>
                  </a:cubicBezTo>
                  <a:cubicBezTo>
                    <a:pt x="-129" y="11291"/>
                    <a:pt x="83" y="12786"/>
                    <a:pt x="500" y="13767"/>
                  </a:cubicBezTo>
                  <a:cubicBezTo>
                    <a:pt x="2851" y="18921"/>
                    <a:pt x="6135" y="21600"/>
                    <a:pt x="9479" y="21600"/>
                  </a:cubicBezTo>
                  <a:cubicBezTo>
                    <a:pt x="10618" y="21600"/>
                    <a:pt x="11757" y="21289"/>
                    <a:pt x="12876" y="20666"/>
                  </a:cubicBezTo>
                  <a:cubicBezTo>
                    <a:pt x="16856" y="18703"/>
                    <a:pt x="19796" y="12786"/>
                    <a:pt x="21259" y="4890"/>
                  </a:cubicBezTo>
                  <a:cubicBezTo>
                    <a:pt x="21471" y="3893"/>
                    <a:pt x="21471" y="3411"/>
                    <a:pt x="21471" y="2414"/>
                  </a:cubicBezTo>
                  <a:cubicBezTo>
                    <a:pt x="21345" y="950"/>
                    <a:pt x="20776" y="0"/>
                    <a:pt x="2015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304;p23"/>
            <p:cNvSpPr/>
            <p:nvPr/>
          </p:nvSpPr>
          <p:spPr>
            <a:xfrm>
              <a:off x="488373" y="834771"/>
              <a:ext cx="206687" cy="20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30" h="21600" fill="norm" stroke="1" extrusionOk="0">
                  <a:moveTo>
                    <a:pt x="10998" y="13832"/>
                  </a:moveTo>
                  <a:cubicBezTo>
                    <a:pt x="11221" y="13832"/>
                    <a:pt x="11454" y="14036"/>
                    <a:pt x="11546" y="14352"/>
                  </a:cubicBezTo>
                  <a:cubicBezTo>
                    <a:pt x="11625" y="14459"/>
                    <a:pt x="11625" y="14671"/>
                    <a:pt x="11546" y="14885"/>
                  </a:cubicBezTo>
                  <a:cubicBezTo>
                    <a:pt x="10737" y="17335"/>
                    <a:pt x="8884" y="18573"/>
                    <a:pt x="7026" y="18573"/>
                  </a:cubicBezTo>
                  <a:cubicBezTo>
                    <a:pt x="5823" y="18573"/>
                    <a:pt x="4617" y="18053"/>
                    <a:pt x="3689" y="17010"/>
                  </a:cubicBezTo>
                  <a:cubicBezTo>
                    <a:pt x="3533" y="16691"/>
                    <a:pt x="3377" y="16479"/>
                    <a:pt x="3533" y="16053"/>
                  </a:cubicBezTo>
                  <a:cubicBezTo>
                    <a:pt x="3590" y="15677"/>
                    <a:pt x="3880" y="15302"/>
                    <a:pt x="4240" y="15302"/>
                  </a:cubicBezTo>
                  <a:cubicBezTo>
                    <a:pt x="4389" y="15302"/>
                    <a:pt x="4550" y="15365"/>
                    <a:pt x="4711" y="15523"/>
                  </a:cubicBezTo>
                  <a:cubicBezTo>
                    <a:pt x="5369" y="16328"/>
                    <a:pt x="6183" y="16691"/>
                    <a:pt x="7014" y="16691"/>
                  </a:cubicBezTo>
                  <a:cubicBezTo>
                    <a:pt x="8373" y="16691"/>
                    <a:pt x="9775" y="15724"/>
                    <a:pt x="10603" y="14141"/>
                  </a:cubicBezTo>
                  <a:cubicBezTo>
                    <a:pt x="10700" y="13926"/>
                    <a:pt x="10846" y="13832"/>
                    <a:pt x="10998" y="13832"/>
                  </a:cubicBezTo>
                  <a:close/>
                  <a:moveTo>
                    <a:pt x="7478" y="0"/>
                  </a:moveTo>
                  <a:cubicBezTo>
                    <a:pt x="5059" y="0"/>
                    <a:pt x="2712" y="1362"/>
                    <a:pt x="1333" y="4470"/>
                  </a:cubicBezTo>
                  <a:cubicBezTo>
                    <a:pt x="-1416" y="10315"/>
                    <a:pt x="390" y="17224"/>
                    <a:pt x="4004" y="21368"/>
                  </a:cubicBezTo>
                  <a:cubicBezTo>
                    <a:pt x="4004" y="21368"/>
                    <a:pt x="4004" y="21472"/>
                    <a:pt x="4084" y="21472"/>
                  </a:cubicBezTo>
                  <a:cubicBezTo>
                    <a:pt x="4250" y="21321"/>
                    <a:pt x="4416" y="21174"/>
                    <a:pt x="4612" y="21174"/>
                  </a:cubicBezTo>
                  <a:cubicBezTo>
                    <a:pt x="4692" y="21174"/>
                    <a:pt x="4776" y="21197"/>
                    <a:pt x="4870" y="21261"/>
                  </a:cubicBezTo>
                  <a:cubicBezTo>
                    <a:pt x="5580" y="21493"/>
                    <a:pt x="6284" y="21600"/>
                    <a:pt x="6974" y="21600"/>
                  </a:cubicBezTo>
                  <a:cubicBezTo>
                    <a:pt x="14506" y="21600"/>
                    <a:pt x="20184" y="8637"/>
                    <a:pt x="12412" y="1919"/>
                  </a:cubicBezTo>
                  <a:cubicBezTo>
                    <a:pt x="10943" y="685"/>
                    <a:pt x="9192" y="0"/>
                    <a:pt x="747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21" name="Google Shape;305;p23"/>
          <p:cNvGrpSpPr/>
          <p:nvPr/>
        </p:nvGrpSpPr>
        <p:grpSpPr>
          <a:xfrm>
            <a:off x="8007969" y="503713"/>
            <a:ext cx="721022" cy="1092251"/>
            <a:chOff x="0" y="0"/>
            <a:chExt cx="721020" cy="1092250"/>
          </a:xfrm>
        </p:grpSpPr>
        <p:sp>
          <p:nvSpPr>
            <p:cNvPr id="409" name="Google Shape;306;p23"/>
            <p:cNvSpPr/>
            <p:nvPr/>
          </p:nvSpPr>
          <p:spPr>
            <a:xfrm>
              <a:off x="380501" y="268032"/>
              <a:ext cx="147451" cy="147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8" h="21600" fill="norm" stroke="1" extrusionOk="0">
                  <a:moveTo>
                    <a:pt x="9084" y="0"/>
                  </a:moveTo>
                  <a:cubicBezTo>
                    <a:pt x="6699" y="0"/>
                    <a:pt x="4257" y="1277"/>
                    <a:pt x="2233" y="4348"/>
                  </a:cubicBezTo>
                  <a:cubicBezTo>
                    <a:pt x="-855" y="9053"/>
                    <a:pt x="-985" y="15970"/>
                    <a:pt x="3391" y="19500"/>
                  </a:cubicBezTo>
                  <a:cubicBezTo>
                    <a:pt x="5203" y="20954"/>
                    <a:pt x="7215" y="21600"/>
                    <a:pt x="9238" y="21600"/>
                  </a:cubicBezTo>
                  <a:cubicBezTo>
                    <a:pt x="12533" y="21600"/>
                    <a:pt x="15845" y="19881"/>
                    <a:pt x="18319" y="17145"/>
                  </a:cubicBezTo>
                  <a:lnTo>
                    <a:pt x="18449" y="17145"/>
                  </a:lnTo>
                  <a:cubicBezTo>
                    <a:pt x="18319" y="16704"/>
                    <a:pt x="18189" y="16411"/>
                    <a:pt x="18319" y="15970"/>
                  </a:cubicBezTo>
                  <a:cubicBezTo>
                    <a:pt x="20615" y="7985"/>
                    <a:pt x="15036" y="0"/>
                    <a:pt x="908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07;p23"/>
            <p:cNvSpPr/>
            <p:nvPr/>
          </p:nvSpPr>
          <p:spPr>
            <a:xfrm>
              <a:off x="362782" y="248323"/>
              <a:ext cx="186504" cy="18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2" h="21600" fill="norm" stroke="1" extrusionOk="0">
                  <a:moveTo>
                    <a:pt x="9495" y="2326"/>
                  </a:moveTo>
                  <a:cubicBezTo>
                    <a:pt x="10490" y="2326"/>
                    <a:pt x="11488" y="2598"/>
                    <a:pt x="12445" y="3156"/>
                  </a:cubicBezTo>
                  <a:cubicBezTo>
                    <a:pt x="15637" y="5019"/>
                    <a:pt x="18298" y="9674"/>
                    <a:pt x="16914" y="14678"/>
                  </a:cubicBezTo>
                  <a:cubicBezTo>
                    <a:pt x="16702" y="14909"/>
                    <a:pt x="16914" y="15259"/>
                    <a:pt x="16914" y="15376"/>
                  </a:cubicBezTo>
                  <a:cubicBezTo>
                    <a:pt x="14982" y="17562"/>
                    <a:pt x="12203" y="19160"/>
                    <a:pt x="9354" y="19160"/>
                  </a:cubicBezTo>
                  <a:cubicBezTo>
                    <a:pt x="7809" y="19160"/>
                    <a:pt x="6243" y="18690"/>
                    <a:pt x="4785" y="17584"/>
                  </a:cubicBezTo>
                  <a:cubicBezTo>
                    <a:pt x="3297" y="16423"/>
                    <a:pt x="2339" y="14792"/>
                    <a:pt x="2124" y="12933"/>
                  </a:cubicBezTo>
                  <a:cubicBezTo>
                    <a:pt x="1701" y="10603"/>
                    <a:pt x="2339" y="7929"/>
                    <a:pt x="3828" y="5834"/>
                  </a:cubicBezTo>
                  <a:cubicBezTo>
                    <a:pt x="5343" y="3542"/>
                    <a:pt x="7399" y="2326"/>
                    <a:pt x="9495" y="2326"/>
                  </a:cubicBezTo>
                  <a:close/>
                  <a:moveTo>
                    <a:pt x="9794" y="0"/>
                  </a:moveTo>
                  <a:cubicBezTo>
                    <a:pt x="6905" y="0"/>
                    <a:pt x="4043" y="1543"/>
                    <a:pt x="2124" y="4438"/>
                  </a:cubicBezTo>
                  <a:cubicBezTo>
                    <a:pt x="1593" y="5250"/>
                    <a:pt x="1167" y="5948"/>
                    <a:pt x="955" y="6764"/>
                  </a:cubicBezTo>
                  <a:cubicBezTo>
                    <a:pt x="-641" y="10721"/>
                    <a:pt x="-429" y="15839"/>
                    <a:pt x="3082" y="18980"/>
                  </a:cubicBezTo>
                  <a:cubicBezTo>
                    <a:pt x="4698" y="20659"/>
                    <a:pt x="7110" y="21600"/>
                    <a:pt x="9667" y="21600"/>
                  </a:cubicBezTo>
                  <a:cubicBezTo>
                    <a:pt x="10480" y="21600"/>
                    <a:pt x="11306" y="21504"/>
                    <a:pt x="12126" y="21310"/>
                  </a:cubicBezTo>
                  <a:cubicBezTo>
                    <a:pt x="14787" y="20726"/>
                    <a:pt x="16914" y="18980"/>
                    <a:pt x="17979" y="16537"/>
                  </a:cubicBezTo>
                  <a:lnTo>
                    <a:pt x="17979" y="16306"/>
                  </a:lnTo>
                  <a:cubicBezTo>
                    <a:pt x="18191" y="16306"/>
                    <a:pt x="18510" y="16074"/>
                    <a:pt x="18725" y="15608"/>
                  </a:cubicBezTo>
                  <a:cubicBezTo>
                    <a:pt x="18829" y="15490"/>
                    <a:pt x="18829" y="15376"/>
                    <a:pt x="19044" y="15259"/>
                  </a:cubicBezTo>
                  <a:cubicBezTo>
                    <a:pt x="20959" y="10137"/>
                    <a:pt x="18510" y="4438"/>
                    <a:pt x="14891" y="1760"/>
                  </a:cubicBezTo>
                  <a:cubicBezTo>
                    <a:pt x="13322" y="573"/>
                    <a:pt x="11555" y="0"/>
                    <a:pt x="979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08;p23"/>
            <p:cNvSpPr/>
            <p:nvPr/>
          </p:nvSpPr>
          <p:spPr>
            <a:xfrm>
              <a:off x="469863" y="314028"/>
              <a:ext cx="29223" cy="6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fill="norm" stroke="1" extrusionOk="0">
                  <a:moveTo>
                    <a:pt x="3753" y="0"/>
                  </a:moveTo>
                  <a:cubicBezTo>
                    <a:pt x="2344" y="0"/>
                    <a:pt x="1375" y="375"/>
                    <a:pt x="407" y="597"/>
                  </a:cubicBezTo>
                  <a:lnTo>
                    <a:pt x="407" y="922"/>
                  </a:lnTo>
                  <a:cubicBezTo>
                    <a:pt x="-276" y="1884"/>
                    <a:pt x="-276" y="2522"/>
                    <a:pt x="1816" y="2846"/>
                  </a:cubicBezTo>
                  <a:cubicBezTo>
                    <a:pt x="6682" y="4770"/>
                    <a:pt x="9478" y="7970"/>
                    <a:pt x="10183" y="10542"/>
                  </a:cubicBezTo>
                  <a:cubicBezTo>
                    <a:pt x="10183" y="13428"/>
                    <a:pt x="8774" y="15990"/>
                    <a:pt x="5295" y="17600"/>
                  </a:cubicBezTo>
                  <a:cubicBezTo>
                    <a:pt x="2498" y="18562"/>
                    <a:pt x="3203" y="19838"/>
                    <a:pt x="5295" y="20800"/>
                  </a:cubicBezTo>
                  <a:cubicBezTo>
                    <a:pt x="5295" y="20800"/>
                    <a:pt x="5999" y="21124"/>
                    <a:pt x="6682" y="21124"/>
                  </a:cubicBezTo>
                  <a:cubicBezTo>
                    <a:pt x="7034" y="21448"/>
                    <a:pt x="7915" y="21600"/>
                    <a:pt x="8950" y="21600"/>
                  </a:cubicBezTo>
                  <a:cubicBezTo>
                    <a:pt x="10007" y="21600"/>
                    <a:pt x="11218" y="21448"/>
                    <a:pt x="12274" y="21124"/>
                  </a:cubicBezTo>
                  <a:cubicBezTo>
                    <a:pt x="17845" y="18238"/>
                    <a:pt x="21324" y="13428"/>
                    <a:pt x="19937" y="8942"/>
                  </a:cubicBezTo>
                  <a:cubicBezTo>
                    <a:pt x="17845" y="5084"/>
                    <a:pt x="13662" y="1884"/>
                    <a:pt x="5999" y="273"/>
                  </a:cubicBezTo>
                  <a:cubicBezTo>
                    <a:pt x="5118" y="81"/>
                    <a:pt x="4392" y="0"/>
                    <a:pt x="375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309;p23"/>
            <p:cNvSpPr/>
            <p:nvPr/>
          </p:nvSpPr>
          <p:spPr>
            <a:xfrm>
              <a:off x="467429" y="844244"/>
              <a:ext cx="246641" cy="246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11554" y="1864"/>
                  </a:moveTo>
                  <a:cubicBezTo>
                    <a:pt x="11609" y="1864"/>
                    <a:pt x="11664" y="1864"/>
                    <a:pt x="11720" y="1864"/>
                  </a:cubicBezTo>
                  <a:cubicBezTo>
                    <a:pt x="16792" y="2042"/>
                    <a:pt x="19766" y="6975"/>
                    <a:pt x="19504" y="11732"/>
                  </a:cubicBezTo>
                  <a:cubicBezTo>
                    <a:pt x="19244" y="17218"/>
                    <a:pt x="15561" y="19697"/>
                    <a:pt x="11562" y="19697"/>
                  </a:cubicBezTo>
                  <a:cubicBezTo>
                    <a:pt x="7406" y="19697"/>
                    <a:pt x="2913" y="17021"/>
                    <a:pt x="1574" y="12261"/>
                  </a:cubicBezTo>
                  <a:cubicBezTo>
                    <a:pt x="1488" y="11910"/>
                    <a:pt x="1312" y="11732"/>
                    <a:pt x="964" y="11557"/>
                  </a:cubicBezTo>
                  <a:lnTo>
                    <a:pt x="1049" y="11468"/>
                  </a:lnTo>
                  <a:cubicBezTo>
                    <a:pt x="2002" y="6321"/>
                    <a:pt x="5871" y="1864"/>
                    <a:pt x="11554" y="1864"/>
                  </a:cubicBezTo>
                  <a:close/>
                  <a:moveTo>
                    <a:pt x="11946" y="0"/>
                  </a:moveTo>
                  <a:cubicBezTo>
                    <a:pt x="8768" y="0"/>
                    <a:pt x="5280" y="1391"/>
                    <a:pt x="2886" y="3803"/>
                  </a:cubicBezTo>
                  <a:cubicBezTo>
                    <a:pt x="875" y="6006"/>
                    <a:pt x="-174" y="8649"/>
                    <a:pt x="262" y="11292"/>
                  </a:cubicBezTo>
                  <a:cubicBezTo>
                    <a:pt x="262" y="11381"/>
                    <a:pt x="262" y="11468"/>
                    <a:pt x="439" y="11468"/>
                  </a:cubicBezTo>
                  <a:cubicBezTo>
                    <a:pt x="88" y="11732"/>
                    <a:pt x="0" y="11996"/>
                    <a:pt x="0" y="12350"/>
                  </a:cubicBezTo>
                  <a:cubicBezTo>
                    <a:pt x="0" y="12614"/>
                    <a:pt x="0" y="12703"/>
                    <a:pt x="88" y="12878"/>
                  </a:cubicBezTo>
                  <a:cubicBezTo>
                    <a:pt x="1049" y="18339"/>
                    <a:pt x="6561" y="21600"/>
                    <a:pt x="11369" y="21600"/>
                  </a:cubicBezTo>
                  <a:cubicBezTo>
                    <a:pt x="16792" y="21600"/>
                    <a:pt x="21164" y="17282"/>
                    <a:pt x="21426" y="11468"/>
                  </a:cubicBezTo>
                  <a:cubicBezTo>
                    <a:pt x="21426" y="10589"/>
                    <a:pt x="21426" y="9707"/>
                    <a:pt x="21164" y="8825"/>
                  </a:cubicBezTo>
                  <a:cubicBezTo>
                    <a:pt x="20377" y="4507"/>
                    <a:pt x="17317" y="543"/>
                    <a:pt x="12507" y="14"/>
                  </a:cubicBezTo>
                  <a:cubicBezTo>
                    <a:pt x="12322" y="6"/>
                    <a:pt x="12134" y="0"/>
                    <a:pt x="1194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310;p23"/>
            <p:cNvSpPr/>
            <p:nvPr/>
          </p:nvSpPr>
          <p:spPr>
            <a:xfrm>
              <a:off x="514989" y="945932"/>
              <a:ext cx="71629" cy="82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5" h="21600" fill="norm" stroke="1" extrusionOk="0">
                  <a:moveTo>
                    <a:pt x="1835" y="0"/>
                  </a:moveTo>
                  <a:cubicBezTo>
                    <a:pt x="1671" y="0"/>
                    <a:pt x="1517" y="17"/>
                    <a:pt x="1371" y="41"/>
                  </a:cubicBezTo>
                  <a:cubicBezTo>
                    <a:pt x="1089" y="41"/>
                    <a:pt x="798" y="827"/>
                    <a:pt x="217" y="1348"/>
                  </a:cubicBezTo>
                  <a:cubicBezTo>
                    <a:pt x="-647" y="6593"/>
                    <a:pt x="1089" y="12351"/>
                    <a:pt x="5117" y="16545"/>
                  </a:cubicBezTo>
                  <a:cubicBezTo>
                    <a:pt x="8217" y="19598"/>
                    <a:pt x="12708" y="21600"/>
                    <a:pt x="17344" y="21600"/>
                  </a:cubicBezTo>
                  <a:cubicBezTo>
                    <a:pt x="17871" y="21600"/>
                    <a:pt x="18398" y="21575"/>
                    <a:pt x="18935" y="21526"/>
                  </a:cubicBezTo>
                  <a:cubicBezTo>
                    <a:pt x="19508" y="21526"/>
                    <a:pt x="19798" y="20996"/>
                    <a:pt x="20089" y="20996"/>
                  </a:cubicBezTo>
                  <a:cubicBezTo>
                    <a:pt x="20953" y="20210"/>
                    <a:pt x="20371" y="18382"/>
                    <a:pt x="18644" y="18117"/>
                  </a:cubicBezTo>
                  <a:cubicBezTo>
                    <a:pt x="10298" y="17596"/>
                    <a:pt x="2817" y="10258"/>
                    <a:pt x="4544" y="2664"/>
                  </a:cubicBezTo>
                  <a:cubicBezTo>
                    <a:pt x="5053" y="1009"/>
                    <a:pt x="3253" y="0"/>
                    <a:pt x="183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311;p23"/>
            <p:cNvSpPr/>
            <p:nvPr/>
          </p:nvSpPr>
          <p:spPr>
            <a:xfrm>
              <a:off x="478523" y="865541"/>
              <a:ext cx="213607" cy="20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4356" y="8402"/>
                  </a:moveTo>
                  <a:cubicBezTo>
                    <a:pt x="4854" y="8402"/>
                    <a:pt x="5517" y="8896"/>
                    <a:pt x="5425" y="9482"/>
                  </a:cubicBezTo>
                  <a:cubicBezTo>
                    <a:pt x="4720" y="12677"/>
                    <a:pt x="7233" y="15660"/>
                    <a:pt x="10246" y="15764"/>
                  </a:cubicBezTo>
                  <a:cubicBezTo>
                    <a:pt x="10951" y="15764"/>
                    <a:pt x="11049" y="16511"/>
                    <a:pt x="10748" y="16938"/>
                  </a:cubicBezTo>
                  <a:cubicBezTo>
                    <a:pt x="10649" y="17043"/>
                    <a:pt x="10548" y="17258"/>
                    <a:pt x="10246" y="17258"/>
                  </a:cubicBezTo>
                  <a:cubicBezTo>
                    <a:pt x="9983" y="17295"/>
                    <a:pt x="9726" y="17315"/>
                    <a:pt x="9472" y="17315"/>
                  </a:cubicBezTo>
                  <a:cubicBezTo>
                    <a:pt x="5656" y="17315"/>
                    <a:pt x="2957" y="12953"/>
                    <a:pt x="3616" y="9054"/>
                  </a:cubicBezTo>
                  <a:cubicBezTo>
                    <a:pt x="3715" y="8735"/>
                    <a:pt x="4019" y="8523"/>
                    <a:pt x="4219" y="8415"/>
                  </a:cubicBezTo>
                  <a:cubicBezTo>
                    <a:pt x="4264" y="8405"/>
                    <a:pt x="4308" y="8402"/>
                    <a:pt x="4356" y="8402"/>
                  </a:cubicBezTo>
                  <a:close/>
                  <a:moveTo>
                    <a:pt x="12074" y="0"/>
                  </a:moveTo>
                  <a:cubicBezTo>
                    <a:pt x="5840" y="0"/>
                    <a:pt x="1393" y="5388"/>
                    <a:pt x="98" y="11611"/>
                  </a:cubicBezTo>
                  <a:cubicBezTo>
                    <a:pt x="98" y="11718"/>
                    <a:pt x="0" y="11718"/>
                    <a:pt x="0" y="11718"/>
                  </a:cubicBezTo>
                  <a:cubicBezTo>
                    <a:pt x="400" y="11930"/>
                    <a:pt x="603" y="12145"/>
                    <a:pt x="701" y="12569"/>
                  </a:cubicBezTo>
                  <a:cubicBezTo>
                    <a:pt x="2236" y="18364"/>
                    <a:pt x="7379" y="21600"/>
                    <a:pt x="12143" y="21600"/>
                  </a:cubicBezTo>
                  <a:cubicBezTo>
                    <a:pt x="16750" y="21600"/>
                    <a:pt x="21000" y="18580"/>
                    <a:pt x="21299" y="11930"/>
                  </a:cubicBezTo>
                  <a:cubicBezTo>
                    <a:pt x="21600" y="6179"/>
                    <a:pt x="18183" y="215"/>
                    <a:pt x="12254" y="0"/>
                  </a:cubicBezTo>
                  <a:cubicBezTo>
                    <a:pt x="12194" y="0"/>
                    <a:pt x="12134" y="0"/>
                    <a:pt x="1207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312;p23"/>
            <p:cNvSpPr/>
            <p:nvPr/>
          </p:nvSpPr>
          <p:spPr>
            <a:xfrm>
              <a:off x="-1" y="0"/>
              <a:ext cx="247034" cy="24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3" h="21600" fill="norm" stroke="1" extrusionOk="0">
                  <a:moveTo>
                    <a:pt x="8763" y="1786"/>
                  </a:moveTo>
                  <a:cubicBezTo>
                    <a:pt x="10444" y="1786"/>
                    <a:pt x="12152" y="2361"/>
                    <a:pt x="13585" y="3414"/>
                  </a:cubicBezTo>
                  <a:cubicBezTo>
                    <a:pt x="21164" y="8944"/>
                    <a:pt x="15764" y="19658"/>
                    <a:pt x="8394" y="19658"/>
                  </a:cubicBezTo>
                  <a:cubicBezTo>
                    <a:pt x="7674" y="19658"/>
                    <a:pt x="6937" y="19556"/>
                    <a:pt x="6188" y="19336"/>
                  </a:cubicBezTo>
                  <a:cubicBezTo>
                    <a:pt x="6112" y="19314"/>
                    <a:pt x="6034" y="19303"/>
                    <a:pt x="5959" y="19303"/>
                  </a:cubicBezTo>
                  <a:cubicBezTo>
                    <a:pt x="5735" y="19303"/>
                    <a:pt x="5533" y="19403"/>
                    <a:pt x="5419" y="19600"/>
                  </a:cubicBezTo>
                  <a:cubicBezTo>
                    <a:pt x="5419" y="19600"/>
                    <a:pt x="5419" y="19514"/>
                    <a:pt x="5341" y="19514"/>
                  </a:cubicBezTo>
                  <a:cubicBezTo>
                    <a:pt x="1722" y="16081"/>
                    <a:pt x="26" y="10364"/>
                    <a:pt x="2646" y="5525"/>
                  </a:cubicBezTo>
                  <a:cubicBezTo>
                    <a:pt x="4047" y="2944"/>
                    <a:pt x="6377" y="1786"/>
                    <a:pt x="8763" y="1786"/>
                  </a:cubicBezTo>
                  <a:close/>
                  <a:moveTo>
                    <a:pt x="8703" y="0"/>
                  </a:moveTo>
                  <a:cubicBezTo>
                    <a:pt x="6076" y="0"/>
                    <a:pt x="3485" y="1144"/>
                    <a:pt x="1797" y="3856"/>
                  </a:cubicBezTo>
                  <a:cubicBezTo>
                    <a:pt x="26" y="6581"/>
                    <a:pt x="-436" y="10539"/>
                    <a:pt x="410" y="14058"/>
                  </a:cubicBezTo>
                  <a:cubicBezTo>
                    <a:pt x="1182" y="16961"/>
                    <a:pt x="2799" y="19161"/>
                    <a:pt x="4957" y="20128"/>
                  </a:cubicBezTo>
                  <a:lnTo>
                    <a:pt x="5110" y="20128"/>
                  </a:lnTo>
                  <a:cubicBezTo>
                    <a:pt x="5110" y="20481"/>
                    <a:pt x="5341" y="20833"/>
                    <a:pt x="5725" y="20919"/>
                  </a:cubicBezTo>
                  <a:cubicBezTo>
                    <a:pt x="5881" y="21008"/>
                    <a:pt x="6034" y="21008"/>
                    <a:pt x="6188" y="21097"/>
                  </a:cubicBezTo>
                  <a:cubicBezTo>
                    <a:pt x="7083" y="21442"/>
                    <a:pt x="7990" y="21600"/>
                    <a:pt x="8890" y="21600"/>
                  </a:cubicBezTo>
                  <a:cubicBezTo>
                    <a:pt x="12560" y="21600"/>
                    <a:pt x="16073" y="18947"/>
                    <a:pt x="17744" y="15553"/>
                  </a:cubicBezTo>
                  <a:cubicBezTo>
                    <a:pt x="20133" y="10717"/>
                    <a:pt x="18746" y="4822"/>
                    <a:pt x="14353" y="1742"/>
                  </a:cubicBezTo>
                  <a:cubicBezTo>
                    <a:pt x="13738" y="1303"/>
                    <a:pt x="13045" y="864"/>
                    <a:pt x="12273" y="686"/>
                  </a:cubicBezTo>
                  <a:cubicBezTo>
                    <a:pt x="11133" y="244"/>
                    <a:pt x="9914" y="0"/>
                    <a:pt x="870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13;p23"/>
            <p:cNvSpPr/>
            <p:nvPr/>
          </p:nvSpPr>
          <p:spPr>
            <a:xfrm>
              <a:off x="65377" y="151530"/>
              <a:ext cx="104077" cy="4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20131" y="0"/>
                  </a:moveTo>
                  <a:cubicBezTo>
                    <a:pt x="19652" y="0"/>
                    <a:pt x="19154" y="510"/>
                    <a:pt x="18780" y="1606"/>
                  </a:cubicBezTo>
                  <a:cubicBezTo>
                    <a:pt x="16714" y="8893"/>
                    <a:pt x="13054" y="13340"/>
                    <a:pt x="9433" y="13340"/>
                  </a:cubicBezTo>
                  <a:cubicBezTo>
                    <a:pt x="7216" y="13340"/>
                    <a:pt x="5012" y="11672"/>
                    <a:pt x="3195" y="7967"/>
                  </a:cubicBezTo>
                  <a:cubicBezTo>
                    <a:pt x="2775" y="7133"/>
                    <a:pt x="2349" y="6747"/>
                    <a:pt x="1942" y="6747"/>
                  </a:cubicBezTo>
                  <a:cubicBezTo>
                    <a:pt x="1175" y="6747"/>
                    <a:pt x="493" y="8152"/>
                    <a:pt x="79" y="10406"/>
                  </a:cubicBezTo>
                  <a:cubicBezTo>
                    <a:pt x="-124" y="11379"/>
                    <a:pt x="79" y="12846"/>
                    <a:pt x="499" y="13834"/>
                  </a:cubicBezTo>
                  <a:cubicBezTo>
                    <a:pt x="2828" y="18944"/>
                    <a:pt x="6081" y="21600"/>
                    <a:pt x="9394" y="21600"/>
                  </a:cubicBezTo>
                  <a:cubicBezTo>
                    <a:pt x="10515" y="21600"/>
                    <a:pt x="11650" y="21291"/>
                    <a:pt x="12752" y="20674"/>
                  </a:cubicBezTo>
                  <a:cubicBezTo>
                    <a:pt x="16701" y="18728"/>
                    <a:pt x="19607" y="12846"/>
                    <a:pt x="21063" y="4539"/>
                  </a:cubicBezTo>
                  <a:cubicBezTo>
                    <a:pt x="21476" y="4045"/>
                    <a:pt x="21476" y="3567"/>
                    <a:pt x="21476" y="2100"/>
                  </a:cubicBezTo>
                  <a:cubicBezTo>
                    <a:pt x="21253" y="757"/>
                    <a:pt x="20709" y="0"/>
                    <a:pt x="2013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14;p23"/>
            <p:cNvSpPr/>
            <p:nvPr/>
          </p:nvSpPr>
          <p:spPr>
            <a:xfrm>
              <a:off x="20175" y="20439"/>
              <a:ext cx="206008" cy="204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53" h="21600" fill="norm" stroke="1" extrusionOk="0">
                  <a:moveTo>
                    <a:pt x="11047" y="13860"/>
                  </a:moveTo>
                  <a:cubicBezTo>
                    <a:pt x="11256" y="13860"/>
                    <a:pt x="11461" y="14025"/>
                    <a:pt x="11548" y="14317"/>
                  </a:cubicBezTo>
                  <a:cubicBezTo>
                    <a:pt x="11628" y="14529"/>
                    <a:pt x="11628" y="14741"/>
                    <a:pt x="11548" y="14848"/>
                  </a:cubicBezTo>
                  <a:cubicBezTo>
                    <a:pt x="10788" y="17345"/>
                    <a:pt x="8941" y="18572"/>
                    <a:pt x="7074" y="18572"/>
                  </a:cubicBezTo>
                  <a:cubicBezTo>
                    <a:pt x="5840" y="18572"/>
                    <a:pt x="4596" y="18038"/>
                    <a:pt x="3654" y="16976"/>
                  </a:cubicBezTo>
                  <a:cubicBezTo>
                    <a:pt x="3497" y="16764"/>
                    <a:pt x="3338" y="16445"/>
                    <a:pt x="3497" y="16018"/>
                  </a:cubicBezTo>
                  <a:cubicBezTo>
                    <a:pt x="3552" y="15722"/>
                    <a:pt x="3839" y="15369"/>
                    <a:pt x="4198" y="15369"/>
                  </a:cubicBezTo>
                  <a:cubicBezTo>
                    <a:pt x="4350" y="15369"/>
                    <a:pt x="4514" y="15433"/>
                    <a:pt x="4681" y="15594"/>
                  </a:cubicBezTo>
                  <a:cubicBezTo>
                    <a:pt x="5339" y="16401"/>
                    <a:pt x="6159" y="16764"/>
                    <a:pt x="6994" y="16764"/>
                  </a:cubicBezTo>
                  <a:cubicBezTo>
                    <a:pt x="8358" y="16764"/>
                    <a:pt x="9768" y="15796"/>
                    <a:pt x="10601" y="14210"/>
                  </a:cubicBezTo>
                  <a:cubicBezTo>
                    <a:pt x="10708" y="13971"/>
                    <a:pt x="10878" y="13860"/>
                    <a:pt x="11047" y="13860"/>
                  </a:cubicBezTo>
                  <a:close/>
                  <a:moveTo>
                    <a:pt x="7483" y="0"/>
                  </a:moveTo>
                  <a:cubicBezTo>
                    <a:pt x="5045" y="0"/>
                    <a:pt x="2677" y="1401"/>
                    <a:pt x="1286" y="4524"/>
                  </a:cubicBezTo>
                  <a:cubicBezTo>
                    <a:pt x="-1398" y="10378"/>
                    <a:pt x="419" y="17295"/>
                    <a:pt x="3971" y="21449"/>
                  </a:cubicBezTo>
                  <a:cubicBezTo>
                    <a:pt x="3971" y="21449"/>
                    <a:pt x="3971" y="21553"/>
                    <a:pt x="4048" y="21553"/>
                  </a:cubicBezTo>
                  <a:cubicBezTo>
                    <a:pt x="4228" y="21314"/>
                    <a:pt x="4405" y="21193"/>
                    <a:pt x="4616" y="21193"/>
                  </a:cubicBezTo>
                  <a:cubicBezTo>
                    <a:pt x="4686" y="21193"/>
                    <a:pt x="4758" y="21207"/>
                    <a:pt x="4838" y="21234"/>
                  </a:cubicBezTo>
                  <a:cubicBezTo>
                    <a:pt x="5579" y="21482"/>
                    <a:pt x="6309" y="21600"/>
                    <a:pt x="7024" y="21600"/>
                  </a:cubicBezTo>
                  <a:cubicBezTo>
                    <a:pt x="14556" y="21600"/>
                    <a:pt x="20202" y="8678"/>
                    <a:pt x="12415" y="1969"/>
                  </a:cubicBezTo>
                  <a:cubicBezTo>
                    <a:pt x="10950" y="696"/>
                    <a:pt x="9198" y="0"/>
                    <a:pt x="748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15;p23"/>
            <p:cNvSpPr/>
            <p:nvPr/>
          </p:nvSpPr>
          <p:spPr>
            <a:xfrm>
              <a:off x="472063" y="844784"/>
              <a:ext cx="248958" cy="247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9" h="21600" fill="norm" stroke="1" extrusionOk="0">
                  <a:moveTo>
                    <a:pt x="10544" y="1826"/>
                  </a:moveTo>
                  <a:cubicBezTo>
                    <a:pt x="11632" y="1826"/>
                    <a:pt x="12754" y="2042"/>
                    <a:pt x="13884" y="2517"/>
                  </a:cubicBezTo>
                  <a:cubicBezTo>
                    <a:pt x="18336" y="4273"/>
                    <a:pt x="19491" y="9986"/>
                    <a:pt x="17760" y="14378"/>
                  </a:cubicBezTo>
                  <a:cubicBezTo>
                    <a:pt x="16261" y="18115"/>
                    <a:pt x="13629" y="19669"/>
                    <a:pt x="10921" y="19669"/>
                  </a:cubicBezTo>
                  <a:cubicBezTo>
                    <a:pt x="6180" y="19669"/>
                    <a:pt x="1211" y="14905"/>
                    <a:pt x="1682" y="8754"/>
                  </a:cubicBezTo>
                  <a:cubicBezTo>
                    <a:pt x="1682" y="8401"/>
                    <a:pt x="1518" y="8227"/>
                    <a:pt x="1351" y="7963"/>
                  </a:cubicBezTo>
                  <a:cubicBezTo>
                    <a:pt x="1351" y="7963"/>
                    <a:pt x="1435" y="7963"/>
                    <a:pt x="1435" y="7874"/>
                  </a:cubicBezTo>
                  <a:cubicBezTo>
                    <a:pt x="3416" y="4400"/>
                    <a:pt x="6784" y="1826"/>
                    <a:pt x="10544" y="1826"/>
                  </a:cubicBezTo>
                  <a:close/>
                  <a:moveTo>
                    <a:pt x="10596" y="0"/>
                  </a:moveTo>
                  <a:cubicBezTo>
                    <a:pt x="8883" y="0"/>
                    <a:pt x="7146" y="397"/>
                    <a:pt x="5558" y="1199"/>
                  </a:cubicBezTo>
                  <a:cubicBezTo>
                    <a:pt x="3002" y="2517"/>
                    <a:pt x="1351" y="4711"/>
                    <a:pt x="857" y="7347"/>
                  </a:cubicBezTo>
                  <a:lnTo>
                    <a:pt x="857" y="7525"/>
                  </a:lnTo>
                  <a:cubicBezTo>
                    <a:pt x="529" y="7611"/>
                    <a:pt x="281" y="7874"/>
                    <a:pt x="198" y="8315"/>
                  </a:cubicBezTo>
                  <a:cubicBezTo>
                    <a:pt x="198" y="8579"/>
                    <a:pt x="115" y="8668"/>
                    <a:pt x="115" y="8843"/>
                  </a:cubicBezTo>
                  <a:cubicBezTo>
                    <a:pt x="-708" y="14289"/>
                    <a:pt x="3002" y="19211"/>
                    <a:pt x="7289" y="20967"/>
                  </a:cubicBezTo>
                  <a:cubicBezTo>
                    <a:pt x="8365" y="21395"/>
                    <a:pt x="9463" y="21600"/>
                    <a:pt x="10541" y="21600"/>
                  </a:cubicBezTo>
                  <a:cubicBezTo>
                    <a:pt x="14332" y="21600"/>
                    <a:pt x="17885" y="19078"/>
                    <a:pt x="19491" y="14905"/>
                  </a:cubicBezTo>
                  <a:cubicBezTo>
                    <a:pt x="19819" y="14114"/>
                    <a:pt x="19986" y="13235"/>
                    <a:pt x="20233" y="12358"/>
                  </a:cubicBezTo>
                  <a:cubicBezTo>
                    <a:pt x="20892" y="8138"/>
                    <a:pt x="19491" y="3307"/>
                    <a:pt x="15368" y="1110"/>
                  </a:cubicBezTo>
                  <a:cubicBezTo>
                    <a:pt x="13905" y="375"/>
                    <a:pt x="12262" y="0"/>
                    <a:pt x="1059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316;p23"/>
            <p:cNvSpPr/>
            <p:nvPr/>
          </p:nvSpPr>
          <p:spPr>
            <a:xfrm>
              <a:off x="523445" y="918912"/>
              <a:ext cx="52472" cy="99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9" h="21600" fill="norm" stroke="1" extrusionOk="0">
                  <a:moveTo>
                    <a:pt x="5724" y="0"/>
                  </a:moveTo>
                  <a:cubicBezTo>
                    <a:pt x="4607" y="214"/>
                    <a:pt x="3867" y="434"/>
                    <a:pt x="3490" y="1089"/>
                  </a:cubicBezTo>
                  <a:cubicBezTo>
                    <a:pt x="-237" y="4795"/>
                    <a:pt x="-1354" y="9818"/>
                    <a:pt x="1997" y="14180"/>
                  </a:cubicBezTo>
                  <a:cubicBezTo>
                    <a:pt x="4607" y="17893"/>
                    <a:pt x="9816" y="20725"/>
                    <a:pt x="16519" y="21600"/>
                  </a:cubicBezTo>
                  <a:lnTo>
                    <a:pt x="18388" y="21600"/>
                  </a:lnTo>
                  <a:cubicBezTo>
                    <a:pt x="19505" y="20945"/>
                    <a:pt x="20246" y="19416"/>
                    <a:pt x="17636" y="18761"/>
                  </a:cubicBezTo>
                  <a:cubicBezTo>
                    <a:pt x="7959" y="16143"/>
                    <a:pt x="2373" y="8730"/>
                    <a:pt x="8335" y="3052"/>
                  </a:cubicBezTo>
                  <a:cubicBezTo>
                    <a:pt x="9816" y="1523"/>
                    <a:pt x="7959" y="214"/>
                    <a:pt x="572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17;p23"/>
            <p:cNvSpPr/>
            <p:nvPr/>
          </p:nvSpPr>
          <p:spPr>
            <a:xfrm>
              <a:off x="488568" y="864619"/>
              <a:ext cx="209734" cy="20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4873" y="5826"/>
                  </a:moveTo>
                  <a:cubicBezTo>
                    <a:pt x="5457" y="5934"/>
                    <a:pt x="5943" y="6677"/>
                    <a:pt x="5555" y="7314"/>
                  </a:cubicBezTo>
                  <a:cubicBezTo>
                    <a:pt x="3996" y="10071"/>
                    <a:pt x="5457" y="13680"/>
                    <a:pt x="7989" y="14953"/>
                  </a:cubicBezTo>
                  <a:cubicBezTo>
                    <a:pt x="8671" y="15271"/>
                    <a:pt x="8478" y="16015"/>
                    <a:pt x="8185" y="16333"/>
                  </a:cubicBezTo>
                  <a:cubicBezTo>
                    <a:pt x="7989" y="16437"/>
                    <a:pt x="7795" y="16437"/>
                    <a:pt x="7696" y="16437"/>
                  </a:cubicBezTo>
                  <a:cubicBezTo>
                    <a:pt x="3510" y="15271"/>
                    <a:pt x="2046" y="9860"/>
                    <a:pt x="4094" y="6252"/>
                  </a:cubicBezTo>
                  <a:cubicBezTo>
                    <a:pt x="4387" y="5826"/>
                    <a:pt x="4580" y="5826"/>
                    <a:pt x="4873" y="5826"/>
                  </a:cubicBezTo>
                  <a:close/>
                  <a:moveTo>
                    <a:pt x="11055" y="0"/>
                  </a:moveTo>
                  <a:cubicBezTo>
                    <a:pt x="6574" y="0"/>
                    <a:pt x="2467" y="3069"/>
                    <a:pt x="99" y="7314"/>
                  </a:cubicBezTo>
                  <a:cubicBezTo>
                    <a:pt x="99" y="7418"/>
                    <a:pt x="0" y="7418"/>
                    <a:pt x="0" y="7418"/>
                  </a:cubicBezTo>
                  <a:cubicBezTo>
                    <a:pt x="197" y="7736"/>
                    <a:pt x="391" y="7950"/>
                    <a:pt x="391" y="8376"/>
                  </a:cubicBezTo>
                  <a:cubicBezTo>
                    <a:pt x="-166" y="15841"/>
                    <a:pt x="5660" y="21600"/>
                    <a:pt x="11240" y="21600"/>
                  </a:cubicBezTo>
                  <a:cubicBezTo>
                    <a:pt x="14464" y="21600"/>
                    <a:pt x="17604" y="19680"/>
                    <a:pt x="19388" y="15060"/>
                  </a:cubicBezTo>
                  <a:cubicBezTo>
                    <a:pt x="21434" y="9967"/>
                    <a:pt x="20068" y="2858"/>
                    <a:pt x="14808" y="734"/>
                  </a:cubicBezTo>
                  <a:cubicBezTo>
                    <a:pt x="13547" y="231"/>
                    <a:pt x="12289" y="0"/>
                    <a:pt x="1105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Texte du titre"/>
          <p:cNvSpPr txBox="1"/>
          <p:nvPr>
            <p:ph type="title"/>
          </p:nvPr>
        </p:nvSpPr>
        <p:spPr>
          <a:xfrm>
            <a:off x="616249" y="554700"/>
            <a:ext cx="7906802" cy="572701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grpSp>
        <p:nvGrpSpPr>
          <p:cNvPr id="440" name="Google Shape;320;p24"/>
          <p:cNvGrpSpPr/>
          <p:nvPr/>
        </p:nvGrpSpPr>
        <p:grpSpPr>
          <a:xfrm>
            <a:off x="511516" y="526670"/>
            <a:ext cx="8219420" cy="675987"/>
            <a:chOff x="0" y="0"/>
            <a:chExt cx="8219419" cy="675985"/>
          </a:xfrm>
        </p:grpSpPr>
        <p:sp>
          <p:nvSpPr>
            <p:cNvPr id="431" name="Google Shape;321;p24"/>
            <p:cNvSpPr/>
            <p:nvPr/>
          </p:nvSpPr>
          <p:spPr>
            <a:xfrm>
              <a:off x="19020" y="219621"/>
              <a:ext cx="149922" cy="14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10" h="21600" fill="norm" stroke="1" extrusionOk="0">
                  <a:moveTo>
                    <a:pt x="9146" y="0"/>
                  </a:moveTo>
                  <a:cubicBezTo>
                    <a:pt x="1800" y="0"/>
                    <a:pt x="-4049" y="12317"/>
                    <a:pt x="3582" y="19363"/>
                  </a:cubicBezTo>
                  <a:cubicBezTo>
                    <a:pt x="5138" y="20798"/>
                    <a:pt x="7038" y="21600"/>
                    <a:pt x="8882" y="21600"/>
                  </a:cubicBezTo>
                  <a:cubicBezTo>
                    <a:pt x="11209" y="21600"/>
                    <a:pt x="13449" y="20323"/>
                    <a:pt x="14800" y="17443"/>
                  </a:cubicBezTo>
                  <a:cubicBezTo>
                    <a:pt x="17551" y="11832"/>
                    <a:pt x="16009" y="4898"/>
                    <a:pt x="12491" y="471"/>
                  </a:cubicBezTo>
                  <a:lnTo>
                    <a:pt x="12491" y="322"/>
                  </a:lnTo>
                  <a:cubicBezTo>
                    <a:pt x="12261" y="424"/>
                    <a:pt x="12088" y="597"/>
                    <a:pt x="11893" y="597"/>
                  </a:cubicBezTo>
                  <a:cubicBezTo>
                    <a:pt x="11803" y="597"/>
                    <a:pt x="11713" y="564"/>
                    <a:pt x="11608" y="471"/>
                  </a:cubicBezTo>
                  <a:cubicBezTo>
                    <a:pt x="10782" y="149"/>
                    <a:pt x="9955" y="0"/>
                    <a:pt x="914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22;p24"/>
            <p:cNvSpPr/>
            <p:nvPr/>
          </p:nvSpPr>
          <p:spPr>
            <a:xfrm>
              <a:off x="-1" y="199480"/>
              <a:ext cx="188291" cy="18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9" h="21600" fill="norm" stroke="1" extrusionOk="0">
                  <a:moveTo>
                    <a:pt x="10845" y="2606"/>
                  </a:moveTo>
                  <a:cubicBezTo>
                    <a:pt x="11656" y="2606"/>
                    <a:pt x="12494" y="2734"/>
                    <a:pt x="13349" y="3012"/>
                  </a:cubicBezTo>
                  <a:cubicBezTo>
                    <a:pt x="13444" y="3045"/>
                    <a:pt x="13529" y="3060"/>
                    <a:pt x="13610" y="3060"/>
                  </a:cubicBezTo>
                  <a:cubicBezTo>
                    <a:pt x="13797" y="3060"/>
                    <a:pt x="13949" y="2979"/>
                    <a:pt x="14102" y="2895"/>
                  </a:cubicBezTo>
                  <a:cubicBezTo>
                    <a:pt x="17112" y="5911"/>
                    <a:pt x="19154" y="11239"/>
                    <a:pt x="16358" y="15993"/>
                  </a:cubicBezTo>
                  <a:cubicBezTo>
                    <a:pt x="15391" y="17615"/>
                    <a:pt x="13888" y="18658"/>
                    <a:pt x="12168" y="19122"/>
                  </a:cubicBezTo>
                  <a:cubicBezTo>
                    <a:pt x="11761" y="19188"/>
                    <a:pt x="11343" y="19221"/>
                    <a:pt x="10926" y="19221"/>
                  </a:cubicBezTo>
                  <a:cubicBezTo>
                    <a:pt x="9135" y="19221"/>
                    <a:pt x="7268" y="18628"/>
                    <a:pt x="5613" y="17501"/>
                  </a:cubicBezTo>
                  <a:cubicBezTo>
                    <a:pt x="2389" y="15067"/>
                    <a:pt x="1422" y="11587"/>
                    <a:pt x="2925" y="8110"/>
                  </a:cubicBezTo>
                  <a:cubicBezTo>
                    <a:pt x="4242" y="5091"/>
                    <a:pt x="7268" y="2606"/>
                    <a:pt x="10845" y="2606"/>
                  </a:cubicBezTo>
                  <a:close/>
                  <a:moveTo>
                    <a:pt x="10516" y="0"/>
                  </a:moveTo>
                  <a:cubicBezTo>
                    <a:pt x="6838" y="0"/>
                    <a:pt x="3329" y="2485"/>
                    <a:pt x="1422" y="5793"/>
                  </a:cubicBezTo>
                  <a:cubicBezTo>
                    <a:pt x="-1265" y="10430"/>
                    <a:pt x="-81" y="16341"/>
                    <a:pt x="4432" y="19587"/>
                  </a:cubicBezTo>
                  <a:cubicBezTo>
                    <a:pt x="5077" y="20048"/>
                    <a:pt x="5721" y="20513"/>
                    <a:pt x="6580" y="20744"/>
                  </a:cubicBezTo>
                  <a:cubicBezTo>
                    <a:pt x="7872" y="21304"/>
                    <a:pt x="9253" y="21600"/>
                    <a:pt x="10628" y="21600"/>
                  </a:cubicBezTo>
                  <a:cubicBezTo>
                    <a:pt x="13254" y="21600"/>
                    <a:pt x="15853" y="20513"/>
                    <a:pt x="17756" y="18079"/>
                  </a:cubicBezTo>
                  <a:cubicBezTo>
                    <a:pt x="19690" y="15298"/>
                    <a:pt x="20335" y="11356"/>
                    <a:pt x="19582" y="7879"/>
                  </a:cubicBezTo>
                  <a:cubicBezTo>
                    <a:pt x="18937" y="4981"/>
                    <a:pt x="17325" y="2895"/>
                    <a:pt x="14960" y="1738"/>
                  </a:cubicBezTo>
                  <a:lnTo>
                    <a:pt x="14747" y="1738"/>
                  </a:lnTo>
                  <a:cubicBezTo>
                    <a:pt x="14747" y="1391"/>
                    <a:pt x="14424" y="1156"/>
                    <a:pt x="14211" y="809"/>
                  </a:cubicBezTo>
                  <a:cubicBezTo>
                    <a:pt x="14102" y="695"/>
                    <a:pt x="13993" y="695"/>
                    <a:pt x="13780" y="695"/>
                  </a:cubicBezTo>
                  <a:cubicBezTo>
                    <a:pt x="12701" y="220"/>
                    <a:pt x="11601" y="0"/>
                    <a:pt x="1051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23;p24"/>
            <p:cNvSpPr/>
            <p:nvPr/>
          </p:nvSpPr>
          <p:spPr>
            <a:xfrm>
              <a:off x="64972" y="249334"/>
              <a:ext cx="69566" cy="2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1740" y="0"/>
                  </a:moveTo>
                  <a:cubicBezTo>
                    <a:pt x="10811" y="0"/>
                    <a:pt x="9852" y="240"/>
                    <a:pt x="8883" y="745"/>
                  </a:cubicBezTo>
                  <a:cubicBezTo>
                    <a:pt x="4810" y="2259"/>
                    <a:pt x="1686" y="8361"/>
                    <a:pt x="114" y="15954"/>
                  </a:cubicBezTo>
                  <a:cubicBezTo>
                    <a:pt x="-192" y="18236"/>
                    <a:pt x="114" y="20519"/>
                    <a:pt x="1054" y="21288"/>
                  </a:cubicBezTo>
                  <a:lnTo>
                    <a:pt x="1370" y="21288"/>
                  </a:lnTo>
                  <a:cubicBezTo>
                    <a:pt x="1617" y="21504"/>
                    <a:pt x="1854" y="21600"/>
                    <a:pt x="2052" y="21600"/>
                  </a:cubicBezTo>
                  <a:cubicBezTo>
                    <a:pt x="2625" y="21600"/>
                    <a:pt x="3021" y="20879"/>
                    <a:pt x="3248" y="19774"/>
                  </a:cubicBezTo>
                  <a:cubicBezTo>
                    <a:pt x="4810" y="13671"/>
                    <a:pt x="7627" y="9875"/>
                    <a:pt x="10761" y="9106"/>
                  </a:cubicBezTo>
                  <a:cubicBezTo>
                    <a:pt x="11344" y="8794"/>
                    <a:pt x="11908" y="8650"/>
                    <a:pt x="12452" y="8650"/>
                  </a:cubicBezTo>
                  <a:cubicBezTo>
                    <a:pt x="14498" y="8650"/>
                    <a:pt x="16228" y="10836"/>
                    <a:pt x="17958" y="14440"/>
                  </a:cubicBezTo>
                  <a:cubicBezTo>
                    <a:pt x="18432" y="15593"/>
                    <a:pt x="18976" y="16146"/>
                    <a:pt x="19530" y="16146"/>
                  </a:cubicBezTo>
                  <a:cubicBezTo>
                    <a:pt x="20073" y="16146"/>
                    <a:pt x="20627" y="15593"/>
                    <a:pt x="21092" y="14440"/>
                  </a:cubicBezTo>
                  <a:cubicBezTo>
                    <a:pt x="21092" y="14440"/>
                    <a:pt x="21408" y="13671"/>
                    <a:pt x="21408" y="12926"/>
                  </a:cubicBezTo>
                  <a:cubicBezTo>
                    <a:pt x="21408" y="12158"/>
                    <a:pt x="21408" y="9875"/>
                    <a:pt x="20469" y="8361"/>
                  </a:cubicBezTo>
                  <a:cubicBezTo>
                    <a:pt x="18027" y="3027"/>
                    <a:pt x="15022" y="0"/>
                    <a:pt x="1174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24;p24"/>
            <p:cNvSpPr/>
            <p:nvPr/>
          </p:nvSpPr>
          <p:spPr>
            <a:xfrm>
              <a:off x="213256" y="426169"/>
              <a:ext cx="252355" cy="249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7" h="21600" fill="norm" stroke="1" extrusionOk="0">
                  <a:moveTo>
                    <a:pt x="10228" y="1778"/>
                  </a:moveTo>
                  <a:cubicBezTo>
                    <a:pt x="11660" y="1778"/>
                    <a:pt x="13118" y="2158"/>
                    <a:pt x="14530" y="3005"/>
                  </a:cubicBezTo>
                  <a:cubicBezTo>
                    <a:pt x="18610" y="5380"/>
                    <a:pt x="18931" y="11271"/>
                    <a:pt x="16771" y="15317"/>
                  </a:cubicBezTo>
                  <a:cubicBezTo>
                    <a:pt x="15103" y="18420"/>
                    <a:pt x="12802" y="19706"/>
                    <a:pt x="10503" y="19706"/>
                  </a:cubicBezTo>
                  <a:cubicBezTo>
                    <a:pt x="5632" y="19706"/>
                    <a:pt x="774" y="13943"/>
                    <a:pt x="1969" y="7491"/>
                  </a:cubicBezTo>
                  <a:cubicBezTo>
                    <a:pt x="2128" y="7227"/>
                    <a:pt x="1888" y="6874"/>
                    <a:pt x="1810" y="6610"/>
                  </a:cubicBezTo>
                  <a:cubicBezTo>
                    <a:pt x="1810" y="6610"/>
                    <a:pt x="1888" y="6610"/>
                    <a:pt x="1888" y="6521"/>
                  </a:cubicBezTo>
                  <a:cubicBezTo>
                    <a:pt x="3988" y="3669"/>
                    <a:pt x="7039" y="1778"/>
                    <a:pt x="10228" y="1778"/>
                  </a:cubicBezTo>
                  <a:close/>
                  <a:moveTo>
                    <a:pt x="10205" y="0"/>
                  </a:moveTo>
                  <a:cubicBezTo>
                    <a:pt x="8987" y="0"/>
                    <a:pt x="7759" y="208"/>
                    <a:pt x="6610" y="628"/>
                  </a:cubicBezTo>
                  <a:cubicBezTo>
                    <a:pt x="3970" y="1597"/>
                    <a:pt x="2128" y="3444"/>
                    <a:pt x="1330" y="5994"/>
                  </a:cubicBezTo>
                  <a:lnTo>
                    <a:pt x="1330" y="6171"/>
                  </a:lnTo>
                  <a:cubicBezTo>
                    <a:pt x="1009" y="6346"/>
                    <a:pt x="688" y="6521"/>
                    <a:pt x="610" y="6874"/>
                  </a:cubicBezTo>
                  <a:cubicBezTo>
                    <a:pt x="529" y="7049"/>
                    <a:pt x="529" y="7227"/>
                    <a:pt x="370" y="7402"/>
                  </a:cubicBezTo>
                  <a:cubicBezTo>
                    <a:pt x="-1070" y="12679"/>
                    <a:pt x="1888" y="18045"/>
                    <a:pt x="5890" y="20420"/>
                  </a:cubicBezTo>
                  <a:cubicBezTo>
                    <a:pt x="7224" y="21219"/>
                    <a:pt x="8656" y="21600"/>
                    <a:pt x="10074" y="21600"/>
                  </a:cubicBezTo>
                  <a:cubicBezTo>
                    <a:pt x="13327" y="21600"/>
                    <a:pt x="16508" y="19600"/>
                    <a:pt x="18289" y="16109"/>
                  </a:cubicBezTo>
                  <a:cubicBezTo>
                    <a:pt x="18691" y="15317"/>
                    <a:pt x="19009" y="14526"/>
                    <a:pt x="19330" y="13645"/>
                  </a:cubicBezTo>
                  <a:cubicBezTo>
                    <a:pt x="20530" y="9513"/>
                    <a:pt x="19732" y="4588"/>
                    <a:pt x="15970" y="1772"/>
                  </a:cubicBezTo>
                  <a:cubicBezTo>
                    <a:pt x="14353" y="605"/>
                    <a:pt x="12292" y="0"/>
                    <a:pt x="1020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25;p24"/>
            <p:cNvSpPr/>
            <p:nvPr/>
          </p:nvSpPr>
          <p:spPr>
            <a:xfrm>
              <a:off x="266245" y="492437"/>
              <a:ext cx="46595" cy="10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0" h="21600" fill="norm" stroke="1" extrusionOk="0">
                  <a:moveTo>
                    <a:pt x="9533" y="0"/>
                  </a:moveTo>
                  <a:cubicBezTo>
                    <a:pt x="8263" y="422"/>
                    <a:pt x="6992" y="626"/>
                    <a:pt x="6150" y="1048"/>
                  </a:cubicBezTo>
                  <a:cubicBezTo>
                    <a:pt x="639" y="4596"/>
                    <a:pt x="-1474" y="9191"/>
                    <a:pt x="1067" y="13365"/>
                  </a:cubicBezTo>
                  <a:cubicBezTo>
                    <a:pt x="3180" y="17334"/>
                    <a:pt x="8691" y="20255"/>
                    <a:pt x="15472" y="21508"/>
                  </a:cubicBezTo>
                  <a:cubicBezTo>
                    <a:pt x="15753" y="21508"/>
                    <a:pt x="16221" y="21600"/>
                    <a:pt x="16756" y="21600"/>
                  </a:cubicBezTo>
                  <a:cubicBezTo>
                    <a:pt x="17023" y="21600"/>
                    <a:pt x="17304" y="21580"/>
                    <a:pt x="17585" y="21508"/>
                  </a:cubicBezTo>
                  <a:cubicBezTo>
                    <a:pt x="19698" y="20881"/>
                    <a:pt x="20126" y="19629"/>
                    <a:pt x="18013" y="18791"/>
                  </a:cubicBezTo>
                  <a:cubicBezTo>
                    <a:pt x="7420" y="15659"/>
                    <a:pt x="3180" y="8143"/>
                    <a:pt x="11660" y="3132"/>
                  </a:cubicBezTo>
                  <a:cubicBezTo>
                    <a:pt x="13773" y="1879"/>
                    <a:pt x="11660" y="626"/>
                    <a:pt x="953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26;p24"/>
            <p:cNvSpPr/>
            <p:nvPr/>
          </p:nvSpPr>
          <p:spPr>
            <a:xfrm>
              <a:off x="235964" y="446952"/>
              <a:ext cx="207746" cy="20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6" h="21600" fill="norm" stroke="1" extrusionOk="0">
                  <a:moveTo>
                    <a:pt x="4535" y="4852"/>
                  </a:moveTo>
                  <a:cubicBezTo>
                    <a:pt x="4607" y="4852"/>
                    <a:pt x="4682" y="4878"/>
                    <a:pt x="4766" y="4942"/>
                  </a:cubicBezTo>
                  <a:cubicBezTo>
                    <a:pt x="5239" y="5045"/>
                    <a:pt x="5715" y="5786"/>
                    <a:pt x="5239" y="6528"/>
                  </a:cubicBezTo>
                  <a:cubicBezTo>
                    <a:pt x="3440" y="8959"/>
                    <a:pt x="4386" y="12872"/>
                    <a:pt x="6660" y="14458"/>
                  </a:cubicBezTo>
                  <a:cubicBezTo>
                    <a:pt x="7136" y="14775"/>
                    <a:pt x="7041" y="15513"/>
                    <a:pt x="6568" y="15727"/>
                  </a:cubicBezTo>
                  <a:cubicBezTo>
                    <a:pt x="6472" y="15780"/>
                    <a:pt x="6376" y="15807"/>
                    <a:pt x="6295" y="15807"/>
                  </a:cubicBezTo>
                  <a:cubicBezTo>
                    <a:pt x="6212" y="15807"/>
                    <a:pt x="6140" y="15780"/>
                    <a:pt x="6092" y="15727"/>
                  </a:cubicBezTo>
                  <a:cubicBezTo>
                    <a:pt x="2491" y="14034"/>
                    <a:pt x="1638" y="8431"/>
                    <a:pt x="4009" y="5152"/>
                  </a:cubicBezTo>
                  <a:cubicBezTo>
                    <a:pt x="4209" y="5002"/>
                    <a:pt x="4362" y="4852"/>
                    <a:pt x="4535" y="4852"/>
                  </a:cubicBezTo>
                  <a:close/>
                  <a:moveTo>
                    <a:pt x="10060" y="0"/>
                  </a:moveTo>
                  <a:cubicBezTo>
                    <a:pt x="6262" y="0"/>
                    <a:pt x="2620" y="2304"/>
                    <a:pt x="121" y="5680"/>
                  </a:cubicBezTo>
                  <a:cubicBezTo>
                    <a:pt x="121" y="5786"/>
                    <a:pt x="28" y="5786"/>
                    <a:pt x="28" y="5786"/>
                  </a:cubicBezTo>
                  <a:cubicBezTo>
                    <a:pt x="217" y="6104"/>
                    <a:pt x="405" y="6421"/>
                    <a:pt x="217" y="6845"/>
                  </a:cubicBezTo>
                  <a:cubicBezTo>
                    <a:pt x="-1196" y="14658"/>
                    <a:pt x="4535" y="21600"/>
                    <a:pt x="10294" y="21600"/>
                  </a:cubicBezTo>
                  <a:cubicBezTo>
                    <a:pt x="13026" y="21600"/>
                    <a:pt x="15768" y="20034"/>
                    <a:pt x="17752" y="16254"/>
                  </a:cubicBezTo>
                  <a:cubicBezTo>
                    <a:pt x="20404" y="11389"/>
                    <a:pt x="19931" y="4307"/>
                    <a:pt x="15098" y="1452"/>
                  </a:cubicBezTo>
                  <a:cubicBezTo>
                    <a:pt x="13445" y="447"/>
                    <a:pt x="11736" y="0"/>
                    <a:pt x="100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27;p24"/>
            <p:cNvSpPr/>
            <p:nvPr/>
          </p:nvSpPr>
          <p:spPr>
            <a:xfrm>
              <a:off x="7967676" y="0"/>
              <a:ext cx="251744" cy="24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6" h="21600" fill="norm" stroke="1" extrusionOk="0">
                  <a:moveTo>
                    <a:pt x="10134" y="1771"/>
                  </a:moveTo>
                  <a:cubicBezTo>
                    <a:pt x="11561" y="1771"/>
                    <a:pt x="13011" y="2151"/>
                    <a:pt x="14398" y="2995"/>
                  </a:cubicBezTo>
                  <a:cubicBezTo>
                    <a:pt x="18477" y="5458"/>
                    <a:pt x="18877" y="11259"/>
                    <a:pt x="16717" y="15304"/>
                  </a:cubicBezTo>
                  <a:cubicBezTo>
                    <a:pt x="15047" y="18408"/>
                    <a:pt x="12736" y="19693"/>
                    <a:pt x="10424" y="19693"/>
                  </a:cubicBezTo>
                  <a:cubicBezTo>
                    <a:pt x="5542" y="19693"/>
                    <a:pt x="669" y="13955"/>
                    <a:pt x="1919" y="7567"/>
                  </a:cubicBezTo>
                  <a:cubicBezTo>
                    <a:pt x="1998" y="7215"/>
                    <a:pt x="1758" y="6865"/>
                    <a:pt x="1679" y="6687"/>
                  </a:cubicBezTo>
                  <a:cubicBezTo>
                    <a:pt x="1679" y="6687"/>
                    <a:pt x="1838" y="6687"/>
                    <a:pt x="1838" y="6512"/>
                  </a:cubicBezTo>
                  <a:cubicBezTo>
                    <a:pt x="3882" y="3662"/>
                    <a:pt x="6954" y="1771"/>
                    <a:pt x="10134" y="1771"/>
                  </a:cubicBezTo>
                  <a:close/>
                  <a:moveTo>
                    <a:pt x="10119" y="0"/>
                  </a:moveTo>
                  <a:cubicBezTo>
                    <a:pt x="8909" y="0"/>
                    <a:pt x="7696" y="205"/>
                    <a:pt x="6557" y="622"/>
                  </a:cubicBezTo>
                  <a:cubicBezTo>
                    <a:pt x="3998" y="1591"/>
                    <a:pt x="2078" y="3437"/>
                    <a:pt x="1278" y="5985"/>
                  </a:cubicBezTo>
                  <a:lnTo>
                    <a:pt x="1278" y="6249"/>
                  </a:lnTo>
                  <a:cubicBezTo>
                    <a:pt x="959" y="6338"/>
                    <a:pt x="719" y="6512"/>
                    <a:pt x="558" y="6865"/>
                  </a:cubicBezTo>
                  <a:cubicBezTo>
                    <a:pt x="479" y="7129"/>
                    <a:pt x="479" y="7215"/>
                    <a:pt x="399" y="7392"/>
                  </a:cubicBezTo>
                  <a:cubicBezTo>
                    <a:pt x="-1122" y="12667"/>
                    <a:pt x="1919" y="18116"/>
                    <a:pt x="5918" y="20404"/>
                  </a:cubicBezTo>
                  <a:cubicBezTo>
                    <a:pt x="7269" y="21211"/>
                    <a:pt x="8712" y="21600"/>
                    <a:pt x="10136" y="21600"/>
                  </a:cubicBezTo>
                  <a:cubicBezTo>
                    <a:pt x="13352" y="21600"/>
                    <a:pt x="16489" y="19629"/>
                    <a:pt x="18318" y="16095"/>
                  </a:cubicBezTo>
                  <a:cubicBezTo>
                    <a:pt x="18717" y="15304"/>
                    <a:pt x="18957" y="14602"/>
                    <a:pt x="19278" y="13722"/>
                  </a:cubicBezTo>
                  <a:cubicBezTo>
                    <a:pt x="20478" y="9502"/>
                    <a:pt x="19677" y="4578"/>
                    <a:pt x="15997" y="1854"/>
                  </a:cubicBezTo>
                  <a:cubicBezTo>
                    <a:pt x="14322" y="625"/>
                    <a:pt x="12225" y="0"/>
                    <a:pt x="1011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28;p24"/>
            <p:cNvSpPr/>
            <p:nvPr/>
          </p:nvSpPr>
          <p:spPr>
            <a:xfrm>
              <a:off x="8021015" y="67232"/>
              <a:ext cx="46624" cy="10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2" h="21600" fill="norm" stroke="1" extrusionOk="0">
                  <a:moveTo>
                    <a:pt x="9555" y="0"/>
                  </a:moveTo>
                  <a:cubicBezTo>
                    <a:pt x="7428" y="206"/>
                    <a:pt x="7014" y="419"/>
                    <a:pt x="5743" y="1052"/>
                  </a:cubicBezTo>
                  <a:cubicBezTo>
                    <a:pt x="661" y="4428"/>
                    <a:pt x="-1466" y="9062"/>
                    <a:pt x="1075" y="13284"/>
                  </a:cubicBezTo>
                  <a:cubicBezTo>
                    <a:pt x="3202" y="17292"/>
                    <a:pt x="8284" y="20242"/>
                    <a:pt x="15480" y="21507"/>
                  </a:cubicBezTo>
                  <a:cubicBezTo>
                    <a:pt x="15761" y="21507"/>
                    <a:pt x="16041" y="21600"/>
                    <a:pt x="16576" y="21600"/>
                  </a:cubicBezTo>
                  <a:cubicBezTo>
                    <a:pt x="16844" y="21600"/>
                    <a:pt x="17178" y="21573"/>
                    <a:pt x="17593" y="21507"/>
                  </a:cubicBezTo>
                  <a:cubicBezTo>
                    <a:pt x="19719" y="21087"/>
                    <a:pt x="20134" y="19609"/>
                    <a:pt x="18021" y="18977"/>
                  </a:cubicBezTo>
                  <a:cubicBezTo>
                    <a:pt x="7428" y="15814"/>
                    <a:pt x="3202" y="8010"/>
                    <a:pt x="11668" y="3163"/>
                  </a:cubicBezTo>
                  <a:cubicBezTo>
                    <a:pt x="13781" y="1685"/>
                    <a:pt x="11668" y="419"/>
                    <a:pt x="955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29;p24"/>
            <p:cNvSpPr/>
            <p:nvPr/>
          </p:nvSpPr>
          <p:spPr>
            <a:xfrm>
              <a:off x="7990029" y="20494"/>
              <a:ext cx="207698" cy="208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9" h="21600" fill="norm" stroke="1" extrusionOk="0">
                  <a:moveTo>
                    <a:pt x="4615" y="4906"/>
                  </a:moveTo>
                  <a:cubicBezTo>
                    <a:pt x="4687" y="4906"/>
                    <a:pt x="4765" y="4919"/>
                    <a:pt x="4840" y="4946"/>
                  </a:cubicBezTo>
                  <a:cubicBezTo>
                    <a:pt x="5221" y="5052"/>
                    <a:pt x="5790" y="5894"/>
                    <a:pt x="5221" y="6527"/>
                  </a:cubicBezTo>
                  <a:cubicBezTo>
                    <a:pt x="3512" y="9056"/>
                    <a:pt x="4463" y="12850"/>
                    <a:pt x="6644" y="14434"/>
                  </a:cubicBezTo>
                  <a:cubicBezTo>
                    <a:pt x="7118" y="14854"/>
                    <a:pt x="7025" y="15486"/>
                    <a:pt x="6548" y="15699"/>
                  </a:cubicBezTo>
                  <a:cubicBezTo>
                    <a:pt x="6504" y="15802"/>
                    <a:pt x="6408" y="15856"/>
                    <a:pt x="6312" y="15856"/>
                  </a:cubicBezTo>
                  <a:cubicBezTo>
                    <a:pt x="6219" y="15856"/>
                    <a:pt x="6123" y="15802"/>
                    <a:pt x="6075" y="15699"/>
                  </a:cubicBezTo>
                  <a:cubicBezTo>
                    <a:pt x="2374" y="14012"/>
                    <a:pt x="1708" y="8530"/>
                    <a:pt x="4082" y="5159"/>
                  </a:cubicBezTo>
                  <a:cubicBezTo>
                    <a:pt x="4220" y="5002"/>
                    <a:pt x="4412" y="4906"/>
                    <a:pt x="4615" y="4906"/>
                  </a:cubicBezTo>
                  <a:close/>
                  <a:moveTo>
                    <a:pt x="9992" y="0"/>
                  </a:moveTo>
                  <a:cubicBezTo>
                    <a:pt x="6216" y="0"/>
                    <a:pt x="2613" y="2267"/>
                    <a:pt x="192" y="5685"/>
                  </a:cubicBezTo>
                  <a:cubicBezTo>
                    <a:pt x="192" y="5894"/>
                    <a:pt x="0" y="5894"/>
                    <a:pt x="0" y="5894"/>
                  </a:cubicBezTo>
                  <a:cubicBezTo>
                    <a:pt x="285" y="6107"/>
                    <a:pt x="380" y="6527"/>
                    <a:pt x="285" y="6949"/>
                  </a:cubicBezTo>
                  <a:cubicBezTo>
                    <a:pt x="-1193" y="14664"/>
                    <a:pt x="4561" y="21600"/>
                    <a:pt x="10346" y="21600"/>
                  </a:cubicBezTo>
                  <a:cubicBezTo>
                    <a:pt x="13097" y="21600"/>
                    <a:pt x="15854" y="20029"/>
                    <a:pt x="17844" y="16225"/>
                  </a:cubicBezTo>
                  <a:cubicBezTo>
                    <a:pt x="20407" y="11376"/>
                    <a:pt x="19933" y="4420"/>
                    <a:pt x="15093" y="1468"/>
                  </a:cubicBezTo>
                  <a:cubicBezTo>
                    <a:pt x="13418" y="456"/>
                    <a:pt x="11685" y="0"/>
                    <a:pt x="999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Texte du titre"/>
          <p:cNvSpPr txBox="1"/>
          <p:nvPr>
            <p:ph type="title"/>
          </p:nvPr>
        </p:nvSpPr>
        <p:spPr>
          <a:xfrm>
            <a:off x="3643950" y="1964400"/>
            <a:ext cx="1856101" cy="121470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</a:lvl1pPr>
          </a:lstStyle>
          <a:p>
            <a:pPr/>
            <a:r>
              <a:t>Texte du titre</a:t>
            </a:r>
          </a:p>
        </p:txBody>
      </p:sp>
      <p:grpSp>
        <p:nvGrpSpPr>
          <p:cNvPr id="465" name="Google Shape;332;p25"/>
          <p:cNvGrpSpPr/>
          <p:nvPr/>
        </p:nvGrpSpPr>
        <p:grpSpPr>
          <a:xfrm>
            <a:off x="7602369" y="357448"/>
            <a:ext cx="1117718" cy="1136362"/>
            <a:chOff x="0" y="0"/>
            <a:chExt cx="1117717" cy="1136360"/>
          </a:xfrm>
        </p:grpSpPr>
        <p:sp>
          <p:nvSpPr>
            <p:cNvPr id="450" name="Google Shape;333;p25"/>
            <p:cNvSpPr/>
            <p:nvPr/>
          </p:nvSpPr>
          <p:spPr>
            <a:xfrm>
              <a:off x="0" y="0"/>
              <a:ext cx="1117718" cy="1136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600" fill="norm" stroke="1" extrusionOk="0">
                  <a:moveTo>
                    <a:pt x="18848" y="326"/>
                  </a:moveTo>
                  <a:cubicBezTo>
                    <a:pt x="19302" y="326"/>
                    <a:pt x="19773" y="497"/>
                    <a:pt x="20177" y="895"/>
                  </a:cubicBezTo>
                  <a:cubicBezTo>
                    <a:pt x="20799" y="1504"/>
                    <a:pt x="20935" y="2426"/>
                    <a:pt x="20527" y="3192"/>
                  </a:cubicBezTo>
                  <a:cubicBezTo>
                    <a:pt x="20190" y="3783"/>
                    <a:pt x="19545" y="4230"/>
                    <a:pt x="18890" y="4230"/>
                  </a:cubicBezTo>
                  <a:cubicBezTo>
                    <a:pt x="18675" y="4230"/>
                    <a:pt x="18459" y="4182"/>
                    <a:pt x="18252" y="4075"/>
                  </a:cubicBezTo>
                  <a:cubicBezTo>
                    <a:pt x="18427" y="3898"/>
                    <a:pt x="18602" y="3702"/>
                    <a:pt x="18797" y="3526"/>
                  </a:cubicBezTo>
                  <a:cubicBezTo>
                    <a:pt x="18894" y="3427"/>
                    <a:pt x="18816" y="3329"/>
                    <a:pt x="18739" y="3290"/>
                  </a:cubicBezTo>
                  <a:cubicBezTo>
                    <a:pt x="18755" y="2948"/>
                    <a:pt x="18492" y="2577"/>
                    <a:pt x="18168" y="2577"/>
                  </a:cubicBezTo>
                  <a:cubicBezTo>
                    <a:pt x="18119" y="2577"/>
                    <a:pt x="18069" y="2585"/>
                    <a:pt x="18019" y="2603"/>
                  </a:cubicBezTo>
                  <a:cubicBezTo>
                    <a:pt x="17961" y="2623"/>
                    <a:pt x="17961" y="2623"/>
                    <a:pt x="17941" y="2642"/>
                  </a:cubicBezTo>
                  <a:cubicBezTo>
                    <a:pt x="17917" y="2634"/>
                    <a:pt x="17896" y="2629"/>
                    <a:pt x="17876" y="2629"/>
                  </a:cubicBezTo>
                  <a:cubicBezTo>
                    <a:pt x="17848" y="2629"/>
                    <a:pt x="17820" y="2639"/>
                    <a:pt x="17786" y="2662"/>
                  </a:cubicBezTo>
                  <a:cubicBezTo>
                    <a:pt x="17630" y="2819"/>
                    <a:pt x="17436" y="2996"/>
                    <a:pt x="17261" y="3153"/>
                  </a:cubicBezTo>
                  <a:cubicBezTo>
                    <a:pt x="17280" y="3133"/>
                    <a:pt x="17280" y="3114"/>
                    <a:pt x="17261" y="3094"/>
                  </a:cubicBezTo>
                  <a:cubicBezTo>
                    <a:pt x="16444" y="1662"/>
                    <a:pt x="17580" y="326"/>
                    <a:pt x="18848" y="326"/>
                  </a:cubicBezTo>
                  <a:close/>
                  <a:moveTo>
                    <a:pt x="18039" y="2799"/>
                  </a:moveTo>
                  <a:cubicBezTo>
                    <a:pt x="18330" y="2838"/>
                    <a:pt x="18544" y="3015"/>
                    <a:pt x="18544" y="3309"/>
                  </a:cubicBezTo>
                  <a:cubicBezTo>
                    <a:pt x="17241" y="4586"/>
                    <a:pt x="15706" y="5861"/>
                    <a:pt x="14655" y="7392"/>
                  </a:cubicBezTo>
                  <a:cubicBezTo>
                    <a:pt x="14480" y="7196"/>
                    <a:pt x="14305" y="7020"/>
                    <a:pt x="14072" y="6862"/>
                  </a:cubicBezTo>
                  <a:cubicBezTo>
                    <a:pt x="15433" y="5587"/>
                    <a:pt x="16678" y="4154"/>
                    <a:pt x="18019" y="2838"/>
                  </a:cubicBezTo>
                  <a:cubicBezTo>
                    <a:pt x="18019" y="2819"/>
                    <a:pt x="18039" y="2819"/>
                    <a:pt x="18039" y="2799"/>
                  </a:cubicBezTo>
                  <a:close/>
                  <a:moveTo>
                    <a:pt x="3769" y="7489"/>
                  </a:moveTo>
                  <a:cubicBezTo>
                    <a:pt x="3807" y="7489"/>
                    <a:pt x="3846" y="7496"/>
                    <a:pt x="3885" y="7510"/>
                  </a:cubicBezTo>
                  <a:lnTo>
                    <a:pt x="3924" y="7510"/>
                  </a:lnTo>
                  <a:cubicBezTo>
                    <a:pt x="5421" y="8021"/>
                    <a:pt x="6976" y="8354"/>
                    <a:pt x="8551" y="8453"/>
                  </a:cubicBezTo>
                  <a:cubicBezTo>
                    <a:pt x="8551" y="8571"/>
                    <a:pt x="8609" y="8610"/>
                    <a:pt x="8609" y="8630"/>
                  </a:cubicBezTo>
                  <a:cubicBezTo>
                    <a:pt x="8532" y="8845"/>
                    <a:pt x="8492" y="9042"/>
                    <a:pt x="8434" y="9277"/>
                  </a:cubicBezTo>
                  <a:cubicBezTo>
                    <a:pt x="8434" y="9257"/>
                    <a:pt x="8434" y="9257"/>
                    <a:pt x="8415" y="9257"/>
                  </a:cubicBezTo>
                  <a:cubicBezTo>
                    <a:pt x="6762" y="8904"/>
                    <a:pt x="5129" y="8531"/>
                    <a:pt x="3515" y="8099"/>
                  </a:cubicBezTo>
                  <a:lnTo>
                    <a:pt x="3437" y="8099"/>
                  </a:lnTo>
                  <a:lnTo>
                    <a:pt x="3437" y="8040"/>
                  </a:lnTo>
                  <a:cubicBezTo>
                    <a:pt x="3302" y="7817"/>
                    <a:pt x="3507" y="7489"/>
                    <a:pt x="3769" y="7489"/>
                  </a:cubicBezTo>
                  <a:close/>
                  <a:moveTo>
                    <a:pt x="2715" y="5833"/>
                  </a:moveTo>
                  <a:cubicBezTo>
                    <a:pt x="3556" y="5833"/>
                    <a:pt x="4319" y="6458"/>
                    <a:pt x="4370" y="7333"/>
                  </a:cubicBezTo>
                  <a:cubicBezTo>
                    <a:pt x="4176" y="7255"/>
                    <a:pt x="3962" y="7196"/>
                    <a:pt x="3749" y="7118"/>
                  </a:cubicBezTo>
                  <a:cubicBezTo>
                    <a:pt x="3729" y="7108"/>
                    <a:pt x="3710" y="7104"/>
                    <a:pt x="3692" y="7104"/>
                  </a:cubicBezTo>
                  <a:cubicBezTo>
                    <a:pt x="3603" y="7104"/>
                    <a:pt x="3538" y="7213"/>
                    <a:pt x="3554" y="7294"/>
                  </a:cubicBezTo>
                  <a:cubicBezTo>
                    <a:pt x="3243" y="7432"/>
                    <a:pt x="3049" y="7883"/>
                    <a:pt x="3282" y="8178"/>
                  </a:cubicBezTo>
                  <a:cubicBezTo>
                    <a:pt x="3282" y="8198"/>
                    <a:pt x="3321" y="8198"/>
                    <a:pt x="3340" y="8198"/>
                  </a:cubicBezTo>
                  <a:cubicBezTo>
                    <a:pt x="3321" y="8276"/>
                    <a:pt x="3340" y="8394"/>
                    <a:pt x="3437" y="8413"/>
                  </a:cubicBezTo>
                  <a:cubicBezTo>
                    <a:pt x="3729" y="8512"/>
                    <a:pt x="4021" y="8610"/>
                    <a:pt x="4312" y="8688"/>
                  </a:cubicBezTo>
                  <a:cubicBezTo>
                    <a:pt x="3783" y="9241"/>
                    <a:pt x="3125" y="9572"/>
                    <a:pt x="2357" y="9572"/>
                  </a:cubicBezTo>
                  <a:cubicBezTo>
                    <a:pt x="2335" y="9572"/>
                    <a:pt x="2313" y="9572"/>
                    <a:pt x="2290" y="9572"/>
                  </a:cubicBezTo>
                  <a:cubicBezTo>
                    <a:pt x="1201" y="9552"/>
                    <a:pt x="-159" y="8708"/>
                    <a:pt x="463" y="7432"/>
                  </a:cubicBezTo>
                  <a:cubicBezTo>
                    <a:pt x="851" y="6667"/>
                    <a:pt x="1571" y="6019"/>
                    <a:pt x="2407" y="5861"/>
                  </a:cubicBezTo>
                  <a:cubicBezTo>
                    <a:pt x="2510" y="5842"/>
                    <a:pt x="2613" y="5833"/>
                    <a:pt x="2715" y="5833"/>
                  </a:cubicBezTo>
                  <a:close/>
                  <a:moveTo>
                    <a:pt x="11764" y="6638"/>
                  </a:moveTo>
                  <a:cubicBezTo>
                    <a:pt x="12773" y="6638"/>
                    <a:pt x="13795" y="6967"/>
                    <a:pt x="14364" y="7550"/>
                  </a:cubicBezTo>
                  <a:cubicBezTo>
                    <a:pt x="15530" y="8767"/>
                    <a:pt x="15725" y="10886"/>
                    <a:pt x="14558" y="12163"/>
                  </a:cubicBezTo>
                  <a:cubicBezTo>
                    <a:pt x="13893" y="12896"/>
                    <a:pt x="12909" y="13322"/>
                    <a:pt x="11936" y="13322"/>
                  </a:cubicBezTo>
                  <a:cubicBezTo>
                    <a:pt x="11373" y="13322"/>
                    <a:pt x="10812" y="13179"/>
                    <a:pt x="10320" y="12869"/>
                  </a:cubicBezTo>
                  <a:cubicBezTo>
                    <a:pt x="8881" y="11986"/>
                    <a:pt x="8415" y="10180"/>
                    <a:pt x="8881" y="8630"/>
                  </a:cubicBezTo>
                  <a:cubicBezTo>
                    <a:pt x="8881" y="8610"/>
                    <a:pt x="8901" y="8590"/>
                    <a:pt x="8901" y="8551"/>
                  </a:cubicBezTo>
                  <a:cubicBezTo>
                    <a:pt x="8920" y="8531"/>
                    <a:pt x="8920" y="8512"/>
                    <a:pt x="8920" y="8492"/>
                  </a:cubicBezTo>
                  <a:lnTo>
                    <a:pt x="8920" y="8433"/>
                  </a:lnTo>
                  <a:cubicBezTo>
                    <a:pt x="9183" y="7184"/>
                    <a:pt x="10463" y="6638"/>
                    <a:pt x="11764" y="6638"/>
                  </a:cubicBezTo>
                  <a:close/>
                  <a:moveTo>
                    <a:pt x="13392" y="13340"/>
                  </a:moveTo>
                  <a:cubicBezTo>
                    <a:pt x="13878" y="15009"/>
                    <a:pt x="14480" y="16717"/>
                    <a:pt x="15142" y="18327"/>
                  </a:cubicBezTo>
                  <a:cubicBezTo>
                    <a:pt x="15122" y="18327"/>
                    <a:pt x="15103" y="18346"/>
                    <a:pt x="15103" y="18385"/>
                  </a:cubicBezTo>
                  <a:cubicBezTo>
                    <a:pt x="15056" y="18572"/>
                    <a:pt x="14863" y="18710"/>
                    <a:pt x="14679" y="18710"/>
                  </a:cubicBezTo>
                  <a:cubicBezTo>
                    <a:pt x="14631" y="18710"/>
                    <a:pt x="14584" y="18700"/>
                    <a:pt x="14539" y="18680"/>
                  </a:cubicBezTo>
                  <a:cubicBezTo>
                    <a:pt x="13995" y="16933"/>
                    <a:pt x="13120" y="15264"/>
                    <a:pt x="12439" y="13596"/>
                  </a:cubicBezTo>
                  <a:cubicBezTo>
                    <a:pt x="12769" y="13537"/>
                    <a:pt x="13081" y="13478"/>
                    <a:pt x="13392" y="13340"/>
                  </a:cubicBezTo>
                  <a:close/>
                  <a:moveTo>
                    <a:pt x="13975" y="17914"/>
                  </a:moveTo>
                  <a:cubicBezTo>
                    <a:pt x="14092" y="18130"/>
                    <a:pt x="14228" y="18346"/>
                    <a:pt x="14364" y="18562"/>
                  </a:cubicBezTo>
                  <a:cubicBezTo>
                    <a:pt x="14325" y="18562"/>
                    <a:pt x="14305" y="18621"/>
                    <a:pt x="14325" y="18660"/>
                  </a:cubicBezTo>
                  <a:cubicBezTo>
                    <a:pt x="14428" y="18812"/>
                    <a:pt x="14588" y="18879"/>
                    <a:pt x="14752" y="18879"/>
                  </a:cubicBezTo>
                  <a:cubicBezTo>
                    <a:pt x="14991" y="18879"/>
                    <a:pt x="15236" y="18736"/>
                    <a:pt x="15317" y="18503"/>
                  </a:cubicBezTo>
                  <a:cubicBezTo>
                    <a:pt x="15325" y="18505"/>
                    <a:pt x="15333" y="18506"/>
                    <a:pt x="15342" y="18506"/>
                  </a:cubicBezTo>
                  <a:cubicBezTo>
                    <a:pt x="15413" y="18506"/>
                    <a:pt x="15488" y="18434"/>
                    <a:pt x="15453" y="18346"/>
                  </a:cubicBezTo>
                  <a:cubicBezTo>
                    <a:pt x="15414" y="18229"/>
                    <a:pt x="15395" y="18111"/>
                    <a:pt x="15336" y="17993"/>
                  </a:cubicBezTo>
                  <a:cubicBezTo>
                    <a:pt x="17140" y="18822"/>
                    <a:pt x="16138" y="21293"/>
                    <a:pt x="14455" y="21293"/>
                  </a:cubicBezTo>
                  <a:cubicBezTo>
                    <a:pt x="14307" y="21293"/>
                    <a:pt x="14153" y="21273"/>
                    <a:pt x="13995" y="21232"/>
                  </a:cubicBezTo>
                  <a:cubicBezTo>
                    <a:pt x="13197" y="20996"/>
                    <a:pt x="12614" y="20211"/>
                    <a:pt x="12847" y="19387"/>
                  </a:cubicBezTo>
                  <a:cubicBezTo>
                    <a:pt x="12984" y="18739"/>
                    <a:pt x="13470" y="18268"/>
                    <a:pt x="13975" y="17914"/>
                  </a:cubicBezTo>
                  <a:close/>
                  <a:moveTo>
                    <a:pt x="18812" y="0"/>
                  </a:moveTo>
                  <a:cubicBezTo>
                    <a:pt x="18358" y="0"/>
                    <a:pt x="17905" y="150"/>
                    <a:pt x="17533" y="463"/>
                  </a:cubicBezTo>
                  <a:cubicBezTo>
                    <a:pt x="16658" y="1131"/>
                    <a:pt x="16483" y="2328"/>
                    <a:pt x="17144" y="3211"/>
                  </a:cubicBezTo>
                  <a:cubicBezTo>
                    <a:pt x="17164" y="3231"/>
                    <a:pt x="17183" y="3231"/>
                    <a:pt x="17222" y="3231"/>
                  </a:cubicBezTo>
                  <a:cubicBezTo>
                    <a:pt x="16036" y="4350"/>
                    <a:pt x="14870" y="5489"/>
                    <a:pt x="13975" y="6804"/>
                  </a:cubicBezTo>
                  <a:cubicBezTo>
                    <a:pt x="13423" y="6459"/>
                    <a:pt x="12663" y="6280"/>
                    <a:pt x="11888" y="6280"/>
                  </a:cubicBezTo>
                  <a:cubicBezTo>
                    <a:pt x="10450" y="6280"/>
                    <a:pt x="8957" y="6898"/>
                    <a:pt x="8629" y="8237"/>
                  </a:cubicBezTo>
                  <a:cubicBezTo>
                    <a:pt x="7287" y="8040"/>
                    <a:pt x="6004" y="7805"/>
                    <a:pt x="4720" y="7432"/>
                  </a:cubicBezTo>
                  <a:cubicBezTo>
                    <a:pt x="4720" y="6372"/>
                    <a:pt x="3846" y="5548"/>
                    <a:pt x="2815" y="5489"/>
                  </a:cubicBezTo>
                  <a:cubicBezTo>
                    <a:pt x="2782" y="5487"/>
                    <a:pt x="2747" y="5486"/>
                    <a:pt x="2713" y="5486"/>
                  </a:cubicBezTo>
                  <a:cubicBezTo>
                    <a:pt x="1567" y="5486"/>
                    <a:pt x="529" y="6442"/>
                    <a:pt x="113" y="7491"/>
                  </a:cubicBezTo>
                  <a:cubicBezTo>
                    <a:pt x="-334" y="8610"/>
                    <a:pt x="618" y="9572"/>
                    <a:pt x="1668" y="9807"/>
                  </a:cubicBezTo>
                  <a:cubicBezTo>
                    <a:pt x="1898" y="9865"/>
                    <a:pt x="2131" y="9893"/>
                    <a:pt x="2363" y="9893"/>
                  </a:cubicBezTo>
                  <a:cubicBezTo>
                    <a:pt x="3233" y="9893"/>
                    <a:pt x="4082" y="9495"/>
                    <a:pt x="4604" y="8767"/>
                  </a:cubicBezTo>
                  <a:cubicBezTo>
                    <a:pt x="5868" y="9101"/>
                    <a:pt x="7151" y="9355"/>
                    <a:pt x="8434" y="9493"/>
                  </a:cubicBezTo>
                  <a:lnTo>
                    <a:pt x="8492" y="9493"/>
                  </a:lnTo>
                  <a:cubicBezTo>
                    <a:pt x="8317" y="11024"/>
                    <a:pt x="9056" y="12595"/>
                    <a:pt x="10437" y="13301"/>
                  </a:cubicBezTo>
                  <a:cubicBezTo>
                    <a:pt x="10873" y="13530"/>
                    <a:pt x="11391" y="13650"/>
                    <a:pt x="11899" y="13650"/>
                  </a:cubicBezTo>
                  <a:cubicBezTo>
                    <a:pt x="12002" y="13650"/>
                    <a:pt x="12105" y="13645"/>
                    <a:pt x="12206" y="13635"/>
                  </a:cubicBezTo>
                  <a:lnTo>
                    <a:pt x="12206" y="13674"/>
                  </a:lnTo>
                  <a:cubicBezTo>
                    <a:pt x="12711" y="14989"/>
                    <a:pt x="13237" y="16422"/>
                    <a:pt x="13917" y="17718"/>
                  </a:cubicBezTo>
                  <a:cubicBezTo>
                    <a:pt x="13159" y="18111"/>
                    <a:pt x="12497" y="18896"/>
                    <a:pt x="12497" y="19779"/>
                  </a:cubicBezTo>
                  <a:cubicBezTo>
                    <a:pt x="12478" y="20761"/>
                    <a:pt x="13314" y="21487"/>
                    <a:pt x="14247" y="21585"/>
                  </a:cubicBezTo>
                  <a:cubicBezTo>
                    <a:pt x="14332" y="21595"/>
                    <a:pt x="14415" y="21600"/>
                    <a:pt x="14496" y="21600"/>
                  </a:cubicBezTo>
                  <a:cubicBezTo>
                    <a:pt x="16515" y="21600"/>
                    <a:pt x="17566" y="18661"/>
                    <a:pt x="15492" y="17718"/>
                  </a:cubicBezTo>
                  <a:cubicBezTo>
                    <a:pt x="15464" y="17701"/>
                    <a:pt x="15438" y="17694"/>
                    <a:pt x="15414" y="17694"/>
                  </a:cubicBezTo>
                  <a:cubicBezTo>
                    <a:pt x="15352" y="17694"/>
                    <a:pt x="15300" y="17740"/>
                    <a:pt x="15258" y="17797"/>
                  </a:cubicBezTo>
                  <a:cubicBezTo>
                    <a:pt x="14772" y="16266"/>
                    <a:pt x="14189" y="14715"/>
                    <a:pt x="13567" y="13282"/>
                  </a:cubicBezTo>
                  <a:cubicBezTo>
                    <a:pt x="14247" y="12987"/>
                    <a:pt x="14830" y="12457"/>
                    <a:pt x="15220" y="11809"/>
                  </a:cubicBezTo>
                  <a:cubicBezTo>
                    <a:pt x="15997" y="10455"/>
                    <a:pt x="15725" y="8630"/>
                    <a:pt x="14733" y="7491"/>
                  </a:cubicBezTo>
                  <a:cubicBezTo>
                    <a:pt x="15919" y="6549"/>
                    <a:pt x="16969" y="5371"/>
                    <a:pt x="18039" y="4271"/>
                  </a:cubicBezTo>
                  <a:cubicBezTo>
                    <a:pt x="18309" y="4450"/>
                    <a:pt x="18605" y="4529"/>
                    <a:pt x="18901" y="4529"/>
                  </a:cubicBezTo>
                  <a:cubicBezTo>
                    <a:pt x="19584" y="4529"/>
                    <a:pt x="20270" y="4108"/>
                    <a:pt x="20663" y="3506"/>
                  </a:cubicBezTo>
                  <a:cubicBezTo>
                    <a:pt x="21266" y="2584"/>
                    <a:pt x="21149" y="1366"/>
                    <a:pt x="20313" y="620"/>
                  </a:cubicBezTo>
                  <a:cubicBezTo>
                    <a:pt x="19901" y="214"/>
                    <a:pt x="19355" y="0"/>
                    <a:pt x="18812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34;p25"/>
            <p:cNvSpPr/>
            <p:nvPr/>
          </p:nvSpPr>
          <p:spPr>
            <a:xfrm>
              <a:off x="902895" y="16108"/>
              <a:ext cx="200596" cy="204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09" h="21600" fill="norm" stroke="1" extrusionOk="0">
                  <a:moveTo>
                    <a:pt x="12800" y="6557"/>
                  </a:moveTo>
                  <a:cubicBezTo>
                    <a:pt x="12917" y="6557"/>
                    <a:pt x="13029" y="6619"/>
                    <a:pt x="13103" y="6760"/>
                  </a:cubicBezTo>
                  <a:cubicBezTo>
                    <a:pt x="14407" y="8506"/>
                    <a:pt x="14316" y="11234"/>
                    <a:pt x="13103" y="13197"/>
                  </a:cubicBezTo>
                  <a:cubicBezTo>
                    <a:pt x="13044" y="13266"/>
                    <a:pt x="12973" y="13297"/>
                    <a:pt x="12900" y="13297"/>
                  </a:cubicBezTo>
                  <a:cubicBezTo>
                    <a:pt x="12623" y="13297"/>
                    <a:pt x="12302" y="12863"/>
                    <a:pt x="12449" y="12432"/>
                  </a:cubicBezTo>
                  <a:cubicBezTo>
                    <a:pt x="13382" y="10797"/>
                    <a:pt x="13288" y="9051"/>
                    <a:pt x="12358" y="7525"/>
                  </a:cubicBezTo>
                  <a:cubicBezTo>
                    <a:pt x="12081" y="7043"/>
                    <a:pt x="12467" y="6557"/>
                    <a:pt x="12800" y="6557"/>
                  </a:cubicBezTo>
                  <a:close/>
                  <a:moveTo>
                    <a:pt x="15037" y="8499"/>
                  </a:moveTo>
                  <a:cubicBezTo>
                    <a:pt x="15208" y="8499"/>
                    <a:pt x="15367" y="8572"/>
                    <a:pt x="15434" y="8723"/>
                  </a:cubicBezTo>
                  <a:cubicBezTo>
                    <a:pt x="16739" y="11124"/>
                    <a:pt x="15900" y="14506"/>
                    <a:pt x="14221" y="16141"/>
                  </a:cubicBezTo>
                  <a:cubicBezTo>
                    <a:pt x="14142" y="16234"/>
                    <a:pt x="14054" y="16272"/>
                    <a:pt x="13968" y="16272"/>
                  </a:cubicBezTo>
                  <a:cubicBezTo>
                    <a:pt x="13647" y="16272"/>
                    <a:pt x="13350" y="15745"/>
                    <a:pt x="13568" y="15487"/>
                  </a:cubicBezTo>
                  <a:cubicBezTo>
                    <a:pt x="15246" y="13634"/>
                    <a:pt x="15246" y="11341"/>
                    <a:pt x="14501" y="9161"/>
                  </a:cubicBezTo>
                  <a:cubicBezTo>
                    <a:pt x="14380" y="8737"/>
                    <a:pt x="14728" y="8499"/>
                    <a:pt x="15037" y="8499"/>
                  </a:cubicBezTo>
                  <a:close/>
                  <a:moveTo>
                    <a:pt x="8940" y="0"/>
                  </a:moveTo>
                  <a:cubicBezTo>
                    <a:pt x="2840" y="0"/>
                    <a:pt x="-2624" y="7373"/>
                    <a:pt x="1356" y="15160"/>
                  </a:cubicBezTo>
                  <a:lnTo>
                    <a:pt x="1356" y="15597"/>
                  </a:lnTo>
                  <a:cubicBezTo>
                    <a:pt x="2195" y="14833"/>
                    <a:pt x="3126" y="13851"/>
                    <a:pt x="3965" y="12870"/>
                  </a:cubicBezTo>
                  <a:cubicBezTo>
                    <a:pt x="4097" y="12791"/>
                    <a:pt x="4277" y="12715"/>
                    <a:pt x="4436" y="12715"/>
                  </a:cubicBezTo>
                  <a:cubicBezTo>
                    <a:pt x="4500" y="12715"/>
                    <a:pt x="4565" y="12729"/>
                    <a:pt x="4618" y="12760"/>
                  </a:cubicBezTo>
                  <a:cubicBezTo>
                    <a:pt x="4712" y="12653"/>
                    <a:pt x="4898" y="12432"/>
                    <a:pt x="4992" y="12432"/>
                  </a:cubicBezTo>
                  <a:cubicBezTo>
                    <a:pt x="5175" y="12381"/>
                    <a:pt x="5354" y="12353"/>
                    <a:pt x="5531" y="12353"/>
                  </a:cubicBezTo>
                  <a:cubicBezTo>
                    <a:pt x="7153" y="12353"/>
                    <a:pt x="8442" y="14478"/>
                    <a:pt x="8442" y="16252"/>
                  </a:cubicBezTo>
                  <a:cubicBezTo>
                    <a:pt x="8813" y="16579"/>
                    <a:pt x="9187" y="17233"/>
                    <a:pt x="8722" y="17667"/>
                  </a:cubicBezTo>
                  <a:lnTo>
                    <a:pt x="6111" y="20612"/>
                  </a:lnTo>
                  <a:cubicBezTo>
                    <a:pt x="7156" y="21293"/>
                    <a:pt x="8251" y="21600"/>
                    <a:pt x="9337" y="21600"/>
                  </a:cubicBezTo>
                  <a:cubicBezTo>
                    <a:pt x="12420" y="21600"/>
                    <a:pt x="15434" y="19148"/>
                    <a:pt x="17018" y="15924"/>
                  </a:cubicBezTo>
                  <a:cubicBezTo>
                    <a:pt x="18976" y="11668"/>
                    <a:pt x="18231" y="6654"/>
                    <a:pt x="15340" y="3161"/>
                  </a:cubicBezTo>
                  <a:cubicBezTo>
                    <a:pt x="13397" y="947"/>
                    <a:pt x="11127" y="0"/>
                    <a:pt x="8940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35;p25"/>
            <p:cNvSpPr/>
            <p:nvPr/>
          </p:nvSpPr>
          <p:spPr>
            <a:xfrm>
              <a:off x="1052721" y="96819"/>
              <a:ext cx="28733" cy="7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fill="norm" stroke="1" extrusionOk="0">
                  <a:moveTo>
                    <a:pt x="9287" y="0"/>
                  </a:moveTo>
                  <a:cubicBezTo>
                    <a:pt x="7339" y="0"/>
                    <a:pt x="5769" y="661"/>
                    <a:pt x="6866" y="1773"/>
                  </a:cubicBezTo>
                  <a:cubicBezTo>
                    <a:pt x="11047" y="7839"/>
                    <a:pt x="11047" y="14518"/>
                    <a:pt x="871" y="19377"/>
                  </a:cubicBezTo>
                  <a:cubicBezTo>
                    <a:pt x="-964" y="20306"/>
                    <a:pt x="360" y="21600"/>
                    <a:pt x="2441" y="21600"/>
                  </a:cubicBezTo>
                  <a:cubicBezTo>
                    <a:pt x="3065" y="21600"/>
                    <a:pt x="3765" y="21475"/>
                    <a:pt x="4464" y="21198"/>
                  </a:cubicBezTo>
                  <a:cubicBezTo>
                    <a:pt x="15851" y="16646"/>
                    <a:pt x="20636" y="7235"/>
                    <a:pt x="12843" y="862"/>
                  </a:cubicBezTo>
                  <a:cubicBezTo>
                    <a:pt x="11917" y="268"/>
                    <a:pt x="10536" y="0"/>
                    <a:pt x="9287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36;p25"/>
            <p:cNvSpPr/>
            <p:nvPr/>
          </p:nvSpPr>
          <p:spPr>
            <a:xfrm>
              <a:off x="1038729" y="78785"/>
              <a:ext cx="19757" cy="6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81" h="21600" fill="norm" stroke="1" extrusionOk="0">
                  <a:moveTo>
                    <a:pt x="5362" y="0"/>
                  </a:moveTo>
                  <a:cubicBezTo>
                    <a:pt x="2206" y="0"/>
                    <a:pt x="-1793" y="1609"/>
                    <a:pt x="873" y="3001"/>
                  </a:cubicBezTo>
                  <a:cubicBezTo>
                    <a:pt x="7756" y="8056"/>
                    <a:pt x="10340" y="13841"/>
                    <a:pt x="1716" y="18907"/>
                  </a:cubicBezTo>
                  <a:cubicBezTo>
                    <a:pt x="-188" y="20254"/>
                    <a:pt x="2668" y="21600"/>
                    <a:pt x="5307" y="21600"/>
                  </a:cubicBezTo>
                  <a:cubicBezTo>
                    <a:pt x="6205" y="21600"/>
                    <a:pt x="7103" y="21440"/>
                    <a:pt x="7756" y="21075"/>
                  </a:cubicBezTo>
                  <a:cubicBezTo>
                    <a:pt x="18964" y="15290"/>
                    <a:pt x="19807" y="6253"/>
                    <a:pt x="7756" y="468"/>
                  </a:cubicBezTo>
                  <a:cubicBezTo>
                    <a:pt x="7157" y="137"/>
                    <a:pt x="6314" y="0"/>
                    <a:pt x="5362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37;p25"/>
            <p:cNvSpPr/>
            <p:nvPr/>
          </p:nvSpPr>
          <p:spPr>
            <a:xfrm>
              <a:off x="747492" y="148309"/>
              <a:ext cx="237533" cy="24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59" y="0"/>
                  </a:moveTo>
                  <a:cubicBezTo>
                    <a:pt x="19159" y="0"/>
                    <a:pt x="19159" y="90"/>
                    <a:pt x="19065" y="277"/>
                  </a:cubicBezTo>
                  <a:cubicBezTo>
                    <a:pt x="12490" y="6369"/>
                    <a:pt x="6574" y="13199"/>
                    <a:pt x="0" y="19201"/>
                  </a:cubicBezTo>
                  <a:cubicBezTo>
                    <a:pt x="1035" y="19845"/>
                    <a:pt x="1972" y="20676"/>
                    <a:pt x="2817" y="21600"/>
                  </a:cubicBezTo>
                  <a:cubicBezTo>
                    <a:pt x="7891" y="14400"/>
                    <a:pt x="15307" y="8398"/>
                    <a:pt x="21600" y="2399"/>
                  </a:cubicBezTo>
                  <a:cubicBezTo>
                    <a:pt x="21600" y="1014"/>
                    <a:pt x="20568" y="90"/>
                    <a:pt x="19159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38;p25"/>
            <p:cNvSpPr/>
            <p:nvPr/>
          </p:nvSpPr>
          <p:spPr>
            <a:xfrm>
              <a:off x="462652" y="347427"/>
              <a:ext cx="352712" cy="35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8" h="21600" fill="norm" stroke="1" extrusionOk="0">
                  <a:moveTo>
                    <a:pt x="8354" y="833"/>
                  </a:moveTo>
                  <a:cubicBezTo>
                    <a:pt x="8814" y="833"/>
                    <a:pt x="8698" y="1467"/>
                    <a:pt x="8354" y="1467"/>
                  </a:cubicBezTo>
                  <a:cubicBezTo>
                    <a:pt x="6693" y="1593"/>
                    <a:pt x="5204" y="2037"/>
                    <a:pt x="3772" y="3176"/>
                  </a:cubicBezTo>
                  <a:cubicBezTo>
                    <a:pt x="3759" y="3184"/>
                    <a:pt x="3744" y="3186"/>
                    <a:pt x="3730" y="3186"/>
                  </a:cubicBezTo>
                  <a:cubicBezTo>
                    <a:pt x="3612" y="3186"/>
                    <a:pt x="3446" y="2972"/>
                    <a:pt x="3600" y="2860"/>
                  </a:cubicBezTo>
                  <a:cubicBezTo>
                    <a:pt x="4917" y="1657"/>
                    <a:pt x="6636" y="833"/>
                    <a:pt x="8354" y="833"/>
                  </a:cubicBezTo>
                  <a:close/>
                  <a:moveTo>
                    <a:pt x="7629" y="2530"/>
                  </a:moveTo>
                  <a:cubicBezTo>
                    <a:pt x="7737" y="2530"/>
                    <a:pt x="7846" y="2534"/>
                    <a:pt x="7954" y="2542"/>
                  </a:cubicBezTo>
                  <a:cubicBezTo>
                    <a:pt x="8298" y="2542"/>
                    <a:pt x="8298" y="3176"/>
                    <a:pt x="7954" y="3176"/>
                  </a:cubicBezTo>
                  <a:cubicBezTo>
                    <a:pt x="7763" y="3154"/>
                    <a:pt x="7573" y="3144"/>
                    <a:pt x="7388" y="3144"/>
                  </a:cubicBezTo>
                  <a:cubicBezTo>
                    <a:pt x="5968" y="3144"/>
                    <a:pt x="4747" y="3788"/>
                    <a:pt x="3886" y="5075"/>
                  </a:cubicBezTo>
                  <a:cubicBezTo>
                    <a:pt x="3853" y="5099"/>
                    <a:pt x="3817" y="5109"/>
                    <a:pt x="3779" y="5109"/>
                  </a:cubicBezTo>
                  <a:cubicBezTo>
                    <a:pt x="3621" y="5109"/>
                    <a:pt x="3460" y="4925"/>
                    <a:pt x="3600" y="4821"/>
                  </a:cubicBezTo>
                  <a:cubicBezTo>
                    <a:pt x="4512" y="3398"/>
                    <a:pt x="6028" y="2530"/>
                    <a:pt x="7629" y="2530"/>
                  </a:cubicBezTo>
                  <a:close/>
                  <a:moveTo>
                    <a:pt x="8986" y="0"/>
                  </a:moveTo>
                  <a:cubicBezTo>
                    <a:pt x="5157" y="0"/>
                    <a:pt x="1392" y="1777"/>
                    <a:pt x="620" y="5834"/>
                  </a:cubicBezTo>
                  <a:lnTo>
                    <a:pt x="620" y="6024"/>
                  </a:lnTo>
                  <a:cubicBezTo>
                    <a:pt x="562" y="6088"/>
                    <a:pt x="562" y="6152"/>
                    <a:pt x="562" y="6214"/>
                  </a:cubicBezTo>
                  <a:cubicBezTo>
                    <a:pt x="562" y="6342"/>
                    <a:pt x="562" y="6404"/>
                    <a:pt x="506" y="6468"/>
                  </a:cubicBezTo>
                  <a:cubicBezTo>
                    <a:pt x="-869" y="11469"/>
                    <a:pt x="562" y="17291"/>
                    <a:pt x="4745" y="20139"/>
                  </a:cubicBezTo>
                  <a:cubicBezTo>
                    <a:pt x="6174" y="21138"/>
                    <a:pt x="7821" y="21600"/>
                    <a:pt x="9483" y="21600"/>
                  </a:cubicBezTo>
                  <a:cubicBezTo>
                    <a:pt x="12354" y="21600"/>
                    <a:pt x="15276" y="20225"/>
                    <a:pt x="17236" y="17860"/>
                  </a:cubicBezTo>
                  <a:cubicBezTo>
                    <a:pt x="20731" y="13747"/>
                    <a:pt x="20100" y="6973"/>
                    <a:pt x="16662" y="2986"/>
                  </a:cubicBezTo>
                  <a:cubicBezTo>
                    <a:pt x="14983" y="1075"/>
                    <a:pt x="11965" y="0"/>
                    <a:pt x="8986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39;p25"/>
            <p:cNvSpPr/>
            <p:nvPr/>
          </p:nvSpPr>
          <p:spPr>
            <a:xfrm>
              <a:off x="525937" y="360014"/>
              <a:ext cx="91948" cy="36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fill="norm" stroke="1" extrusionOk="0">
                  <a:moveTo>
                    <a:pt x="19899" y="0"/>
                  </a:moveTo>
                  <a:cubicBezTo>
                    <a:pt x="12837" y="602"/>
                    <a:pt x="6014" y="7976"/>
                    <a:pt x="127" y="18437"/>
                  </a:cubicBezTo>
                  <a:cubicBezTo>
                    <a:pt x="-289" y="19523"/>
                    <a:pt x="410" y="21600"/>
                    <a:pt x="900" y="21600"/>
                  </a:cubicBezTo>
                  <a:cubicBezTo>
                    <a:pt x="960" y="21600"/>
                    <a:pt x="1019" y="21581"/>
                    <a:pt x="1071" y="21503"/>
                  </a:cubicBezTo>
                  <a:cubicBezTo>
                    <a:pt x="6958" y="11664"/>
                    <a:pt x="13075" y="6754"/>
                    <a:pt x="19899" y="6133"/>
                  </a:cubicBezTo>
                  <a:cubicBezTo>
                    <a:pt x="21311" y="6133"/>
                    <a:pt x="21311" y="0"/>
                    <a:pt x="19899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40;p25"/>
            <p:cNvSpPr/>
            <p:nvPr/>
          </p:nvSpPr>
          <p:spPr>
            <a:xfrm>
              <a:off x="525295" y="388515"/>
              <a:ext cx="85383" cy="4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17963" y="0"/>
                  </a:moveTo>
                  <a:cubicBezTo>
                    <a:pt x="11023" y="0"/>
                    <a:pt x="4469" y="7617"/>
                    <a:pt x="38" y="19200"/>
                  </a:cubicBezTo>
                  <a:cubicBezTo>
                    <a:pt x="-163" y="20067"/>
                    <a:pt x="464" y="21600"/>
                    <a:pt x="979" y="21600"/>
                  </a:cubicBezTo>
                  <a:cubicBezTo>
                    <a:pt x="1100" y="21600"/>
                    <a:pt x="1220" y="21517"/>
                    <a:pt x="1317" y="21317"/>
                  </a:cubicBezTo>
                  <a:cubicBezTo>
                    <a:pt x="5595" y="10583"/>
                    <a:pt x="11071" y="5217"/>
                    <a:pt x="17392" y="5217"/>
                  </a:cubicBezTo>
                  <a:cubicBezTo>
                    <a:pt x="18212" y="5217"/>
                    <a:pt x="19057" y="5300"/>
                    <a:pt x="19909" y="5483"/>
                  </a:cubicBezTo>
                  <a:cubicBezTo>
                    <a:pt x="21437" y="5483"/>
                    <a:pt x="21437" y="200"/>
                    <a:pt x="19909" y="200"/>
                  </a:cubicBezTo>
                  <a:cubicBezTo>
                    <a:pt x="19258" y="67"/>
                    <a:pt x="18606" y="0"/>
                    <a:pt x="17963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41;p25"/>
            <p:cNvSpPr/>
            <p:nvPr/>
          </p:nvSpPr>
          <p:spPr>
            <a:xfrm>
              <a:off x="181878" y="394255"/>
              <a:ext cx="276462" cy="9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1480" y="0"/>
                  </a:moveTo>
                  <a:cubicBezTo>
                    <a:pt x="494" y="0"/>
                    <a:pt x="-334" y="3810"/>
                    <a:pt x="135" y="6782"/>
                  </a:cubicBezTo>
                  <a:lnTo>
                    <a:pt x="135" y="7487"/>
                  </a:lnTo>
                  <a:lnTo>
                    <a:pt x="454" y="7487"/>
                  </a:lnTo>
                  <a:cubicBezTo>
                    <a:pt x="7126" y="12664"/>
                    <a:pt x="13718" y="17136"/>
                    <a:pt x="20471" y="21370"/>
                  </a:cubicBezTo>
                  <a:lnTo>
                    <a:pt x="20631" y="21600"/>
                  </a:lnTo>
                  <a:cubicBezTo>
                    <a:pt x="20709" y="19015"/>
                    <a:pt x="20947" y="16193"/>
                    <a:pt x="21266" y="13838"/>
                  </a:cubicBezTo>
                  <a:cubicBezTo>
                    <a:pt x="21108" y="13370"/>
                    <a:pt x="20870" y="12902"/>
                    <a:pt x="20947" y="11491"/>
                  </a:cubicBezTo>
                  <a:cubicBezTo>
                    <a:pt x="14513" y="10785"/>
                    <a:pt x="8160" y="6314"/>
                    <a:pt x="2122" y="431"/>
                  </a:cubicBezTo>
                  <a:lnTo>
                    <a:pt x="2041" y="431"/>
                  </a:lnTo>
                  <a:cubicBezTo>
                    <a:pt x="1853" y="134"/>
                    <a:pt x="166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42;p25"/>
            <p:cNvSpPr/>
            <p:nvPr/>
          </p:nvSpPr>
          <p:spPr>
            <a:xfrm>
              <a:off x="660749" y="701832"/>
              <a:ext cx="143551" cy="280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5" y="0"/>
                  </a:moveTo>
                  <a:cubicBezTo>
                    <a:pt x="5285" y="557"/>
                    <a:pt x="2640" y="796"/>
                    <a:pt x="0" y="1035"/>
                  </a:cubicBezTo>
                  <a:cubicBezTo>
                    <a:pt x="5442" y="7794"/>
                    <a:pt x="12434" y="14552"/>
                    <a:pt x="16781" y="21472"/>
                  </a:cubicBezTo>
                  <a:cubicBezTo>
                    <a:pt x="17159" y="21560"/>
                    <a:pt x="17567" y="21600"/>
                    <a:pt x="17979" y="21600"/>
                  </a:cubicBezTo>
                  <a:cubicBezTo>
                    <a:pt x="19431" y="21600"/>
                    <a:pt x="20928" y="21085"/>
                    <a:pt x="21291" y="20279"/>
                  </a:cubicBezTo>
                  <a:cubicBezTo>
                    <a:pt x="21291" y="20199"/>
                    <a:pt x="21443" y="20199"/>
                    <a:pt x="21600" y="20118"/>
                  </a:cubicBezTo>
                  <a:cubicBezTo>
                    <a:pt x="16163" y="13678"/>
                    <a:pt x="11502" y="6760"/>
                    <a:pt x="7615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43;p25"/>
            <p:cNvSpPr/>
            <p:nvPr/>
          </p:nvSpPr>
          <p:spPr>
            <a:xfrm>
              <a:off x="678698" y="942461"/>
              <a:ext cx="187299" cy="177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4" h="21600" fill="norm" stroke="1" extrusionOk="0">
                  <a:moveTo>
                    <a:pt x="11492" y="13261"/>
                  </a:moveTo>
                  <a:cubicBezTo>
                    <a:pt x="11868" y="13261"/>
                    <a:pt x="12105" y="13979"/>
                    <a:pt x="11696" y="14308"/>
                  </a:cubicBezTo>
                  <a:cubicBezTo>
                    <a:pt x="11235" y="14434"/>
                    <a:pt x="10865" y="14561"/>
                    <a:pt x="10681" y="15061"/>
                  </a:cubicBezTo>
                  <a:lnTo>
                    <a:pt x="10404" y="15061"/>
                  </a:lnTo>
                  <a:cubicBezTo>
                    <a:pt x="9757" y="15314"/>
                    <a:pt x="8925" y="15814"/>
                    <a:pt x="8281" y="16190"/>
                  </a:cubicBezTo>
                  <a:cubicBezTo>
                    <a:pt x="8251" y="16202"/>
                    <a:pt x="8225" y="16206"/>
                    <a:pt x="8196" y="16206"/>
                  </a:cubicBezTo>
                  <a:cubicBezTo>
                    <a:pt x="7872" y="16206"/>
                    <a:pt x="7662" y="15544"/>
                    <a:pt x="8003" y="15314"/>
                  </a:cubicBezTo>
                  <a:cubicBezTo>
                    <a:pt x="8741" y="14938"/>
                    <a:pt x="9479" y="14561"/>
                    <a:pt x="10220" y="14058"/>
                  </a:cubicBezTo>
                  <a:cubicBezTo>
                    <a:pt x="10588" y="13808"/>
                    <a:pt x="11052" y="13428"/>
                    <a:pt x="11329" y="13305"/>
                  </a:cubicBezTo>
                  <a:cubicBezTo>
                    <a:pt x="11384" y="13273"/>
                    <a:pt x="11440" y="13261"/>
                    <a:pt x="11492" y="13261"/>
                  </a:cubicBezTo>
                  <a:close/>
                  <a:moveTo>
                    <a:pt x="12942" y="14407"/>
                  </a:moveTo>
                  <a:cubicBezTo>
                    <a:pt x="13210" y="14407"/>
                    <a:pt x="13394" y="15017"/>
                    <a:pt x="13175" y="15314"/>
                  </a:cubicBezTo>
                  <a:cubicBezTo>
                    <a:pt x="11775" y="17779"/>
                    <a:pt x="9194" y="18742"/>
                    <a:pt x="6883" y="18742"/>
                  </a:cubicBezTo>
                  <a:cubicBezTo>
                    <a:pt x="6603" y="18742"/>
                    <a:pt x="6329" y="18727"/>
                    <a:pt x="6064" y="18703"/>
                  </a:cubicBezTo>
                  <a:cubicBezTo>
                    <a:pt x="5693" y="18703"/>
                    <a:pt x="5600" y="17823"/>
                    <a:pt x="6064" y="17823"/>
                  </a:cubicBezTo>
                  <a:cubicBezTo>
                    <a:pt x="6259" y="17843"/>
                    <a:pt x="6452" y="17851"/>
                    <a:pt x="6638" y="17851"/>
                  </a:cubicBezTo>
                  <a:cubicBezTo>
                    <a:pt x="9013" y="17851"/>
                    <a:pt x="10745" y="16420"/>
                    <a:pt x="12714" y="14561"/>
                  </a:cubicBezTo>
                  <a:cubicBezTo>
                    <a:pt x="12793" y="14454"/>
                    <a:pt x="12872" y="14407"/>
                    <a:pt x="12942" y="14407"/>
                  </a:cubicBezTo>
                  <a:close/>
                  <a:moveTo>
                    <a:pt x="5693" y="0"/>
                  </a:moveTo>
                  <a:cubicBezTo>
                    <a:pt x="3383" y="2509"/>
                    <a:pt x="1076" y="5521"/>
                    <a:pt x="241" y="9413"/>
                  </a:cubicBezTo>
                  <a:cubicBezTo>
                    <a:pt x="-867" y="14938"/>
                    <a:pt x="1997" y="19706"/>
                    <a:pt x="5787" y="21212"/>
                  </a:cubicBezTo>
                  <a:cubicBezTo>
                    <a:pt x="6551" y="21477"/>
                    <a:pt x="7295" y="21600"/>
                    <a:pt x="8012" y="21600"/>
                  </a:cubicBezTo>
                  <a:cubicBezTo>
                    <a:pt x="16124" y="21600"/>
                    <a:pt x="20733" y="5806"/>
                    <a:pt x="12160" y="503"/>
                  </a:cubicBezTo>
                  <a:cubicBezTo>
                    <a:pt x="12251" y="1256"/>
                    <a:pt x="12528" y="2009"/>
                    <a:pt x="12714" y="2762"/>
                  </a:cubicBezTo>
                  <a:cubicBezTo>
                    <a:pt x="12898" y="3389"/>
                    <a:pt x="12437" y="3765"/>
                    <a:pt x="12067" y="3765"/>
                  </a:cubicBezTo>
                  <a:cubicBezTo>
                    <a:pt x="11623" y="5275"/>
                    <a:pt x="10442" y="6195"/>
                    <a:pt x="9310" y="6195"/>
                  </a:cubicBezTo>
                  <a:cubicBezTo>
                    <a:pt x="8561" y="6195"/>
                    <a:pt x="7834" y="5794"/>
                    <a:pt x="7356" y="4895"/>
                  </a:cubicBezTo>
                  <a:cubicBezTo>
                    <a:pt x="7079" y="4518"/>
                    <a:pt x="7356" y="4268"/>
                    <a:pt x="7540" y="4268"/>
                  </a:cubicBezTo>
                  <a:cubicBezTo>
                    <a:pt x="6895" y="3012"/>
                    <a:pt x="6247" y="1379"/>
                    <a:pt x="5693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44;p25"/>
            <p:cNvSpPr/>
            <p:nvPr/>
          </p:nvSpPr>
          <p:spPr>
            <a:xfrm>
              <a:off x="16283" y="306860"/>
              <a:ext cx="215875" cy="196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0" h="21600" fill="norm" stroke="1" extrusionOk="0">
                  <a:moveTo>
                    <a:pt x="10433" y="2413"/>
                  </a:moveTo>
                  <a:cubicBezTo>
                    <a:pt x="11464" y="2413"/>
                    <a:pt x="12497" y="2632"/>
                    <a:pt x="13449" y="3115"/>
                  </a:cubicBezTo>
                  <a:cubicBezTo>
                    <a:pt x="13949" y="3419"/>
                    <a:pt x="13621" y="4278"/>
                    <a:pt x="13211" y="4278"/>
                  </a:cubicBezTo>
                  <a:cubicBezTo>
                    <a:pt x="13168" y="4278"/>
                    <a:pt x="13124" y="4271"/>
                    <a:pt x="13077" y="4246"/>
                  </a:cubicBezTo>
                  <a:cubicBezTo>
                    <a:pt x="11885" y="3885"/>
                    <a:pt x="10776" y="3648"/>
                    <a:pt x="9657" y="3648"/>
                  </a:cubicBezTo>
                  <a:cubicBezTo>
                    <a:pt x="8688" y="3648"/>
                    <a:pt x="7713" y="3827"/>
                    <a:pt x="6680" y="4246"/>
                  </a:cubicBezTo>
                  <a:cubicBezTo>
                    <a:pt x="6639" y="4271"/>
                    <a:pt x="6601" y="4282"/>
                    <a:pt x="6563" y="4282"/>
                  </a:cubicBezTo>
                  <a:cubicBezTo>
                    <a:pt x="6273" y="4282"/>
                    <a:pt x="6165" y="3555"/>
                    <a:pt x="6493" y="3455"/>
                  </a:cubicBezTo>
                  <a:cubicBezTo>
                    <a:pt x="7664" y="2803"/>
                    <a:pt x="9045" y="2413"/>
                    <a:pt x="10433" y="2413"/>
                  </a:cubicBezTo>
                  <a:close/>
                  <a:moveTo>
                    <a:pt x="11487" y="0"/>
                  </a:moveTo>
                  <a:cubicBezTo>
                    <a:pt x="11001" y="0"/>
                    <a:pt x="10509" y="54"/>
                    <a:pt x="10017" y="165"/>
                  </a:cubicBezTo>
                  <a:cubicBezTo>
                    <a:pt x="6030" y="1074"/>
                    <a:pt x="2599" y="4701"/>
                    <a:pt x="746" y="9237"/>
                  </a:cubicBezTo>
                  <a:cubicBezTo>
                    <a:pt x="-2220" y="16494"/>
                    <a:pt x="4268" y="21482"/>
                    <a:pt x="9461" y="21596"/>
                  </a:cubicBezTo>
                  <a:cubicBezTo>
                    <a:pt x="9564" y="21600"/>
                    <a:pt x="9666" y="21600"/>
                    <a:pt x="9772" y="21600"/>
                  </a:cubicBezTo>
                  <a:cubicBezTo>
                    <a:pt x="13355" y="21600"/>
                    <a:pt x="16578" y="19688"/>
                    <a:pt x="19102" y="16494"/>
                  </a:cubicBezTo>
                  <a:cubicBezTo>
                    <a:pt x="17711" y="15925"/>
                    <a:pt x="16321" y="15474"/>
                    <a:pt x="14930" y="14905"/>
                  </a:cubicBezTo>
                  <a:cubicBezTo>
                    <a:pt x="14467" y="14794"/>
                    <a:pt x="14283" y="14110"/>
                    <a:pt x="14467" y="13659"/>
                  </a:cubicBezTo>
                  <a:cubicBezTo>
                    <a:pt x="14467" y="13659"/>
                    <a:pt x="14283" y="13659"/>
                    <a:pt x="14189" y="13544"/>
                  </a:cubicBezTo>
                  <a:cubicBezTo>
                    <a:pt x="12983" y="11844"/>
                    <a:pt x="14005" y="9237"/>
                    <a:pt x="15486" y="8442"/>
                  </a:cubicBezTo>
                  <a:cubicBezTo>
                    <a:pt x="15486" y="7970"/>
                    <a:pt x="15744" y="7340"/>
                    <a:pt x="16154" y="7340"/>
                  </a:cubicBezTo>
                  <a:cubicBezTo>
                    <a:pt x="16233" y="7340"/>
                    <a:pt x="16321" y="7365"/>
                    <a:pt x="16414" y="7422"/>
                  </a:cubicBezTo>
                  <a:cubicBezTo>
                    <a:pt x="17433" y="7877"/>
                    <a:pt x="18361" y="8217"/>
                    <a:pt x="19380" y="8668"/>
                  </a:cubicBezTo>
                  <a:cubicBezTo>
                    <a:pt x="19134" y="3613"/>
                    <a:pt x="15495" y="0"/>
                    <a:pt x="11487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45;p25"/>
            <p:cNvSpPr/>
            <p:nvPr/>
          </p:nvSpPr>
          <p:spPr>
            <a:xfrm>
              <a:off x="86096" y="330501"/>
              <a:ext cx="81607" cy="1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6" h="21600" fill="norm" stroke="1" extrusionOk="0">
                  <a:moveTo>
                    <a:pt x="11399" y="0"/>
                  </a:moveTo>
                  <a:cubicBezTo>
                    <a:pt x="7680" y="0"/>
                    <a:pt x="3828" y="3968"/>
                    <a:pt x="380" y="11086"/>
                  </a:cubicBezTo>
                  <a:cubicBezTo>
                    <a:pt x="-347" y="14686"/>
                    <a:pt x="42" y="21600"/>
                    <a:pt x="934" y="21600"/>
                  </a:cubicBezTo>
                  <a:cubicBezTo>
                    <a:pt x="1009" y="21600"/>
                    <a:pt x="1083" y="21559"/>
                    <a:pt x="1166" y="21477"/>
                  </a:cubicBezTo>
                  <a:cubicBezTo>
                    <a:pt x="4109" y="15995"/>
                    <a:pt x="6886" y="13664"/>
                    <a:pt x="9647" y="13664"/>
                  </a:cubicBezTo>
                  <a:cubicBezTo>
                    <a:pt x="12780" y="13664"/>
                    <a:pt x="15888" y="16650"/>
                    <a:pt x="19228" y="21477"/>
                  </a:cubicBezTo>
                  <a:cubicBezTo>
                    <a:pt x="19294" y="21518"/>
                    <a:pt x="19360" y="21559"/>
                    <a:pt x="19426" y="21559"/>
                  </a:cubicBezTo>
                  <a:cubicBezTo>
                    <a:pt x="20616" y="21559"/>
                    <a:pt x="21253" y="10964"/>
                    <a:pt x="20013" y="8509"/>
                  </a:cubicBezTo>
                  <a:cubicBezTo>
                    <a:pt x="17417" y="2659"/>
                    <a:pt x="14450" y="0"/>
                    <a:pt x="11399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46;p25"/>
            <p:cNvSpPr/>
            <p:nvPr/>
          </p:nvSpPr>
          <p:spPr>
            <a:xfrm>
              <a:off x="743365" y="1061846"/>
              <a:ext cx="83710" cy="34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19810" y="0"/>
                  </a:moveTo>
                  <a:cubicBezTo>
                    <a:pt x="19671" y="0"/>
                    <a:pt x="19524" y="81"/>
                    <a:pt x="19386" y="263"/>
                  </a:cubicBezTo>
                  <a:cubicBezTo>
                    <a:pt x="13698" y="9870"/>
                    <a:pt x="8533" y="16908"/>
                    <a:pt x="780" y="16908"/>
                  </a:cubicBezTo>
                  <a:cubicBezTo>
                    <a:pt x="715" y="16867"/>
                    <a:pt x="658" y="16847"/>
                    <a:pt x="609" y="16847"/>
                  </a:cubicBezTo>
                  <a:cubicBezTo>
                    <a:pt x="-256" y="16847"/>
                    <a:pt x="-199" y="21398"/>
                    <a:pt x="780" y="21398"/>
                  </a:cubicBezTo>
                  <a:cubicBezTo>
                    <a:pt x="1498" y="21519"/>
                    <a:pt x="2241" y="21600"/>
                    <a:pt x="3000" y="21600"/>
                  </a:cubicBezTo>
                  <a:cubicBezTo>
                    <a:pt x="9332" y="21600"/>
                    <a:pt x="16758" y="16685"/>
                    <a:pt x="20675" y="4106"/>
                  </a:cubicBezTo>
                  <a:cubicBezTo>
                    <a:pt x="21344" y="2993"/>
                    <a:pt x="20675" y="0"/>
                    <a:pt x="19810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47;p25"/>
            <p:cNvSpPr/>
            <p:nvPr/>
          </p:nvSpPr>
          <p:spPr>
            <a:xfrm>
              <a:off x="764551" y="1051574"/>
              <a:ext cx="47559" cy="22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8" h="21600" fill="norm" stroke="1" extrusionOk="0">
                  <a:moveTo>
                    <a:pt x="18621" y="0"/>
                  </a:moveTo>
                  <a:cubicBezTo>
                    <a:pt x="18370" y="0"/>
                    <a:pt x="18120" y="94"/>
                    <a:pt x="17841" y="346"/>
                  </a:cubicBezTo>
                  <a:cubicBezTo>
                    <a:pt x="15197" y="1321"/>
                    <a:pt x="13875" y="4339"/>
                    <a:pt x="11230" y="5314"/>
                  </a:cubicBezTo>
                  <a:cubicBezTo>
                    <a:pt x="7709" y="9307"/>
                    <a:pt x="3743" y="11287"/>
                    <a:pt x="653" y="15280"/>
                  </a:cubicBezTo>
                  <a:cubicBezTo>
                    <a:pt x="-502" y="16161"/>
                    <a:pt x="27" y="21600"/>
                    <a:pt x="1071" y="21600"/>
                  </a:cubicBezTo>
                  <a:cubicBezTo>
                    <a:pt x="1224" y="21600"/>
                    <a:pt x="1377" y="21506"/>
                    <a:pt x="1544" y="21254"/>
                  </a:cubicBezTo>
                  <a:cubicBezTo>
                    <a:pt x="5510" y="19273"/>
                    <a:pt x="9032" y="15280"/>
                    <a:pt x="12121" y="13300"/>
                  </a:cubicBezTo>
                  <a:lnTo>
                    <a:pt x="13443" y="13300"/>
                  </a:lnTo>
                  <a:cubicBezTo>
                    <a:pt x="15642" y="11287"/>
                    <a:pt x="16964" y="9307"/>
                    <a:pt x="19163" y="7326"/>
                  </a:cubicBezTo>
                  <a:cubicBezTo>
                    <a:pt x="21098" y="5565"/>
                    <a:pt x="20319" y="0"/>
                    <a:pt x="18621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1" name="Google Shape;348;p25"/>
          <p:cNvGrpSpPr/>
          <p:nvPr/>
        </p:nvGrpSpPr>
        <p:grpSpPr>
          <a:xfrm>
            <a:off x="338670" y="3379059"/>
            <a:ext cx="1385124" cy="1413633"/>
            <a:chOff x="0" y="0"/>
            <a:chExt cx="1385122" cy="1413631"/>
          </a:xfrm>
        </p:grpSpPr>
        <p:sp>
          <p:nvSpPr>
            <p:cNvPr id="466" name="Google Shape;349;p25"/>
            <p:cNvSpPr/>
            <p:nvPr/>
          </p:nvSpPr>
          <p:spPr>
            <a:xfrm rot="1222218">
              <a:off x="160381" y="150450"/>
              <a:ext cx="1064360" cy="1112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2391" y="385"/>
                  </a:moveTo>
                  <a:cubicBezTo>
                    <a:pt x="2948" y="385"/>
                    <a:pt x="3498" y="517"/>
                    <a:pt x="3945" y="829"/>
                  </a:cubicBezTo>
                  <a:cubicBezTo>
                    <a:pt x="4773" y="1411"/>
                    <a:pt x="5001" y="2594"/>
                    <a:pt x="4338" y="3335"/>
                  </a:cubicBezTo>
                  <a:cubicBezTo>
                    <a:pt x="4193" y="3135"/>
                    <a:pt x="4089" y="2934"/>
                    <a:pt x="4007" y="2734"/>
                  </a:cubicBezTo>
                  <a:cubicBezTo>
                    <a:pt x="3967" y="2676"/>
                    <a:pt x="3918" y="2651"/>
                    <a:pt x="3869" y="2651"/>
                  </a:cubicBezTo>
                  <a:cubicBezTo>
                    <a:pt x="3815" y="2651"/>
                    <a:pt x="3760" y="2682"/>
                    <a:pt x="3717" y="2734"/>
                  </a:cubicBezTo>
                  <a:cubicBezTo>
                    <a:pt x="3636" y="2706"/>
                    <a:pt x="3548" y="2692"/>
                    <a:pt x="3460" y="2692"/>
                  </a:cubicBezTo>
                  <a:cubicBezTo>
                    <a:pt x="3168" y="2692"/>
                    <a:pt x="2879" y="2847"/>
                    <a:pt x="2847" y="3155"/>
                  </a:cubicBezTo>
                  <a:cubicBezTo>
                    <a:pt x="2847" y="3215"/>
                    <a:pt x="2847" y="3215"/>
                    <a:pt x="2889" y="3235"/>
                  </a:cubicBezTo>
                  <a:cubicBezTo>
                    <a:pt x="2785" y="3255"/>
                    <a:pt x="2723" y="3355"/>
                    <a:pt x="2785" y="3456"/>
                  </a:cubicBezTo>
                  <a:lnTo>
                    <a:pt x="3241" y="4277"/>
                  </a:lnTo>
                  <a:cubicBezTo>
                    <a:pt x="2453" y="4277"/>
                    <a:pt x="1646" y="4037"/>
                    <a:pt x="1066" y="3436"/>
                  </a:cubicBezTo>
                  <a:cubicBezTo>
                    <a:pt x="300" y="2614"/>
                    <a:pt x="-114" y="1010"/>
                    <a:pt x="1294" y="549"/>
                  </a:cubicBezTo>
                  <a:cubicBezTo>
                    <a:pt x="1642" y="444"/>
                    <a:pt x="2018" y="385"/>
                    <a:pt x="2391" y="385"/>
                  </a:cubicBezTo>
                  <a:close/>
                  <a:moveTo>
                    <a:pt x="3473" y="2929"/>
                  </a:moveTo>
                  <a:cubicBezTo>
                    <a:pt x="3618" y="2929"/>
                    <a:pt x="3756" y="2992"/>
                    <a:pt x="3821" y="3135"/>
                  </a:cubicBezTo>
                  <a:cubicBezTo>
                    <a:pt x="3841" y="3135"/>
                    <a:pt x="3841" y="3155"/>
                    <a:pt x="3841" y="3155"/>
                  </a:cubicBezTo>
                  <a:cubicBezTo>
                    <a:pt x="4586" y="4619"/>
                    <a:pt x="5498" y="6021"/>
                    <a:pt x="6616" y="7225"/>
                  </a:cubicBezTo>
                  <a:cubicBezTo>
                    <a:pt x="6554" y="7265"/>
                    <a:pt x="6533" y="7345"/>
                    <a:pt x="6533" y="7405"/>
                  </a:cubicBezTo>
                  <a:cubicBezTo>
                    <a:pt x="6327" y="7505"/>
                    <a:pt x="6119" y="7605"/>
                    <a:pt x="5933" y="7726"/>
                  </a:cubicBezTo>
                  <a:cubicBezTo>
                    <a:pt x="5912" y="7726"/>
                    <a:pt x="5912" y="7706"/>
                    <a:pt x="5912" y="7706"/>
                  </a:cubicBezTo>
                  <a:cubicBezTo>
                    <a:pt x="4918" y="6242"/>
                    <a:pt x="3965" y="4779"/>
                    <a:pt x="3054" y="3275"/>
                  </a:cubicBezTo>
                  <a:cubicBezTo>
                    <a:pt x="3054" y="3255"/>
                    <a:pt x="3033" y="3235"/>
                    <a:pt x="3013" y="3235"/>
                  </a:cubicBezTo>
                  <a:cubicBezTo>
                    <a:pt x="3013" y="3215"/>
                    <a:pt x="3033" y="3215"/>
                    <a:pt x="3033" y="3195"/>
                  </a:cubicBezTo>
                  <a:cubicBezTo>
                    <a:pt x="3103" y="3028"/>
                    <a:pt x="3293" y="2929"/>
                    <a:pt x="3473" y="2929"/>
                  </a:cubicBezTo>
                  <a:close/>
                  <a:moveTo>
                    <a:pt x="17148" y="10044"/>
                  </a:moveTo>
                  <a:cubicBezTo>
                    <a:pt x="17407" y="10044"/>
                    <a:pt x="17665" y="10046"/>
                    <a:pt x="17923" y="10051"/>
                  </a:cubicBezTo>
                  <a:lnTo>
                    <a:pt x="17965" y="10051"/>
                  </a:lnTo>
                  <a:cubicBezTo>
                    <a:pt x="18152" y="10272"/>
                    <a:pt x="18214" y="10572"/>
                    <a:pt x="17965" y="10773"/>
                  </a:cubicBezTo>
                  <a:cubicBezTo>
                    <a:pt x="16915" y="10751"/>
                    <a:pt x="15796" y="10686"/>
                    <a:pt x="14684" y="10686"/>
                  </a:cubicBezTo>
                  <a:cubicBezTo>
                    <a:pt x="13779" y="10686"/>
                    <a:pt x="12877" y="10729"/>
                    <a:pt x="12022" y="10873"/>
                  </a:cubicBezTo>
                  <a:cubicBezTo>
                    <a:pt x="12042" y="10613"/>
                    <a:pt x="12022" y="10352"/>
                    <a:pt x="11960" y="10071"/>
                  </a:cubicBezTo>
                  <a:cubicBezTo>
                    <a:pt x="12411" y="10090"/>
                    <a:pt x="12866" y="10096"/>
                    <a:pt x="13322" y="10096"/>
                  </a:cubicBezTo>
                  <a:cubicBezTo>
                    <a:pt x="14592" y="10096"/>
                    <a:pt x="15873" y="10044"/>
                    <a:pt x="17148" y="10044"/>
                  </a:cubicBezTo>
                  <a:close/>
                  <a:moveTo>
                    <a:pt x="19027" y="8244"/>
                  </a:moveTo>
                  <a:cubicBezTo>
                    <a:pt x="20022" y="8244"/>
                    <a:pt x="21039" y="8963"/>
                    <a:pt x="21050" y="10212"/>
                  </a:cubicBezTo>
                  <a:cubicBezTo>
                    <a:pt x="21050" y="11114"/>
                    <a:pt x="20450" y="11856"/>
                    <a:pt x="19580" y="12116"/>
                  </a:cubicBezTo>
                  <a:cubicBezTo>
                    <a:pt x="19389" y="12166"/>
                    <a:pt x="19187" y="12190"/>
                    <a:pt x="18987" y="12190"/>
                  </a:cubicBezTo>
                  <a:cubicBezTo>
                    <a:pt x="18212" y="12190"/>
                    <a:pt x="17446" y="11818"/>
                    <a:pt x="17281" y="11054"/>
                  </a:cubicBezTo>
                  <a:lnTo>
                    <a:pt x="18069" y="11054"/>
                  </a:lnTo>
                  <a:cubicBezTo>
                    <a:pt x="18172" y="11054"/>
                    <a:pt x="18234" y="10954"/>
                    <a:pt x="18214" y="10853"/>
                  </a:cubicBezTo>
                  <a:cubicBezTo>
                    <a:pt x="18503" y="10572"/>
                    <a:pt x="18545" y="10031"/>
                    <a:pt x="18152" y="9830"/>
                  </a:cubicBezTo>
                  <a:cubicBezTo>
                    <a:pt x="18131" y="9811"/>
                    <a:pt x="18110" y="9811"/>
                    <a:pt x="18069" y="9811"/>
                  </a:cubicBezTo>
                  <a:cubicBezTo>
                    <a:pt x="18048" y="9751"/>
                    <a:pt x="18006" y="9730"/>
                    <a:pt x="17944" y="9730"/>
                  </a:cubicBezTo>
                  <a:cubicBezTo>
                    <a:pt x="17696" y="9730"/>
                    <a:pt x="17426" y="9710"/>
                    <a:pt x="17178" y="9710"/>
                  </a:cubicBezTo>
                  <a:cubicBezTo>
                    <a:pt x="17199" y="9710"/>
                    <a:pt x="17219" y="9670"/>
                    <a:pt x="17219" y="9650"/>
                  </a:cubicBezTo>
                  <a:cubicBezTo>
                    <a:pt x="17483" y="8683"/>
                    <a:pt x="18248" y="8244"/>
                    <a:pt x="19027" y="8244"/>
                  </a:cubicBezTo>
                  <a:close/>
                  <a:moveTo>
                    <a:pt x="8063" y="7091"/>
                  </a:moveTo>
                  <a:cubicBezTo>
                    <a:pt x="9828" y="7091"/>
                    <a:pt x="11682" y="9177"/>
                    <a:pt x="11649" y="10753"/>
                  </a:cubicBezTo>
                  <a:cubicBezTo>
                    <a:pt x="11628" y="12517"/>
                    <a:pt x="10199" y="14181"/>
                    <a:pt x="8335" y="14242"/>
                  </a:cubicBezTo>
                  <a:cubicBezTo>
                    <a:pt x="8305" y="14242"/>
                    <a:pt x="8276" y="14242"/>
                    <a:pt x="8246" y="14242"/>
                  </a:cubicBezTo>
                  <a:cubicBezTo>
                    <a:pt x="6657" y="14242"/>
                    <a:pt x="4994" y="13190"/>
                    <a:pt x="4607" y="11635"/>
                  </a:cubicBezTo>
                  <a:cubicBezTo>
                    <a:pt x="4193" y="9951"/>
                    <a:pt x="5208" y="8307"/>
                    <a:pt x="6720" y="7526"/>
                  </a:cubicBezTo>
                  <a:cubicBezTo>
                    <a:pt x="6740" y="7526"/>
                    <a:pt x="6761" y="7526"/>
                    <a:pt x="6782" y="7485"/>
                  </a:cubicBezTo>
                  <a:cubicBezTo>
                    <a:pt x="6824" y="7465"/>
                    <a:pt x="6844" y="7465"/>
                    <a:pt x="6865" y="7445"/>
                  </a:cubicBezTo>
                  <a:lnTo>
                    <a:pt x="6886" y="7445"/>
                  </a:lnTo>
                  <a:lnTo>
                    <a:pt x="6927" y="7425"/>
                  </a:lnTo>
                  <a:cubicBezTo>
                    <a:pt x="7287" y="7193"/>
                    <a:pt x="7673" y="7091"/>
                    <a:pt x="8063" y="7091"/>
                  </a:cubicBezTo>
                  <a:close/>
                  <a:moveTo>
                    <a:pt x="5726" y="13760"/>
                  </a:moveTo>
                  <a:cubicBezTo>
                    <a:pt x="6016" y="13960"/>
                    <a:pt x="6306" y="14141"/>
                    <a:pt x="6637" y="14261"/>
                  </a:cubicBezTo>
                  <a:cubicBezTo>
                    <a:pt x="5747" y="15825"/>
                    <a:pt x="4918" y="17469"/>
                    <a:pt x="4256" y="19153"/>
                  </a:cubicBezTo>
                  <a:cubicBezTo>
                    <a:pt x="4245" y="19133"/>
                    <a:pt x="4229" y="19123"/>
                    <a:pt x="4214" y="19123"/>
                  </a:cubicBezTo>
                  <a:cubicBezTo>
                    <a:pt x="4199" y="19123"/>
                    <a:pt x="4183" y="19133"/>
                    <a:pt x="4172" y="19153"/>
                  </a:cubicBezTo>
                  <a:cubicBezTo>
                    <a:pt x="4111" y="19194"/>
                    <a:pt x="4039" y="19213"/>
                    <a:pt x="3965" y="19213"/>
                  </a:cubicBezTo>
                  <a:cubicBezTo>
                    <a:pt x="3789" y="19213"/>
                    <a:pt x="3604" y="19108"/>
                    <a:pt x="3530" y="18953"/>
                  </a:cubicBezTo>
                  <a:cubicBezTo>
                    <a:pt x="4400" y="17329"/>
                    <a:pt x="4980" y="15464"/>
                    <a:pt x="5726" y="13760"/>
                  </a:cubicBezTo>
                  <a:close/>
                  <a:moveTo>
                    <a:pt x="2942" y="17911"/>
                  </a:moveTo>
                  <a:cubicBezTo>
                    <a:pt x="3184" y="17911"/>
                    <a:pt x="3424" y="17934"/>
                    <a:pt x="3655" y="17970"/>
                  </a:cubicBezTo>
                  <a:cubicBezTo>
                    <a:pt x="3572" y="18251"/>
                    <a:pt x="3510" y="18491"/>
                    <a:pt x="3448" y="18752"/>
                  </a:cubicBezTo>
                  <a:cubicBezTo>
                    <a:pt x="3432" y="18730"/>
                    <a:pt x="3411" y="18722"/>
                    <a:pt x="3392" y="18722"/>
                  </a:cubicBezTo>
                  <a:cubicBezTo>
                    <a:pt x="3356" y="18722"/>
                    <a:pt x="3324" y="18747"/>
                    <a:pt x="3324" y="18772"/>
                  </a:cubicBezTo>
                  <a:cubicBezTo>
                    <a:pt x="3258" y="19137"/>
                    <a:pt x="3607" y="19414"/>
                    <a:pt x="3942" y="19414"/>
                  </a:cubicBezTo>
                  <a:cubicBezTo>
                    <a:pt x="4029" y="19414"/>
                    <a:pt x="4116" y="19395"/>
                    <a:pt x="4193" y="19353"/>
                  </a:cubicBezTo>
                  <a:cubicBezTo>
                    <a:pt x="4226" y="19396"/>
                    <a:pt x="4276" y="19421"/>
                    <a:pt x="4325" y="19421"/>
                  </a:cubicBezTo>
                  <a:cubicBezTo>
                    <a:pt x="4369" y="19421"/>
                    <a:pt x="4412" y="19401"/>
                    <a:pt x="4442" y="19353"/>
                  </a:cubicBezTo>
                  <a:cubicBezTo>
                    <a:pt x="4483" y="19233"/>
                    <a:pt x="4566" y="19133"/>
                    <a:pt x="4607" y="18993"/>
                  </a:cubicBezTo>
                  <a:cubicBezTo>
                    <a:pt x="5130" y="20355"/>
                    <a:pt x="4005" y="21280"/>
                    <a:pt x="2848" y="21280"/>
                  </a:cubicBezTo>
                  <a:cubicBezTo>
                    <a:pt x="2217" y="21280"/>
                    <a:pt x="1578" y="21006"/>
                    <a:pt x="1191" y="20376"/>
                  </a:cubicBezTo>
                  <a:cubicBezTo>
                    <a:pt x="756" y="19634"/>
                    <a:pt x="880" y="18652"/>
                    <a:pt x="1688" y="18190"/>
                  </a:cubicBezTo>
                  <a:cubicBezTo>
                    <a:pt x="2073" y="17985"/>
                    <a:pt x="2509" y="17911"/>
                    <a:pt x="2942" y="17911"/>
                  </a:cubicBezTo>
                  <a:close/>
                  <a:moveTo>
                    <a:pt x="2360" y="0"/>
                  </a:moveTo>
                  <a:cubicBezTo>
                    <a:pt x="1872" y="0"/>
                    <a:pt x="1385" y="94"/>
                    <a:pt x="962" y="268"/>
                  </a:cubicBezTo>
                  <a:cubicBezTo>
                    <a:pt x="-218" y="769"/>
                    <a:pt x="-197" y="2133"/>
                    <a:pt x="403" y="3075"/>
                  </a:cubicBezTo>
                  <a:cubicBezTo>
                    <a:pt x="944" y="3930"/>
                    <a:pt x="1909" y="4496"/>
                    <a:pt x="2942" y="4496"/>
                  </a:cubicBezTo>
                  <a:cubicBezTo>
                    <a:pt x="3095" y="4496"/>
                    <a:pt x="3251" y="4484"/>
                    <a:pt x="3406" y="4458"/>
                  </a:cubicBezTo>
                  <a:cubicBezTo>
                    <a:pt x="4089" y="5641"/>
                    <a:pt x="4877" y="6763"/>
                    <a:pt x="5747" y="7786"/>
                  </a:cubicBezTo>
                  <a:cubicBezTo>
                    <a:pt x="5747" y="7826"/>
                    <a:pt x="5788" y="7826"/>
                    <a:pt x="5788" y="7826"/>
                  </a:cubicBezTo>
                  <a:cubicBezTo>
                    <a:pt x="4504" y="8768"/>
                    <a:pt x="3883" y="10452"/>
                    <a:pt x="4400" y="11976"/>
                  </a:cubicBezTo>
                  <a:cubicBezTo>
                    <a:pt x="4607" y="12577"/>
                    <a:pt x="5001" y="13098"/>
                    <a:pt x="5498" y="13539"/>
                  </a:cubicBezTo>
                  <a:lnTo>
                    <a:pt x="5477" y="13560"/>
                  </a:lnTo>
                  <a:cubicBezTo>
                    <a:pt x="4877" y="14883"/>
                    <a:pt x="4193" y="16286"/>
                    <a:pt x="3738" y="17730"/>
                  </a:cubicBezTo>
                  <a:cubicBezTo>
                    <a:pt x="3443" y="17632"/>
                    <a:pt x="3122" y="17581"/>
                    <a:pt x="2800" y="17581"/>
                  </a:cubicBezTo>
                  <a:cubicBezTo>
                    <a:pt x="2192" y="17581"/>
                    <a:pt x="1582" y="17764"/>
                    <a:pt x="1149" y="18171"/>
                  </a:cubicBezTo>
                  <a:cubicBezTo>
                    <a:pt x="424" y="18872"/>
                    <a:pt x="507" y="20035"/>
                    <a:pt x="1128" y="20777"/>
                  </a:cubicBezTo>
                  <a:cubicBezTo>
                    <a:pt x="1595" y="21351"/>
                    <a:pt x="2243" y="21600"/>
                    <a:pt x="2880" y="21600"/>
                  </a:cubicBezTo>
                  <a:cubicBezTo>
                    <a:pt x="4247" y="21600"/>
                    <a:pt x="5567" y="20451"/>
                    <a:pt x="4959" y="18892"/>
                  </a:cubicBezTo>
                  <a:cubicBezTo>
                    <a:pt x="4927" y="18815"/>
                    <a:pt x="4858" y="18785"/>
                    <a:pt x="4800" y="18785"/>
                  </a:cubicBezTo>
                  <a:cubicBezTo>
                    <a:pt x="4783" y="18785"/>
                    <a:pt x="4766" y="18787"/>
                    <a:pt x="4753" y="18792"/>
                  </a:cubicBezTo>
                  <a:cubicBezTo>
                    <a:pt x="5518" y="17369"/>
                    <a:pt x="6223" y="15825"/>
                    <a:pt x="6824" y="14321"/>
                  </a:cubicBezTo>
                  <a:cubicBezTo>
                    <a:pt x="7278" y="14468"/>
                    <a:pt x="7764" y="14556"/>
                    <a:pt x="8248" y="14556"/>
                  </a:cubicBezTo>
                  <a:cubicBezTo>
                    <a:pt x="8557" y="14556"/>
                    <a:pt x="8865" y="14520"/>
                    <a:pt x="9163" y="14442"/>
                  </a:cubicBezTo>
                  <a:cubicBezTo>
                    <a:pt x="10758" y="14041"/>
                    <a:pt x="11918" y="12537"/>
                    <a:pt x="12022" y="10954"/>
                  </a:cubicBezTo>
                  <a:cubicBezTo>
                    <a:pt x="12846" y="11059"/>
                    <a:pt x="13698" y="11086"/>
                    <a:pt x="14558" y="11086"/>
                  </a:cubicBezTo>
                  <a:cubicBezTo>
                    <a:pt x="15340" y="11086"/>
                    <a:pt x="16130" y="11063"/>
                    <a:pt x="16908" y="11054"/>
                  </a:cubicBezTo>
                  <a:cubicBezTo>
                    <a:pt x="17103" y="11980"/>
                    <a:pt x="18041" y="12480"/>
                    <a:pt x="18982" y="12480"/>
                  </a:cubicBezTo>
                  <a:cubicBezTo>
                    <a:pt x="19141" y="12480"/>
                    <a:pt x="19301" y="12466"/>
                    <a:pt x="19456" y="12437"/>
                  </a:cubicBezTo>
                  <a:cubicBezTo>
                    <a:pt x="20595" y="12216"/>
                    <a:pt x="21382" y="11254"/>
                    <a:pt x="21341" y="10112"/>
                  </a:cubicBezTo>
                  <a:cubicBezTo>
                    <a:pt x="21279" y="8989"/>
                    <a:pt x="20450" y="8047"/>
                    <a:pt x="19311" y="7926"/>
                  </a:cubicBezTo>
                  <a:cubicBezTo>
                    <a:pt x="19203" y="7911"/>
                    <a:pt x="19096" y="7904"/>
                    <a:pt x="18991" y="7904"/>
                  </a:cubicBezTo>
                  <a:cubicBezTo>
                    <a:pt x="17966" y="7904"/>
                    <a:pt x="17102" y="8594"/>
                    <a:pt x="16971" y="9630"/>
                  </a:cubicBezTo>
                  <a:cubicBezTo>
                    <a:pt x="16971" y="9650"/>
                    <a:pt x="16992" y="9670"/>
                    <a:pt x="17012" y="9691"/>
                  </a:cubicBezTo>
                  <a:cubicBezTo>
                    <a:pt x="16461" y="9671"/>
                    <a:pt x="15906" y="9658"/>
                    <a:pt x="15350" y="9658"/>
                  </a:cubicBezTo>
                  <a:cubicBezTo>
                    <a:pt x="14194" y="9658"/>
                    <a:pt x="13037" y="9715"/>
                    <a:pt x="11918" y="9891"/>
                  </a:cubicBezTo>
                  <a:cubicBezTo>
                    <a:pt x="11532" y="8400"/>
                    <a:pt x="9686" y="6739"/>
                    <a:pt x="7987" y="6739"/>
                  </a:cubicBezTo>
                  <a:cubicBezTo>
                    <a:pt x="7583" y="6739"/>
                    <a:pt x="7188" y="6833"/>
                    <a:pt x="6824" y="7044"/>
                  </a:cubicBezTo>
                  <a:cubicBezTo>
                    <a:pt x="5954" y="5942"/>
                    <a:pt x="5166" y="4819"/>
                    <a:pt x="4483" y="3616"/>
                  </a:cubicBezTo>
                  <a:cubicBezTo>
                    <a:pt x="5270" y="2854"/>
                    <a:pt x="5229" y="1611"/>
                    <a:pt x="4504" y="829"/>
                  </a:cubicBezTo>
                  <a:cubicBezTo>
                    <a:pt x="3976" y="255"/>
                    <a:pt x="3166" y="0"/>
                    <a:pt x="2360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50;p25"/>
            <p:cNvSpPr/>
            <p:nvPr/>
          </p:nvSpPr>
          <p:spPr>
            <a:xfrm rot="1222218">
              <a:off x="997163" y="722882"/>
              <a:ext cx="196255" cy="20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96" y="10977"/>
                  </a:moveTo>
                  <a:cubicBezTo>
                    <a:pt x="16719" y="10977"/>
                    <a:pt x="17052" y="11171"/>
                    <a:pt x="17052" y="11528"/>
                  </a:cubicBezTo>
                  <a:cubicBezTo>
                    <a:pt x="16938" y="13724"/>
                    <a:pt x="14777" y="15701"/>
                    <a:pt x="12505" y="16030"/>
                  </a:cubicBezTo>
                  <a:cubicBezTo>
                    <a:pt x="11938" y="16030"/>
                    <a:pt x="11823" y="15153"/>
                    <a:pt x="12390" y="14934"/>
                  </a:cubicBezTo>
                  <a:cubicBezTo>
                    <a:pt x="14210" y="14605"/>
                    <a:pt x="15348" y="13176"/>
                    <a:pt x="15800" y="11417"/>
                  </a:cubicBezTo>
                  <a:cubicBezTo>
                    <a:pt x="15854" y="11116"/>
                    <a:pt x="16119" y="10977"/>
                    <a:pt x="16396" y="10977"/>
                  </a:cubicBezTo>
                  <a:close/>
                  <a:moveTo>
                    <a:pt x="16891" y="14081"/>
                  </a:moveTo>
                  <a:cubicBezTo>
                    <a:pt x="17257" y="14081"/>
                    <a:pt x="17699" y="14452"/>
                    <a:pt x="17620" y="14823"/>
                  </a:cubicBezTo>
                  <a:cubicBezTo>
                    <a:pt x="17070" y="17483"/>
                    <a:pt x="13959" y="19113"/>
                    <a:pt x="11285" y="19113"/>
                  </a:cubicBezTo>
                  <a:cubicBezTo>
                    <a:pt x="11198" y="19113"/>
                    <a:pt x="11112" y="19110"/>
                    <a:pt x="11026" y="19106"/>
                  </a:cubicBezTo>
                  <a:cubicBezTo>
                    <a:pt x="10344" y="19106"/>
                    <a:pt x="10344" y="18118"/>
                    <a:pt x="11026" y="18118"/>
                  </a:cubicBezTo>
                  <a:cubicBezTo>
                    <a:pt x="11109" y="18121"/>
                    <a:pt x="11191" y="18121"/>
                    <a:pt x="11274" y="18121"/>
                  </a:cubicBezTo>
                  <a:cubicBezTo>
                    <a:pt x="13758" y="18121"/>
                    <a:pt x="15491" y="16512"/>
                    <a:pt x="16482" y="14383"/>
                  </a:cubicBezTo>
                  <a:cubicBezTo>
                    <a:pt x="16557" y="14168"/>
                    <a:pt x="16715" y="14081"/>
                    <a:pt x="16891" y="14081"/>
                  </a:cubicBezTo>
                  <a:close/>
                  <a:moveTo>
                    <a:pt x="10470" y="0"/>
                  </a:moveTo>
                  <a:cubicBezTo>
                    <a:pt x="6138" y="0"/>
                    <a:pt x="1831" y="2428"/>
                    <a:pt x="230" y="7793"/>
                  </a:cubicBezTo>
                  <a:cubicBezTo>
                    <a:pt x="230" y="7904"/>
                    <a:pt x="115" y="8123"/>
                    <a:pt x="0" y="8123"/>
                  </a:cubicBezTo>
                  <a:cubicBezTo>
                    <a:pt x="1364" y="8123"/>
                    <a:pt x="2843" y="8234"/>
                    <a:pt x="4207" y="8234"/>
                  </a:cubicBezTo>
                  <a:cubicBezTo>
                    <a:pt x="4662" y="8234"/>
                    <a:pt x="4889" y="8341"/>
                    <a:pt x="5003" y="8671"/>
                  </a:cubicBezTo>
                  <a:cubicBezTo>
                    <a:pt x="5118" y="8671"/>
                    <a:pt x="5230" y="8671"/>
                    <a:pt x="5459" y="8782"/>
                  </a:cubicBezTo>
                  <a:cubicBezTo>
                    <a:pt x="7505" y="9881"/>
                    <a:pt x="7275" y="13065"/>
                    <a:pt x="5685" y="14383"/>
                  </a:cubicBezTo>
                  <a:cubicBezTo>
                    <a:pt x="5911" y="14823"/>
                    <a:pt x="5685" y="15482"/>
                    <a:pt x="5003" y="15482"/>
                  </a:cubicBezTo>
                  <a:lnTo>
                    <a:pt x="571" y="15482"/>
                  </a:lnTo>
                  <a:cubicBezTo>
                    <a:pt x="1834" y="19582"/>
                    <a:pt x="6033" y="21600"/>
                    <a:pt x="10269" y="21600"/>
                  </a:cubicBezTo>
                  <a:cubicBezTo>
                    <a:pt x="11371" y="21600"/>
                    <a:pt x="12473" y="21465"/>
                    <a:pt x="13528" y="21194"/>
                  </a:cubicBezTo>
                  <a:cubicBezTo>
                    <a:pt x="18416" y="19765"/>
                    <a:pt x="21600" y="15482"/>
                    <a:pt x="21600" y="10758"/>
                  </a:cubicBezTo>
                  <a:cubicBezTo>
                    <a:pt x="21535" y="3933"/>
                    <a:pt x="15983" y="0"/>
                    <a:pt x="10470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51;p25"/>
            <p:cNvSpPr/>
            <p:nvPr/>
          </p:nvSpPr>
          <p:spPr>
            <a:xfrm rot="1222218">
              <a:off x="1072117" y="862268"/>
              <a:ext cx="64378" cy="4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600" fill="norm" stroke="1" extrusionOk="0">
                  <a:moveTo>
                    <a:pt x="18643" y="0"/>
                  </a:moveTo>
                  <a:cubicBezTo>
                    <a:pt x="18127" y="0"/>
                    <a:pt x="17663" y="372"/>
                    <a:pt x="17441" y="1295"/>
                  </a:cubicBezTo>
                  <a:cubicBezTo>
                    <a:pt x="14437" y="10733"/>
                    <a:pt x="9430" y="17328"/>
                    <a:pt x="1755" y="17328"/>
                  </a:cubicBezTo>
                  <a:cubicBezTo>
                    <a:pt x="-585" y="17328"/>
                    <a:pt x="-585" y="21570"/>
                    <a:pt x="1755" y="21570"/>
                  </a:cubicBezTo>
                  <a:cubicBezTo>
                    <a:pt x="1998" y="21585"/>
                    <a:pt x="2240" y="21600"/>
                    <a:pt x="2483" y="21600"/>
                  </a:cubicBezTo>
                  <a:cubicBezTo>
                    <a:pt x="10031" y="21600"/>
                    <a:pt x="19170" y="14603"/>
                    <a:pt x="20783" y="3186"/>
                  </a:cubicBezTo>
                  <a:cubicBezTo>
                    <a:pt x="21015" y="1593"/>
                    <a:pt x="19718" y="0"/>
                    <a:pt x="18643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52;p25"/>
            <p:cNvSpPr/>
            <p:nvPr/>
          </p:nvSpPr>
          <p:spPr>
            <a:xfrm rot="1222218">
              <a:off x="1094389" y="834674"/>
              <a:ext cx="47405" cy="4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600" fill="norm" stroke="1" extrusionOk="0">
                  <a:moveTo>
                    <a:pt x="17942" y="0"/>
                  </a:moveTo>
                  <a:cubicBezTo>
                    <a:pt x="16904" y="0"/>
                    <a:pt x="15910" y="630"/>
                    <a:pt x="15697" y="2116"/>
                  </a:cubicBezTo>
                  <a:cubicBezTo>
                    <a:pt x="14347" y="10192"/>
                    <a:pt x="9856" y="16376"/>
                    <a:pt x="1301" y="16842"/>
                  </a:cubicBezTo>
                  <a:cubicBezTo>
                    <a:pt x="-944" y="17322"/>
                    <a:pt x="-49" y="21600"/>
                    <a:pt x="2197" y="21600"/>
                  </a:cubicBezTo>
                  <a:cubicBezTo>
                    <a:pt x="11647" y="21120"/>
                    <a:pt x="20201" y="12564"/>
                    <a:pt x="20656" y="2582"/>
                  </a:cubicBezTo>
                  <a:cubicBezTo>
                    <a:pt x="20656" y="991"/>
                    <a:pt x="19263" y="0"/>
                    <a:pt x="17942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53;p25"/>
            <p:cNvSpPr/>
            <p:nvPr/>
          </p:nvSpPr>
          <p:spPr>
            <a:xfrm rot="1222218">
              <a:off x="749721" y="743583"/>
              <a:ext cx="307677" cy="4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223" y="0"/>
                  </a:moveTo>
                  <a:cubicBezTo>
                    <a:pt x="12927" y="0"/>
                    <a:pt x="8573" y="1472"/>
                    <a:pt x="4266" y="1472"/>
                  </a:cubicBezTo>
                  <a:cubicBezTo>
                    <a:pt x="2837" y="1472"/>
                    <a:pt x="1414" y="1308"/>
                    <a:pt x="0" y="883"/>
                  </a:cubicBezTo>
                  <a:cubicBezTo>
                    <a:pt x="215" y="8127"/>
                    <a:pt x="285" y="14340"/>
                    <a:pt x="215" y="21600"/>
                  </a:cubicBezTo>
                  <a:cubicBezTo>
                    <a:pt x="3137" y="17872"/>
                    <a:pt x="6231" y="16760"/>
                    <a:pt x="9359" y="16760"/>
                  </a:cubicBezTo>
                  <a:cubicBezTo>
                    <a:pt x="13194" y="16760"/>
                    <a:pt x="17076" y="18428"/>
                    <a:pt x="20742" y="19000"/>
                  </a:cubicBezTo>
                  <a:cubicBezTo>
                    <a:pt x="21600" y="13833"/>
                    <a:pt x="21385" y="6066"/>
                    <a:pt x="20742" y="360"/>
                  </a:cubicBezTo>
                  <a:cubicBezTo>
                    <a:pt x="20692" y="360"/>
                    <a:pt x="20676" y="589"/>
                    <a:pt x="20651" y="589"/>
                  </a:cubicBezTo>
                  <a:cubicBezTo>
                    <a:pt x="20638" y="589"/>
                    <a:pt x="20622" y="540"/>
                    <a:pt x="20597" y="360"/>
                  </a:cubicBezTo>
                  <a:cubicBezTo>
                    <a:pt x="19479" y="114"/>
                    <a:pt x="18352" y="0"/>
                    <a:pt x="17223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354;p25"/>
            <p:cNvSpPr/>
            <p:nvPr/>
          </p:nvSpPr>
          <p:spPr>
            <a:xfrm rot="1222218">
              <a:off x="397621" y="472522"/>
              <a:ext cx="353796" cy="36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9" h="21600" fill="norm" stroke="1" extrusionOk="0">
                  <a:moveTo>
                    <a:pt x="11116" y="1072"/>
                  </a:moveTo>
                  <a:cubicBezTo>
                    <a:pt x="12916" y="1313"/>
                    <a:pt x="14713" y="2040"/>
                    <a:pt x="15972" y="3372"/>
                  </a:cubicBezTo>
                  <a:cubicBezTo>
                    <a:pt x="16199" y="3601"/>
                    <a:pt x="16013" y="3899"/>
                    <a:pt x="15779" y="3899"/>
                  </a:cubicBezTo>
                  <a:cubicBezTo>
                    <a:pt x="15705" y="3899"/>
                    <a:pt x="15623" y="3869"/>
                    <a:pt x="15552" y="3796"/>
                  </a:cubicBezTo>
                  <a:cubicBezTo>
                    <a:pt x="14174" y="2584"/>
                    <a:pt x="12855" y="1858"/>
                    <a:pt x="11057" y="1436"/>
                  </a:cubicBezTo>
                  <a:cubicBezTo>
                    <a:pt x="10878" y="1374"/>
                    <a:pt x="10878" y="1072"/>
                    <a:pt x="11116" y="1072"/>
                  </a:cubicBezTo>
                  <a:close/>
                  <a:moveTo>
                    <a:pt x="10302" y="2311"/>
                  </a:moveTo>
                  <a:cubicBezTo>
                    <a:pt x="11884" y="2311"/>
                    <a:pt x="13413" y="2921"/>
                    <a:pt x="14473" y="4098"/>
                  </a:cubicBezTo>
                  <a:cubicBezTo>
                    <a:pt x="14658" y="4333"/>
                    <a:pt x="14411" y="4677"/>
                    <a:pt x="14206" y="4677"/>
                  </a:cubicBezTo>
                  <a:cubicBezTo>
                    <a:pt x="14148" y="4677"/>
                    <a:pt x="14093" y="4651"/>
                    <a:pt x="14053" y="4582"/>
                  </a:cubicBezTo>
                  <a:cubicBezTo>
                    <a:pt x="12959" y="3360"/>
                    <a:pt x="11587" y="2642"/>
                    <a:pt x="9939" y="2642"/>
                  </a:cubicBezTo>
                  <a:cubicBezTo>
                    <a:pt x="9873" y="2642"/>
                    <a:pt x="9807" y="2644"/>
                    <a:pt x="9739" y="2646"/>
                  </a:cubicBezTo>
                  <a:cubicBezTo>
                    <a:pt x="9716" y="2661"/>
                    <a:pt x="9695" y="2667"/>
                    <a:pt x="9674" y="2667"/>
                  </a:cubicBezTo>
                  <a:cubicBezTo>
                    <a:pt x="9534" y="2667"/>
                    <a:pt x="9470" y="2344"/>
                    <a:pt x="9678" y="2344"/>
                  </a:cubicBezTo>
                  <a:cubicBezTo>
                    <a:pt x="9888" y="2322"/>
                    <a:pt x="10096" y="2311"/>
                    <a:pt x="10302" y="2311"/>
                  </a:cubicBezTo>
                  <a:close/>
                  <a:moveTo>
                    <a:pt x="10157" y="0"/>
                  </a:moveTo>
                  <a:cubicBezTo>
                    <a:pt x="9023" y="0"/>
                    <a:pt x="7905" y="310"/>
                    <a:pt x="6862" y="1011"/>
                  </a:cubicBezTo>
                  <a:cubicBezTo>
                    <a:pt x="6862" y="1011"/>
                    <a:pt x="6743" y="1011"/>
                    <a:pt x="6862" y="1072"/>
                  </a:cubicBezTo>
                  <a:lnTo>
                    <a:pt x="6802" y="1072"/>
                  </a:lnTo>
                  <a:cubicBezTo>
                    <a:pt x="6683" y="1132"/>
                    <a:pt x="6622" y="1132"/>
                    <a:pt x="6563" y="1254"/>
                  </a:cubicBezTo>
                  <a:cubicBezTo>
                    <a:pt x="6442" y="1313"/>
                    <a:pt x="6384" y="1313"/>
                    <a:pt x="6323" y="1313"/>
                  </a:cubicBezTo>
                  <a:cubicBezTo>
                    <a:pt x="2009" y="3674"/>
                    <a:pt x="-928" y="8759"/>
                    <a:pt x="270" y="13723"/>
                  </a:cubicBezTo>
                  <a:cubicBezTo>
                    <a:pt x="1379" y="18436"/>
                    <a:pt x="6003" y="21600"/>
                    <a:pt x="10670" y="21600"/>
                  </a:cubicBezTo>
                  <a:cubicBezTo>
                    <a:pt x="10798" y="21600"/>
                    <a:pt x="10927" y="21598"/>
                    <a:pt x="11057" y="21592"/>
                  </a:cubicBezTo>
                  <a:cubicBezTo>
                    <a:pt x="16390" y="21352"/>
                    <a:pt x="20466" y="16326"/>
                    <a:pt x="20526" y="11060"/>
                  </a:cubicBezTo>
                  <a:cubicBezTo>
                    <a:pt x="20672" y="6302"/>
                    <a:pt x="15275" y="0"/>
                    <a:pt x="10157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355;p25"/>
            <p:cNvSpPr/>
            <p:nvPr/>
          </p:nvSpPr>
          <p:spPr>
            <a:xfrm rot="1222218">
              <a:off x="632438" y="519212"/>
              <a:ext cx="88079" cy="4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863" y="0"/>
                  </a:moveTo>
                  <a:cubicBezTo>
                    <a:pt x="-113" y="0"/>
                    <a:pt x="-351" y="2308"/>
                    <a:pt x="617" y="3228"/>
                  </a:cubicBezTo>
                  <a:cubicBezTo>
                    <a:pt x="7676" y="6002"/>
                    <a:pt x="13268" y="11552"/>
                    <a:pt x="18622" y="20811"/>
                  </a:cubicBezTo>
                  <a:cubicBezTo>
                    <a:pt x="18914" y="21366"/>
                    <a:pt x="19244" y="21600"/>
                    <a:pt x="19544" y="21600"/>
                  </a:cubicBezTo>
                  <a:cubicBezTo>
                    <a:pt x="20496" y="21600"/>
                    <a:pt x="21249" y="19322"/>
                    <a:pt x="20327" y="17569"/>
                  </a:cubicBezTo>
                  <a:cubicBezTo>
                    <a:pt x="14973" y="7857"/>
                    <a:pt x="7922" y="1840"/>
                    <a:pt x="863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356;p25"/>
            <p:cNvSpPr/>
            <p:nvPr/>
          </p:nvSpPr>
          <p:spPr>
            <a:xfrm rot="1222218">
              <a:off x="602451" y="531543"/>
              <a:ext cx="87205" cy="39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4408" y="0"/>
                  </a:moveTo>
                  <a:cubicBezTo>
                    <a:pt x="3131" y="0"/>
                    <a:pt x="1831" y="234"/>
                    <a:pt x="531" y="721"/>
                  </a:cubicBezTo>
                  <a:cubicBezTo>
                    <a:pt x="-213" y="721"/>
                    <a:pt x="-213" y="3570"/>
                    <a:pt x="774" y="3570"/>
                  </a:cubicBezTo>
                  <a:cubicBezTo>
                    <a:pt x="1510" y="3408"/>
                    <a:pt x="2238" y="3318"/>
                    <a:pt x="2951" y="3318"/>
                  </a:cubicBezTo>
                  <a:cubicBezTo>
                    <a:pt x="9216" y="3318"/>
                    <a:pt x="14652" y="9935"/>
                    <a:pt x="18881" y="20698"/>
                  </a:cubicBezTo>
                  <a:cubicBezTo>
                    <a:pt x="19163" y="21348"/>
                    <a:pt x="19445" y="21600"/>
                    <a:pt x="19719" y="21600"/>
                  </a:cubicBezTo>
                  <a:cubicBezTo>
                    <a:pt x="20666" y="21600"/>
                    <a:pt x="21387" y="18355"/>
                    <a:pt x="20619" y="16137"/>
                  </a:cubicBezTo>
                  <a:cubicBezTo>
                    <a:pt x="16500" y="5697"/>
                    <a:pt x="10673" y="0"/>
                    <a:pt x="4408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357;p25"/>
            <p:cNvSpPr/>
            <p:nvPr/>
          </p:nvSpPr>
          <p:spPr>
            <a:xfrm rot="1222218">
              <a:off x="427654" y="218619"/>
              <a:ext cx="179722" cy="24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69" y="0"/>
                  </a:moveTo>
                  <a:cubicBezTo>
                    <a:pt x="1580" y="0"/>
                    <a:pt x="470" y="448"/>
                    <a:pt x="125" y="1200"/>
                  </a:cubicBezTo>
                  <a:cubicBezTo>
                    <a:pt x="125" y="1288"/>
                    <a:pt x="125" y="1380"/>
                    <a:pt x="0" y="1380"/>
                  </a:cubicBezTo>
                  <a:lnTo>
                    <a:pt x="372" y="1650"/>
                  </a:lnTo>
                  <a:cubicBezTo>
                    <a:pt x="5711" y="8420"/>
                    <a:pt x="11543" y="14919"/>
                    <a:pt x="17379" y="21509"/>
                  </a:cubicBezTo>
                  <a:cubicBezTo>
                    <a:pt x="17504" y="21509"/>
                    <a:pt x="17504" y="21600"/>
                    <a:pt x="17504" y="21600"/>
                  </a:cubicBezTo>
                  <a:cubicBezTo>
                    <a:pt x="18621" y="21058"/>
                    <a:pt x="19860" y="20608"/>
                    <a:pt x="21102" y="20155"/>
                  </a:cubicBezTo>
                  <a:cubicBezTo>
                    <a:pt x="20977" y="19796"/>
                    <a:pt x="21102" y="19434"/>
                    <a:pt x="21600" y="19254"/>
                  </a:cubicBezTo>
                  <a:cubicBezTo>
                    <a:pt x="14772" y="13656"/>
                    <a:pt x="9309" y="7519"/>
                    <a:pt x="4966" y="1109"/>
                  </a:cubicBezTo>
                  <a:cubicBezTo>
                    <a:pt x="4841" y="1109"/>
                    <a:pt x="4841" y="929"/>
                    <a:pt x="4841" y="929"/>
                  </a:cubicBezTo>
                  <a:cubicBezTo>
                    <a:pt x="4402" y="288"/>
                    <a:pt x="3543" y="0"/>
                    <a:pt x="2669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358;p25"/>
            <p:cNvSpPr/>
            <p:nvPr/>
          </p:nvSpPr>
          <p:spPr>
            <a:xfrm rot="1222218">
              <a:off x="252518" y="743079"/>
              <a:ext cx="154937" cy="279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62" y="0"/>
                  </a:moveTo>
                  <a:cubicBezTo>
                    <a:pt x="10079" y="6784"/>
                    <a:pt x="6047" y="14125"/>
                    <a:pt x="0" y="20511"/>
                  </a:cubicBezTo>
                  <a:cubicBezTo>
                    <a:pt x="496" y="21169"/>
                    <a:pt x="1669" y="21600"/>
                    <a:pt x="2864" y="21600"/>
                  </a:cubicBezTo>
                  <a:cubicBezTo>
                    <a:pt x="3414" y="21600"/>
                    <a:pt x="3969" y="21509"/>
                    <a:pt x="4465" y="21308"/>
                  </a:cubicBezTo>
                  <a:lnTo>
                    <a:pt x="5042" y="21308"/>
                  </a:lnTo>
                  <a:cubicBezTo>
                    <a:pt x="9647" y="14765"/>
                    <a:pt x="15408" y="8140"/>
                    <a:pt x="21600" y="1996"/>
                  </a:cubicBezTo>
                  <a:cubicBezTo>
                    <a:pt x="19295" y="1517"/>
                    <a:pt x="17281" y="799"/>
                    <a:pt x="15262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359;p25"/>
            <p:cNvSpPr/>
            <p:nvPr/>
          </p:nvSpPr>
          <p:spPr>
            <a:xfrm rot="1222218">
              <a:off x="73933" y="909320"/>
              <a:ext cx="189467" cy="172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6" h="21600" fill="norm" stroke="1" extrusionOk="0">
                  <a:moveTo>
                    <a:pt x="6113" y="13724"/>
                  </a:moveTo>
                  <a:cubicBezTo>
                    <a:pt x="6145" y="13724"/>
                    <a:pt x="6180" y="13732"/>
                    <a:pt x="6215" y="13744"/>
                  </a:cubicBezTo>
                  <a:cubicBezTo>
                    <a:pt x="7032" y="14001"/>
                    <a:pt x="7844" y="14518"/>
                    <a:pt x="8657" y="14905"/>
                  </a:cubicBezTo>
                  <a:cubicBezTo>
                    <a:pt x="9168" y="15032"/>
                    <a:pt x="9576" y="15292"/>
                    <a:pt x="10084" y="15549"/>
                  </a:cubicBezTo>
                  <a:cubicBezTo>
                    <a:pt x="10521" y="15769"/>
                    <a:pt x="10357" y="16661"/>
                    <a:pt x="9978" y="16661"/>
                  </a:cubicBezTo>
                  <a:cubicBezTo>
                    <a:pt x="9917" y="16661"/>
                    <a:pt x="9849" y="16637"/>
                    <a:pt x="9779" y="16580"/>
                  </a:cubicBezTo>
                  <a:cubicBezTo>
                    <a:pt x="9371" y="16323"/>
                    <a:pt x="8863" y="16193"/>
                    <a:pt x="8352" y="15936"/>
                  </a:cubicBezTo>
                  <a:lnTo>
                    <a:pt x="8252" y="15806"/>
                  </a:lnTo>
                  <a:cubicBezTo>
                    <a:pt x="7539" y="15549"/>
                    <a:pt x="6726" y="15032"/>
                    <a:pt x="6013" y="14518"/>
                  </a:cubicBezTo>
                  <a:cubicBezTo>
                    <a:pt x="5644" y="14282"/>
                    <a:pt x="5779" y="13724"/>
                    <a:pt x="6113" y="13724"/>
                  </a:cubicBezTo>
                  <a:close/>
                  <a:moveTo>
                    <a:pt x="3208" y="13552"/>
                  </a:moveTo>
                  <a:cubicBezTo>
                    <a:pt x="3298" y="13552"/>
                    <a:pt x="3391" y="13610"/>
                    <a:pt x="3469" y="13744"/>
                  </a:cubicBezTo>
                  <a:cubicBezTo>
                    <a:pt x="5505" y="16454"/>
                    <a:pt x="7742" y="17228"/>
                    <a:pt x="10591" y="17872"/>
                  </a:cubicBezTo>
                  <a:cubicBezTo>
                    <a:pt x="11102" y="18128"/>
                    <a:pt x="10797" y="19033"/>
                    <a:pt x="10389" y="19033"/>
                  </a:cubicBezTo>
                  <a:cubicBezTo>
                    <a:pt x="10187" y="19061"/>
                    <a:pt x="9987" y="19074"/>
                    <a:pt x="9785" y="19074"/>
                  </a:cubicBezTo>
                  <a:cubicBezTo>
                    <a:pt x="7144" y="19074"/>
                    <a:pt x="4567" y="16788"/>
                    <a:pt x="2961" y="14388"/>
                  </a:cubicBezTo>
                  <a:cubicBezTo>
                    <a:pt x="2736" y="14005"/>
                    <a:pt x="2954" y="13552"/>
                    <a:pt x="3208" y="13552"/>
                  </a:cubicBezTo>
                  <a:close/>
                  <a:moveTo>
                    <a:pt x="9762" y="0"/>
                  </a:moveTo>
                  <a:cubicBezTo>
                    <a:pt x="7648" y="0"/>
                    <a:pt x="5557" y="424"/>
                    <a:pt x="3674" y="1740"/>
                  </a:cubicBezTo>
                  <a:cubicBezTo>
                    <a:pt x="-194" y="4710"/>
                    <a:pt x="-1007" y="11034"/>
                    <a:pt x="1232" y="15806"/>
                  </a:cubicBezTo>
                  <a:cubicBezTo>
                    <a:pt x="3125" y="19844"/>
                    <a:pt x="6251" y="21600"/>
                    <a:pt x="9335" y="21600"/>
                  </a:cubicBezTo>
                  <a:cubicBezTo>
                    <a:pt x="15035" y="21600"/>
                    <a:pt x="20593" y="15610"/>
                    <a:pt x="18020" y="6903"/>
                  </a:cubicBezTo>
                  <a:cubicBezTo>
                    <a:pt x="17817" y="7807"/>
                    <a:pt x="17512" y="8581"/>
                    <a:pt x="17207" y="9225"/>
                  </a:cubicBezTo>
                  <a:cubicBezTo>
                    <a:pt x="17052" y="9486"/>
                    <a:pt x="16824" y="9612"/>
                    <a:pt x="16596" y="9612"/>
                  </a:cubicBezTo>
                  <a:cubicBezTo>
                    <a:pt x="16365" y="9612"/>
                    <a:pt x="16137" y="9486"/>
                    <a:pt x="15986" y="9225"/>
                  </a:cubicBezTo>
                  <a:cubicBezTo>
                    <a:pt x="15562" y="9494"/>
                    <a:pt x="15112" y="9616"/>
                    <a:pt x="14669" y="9616"/>
                  </a:cubicBezTo>
                  <a:cubicBezTo>
                    <a:pt x="12982" y="9616"/>
                    <a:pt x="11388" y="7836"/>
                    <a:pt x="11713" y="5485"/>
                  </a:cubicBezTo>
                  <a:cubicBezTo>
                    <a:pt x="11771" y="5334"/>
                    <a:pt x="11899" y="5269"/>
                    <a:pt x="12037" y="5269"/>
                  </a:cubicBezTo>
                  <a:cubicBezTo>
                    <a:pt x="12137" y="5269"/>
                    <a:pt x="12236" y="5301"/>
                    <a:pt x="12323" y="5354"/>
                  </a:cubicBezTo>
                  <a:cubicBezTo>
                    <a:pt x="12628" y="3549"/>
                    <a:pt x="12934" y="2001"/>
                    <a:pt x="13338" y="322"/>
                  </a:cubicBezTo>
                  <a:cubicBezTo>
                    <a:pt x="12162" y="134"/>
                    <a:pt x="10958" y="0"/>
                    <a:pt x="9762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360;p25"/>
            <p:cNvSpPr/>
            <p:nvPr/>
          </p:nvSpPr>
          <p:spPr>
            <a:xfrm rot="1222218">
              <a:off x="356257" y="56873"/>
              <a:ext cx="216702" cy="20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3" h="21600" fill="norm" stroke="1" extrusionOk="0">
                  <a:moveTo>
                    <a:pt x="10737" y="1858"/>
                  </a:moveTo>
                  <a:cubicBezTo>
                    <a:pt x="10762" y="1858"/>
                    <a:pt x="10787" y="1862"/>
                    <a:pt x="10815" y="1872"/>
                  </a:cubicBezTo>
                  <a:cubicBezTo>
                    <a:pt x="12922" y="2869"/>
                    <a:pt x="14765" y="4976"/>
                    <a:pt x="15644" y="7523"/>
                  </a:cubicBezTo>
                  <a:cubicBezTo>
                    <a:pt x="15703" y="7897"/>
                    <a:pt x="15400" y="8219"/>
                    <a:pt x="15118" y="8219"/>
                  </a:cubicBezTo>
                  <a:cubicBezTo>
                    <a:pt x="14982" y="8219"/>
                    <a:pt x="14851" y="8146"/>
                    <a:pt x="14765" y="7967"/>
                  </a:cubicBezTo>
                  <a:cubicBezTo>
                    <a:pt x="13712" y="5641"/>
                    <a:pt x="12570" y="3643"/>
                    <a:pt x="10640" y="2757"/>
                  </a:cubicBezTo>
                  <a:cubicBezTo>
                    <a:pt x="10313" y="2449"/>
                    <a:pt x="10440" y="1858"/>
                    <a:pt x="10737" y="1858"/>
                  </a:cubicBezTo>
                  <a:close/>
                  <a:moveTo>
                    <a:pt x="8464" y="0"/>
                  </a:moveTo>
                  <a:cubicBezTo>
                    <a:pt x="6944" y="0"/>
                    <a:pt x="5431" y="308"/>
                    <a:pt x="4053" y="875"/>
                  </a:cubicBezTo>
                  <a:cubicBezTo>
                    <a:pt x="-2005" y="3534"/>
                    <a:pt x="-336" y="12397"/>
                    <a:pt x="2999" y="16831"/>
                  </a:cubicBezTo>
                  <a:cubicBezTo>
                    <a:pt x="5378" y="20046"/>
                    <a:pt x="8575" y="21600"/>
                    <a:pt x="11877" y="21600"/>
                  </a:cubicBezTo>
                  <a:cubicBezTo>
                    <a:pt x="11990" y="21600"/>
                    <a:pt x="12104" y="21600"/>
                    <a:pt x="12220" y="21597"/>
                  </a:cubicBezTo>
                  <a:lnTo>
                    <a:pt x="10288" y="16943"/>
                  </a:lnTo>
                  <a:cubicBezTo>
                    <a:pt x="10025" y="16386"/>
                    <a:pt x="10377" y="15833"/>
                    <a:pt x="10726" y="15721"/>
                  </a:cubicBezTo>
                  <a:cubicBezTo>
                    <a:pt x="10640" y="15613"/>
                    <a:pt x="10640" y="15501"/>
                    <a:pt x="10640" y="15281"/>
                  </a:cubicBezTo>
                  <a:cubicBezTo>
                    <a:pt x="10707" y="13577"/>
                    <a:pt x="11865" y="12723"/>
                    <a:pt x="13116" y="12723"/>
                  </a:cubicBezTo>
                  <a:cubicBezTo>
                    <a:pt x="13490" y="12723"/>
                    <a:pt x="13873" y="12800"/>
                    <a:pt x="14239" y="12954"/>
                  </a:cubicBezTo>
                  <a:cubicBezTo>
                    <a:pt x="14422" y="12663"/>
                    <a:pt x="14677" y="12495"/>
                    <a:pt x="14918" y="12495"/>
                  </a:cubicBezTo>
                  <a:cubicBezTo>
                    <a:pt x="15137" y="12495"/>
                    <a:pt x="15342" y="12635"/>
                    <a:pt x="15467" y="12954"/>
                  </a:cubicBezTo>
                  <a:lnTo>
                    <a:pt x="16784" y="16278"/>
                  </a:lnTo>
                  <a:cubicBezTo>
                    <a:pt x="19595" y="12177"/>
                    <a:pt x="18627" y="5641"/>
                    <a:pt x="15118" y="2425"/>
                  </a:cubicBezTo>
                  <a:cubicBezTo>
                    <a:pt x="13196" y="742"/>
                    <a:pt x="10820" y="0"/>
                    <a:pt x="8464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361;p25"/>
            <p:cNvSpPr/>
            <p:nvPr/>
          </p:nvSpPr>
          <p:spPr>
            <a:xfrm rot="1222218">
              <a:off x="494305" y="90948"/>
              <a:ext cx="63056" cy="6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6" h="21600" fill="norm" stroke="1" extrusionOk="0">
                  <a:moveTo>
                    <a:pt x="1087" y="0"/>
                  </a:moveTo>
                  <a:cubicBezTo>
                    <a:pt x="16" y="0"/>
                    <a:pt x="-412" y="2373"/>
                    <a:pt x="488" y="2699"/>
                  </a:cubicBezTo>
                  <a:cubicBezTo>
                    <a:pt x="8626" y="6746"/>
                    <a:pt x="13038" y="13016"/>
                    <a:pt x="17108" y="20751"/>
                  </a:cubicBezTo>
                  <a:cubicBezTo>
                    <a:pt x="17547" y="21344"/>
                    <a:pt x="18168" y="21600"/>
                    <a:pt x="18768" y="21600"/>
                  </a:cubicBezTo>
                  <a:cubicBezTo>
                    <a:pt x="20021" y="21600"/>
                    <a:pt x="21188" y="20518"/>
                    <a:pt x="20503" y="19274"/>
                  </a:cubicBezTo>
                  <a:cubicBezTo>
                    <a:pt x="17108" y="11178"/>
                    <a:pt x="9644" y="4176"/>
                    <a:pt x="1505" y="116"/>
                  </a:cubicBezTo>
                  <a:cubicBezTo>
                    <a:pt x="1355" y="35"/>
                    <a:pt x="1216" y="0"/>
                    <a:pt x="1087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362;p25"/>
            <p:cNvSpPr/>
            <p:nvPr/>
          </p:nvSpPr>
          <p:spPr>
            <a:xfrm rot="1222218">
              <a:off x="89030" y="1006735"/>
              <a:ext cx="81539" cy="43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600" fill="norm" stroke="1" extrusionOk="0">
                  <a:moveTo>
                    <a:pt x="848" y="0"/>
                  </a:moveTo>
                  <a:cubicBezTo>
                    <a:pt x="135" y="0"/>
                    <a:pt x="-321" y="1545"/>
                    <a:pt x="276" y="3090"/>
                  </a:cubicBezTo>
                  <a:cubicBezTo>
                    <a:pt x="4412" y="13005"/>
                    <a:pt x="11242" y="21600"/>
                    <a:pt x="17864" y="21600"/>
                  </a:cubicBezTo>
                  <a:cubicBezTo>
                    <a:pt x="18386" y="21600"/>
                    <a:pt x="18917" y="21552"/>
                    <a:pt x="19439" y="21439"/>
                  </a:cubicBezTo>
                  <a:cubicBezTo>
                    <a:pt x="20749" y="20924"/>
                    <a:pt x="21279" y="17866"/>
                    <a:pt x="19961" y="16852"/>
                  </a:cubicBezTo>
                  <a:cubicBezTo>
                    <a:pt x="12609" y="14309"/>
                    <a:pt x="6840" y="11251"/>
                    <a:pt x="1585" y="547"/>
                  </a:cubicBezTo>
                  <a:cubicBezTo>
                    <a:pt x="1328" y="161"/>
                    <a:pt x="1080" y="0"/>
                    <a:pt x="848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0" name="Google Shape;363;p25"/>
            <p:cNvSpPr/>
            <p:nvPr/>
          </p:nvSpPr>
          <p:spPr>
            <a:xfrm rot="1222218">
              <a:off x="121330" y="1012528"/>
              <a:ext cx="46223" cy="2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5" h="21600" fill="norm" stroke="1" extrusionOk="0">
                  <a:moveTo>
                    <a:pt x="1488" y="0"/>
                  </a:moveTo>
                  <a:cubicBezTo>
                    <a:pt x="-42" y="0"/>
                    <a:pt x="-679" y="4989"/>
                    <a:pt x="978" y="5902"/>
                  </a:cubicBezTo>
                  <a:cubicBezTo>
                    <a:pt x="4123" y="9735"/>
                    <a:pt x="7706" y="11682"/>
                    <a:pt x="10850" y="15515"/>
                  </a:cubicBezTo>
                  <a:cubicBezTo>
                    <a:pt x="10850" y="16489"/>
                    <a:pt x="11290" y="16489"/>
                    <a:pt x="11290" y="16489"/>
                  </a:cubicBezTo>
                  <a:cubicBezTo>
                    <a:pt x="13542" y="18406"/>
                    <a:pt x="15340" y="20353"/>
                    <a:pt x="17578" y="21296"/>
                  </a:cubicBezTo>
                  <a:cubicBezTo>
                    <a:pt x="17819" y="21509"/>
                    <a:pt x="18060" y="21600"/>
                    <a:pt x="18272" y="21600"/>
                  </a:cubicBezTo>
                  <a:cubicBezTo>
                    <a:pt x="20071" y="21600"/>
                    <a:pt x="20921" y="15303"/>
                    <a:pt x="18924" y="13599"/>
                  </a:cubicBezTo>
                  <a:cubicBezTo>
                    <a:pt x="17125" y="11682"/>
                    <a:pt x="14887" y="10709"/>
                    <a:pt x="12635" y="8792"/>
                  </a:cubicBezTo>
                  <a:cubicBezTo>
                    <a:pt x="9052" y="5902"/>
                    <a:pt x="5468" y="2038"/>
                    <a:pt x="1871" y="122"/>
                  </a:cubicBezTo>
                  <a:cubicBezTo>
                    <a:pt x="1743" y="30"/>
                    <a:pt x="1601" y="0"/>
                    <a:pt x="1488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5" name="Google Shape;364;p25"/>
          <p:cNvGrpSpPr/>
          <p:nvPr/>
        </p:nvGrpSpPr>
        <p:grpSpPr>
          <a:xfrm>
            <a:off x="930491" y="1093463"/>
            <a:ext cx="191523" cy="191096"/>
            <a:chOff x="0" y="0"/>
            <a:chExt cx="191521" cy="191095"/>
          </a:xfrm>
        </p:grpSpPr>
        <p:sp>
          <p:nvSpPr>
            <p:cNvPr id="482" name="Google Shape;365;p25"/>
            <p:cNvSpPr/>
            <p:nvPr/>
          </p:nvSpPr>
          <p:spPr>
            <a:xfrm>
              <a:off x="21568" y="19043"/>
              <a:ext cx="150232" cy="15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45" h="21600" fill="norm" stroke="1" extrusionOk="0">
                  <a:moveTo>
                    <a:pt x="7067" y="0"/>
                  </a:moveTo>
                  <a:cubicBezTo>
                    <a:pt x="6013" y="0"/>
                    <a:pt x="4940" y="151"/>
                    <a:pt x="3890" y="450"/>
                  </a:cubicBezTo>
                  <a:lnTo>
                    <a:pt x="3773" y="450"/>
                  </a:lnTo>
                  <a:cubicBezTo>
                    <a:pt x="3773" y="739"/>
                    <a:pt x="3773" y="1175"/>
                    <a:pt x="3415" y="1322"/>
                  </a:cubicBezTo>
                  <a:cubicBezTo>
                    <a:pt x="-2925" y="8037"/>
                    <a:pt x="159" y="21600"/>
                    <a:pt x="7764" y="21600"/>
                  </a:cubicBezTo>
                  <a:cubicBezTo>
                    <a:pt x="8886" y="21600"/>
                    <a:pt x="10102" y="21306"/>
                    <a:pt x="11405" y="20654"/>
                  </a:cubicBezTo>
                  <a:cubicBezTo>
                    <a:pt x="15576" y="18474"/>
                    <a:pt x="18675" y="12801"/>
                    <a:pt x="16770" y="7133"/>
                  </a:cubicBezTo>
                  <a:cubicBezTo>
                    <a:pt x="15061" y="2281"/>
                    <a:pt x="11168" y="0"/>
                    <a:pt x="706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366;p25"/>
            <p:cNvSpPr/>
            <p:nvPr/>
          </p:nvSpPr>
          <p:spPr>
            <a:xfrm>
              <a:off x="0" y="0"/>
              <a:ext cx="191522" cy="19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8501" y="2359"/>
                  </a:moveTo>
                  <a:cubicBezTo>
                    <a:pt x="12016" y="2359"/>
                    <a:pt x="15551" y="4073"/>
                    <a:pt x="17057" y="7999"/>
                  </a:cubicBezTo>
                  <a:cubicBezTo>
                    <a:pt x="17807" y="9749"/>
                    <a:pt x="17807" y="11733"/>
                    <a:pt x="17057" y="13483"/>
                  </a:cubicBezTo>
                  <a:cubicBezTo>
                    <a:pt x="16311" y="15588"/>
                    <a:pt x="14386" y="17571"/>
                    <a:pt x="12246" y="18504"/>
                  </a:cubicBezTo>
                  <a:cubicBezTo>
                    <a:pt x="11152" y="19012"/>
                    <a:pt x="10085" y="19259"/>
                    <a:pt x="9079" y="19259"/>
                  </a:cubicBezTo>
                  <a:cubicBezTo>
                    <a:pt x="6850" y="19259"/>
                    <a:pt x="4912" y="18036"/>
                    <a:pt x="3585" y="15702"/>
                  </a:cubicBezTo>
                  <a:cubicBezTo>
                    <a:pt x="1768" y="12433"/>
                    <a:pt x="1768" y="6830"/>
                    <a:pt x="5297" y="3446"/>
                  </a:cubicBezTo>
                  <a:cubicBezTo>
                    <a:pt x="5509" y="3328"/>
                    <a:pt x="5618" y="3096"/>
                    <a:pt x="5618" y="2746"/>
                  </a:cubicBezTo>
                  <a:cubicBezTo>
                    <a:pt x="6546" y="2492"/>
                    <a:pt x="7525" y="2359"/>
                    <a:pt x="8501" y="2359"/>
                  </a:cubicBezTo>
                  <a:close/>
                  <a:moveTo>
                    <a:pt x="9470" y="0"/>
                  </a:moveTo>
                  <a:cubicBezTo>
                    <a:pt x="7974" y="0"/>
                    <a:pt x="6560" y="450"/>
                    <a:pt x="5297" y="1345"/>
                  </a:cubicBezTo>
                  <a:cubicBezTo>
                    <a:pt x="5189" y="1345"/>
                    <a:pt x="5189" y="1463"/>
                    <a:pt x="5189" y="1463"/>
                  </a:cubicBezTo>
                  <a:cubicBezTo>
                    <a:pt x="5081" y="1404"/>
                    <a:pt x="4922" y="1375"/>
                    <a:pt x="4760" y="1375"/>
                  </a:cubicBezTo>
                  <a:cubicBezTo>
                    <a:pt x="4601" y="1375"/>
                    <a:pt x="4439" y="1404"/>
                    <a:pt x="4334" y="1463"/>
                  </a:cubicBezTo>
                  <a:cubicBezTo>
                    <a:pt x="4118" y="1578"/>
                    <a:pt x="4014" y="1578"/>
                    <a:pt x="3906" y="1814"/>
                  </a:cubicBezTo>
                  <a:cubicBezTo>
                    <a:pt x="-264" y="4965"/>
                    <a:pt x="-798" y="11268"/>
                    <a:pt x="911" y="15702"/>
                  </a:cubicBezTo>
                  <a:cubicBezTo>
                    <a:pt x="2477" y="19466"/>
                    <a:pt x="5709" y="21600"/>
                    <a:pt x="9261" y="21600"/>
                  </a:cubicBezTo>
                  <a:cubicBezTo>
                    <a:pt x="10554" y="21600"/>
                    <a:pt x="11895" y="21316"/>
                    <a:pt x="13208" y="20723"/>
                  </a:cubicBezTo>
                  <a:cubicBezTo>
                    <a:pt x="14066" y="20491"/>
                    <a:pt x="14707" y="20022"/>
                    <a:pt x="15349" y="19440"/>
                  </a:cubicBezTo>
                  <a:cubicBezTo>
                    <a:pt x="18557" y="16989"/>
                    <a:pt x="20802" y="12433"/>
                    <a:pt x="19411" y="7766"/>
                  </a:cubicBezTo>
                  <a:cubicBezTo>
                    <a:pt x="18449" y="4729"/>
                    <a:pt x="15774" y="1814"/>
                    <a:pt x="12675" y="645"/>
                  </a:cubicBezTo>
                  <a:cubicBezTo>
                    <a:pt x="11581" y="214"/>
                    <a:pt x="10503" y="0"/>
                    <a:pt x="947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367;p25"/>
            <p:cNvSpPr/>
            <p:nvPr/>
          </p:nvSpPr>
          <p:spPr>
            <a:xfrm>
              <a:off x="50932" y="46175"/>
              <a:ext cx="42326" cy="65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1" h="21600" fill="norm" stroke="1" extrusionOk="0">
                  <a:moveTo>
                    <a:pt x="17708" y="0"/>
                  </a:moveTo>
                  <a:cubicBezTo>
                    <a:pt x="17321" y="0"/>
                    <a:pt x="16840" y="86"/>
                    <a:pt x="16298" y="281"/>
                  </a:cubicBezTo>
                  <a:cubicBezTo>
                    <a:pt x="9914" y="1306"/>
                    <a:pt x="4522" y="4383"/>
                    <a:pt x="1578" y="9165"/>
                  </a:cubicBezTo>
                  <a:cubicBezTo>
                    <a:pt x="-886" y="12921"/>
                    <a:pt x="-390" y="17369"/>
                    <a:pt x="2554" y="20445"/>
                  </a:cubicBezTo>
                  <a:cubicBezTo>
                    <a:pt x="3298" y="21211"/>
                    <a:pt x="4305" y="21600"/>
                    <a:pt x="5389" y="21600"/>
                  </a:cubicBezTo>
                  <a:cubicBezTo>
                    <a:pt x="5746" y="21600"/>
                    <a:pt x="6118" y="21557"/>
                    <a:pt x="6490" y="21470"/>
                  </a:cubicBezTo>
                  <a:lnTo>
                    <a:pt x="6970" y="21470"/>
                  </a:lnTo>
                  <a:cubicBezTo>
                    <a:pt x="7466" y="21125"/>
                    <a:pt x="8442" y="20100"/>
                    <a:pt x="8442" y="19419"/>
                  </a:cubicBezTo>
                  <a:cubicBezTo>
                    <a:pt x="6490" y="16343"/>
                    <a:pt x="6970" y="12921"/>
                    <a:pt x="8938" y="10190"/>
                  </a:cubicBezTo>
                  <a:cubicBezTo>
                    <a:pt x="10906" y="7794"/>
                    <a:pt x="13850" y="6088"/>
                    <a:pt x="17274" y="5063"/>
                  </a:cubicBezTo>
                  <a:cubicBezTo>
                    <a:pt x="19738" y="4717"/>
                    <a:pt x="20714" y="3357"/>
                    <a:pt x="19738" y="2332"/>
                  </a:cubicBezTo>
                  <a:cubicBezTo>
                    <a:pt x="19738" y="1986"/>
                    <a:pt x="19738" y="1986"/>
                    <a:pt x="19242" y="1306"/>
                  </a:cubicBezTo>
                  <a:cubicBezTo>
                    <a:pt x="19242" y="561"/>
                    <a:pt x="18731" y="0"/>
                    <a:pt x="1770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92" name="Google Shape;368;p25"/>
          <p:cNvGrpSpPr/>
          <p:nvPr/>
        </p:nvGrpSpPr>
        <p:grpSpPr>
          <a:xfrm>
            <a:off x="4286724" y="584460"/>
            <a:ext cx="479536" cy="508977"/>
            <a:chOff x="0" y="0"/>
            <a:chExt cx="479535" cy="508975"/>
          </a:xfrm>
        </p:grpSpPr>
        <p:sp>
          <p:nvSpPr>
            <p:cNvPr id="486" name="Google Shape;369;p25"/>
            <p:cNvSpPr/>
            <p:nvPr/>
          </p:nvSpPr>
          <p:spPr>
            <a:xfrm>
              <a:off x="310978" y="337871"/>
              <a:ext cx="149466" cy="153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50" h="21600" fill="norm" stroke="1" extrusionOk="0">
                  <a:moveTo>
                    <a:pt x="7106" y="0"/>
                  </a:moveTo>
                  <a:cubicBezTo>
                    <a:pt x="6046" y="0"/>
                    <a:pt x="4979" y="156"/>
                    <a:pt x="3942" y="463"/>
                  </a:cubicBezTo>
                  <a:lnTo>
                    <a:pt x="3703" y="463"/>
                  </a:lnTo>
                  <a:cubicBezTo>
                    <a:pt x="3703" y="752"/>
                    <a:pt x="3703" y="1188"/>
                    <a:pt x="3465" y="1335"/>
                  </a:cubicBezTo>
                  <a:cubicBezTo>
                    <a:pt x="-2910" y="8046"/>
                    <a:pt x="96" y="21600"/>
                    <a:pt x="7723" y="21600"/>
                  </a:cubicBezTo>
                  <a:cubicBezTo>
                    <a:pt x="8848" y="21600"/>
                    <a:pt x="10067" y="21306"/>
                    <a:pt x="11376" y="20655"/>
                  </a:cubicBezTo>
                  <a:cubicBezTo>
                    <a:pt x="15571" y="18476"/>
                    <a:pt x="18690" y="12811"/>
                    <a:pt x="16771" y="7146"/>
                  </a:cubicBezTo>
                  <a:cubicBezTo>
                    <a:pt x="14973" y="2216"/>
                    <a:pt x="11085" y="0"/>
                    <a:pt x="710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370;p25"/>
            <p:cNvSpPr/>
            <p:nvPr/>
          </p:nvSpPr>
          <p:spPr>
            <a:xfrm>
              <a:off x="287894" y="317686"/>
              <a:ext cx="191642" cy="19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5" h="21600" fill="norm" stroke="1" extrusionOk="0">
                  <a:moveTo>
                    <a:pt x="8487" y="2416"/>
                  </a:moveTo>
                  <a:cubicBezTo>
                    <a:pt x="11941" y="2416"/>
                    <a:pt x="15492" y="4003"/>
                    <a:pt x="17156" y="8016"/>
                  </a:cubicBezTo>
                  <a:cubicBezTo>
                    <a:pt x="17794" y="9765"/>
                    <a:pt x="17794" y="11629"/>
                    <a:pt x="17156" y="13378"/>
                  </a:cubicBezTo>
                  <a:cubicBezTo>
                    <a:pt x="16305" y="15594"/>
                    <a:pt x="14498" y="17461"/>
                    <a:pt x="12368" y="18511"/>
                  </a:cubicBezTo>
                  <a:cubicBezTo>
                    <a:pt x="11246" y="19015"/>
                    <a:pt x="10160" y="19265"/>
                    <a:pt x="9149" y="19265"/>
                  </a:cubicBezTo>
                  <a:cubicBezTo>
                    <a:pt x="6901" y="19265"/>
                    <a:pt x="4996" y="18043"/>
                    <a:pt x="3750" y="15712"/>
                  </a:cubicBezTo>
                  <a:cubicBezTo>
                    <a:pt x="1835" y="12446"/>
                    <a:pt x="1835" y="6849"/>
                    <a:pt x="5453" y="3465"/>
                  </a:cubicBezTo>
                  <a:cubicBezTo>
                    <a:pt x="5558" y="3351"/>
                    <a:pt x="5665" y="3001"/>
                    <a:pt x="5665" y="2765"/>
                  </a:cubicBezTo>
                  <a:cubicBezTo>
                    <a:pt x="6569" y="2537"/>
                    <a:pt x="7526" y="2416"/>
                    <a:pt x="8487" y="2416"/>
                  </a:cubicBezTo>
                  <a:close/>
                  <a:moveTo>
                    <a:pt x="9556" y="0"/>
                  </a:moveTo>
                  <a:cubicBezTo>
                    <a:pt x="8051" y="0"/>
                    <a:pt x="6639" y="446"/>
                    <a:pt x="5346" y="1366"/>
                  </a:cubicBezTo>
                  <a:cubicBezTo>
                    <a:pt x="5134" y="1366"/>
                    <a:pt x="5134" y="1484"/>
                    <a:pt x="5134" y="1484"/>
                  </a:cubicBezTo>
                  <a:cubicBezTo>
                    <a:pt x="5027" y="1425"/>
                    <a:pt x="4869" y="1396"/>
                    <a:pt x="4708" y="1396"/>
                  </a:cubicBezTo>
                  <a:cubicBezTo>
                    <a:pt x="4550" y="1396"/>
                    <a:pt x="4388" y="1425"/>
                    <a:pt x="4281" y="1484"/>
                  </a:cubicBezTo>
                  <a:cubicBezTo>
                    <a:pt x="4177" y="1602"/>
                    <a:pt x="3962" y="1602"/>
                    <a:pt x="3858" y="1716"/>
                  </a:cubicBezTo>
                  <a:cubicBezTo>
                    <a:pt x="-292" y="4982"/>
                    <a:pt x="-826" y="11279"/>
                    <a:pt x="985" y="15712"/>
                  </a:cubicBezTo>
                  <a:cubicBezTo>
                    <a:pt x="2463" y="19472"/>
                    <a:pt x="5658" y="21600"/>
                    <a:pt x="9186" y="21600"/>
                  </a:cubicBezTo>
                  <a:cubicBezTo>
                    <a:pt x="10473" y="21600"/>
                    <a:pt x="11803" y="21316"/>
                    <a:pt x="13114" y="20724"/>
                  </a:cubicBezTo>
                  <a:cubicBezTo>
                    <a:pt x="13964" y="20374"/>
                    <a:pt x="14602" y="20024"/>
                    <a:pt x="15240" y="19442"/>
                  </a:cubicBezTo>
                  <a:cubicBezTo>
                    <a:pt x="18432" y="16876"/>
                    <a:pt x="20774" y="12446"/>
                    <a:pt x="19286" y="7781"/>
                  </a:cubicBezTo>
                  <a:cubicBezTo>
                    <a:pt x="18432" y="4632"/>
                    <a:pt x="15775" y="1952"/>
                    <a:pt x="12583" y="552"/>
                  </a:cubicBezTo>
                  <a:cubicBezTo>
                    <a:pt x="11538" y="184"/>
                    <a:pt x="10527" y="0"/>
                    <a:pt x="955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371;p25"/>
            <p:cNvSpPr/>
            <p:nvPr/>
          </p:nvSpPr>
          <p:spPr>
            <a:xfrm>
              <a:off x="339961" y="363666"/>
              <a:ext cx="42517" cy="6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6" h="21600" fill="norm" stroke="1" extrusionOk="0">
                  <a:moveTo>
                    <a:pt x="16693" y="0"/>
                  </a:moveTo>
                  <a:cubicBezTo>
                    <a:pt x="16507" y="0"/>
                    <a:pt x="16321" y="21"/>
                    <a:pt x="16120" y="75"/>
                  </a:cubicBezTo>
                  <a:cubicBezTo>
                    <a:pt x="10227" y="1426"/>
                    <a:pt x="4831" y="4483"/>
                    <a:pt x="1389" y="8902"/>
                  </a:cubicBezTo>
                  <a:cubicBezTo>
                    <a:pt x="-1061" y="12977"/>
                    <a:pt x="-84" y="17053"/>
                    <a:pt x="2862" y="20452"/>
                  </a:cubicBezTo>
                  <a:cubicBezTo>
                    <a:pt x="3234" y="21214"/>
                    <a:pt x="4428" y="21600"/>
                    <a:pt x="5421" y="21600"/>
                  </a:cubicBezTo>
                  <a:cubicBezTo>
                    <a:pt x="5746" y="21600"/>
                    <a:pt x="6056" y="21557"/>
                    <a:pt x="6304" y="21471"/>
                  </a:cubicBezTo>
                  <a:lnTo>
                    <a:pt x="7281" y="21471"/>
                  </a:lnTo>
                  <a:cubicBezTo>
                    <a:pt x="7777" y="21128"/>
                    <a:pt x="8258" y="20109"/>
                    <a:pt x="8258" y="19090"/>
                  </a:cubicBezTo>
                  <a:cubicBezTo>
                    <a:pt x="6304" y="16377"/>
                    <a:pt x="7281" y="12977"/>
                    <a:pt x="8754" y="10264"/>
                  </a:cubicBezTo>
                  <a:cubicBezTo>
                    <a:pt x="10724" y="7883"/>
                    <a:pt x="13670" y="6188"/>
                    <a:pt x="17593" y="5169"/>
                  </a:cubicBezTo>
                  <a:cubicBezTo>
                    <a:pt x="20043" y="4826"/>
                    <a:pt x="20539" y="3464"/>
                    <a:pt x="20043" y="2113"/>
                  </a:cubicBezTo>
                  <a:cubicBezTo>
                    <a:pt x="20043" y="1770"/>
                    <a:pt x="20043" y="1770"/>
                    <a:pt x="19562" y="1426"/>
                  </a:cubicBezTo>
                  <a:cubicBezTo>
                    <a:pt x="18709" y="837"/>
                    <a:pt x="17856" y="0"/>
                    <a:pt x="1669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372;p25"/>
            <p:cNvSpPr/>
            <p:nvPr/>
          </p:nvSpPr>
          <p:spPr>
            <a:xfrm>
              <a:off x="-1" y="0"/>
              <a:ext cx="253749" cy="253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fill="norm" stroke="1" extrusionOk="0">
                  <a:moveTo>
                    <a:pt x="9359" y="1829"/>
                  </a:moveTo>
                  <a:cubicBezTo>
                    <a:pt x="14091" y="1829"/>
                    <a:pt x="19120" y="6303"/>
                    <a:pt x="18910" y="12374"/>
                  </a:cubicBezTo>
                  <a:cubicBezTo>
                    <a:pt x="18910" y="12725"/>
                    <a:pt x="19080" y="12903"/>
                    <a:pt x="19332" y="13168"/>
                  </a:cubicBezTo>
                  <a:cubicBezTo>
                    <a:pt x="19332" y="13168"/>
                    <a:pt x="19247" y="13168"/>
                    <a:pt x="19247" y="13254"/>
                  </a:cubicBezTo>
                  <a:cubicBezTo>
                    <a:pt x="17270" y="16976"/>
                    <a:pt x="13743" y="19824"/>
                    <a:pt x="9699" y="19824"/>
                  </a:cubicBezTo>
                  <a:cubicBezTo>
                    <a:pt x="8759" y="19824"/>
                    <a:pt x="7790" y="19671"/>
                    <a:pt x="6809" y="19340"/>
                  </a:cubicBezTo>
                  <a:cubicBezTo>
                    <a:pt x="2103" y="17664"/>
                    <a:pt x="758" y="12021"/>
                    <a:pt x="2270" y="7525"/>
                  </a:cubicBezTo>
                  <a:cubicBezTo>
                    <a:pt x="3674" y="3508"/>
                    <a:pt x="6461" y="1829"/>
                    <a:pt x="9359" y="1829"/>
                  </a:cubicBezTo>
                  <a:close/>
                  <a:moveTo>
                    <a:pt x="9821" y="0"/>
                  </a:moveTo>
                  <a:cubicBezTo>
                    <a:pt x="5811" y="0"/>
                    <a:pt x="2154" y="2748"/>
                    <a:pt x="590" y="7171"/>
                  </a:cubicBezTo>
                  <a:cubicBezTo>
                    <a:pt x="338" y="8054"/>
                    <a:pt x="169" y="8847"/>
                    <a:pt x="86" y="9816"/>
                  </a:cubicBezTo>
                  <a:cubicBezTo>
                    <a:pt x="-418" y="14136"/>
                    <a:pt x="1262" y="18897"/>
                    <a:pt x="5548" y="20837"/>
                  </a:cubicBezTo>
                  <a:cubicBezTo>
                    <a:pt x="6724" y="21344"/>
                    <a:pt x="8072" y="21600"/>
                    <a:pt x="9462" y="21600"/>
                  </a:cubicBezTo>
                  <a:cubicBezTo>
                    <a:pt x="11448" y="21600"/>
                    <a:pt x="13518" y="21079"/>
                    <a:pt x="15298" y="20044"/>
                  </a:cubicBezTo>
                  <a:cubicBezTo>
                    <a:pt x="17820" y="18632"/>
                    <a:pt x="19499" y="16341"/>
                    <a:pt x="19836" y="13697"/>
                  </a:cubicBezTo>
                  <a:lnTo>
                    <a:pt x="19836" y="13432"/>
                  </a:lnTo>
                  <a:cubicBezTo>
                    <a:pt x="20171" y="13343"/>
                    <a:pt x="20341" y="12990"/>
                    <a:pt x="20508" y="12725"/>
                  </a:cubicBezTo>
                  <a:cubicBezTo>
                    <a:pt x="20508" y="12461"/>
                    <a:pt x="20593" y="12374"/>
                    <a:pt x="20593" y="12110"/>
                  </a:cubicBezTo>
                  <a:cubicBezTo>
                    <a:pt x="21182" y="6642"/>
                    <a:pt x="17145" y="1882"/>
                    <a:pt x="12692" y="470"/>
                  </a:cubicBezTo>
                  <a:cubicBezTo>
                    <a:pt x="11732" y="153"/>
                    <a:pt x="10765" y="0"/>
                    <a:pt x="982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373;p25"/>
            <p:cNvSpPr/>
            <p:nvPr/>
          </p:nvSpPr>
          <p:spPr>
            <a:xfrm>
              <a:off x="143832" y="72655"/>
              <a:ext cx="56152" cy="10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1" h="21600" fill="norm" stroke="1" extrusionOk="0">
                  <a:moveTo>
                    <a:pt x="1006" y="0"/>
                  </a:moveTo>
                  <a:cubicBezTo>
                    <a:pt x="-93" y="443"/>
                    <a:pt x="-821" y="2229"/>
                    <a:pt x="1734" y="2672"/>
                  </a:cubicBezTo>
                  <a:cubicBezTo>
                    <a:pt x="11621" y="4901"/>
                    <a:pt x="17483" y="12466"/>
                    <a:pt x="11991" y="18703"/>
                  </a:cubicBezTo>
                  <a:cubicBezTo>
                    <a:pt x="10892" y="20039"/>
                    <a:pt x="13089" y="21375"/>
                    <a:pt x="14916" y="21600"/>
                  </a:cubicBezTo>
                  <a:cubicBezTo>
                    <a:pt x="15657" y="21375"/>
                    <a:pt x="16755" y="21150"/>
                    <a:pt x="17113" y="20482"/>
                  </a:cubicBezTo>
                  <a:cubicBezTo>
                    <a:pt x="20779" y="16699"/>
                    <a:pt x="20779" y="11355"/>
                    <a:pt x="17483" y="7123"/>
                  </a:cubicBezTo>
                  <a:cubicBezTo>
                    <a:pt x="14558" y="3340"/>
                    <a:pt x="9424" y="893"/>
                    <a:pt x="283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374;p25"/>
            <p:cNvSpPr/>
            <p:nvPr/>
          </p:nvSpPr>
          <p:spPr>
            <a:xfrm>
              <a:off x="19160" y="21131"/>
              <a:ext cx="217350" cy="21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2500" y="4976"/>
                  </a:moveTo>
                  <a:cubicBezTo>
                    <a:pt x="16586" y="6038"/>
                    <a:pt x="18242" y="11343"/>
                    <a:pt x="16393" y="15056"/>
                  </a:cubicBezTo>
                  <a:cubicBezTo>
                    <a:pt x="16294" y="15481"/>
                    <a:pt x="15907" y="15481"/>
                    <a:pt x="15710" y="15481"/>
                  </a:cubicBezTo>
                  <a:cubicBezTo>
                    <a:pt x="15127" y="15481"/>
                    <a:pt x="14641" y="14845"/>
                    <a:pt x="14933" y="13997"/>
                  </a:cubicBezTo>
                  <a:cubicBezTo>
                    <a:pt x="16393" y="11236"/>
                    <a:pt x="14835" y="7630"/>
                    <a:pt x="12208" y="6461"/>
                  </a:cubicBezTo>
                  <a:cubicBezTo>
                    <a:pt x="11529" y="6142"/>
                    <a:pt x="11722" y="5506"/>
                    <a:pt x="12014" y="5083"/>
                  </a:cubicBezTo>
                  <a:cubicBezTo>
                    <a:pt x="12208" y="4976"/>
                    <a:pt x="12404" y="4976"/>
                    <a:pt x="12500" y="4976"/>
                  </a:cubicBezTo>
                  <a:close/>
                  <a:moveTo>
                    <a:pt x="8914" y="0"/>
                  </a:moveTo>
                  <a:cubicBezTo>
                    <a:pt x="5571" y="0"/>
                    <a:pt x="2357" y="2034"/>
                    <a:pt x="726" y="6886"/>
                  </a:cubicBezTo>
                  <a:cubicBezTo>
                    <a:pt x="-1121" y="12191"/>
                    <a:pt x="532" y="19090"/>
                    <a:pt x="5980" y="20893"/>
                  </a:cubicBezTo>
                  <a:cubicBezTo>
                    <a:pt x="7212" y="21379"/>
                    <a:pt x="8435" y="21600"/>
                    <a:pt x="9621" y="21600"/>
                  </a:cubicBezTo>
                  <a:cubicBezTo>
                    <a:pt x="14162" y="21600"/>
                    <a:pt x="18202" y="18326"/>
                    <a:pt x="20285" y="13782"/>
                  </a:cubicBezTo>
                  <a:cubicBezTo>
                    <a:pt x="20285" y="13678"/>
                    <a:pt x="20479" y="13678"/>
                    <a:pt x="20479" y="13678"/>
                  </a:cubicBezTo>
                  <a:cubicBezTo>
                    <a:pt x="20187" y="13360"/>
                    <a:pt x="19994" y="13146"/>
                    <a:pt x="19994" y="12723"/>
                  </a:cubicBezTo>
                  <a:cubicBezTo>
                    <a:pt x="20113" y="5365"/>
                    <a:pt x="14343" y="0"/>
                    <a:pt x="891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96" name="Google Shape;375;p25"/>
          <p:cNvGrpSpPr/>
          <p:nvPr/>
        </p:nvGrpSpPr>
        <p:grpSpPr>
          <a:xfrm>
            <a:off x="8030728" y="3962097"/>
            <a:ext cx="253736" cy="253087"/>
            <a:chOff x="0" y="0"/>
            <a:chExt cx="253735" cy="253085"/>
          </a:xfrm>
        </p:grpSpPr>
        <p:sp>
          <p:nvSpPr>
            <p:cNvPr id="493" name="Google Shape;376;p25"/>
            <p:cNvSpPr/>
            <p:nvPr/>
          </p:nvSpPr>
          <p:spPr>
            <a:xfrm>
              <a:off x="-1" y="0"/>
              <a:ext cx="253737" cy="253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9338" y="1923"/>
                  </a:moveTo>
                  <a:cubicBezTo>
                    <a:pt x="14051" y="1923"/>
                    <a:pt x="19070" y="6398"/>
                    <a:pt x="18913" y="12466"/>
                  </a:cubicBezTo>
                  <a:cubicBezTo>
                    <a:pt x="18913" y="12819"/>
                    <a:pt x="19080" y="12995"/>
                    <a:pt x="19332" y="13259"/>
                  </a:cubicBezTo>
                  <a:cubicBezTo>
                    <a:pt x="19332" y="13259"/>
                    <a:pt x="19247" y="13259"/>
                    <a:pt x="19247" y="13348"/>
                  </a:cubicBezTo>
                  <a:cubicBezTo>
                    <a:pt x="17270" y="17066"/>
                    <a:pt x="13687" y="19916"/>
                    <a:pt x="9667" y="19916"/>
                  </a:cubicBezTo>
                  <a:cubicBezTo>
                    <a:pt x="8733" y="19916"/>
                    <a:pt x="7775" y="19760"/>
                    <a:pt x="6809" y="19429"/>
                  </a:cubicBezTo>
                  <a:cubicBezTo>
                    <a:pt x="2103" y="17665"/>
                    <a:pt x="673" y="12026"/>
                    <a:pt x="2270" y="7617"/>
                  </a:cubicBezTo>
                  <a:cubicBezTo>
                    <a:pt x="3674" y="3601"/>
                    <a:pt x="6450" y="1923"/>
                    <a:pt x="9338" y="1923"/>
                  </a:cubicBezTo>
                  <a:close/>
                  <a:moveTo>
                    <a:pt x="9778" y="0"/>
                  </a:moveTo>
                  <a:cubicBezTo>
                    <a:pt x="5784" y="0"/>
                    <a:pt x="2148" y="2700"/>
                    <a:pt x="590" y="7178"/>
                  </a:cubicBezTo>
                  <a:cubicBezTo>
                    <a:pt x="253" y="8060"/>
                    <a:pt x="169" y="8853"/>
                    <a:pt x="86" y="9822"/>
                  </a:cubicBezTo>
                  <a:cubicBezTo>
                    <a:pt x="-418" y="14141"/>
                    <a:pt x="1262" y="18811"/>
                    <a:pt x="5548" y="20840"/>
                  </a:cubicBezTo>
                  <a:cubicBezTo>
                    <a:pt x="6726" y="21347"/>
                    <a:pt x="8072" y="21600"/>
                    <a:pt x="9462" y="21600"/>
                  </a:cubicBezTo>
                  <a:cubicBezTo>
                    <a:pt x="11448" y="21600"/>
                    <a:pt x="13518" y="21082"/>
                    <a:pt x="15298" y="20047"/>
                  </a:cubicBezTo>
                  <a:cubicBezTo>
                    <a:pt x="17820" y="18636"/>
                    <a:pt x="19499" y="16343"/>
                    <a:pt x="19836" y="13699"/>
                  </a:cubicBezTo>
                  <a:lnTo>
                    <a:pt x="19836" y="13434"/>
                  </a:lnTo>
                  <a:cubicBezTo>
                    <a:pt x="20174" y="13348"/>
                    <a:pt x="20341" y="12995"/>
                    <a:pt x="20426" y="12641"/>
                  </a:cubicBezTo>
                  <a:cubicBezTo>
                    <a:pt x="20426" y="12466"/>
                    <a:pt x="20593" y="12377"/>
                    <a:pt x="20593" y="12112"/>
                  </a:cubicBezTo>
                  <a:cubicBezTo>
                    <a:pt x="21182" y="6649"/>
                    <a:pt x="17063" y="1890"/>
                    <a:pt x="12692" y="479"/>
                  </a:cubicBezTo>
                  <a:cubicBezTo>
                    <a:pt x="11716" y="156"/>
                    <a:pt x="10736" y="0"/>
                    <a:pt x="977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377;p25"/>
            <p:cNvSpPr/>
            <p:nvPr/>
          </p:nvSpPr>
          <p:spPr>
            <a:xfrm>
              <a:off x="143313" y="72752"/>
              <a:ext cx="56671" cy="10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4" h="21600" fill="norm" stroke="1" extrusionOk="0">
                  <a:moveTo>
                    <a:pt x="1190" y="0"/>
                  </a:moveTo>
                  <a:cubicBezTo>
                    <a:pt x="-279" y="443"/>
                    <a:pt x="-637" y="2223"/>
                    <a:pt x="1560" y="2673"/>
                  </a:cubicBezTo>
                  <a:cubicBezTo>
                    <a:pt x="11805" y="4895"/>
                    <a:pt x="17667" y="12470"/>
                    <a:pt x="12175" y="18484"/>
                  </a:cubicBezTo>
                  <a:cubicBezTo>
                    <a:pt x="10706" y="20046"/>
                    <a:pt x="13273" y="21382"/>
                    <a:pt x="15100" y="21600"/>
                  </a:cubicBezTo>
                  <a:cubicBezTo>
                    <a:pt x="15841" y="21382"/>
                    <a:pt x="16939" y="21157"/>
                    <a:pt x="17297" y="20489"/>
                  </a:cubicBezTo>
                  <a:cubicBezTo>
                    <a:pt x="20963" y="16705"/>
                    <a:pt x="20963" y="11359"/>
                    <a:pt x="17667" y="7125"/>
                  </a:cubicBezTo>
                  <a:cubicBezTo>
                    <a:pt x="14742" y="3341"/>
                    <a:pt x="9608" y="668"/>
                    <a:pt x="301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378;p25"/>
            <p:cNvSpPr/>
            <p:nvPr/>
          </p:nvSpPr>
          <p:spPr>
            <a:xfrm>
              <a:off x="19001" y="21228"/>
              <a:ext cx="216498" cy="209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2570" y="4988"/>
                  </a:moveTo>
                  <a:cubicBezTo>
                    <a:pt x="16579" y="6049"/>
                    <a:pt x="18338" y="11369"/>
                    <a:pt x="16480" y="15091"/>
                  </a:cubicBezTo>
                  <a:cubicBezTo>
                    <a:pt x="16381" y="15517"/>
                    <a:pt x="15992" y="15517"/>
                    <a:pt x="15795" y="15517"/>
                  </a:cubicBezTo>
                  <a:cubicBezTo>
                    <a:pt x="15113" y="15517"/>
                    <a:pt x="14622" y="14879"/>
                    <a:pt x="15014" y="14026"/>
                  </a:cubicBezTo>
                  <a:cubicBezTo>
                    <a:pt x="16480" y="11262"/>
                    <a:pt x="14915" y="7644"/>
                    <a:pt x="12181" y="6476"/>
                  </a:cubicBezTo>
                  <a:cubicBezTo>
                    <a:pt x="11595" y="6157"/>
                    <a:pt x="11690" y="5518"/>
                    <a:pt x="12082" y="5092"/>
                  </a:cubicBezTo>
                  <a:cubicBezTo>
                    <a:pt x="12181" y="4988"/>
                    <a:pt x="12474" y="4988"/>
                    <a:pt x="12570" y="4988"/>
                  </a:cubicBezTo>
                  <a:close/>
                  <a:moveTo>
                    <a:pt x="8962" y="0"/>
                  </a:moveTo>
                  <a:cubicBezTo>
                    <a:pt x="5611" y="0"/>
                    <a:pt x="2383" y="2039"/>
                    <a:pt x="744" y="6902"/>
                  </a:cubicBezTo>
                  <a:cubicBezTo>
                    <a:pt x="-1111" y="12219"/>
                    <a:pt x="451" y="19131"/>
                    <a:pt x="6024" y="20942"/>
                  </a:cubicBezTo>
                  <a:cubicBezTo>
                    <a:pt x="7222" y="21392"/>
                    <a:pt x="8416" y="21600"/>
                    <a:pt x="9573" y="21600"/>
                  </a:cubicBezTo>
                  <a:cubicBezTo>
                    <a:pt x="14178" y="21600"/>
                    <a:pt x="18282" y="18319"/>
                    <a:pt x="20390" y="13814"/>
                  </a:cubicBezTo>
                  <a:cubicBezTo>
                    <a:pt x="20390" y="13603"/>
                    <a:pt x="20489" y="13603"/>
                    <a:pt x="20489" y="13603"/>
                  </a:cubicBezTo>
                  <a:cubicBezTo>
                    <a:pt x="20291" y="13388"/>
                    <a:pt x="19998" y="13069"/>
                    <a:pt x="19998" y="12750"/>
                  </a:cubicBezTo>
                  <a:cubicBezTo>
                    <a:pt x="20180" y="5377"/>
                    <a:pt x="14409" y="0"/>
                    <a:pt x="896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9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268C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Texte du titre"/>
          <p:cNvSpPr txBox="1"/>
          <p:nvPr>
            <p:ph type="title"/>
          </p:nvPr>
        </p:nvSpPr>
        <p:spPr>
          <a:xfrm>
            <a:off x="1081499" y="2375679"/>
            <a:ext cx="6976801" cy="1673401"/>
          </a:xfrm>
          <a:prstGeom prst="rect">
            <a:avLst/>
          </a:prstGeom>
        </p:spPr>
        <p:txBody>
          <a:bodyPr/>
          <a:lstStyle>
            <a:lvl1pPr>
              <a:defRPr b="0" sz="4400">
                <a:latin typeface="Special Elite"/>
                <a:ea typeface="Special Elite"/>
                <a:cs typeface="Special Elite"/>
                <a:sym typeface="Special Elite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512" name="Texte niveau 1…"/>
          <p:cNvSpPr txBox="1"/>
          <p:nvPr>
            <p:ph type="body" sz="quarter" idx="1"/>
          </p:nvPr>
        </p:nvSpPr>
        <p:spPr>
          <a:xfrm>
            <a:off x="1820099" y="4262990"/>
            <a:ext cx="5504701" cy="493801"/>
          </a:xfrm>
          <a:prstGeom prst="rect">
            <a:avLst/>
          </a:prstGeom>
        </p:spPr>
        <p:txBody>
          <a:bodyPr anchor="ctr"/>
          <a:lstStyle>
            <a:lvl1pPr marL="342900" indent="-228600" algn="ctr">
              <a:buClrTx/>
              <a:buSzTx/>
              <a:buFontTx/>
              <a:buNone/>
              <a:defRPr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342900" indent="254000" algn="ctr">
              <a:buClrTx/>
              <a:buSzTx/>
              <a:buFontTx/>
              <a:buNone/>
              <a:defRPr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342900" indent="711200" algn="ctr">
              <a:buClrTx/>
              <a:buSzTx/>
              <a:buFontTx/>
              <a:buNone/>
              <a:defRPr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342900" indent="1168400" algn="ctr">
              <a:buClrTx/>
              <a:buSzTx/>
              <a:buFontTx/>
              <a:buNone/>
              <a:defRPr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42900" indent="1625600" algn="ctr">
              <a:buClrTx/>
              <a:buSzTx/>
              <a:buFontTx/>
              <a:buNone/>
              <a:defRPr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5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exte niveau 1…"/>
          <p:cNvSpPr txBox="1"/>
          <p:nvPr>
            <p:ph type="body" sz="quarter" idx="1"/>
          </p:nvPr>
        </p:nvSpPr>
        <p:spPr>
          <a:xfrm>
            <a:off x="580075" y="2360778"/>
            <a:ext cx="3992101" cy="2266202"/>
          </a:xfrm>
          <a:prstGeom prst="rect">
            <a:avLst/>
          </a:prstGeom>
        </p:spPr>
        <p:txBody>
          <a:bodyPr/>
          <a:lstStyle>
            <a:lvl1pPr indent="-311150">
              <a:lnSpc>
                <a:spcPct val="115000"/>
              </a:lnSpc>
              <a:buSzPts val="1200"/>
              <a:defRPr sz="1200"/>
            </a:lvl1pPr>
            <a:lvl2pPr marL="890465" indent="-287215">
              <a:lnSpc>
                <a:spcPct val="115000"/>
              </a:lnSpc>
              <a:buSzPts val="1200"/>
              <a:defRPr sz="1200"/>
            </a:lvl2pPr>
            <a:lvl3pPr marL="1347665" indent="-287215">
              <a:lnSpc>
                <a:spcPct val="115000"/>
              </a:lnSpc>
              <a:buSzPts val="1200"/>
              <a:defRPr sz="1200"/>
            </a:lvl3pPr>
            <a:lvl4pPr marL="1804865" indent="-287215">
              <a:lnSpc>
                <a:spcPct val="115000"/>
              </a:lnSpc>
              <a:buSzPts val="1200"/>
              <a:defRPr sz="1200"/>
            </a:lvl4pPr>
            <a:lvl5pPr marL="2262065" indent="-287215">
              <a:lnSpc>
                <a:spcPct val="115000"/>
              </a:lnSpc>
              <a:buSzPts val="1200"/>
              <a:defRPr sz="1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5" name="Google Shape;43;p5"/>
          <p:cNvSpPr txBox="1"/>
          <p:nvPr>
            <p:ph type="body" sz="quarter" idx="21"/>
          </p:nvPr>
        </p:nvSpPr>
        <p:spPr>
          <a:xfrm>
            <a:off x="4572125" y="2360775"/>
            <a:ext cx="3992101" cy="2256301"/>
          </a:xfrm>
          <a:prstGeom prst="rect">
            <a:avLst/>
          </a:prstGeom>
        </p:spPr>
        <p:txBody>
          <a:bodyPr/>
          <a:lstStyle/>
          <a:p>
            <a:pPr indent="-311150">
              <a:lnSpc>
                <a:spcPct val="115000"/>
              </a:lnSpc>
              <a:buClr>
                <a:srgbClr val="555555"/>
              </a:buClr>
              <a:buSzPts val="1200"/>
              <a:defRPr sz="1200"/>
            </a:pPr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grpSp>
        <p:nvGrpSpPr>
          <p:cNvPr id="85" name="Google Shape;45;p5"/>
          <p:cNvGrpSpPr/>
          <p:nvPr/>
        </p:nvGrpSpPr>
        <p:grpSpPr>
          <a:xfrm>
            <a:off x="615114" y="476615"/>
            <a:ext cx="8009230" cy="775806"/>
            <a:chOff x="0" y="0"/>
            <a:chExt cx="8009229" cy="775804"/>
          </a:xfrm>
        </p:grpSpPr>
        <p:sp>
          <p:nvSpPr>
            <p:cNvPr id="67" name="Google Shape;46;p5"/>
            <p:cNvSpPr/>
            <p:nvPr/>
          </p:nvSpPr>
          <p:spPr>
            <a:xfrm>
              <a:off x="7274359" y="44994"/>
              <a:ext cx="250064" cy="250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0" h="21600" fill="norm" stroke="1" extrusionOk="0">
                  <a:moveTo>
                    <a:pt x="10582" y="1916"/>
                  </a:moveTo>
                  <a:cubicBezTo>
                    <a:pt x="12546" y="1916"/>
                    <a:pt x="14556" y="2551"/>
                    <a:pt x="16299" y="3997"/>
                  </a:cubicBezTo>
                  <a:cubicBezTo>
                    <a:pt x="16443" y="4099"/>
                    <a:pt x="16613" y="4141"/>
                    <a:pt x="16780" y="4141"/>
                  </a:cubicBezTo>
                  <a:cubicBezTo>
                    <a:pt x="16896" y="4141"/>
                    <a:pt x="17012" y="4122"/>
                    <a:pt x="17114" y="4086"/>
                  </a:cubicBezTo>
                  <a:lnTo>
                    <a:pt x="17114" y="4348"/>
                  </a:lnTo>
                  <a:cubicBezTo>
                    <a:pt x="19315" y="8987"/>
                    <a:pt x="18906" y="15027"/>
                    <a:pt x="14505" y="18355"/>
                  </a:cubicBezTo>
                  <a:cubicBezTo>
                    <a:pt x="13264" y="19270"/>
                    <a:pt x="11913" y="19676"/>
                    <a:pt x="10572" y="19676"/>
                  </a:cubicBezTo>
                  <a:cubicBezTo>
                    <a:pt x="7689" y="19676"/>
                    <a:pt x="4845" y="17802"/>
                    <a:pt x="3174" y="15115"/>
                  </a:cubicBezTo>
                  <a:cubicBezTo>
                    <a:pt x="-1206" y="8088"/>
                    <a:pt x="4459" y="1916"/>
                    <a:pt x="10582" y="1916"/>
                  </a:cubicBezTo>
                  <a:close/>
                  <a:moveTo>
                    <a:pt x="10636" y="0"/>
                  </a:moveTo>
                  <a:cubicBezTo>
                    <a:pt x="8183" y="0"/>
                    <a:pt x="5722" y="887"/>
                    <a:pt x="3828" y="2333"/>
                  </a:cubicBezTo>
                  <a:cubicBezTo>
                    <a:pt x="-411" y="5661"/>
                    <a:pt x="-1227" y="11613"/>
                    <a:pt x="1869" y="16428"/>
                  </a:cubicBezTo>
                  <a:cubicBezTo>
                    <a:pt x="2279" y="17216"/>
                    <a:pt x="2847" y="17915"/>
                    <a:pt x="3501" y="18440"/>
                  </a:cubicBezTo>
                  <a:cubicBezTo>
                    <a:pt x="5375" y="20342"/>
                    <a:pt x="7879" y="21600"/>
                    <a:pt x="10466" y="21600"/>
                  </a:cubicBezTo>
                  <a:cubicBezTo>
                    <a:pt x="11928" y="21600"/>
                    <a:pt x="13416" y="21196"/>
                    <a:pt x="14831" y="20279"/>
                  </a:cubicBezTo>
                  <a:cubicBezTo>
                    <a:pt x="17521" y="18529"/>
                    <a:pt x="19560" y="15115"/>
                    <a:pt x="19966" y="11524"/>
                  </a:cubicBezTo>
                  <a:cubicBezTo>
                    <a:pt x="20373" y="8550"/>
                    <a:pt x="19560" y="5835"/>
                    <a:pt x="17848" y="3997"/>
                  </a:cubicBezTo>
                  <a:cubicBezTo>
                    <a:pt x="17766" y="3909"/>
                    <a:pt x="17766" y="3909"/>
                    <a:pt x="17683" y="3909"/>
                  </a:cubicBezTo>
                  <a:cubicBezTo>
                    <a:pt x="17766" y="3560"/>
                    <a:pt x="17683" y="3209"/>
                    <a:pt x="17439" y="2858"/>
                  </a:cubicBezTo>
                  <a:cubicBezTo>
                    <a:pt x="17359" y="2773"/>
                    <a:pt x="17277" y="2684"/>
                    <a:pt x="17032" y="2596"/>
                  </a:cubicBezTo>
                  <a:cubicBezTo>
                    <a:pt x="15220" y="777"/>
                    <a:pt x="12929" y="0"/>
                    <a:pt x="1063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" name="Google Shape;47;p5"/>
            <p:cNvSpPr/>
            <p:nvPr/>
          </p:nvSpPr>
          <p:spPr>
            <a:xfrm>
              <a:off x="7370805" y="97621"/>
              <a:ext cx="102217" cy="49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9051" y="0"/>
                  </a:moveTo>
                  <a:cubicBezTo>
                    <a:pt x="5849" y="0"/>
                    <a:pt x="2891" y="2280"/>
                    <a:pt x="642" y="6614"/>
                  </a:cubicBezTo>
                  <a:cubicBezTo>
                    <a:pt x="209" y="7064"/>
                    <a:pt x="0" y="7950"/>
                    <a:pt x="0" y="8401"/>
                  </a:cubicBezTo>
                  <a:cubicBezTo>
                    <a:pt x="0" y="10089"/>
                    <a:pt x="615" y="11525"/>
                    <a:pt x="1385" y="11525"/>
                  </a:cubicBezTo>
                  <a:cubicBezTo>
                    <a:pt x="1628" y="11525"/>
                    <a:pt x="1884" y="11384"/>
                    <a:pt x="2134" y="11074"/>
                  </a:cubicBezTo>
                  <a:cubicBezTo>
                    <a:pt x="4026" y="8556"/>
                    <a:pt x="6234" y="7317"/>
                    <a:pt x="8416" y="7317"/>
                  </a:cubicBezTo>
                  <a:cubicBezTo>
                    <a:pt x="12408" y="7317"/>
                    <a:pt x="16305" y="11468"/>
                    <a:pt x="17966" y="19531"/>
                  </a:cubicBezTo>
                  <a:cubicBezTo>
                    <a:pt x="18412" y="20939"/>
                    <a:pt x="19033" y="21600"/>
                    <a:pt x="19648" y="21600"/>
                  </a:cubicBezTo>
                  <a:cubicBezTo>
                    <a:pt x="20209" y="21600"/>
                    <a:pt x="20762" y="21051"/>
                    <a:pt x="21174" y="19982"/>
                  </a:cubicBezTo>
                  <a:cubicBezTo>
                    <a:pt x="21600" y="19531"/>
                    <a:pt x="21600" y="18195"/>
                    <a:pt x="21391" y="16858"/>
                  </a:cubicBezTo>
                  <a:cubicBezTo>
                    <a:pt x="19675" y="8401"/>
                    <a:pt x="15609" y="2153"/>
                    <a:pt x="11334" y="380"/>
                  </a:cubicBezTo>
                  <a:cubicBezTo>
                    <a:pt x="10564" y="127"/>
                    <a:pt x="9800" y="0"/>
                    <a:pt x="905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" name="Google Shape;48;p5"/>
            <p:cNvSpPr/>
            <p:nvPr/>
          </p:nvSpPr>
          <p:spPr>
            <a:xfrm>
              <a:off x="7295033" y="67218"/>
              <a:ext cx="208259" cy="204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032" y="3160"/>
                  </a:moveTo>
                  <a:cubicBezTo>
                    <a:pt x="12091" y="3160"/>
                    <a:pt x="14178" y="4728"/>
                    <a:pt x="15110" y="7253"/>
                  </a:cubicBezTo>
                  <a:cubicBezTo>
                    <a:pt x="15284" y="7574"/>
                    <a:pt x="15284" y="7895"/>
                    <a:pt x="15026" y="8111"/>
                  </a:cubicBezTo>
                  <a:cubicBezTo>
                    <a:pt x="14852" y="8324"/>
                    <a:pt x="14594" y="8460"/>
                    <a:pt x="14347" y="8460"/>
                  </a:cubicBezTo>
                  <a:cubicBezTo>
                    <a:pt x="14099" y="8460"/>
                    <a:pt x="13863" y="8324"/>
                    <a:pt x="13735" y="8003"/>
                  </a:cubicBezTo>
                  <a:cubicBezTo>
                    <a:pt x="13059" y="6114"/>
                    <a:pt x="11426" y="5093"/>
                    <a:pt x="9822" y="5093"/>
                  </a:cubicBezTo>
                  <a:cubicBezTo>
                    <a:pt x="8974" y="5093"/>
                    <a:pt x="8138" y="5377"/>
                    <a:pt x="7453" y="5969"/>
                  </a:cubicBezTo>
                  <a:cubicBezTo>
                    <a:pt x="7341" y="6080"/>
                    <a:pt x="7222" y="6124"/>
                    <a:pt x="7105" y="6124"/>
                  </a:cubicBezTo>
                  <a:cubicBezTo>
                    <a:pt x="6760" y="6124"/>
                    <a:pt x="6442" y="5725"/>
                    <a:pt x="6504" y="5326"/>
                  </a:cubicBezTo>
                  <a:cubicBezTo>
                    <a:pt x="6504" y="5222"/>
                    <a:pt x="6678" y="4901"/>
                    <a:pt x="6763" y="4792"/>
                  </a:cubicBezTo>
                  <a:cubicBezTo>
                    <a:pt x="7700" y="3667"/>
                    <a:pt x="8860" y="3160"/>
                    <a:pt x="10032" y="3160"/>
                  </a:cubicBezTo>
                  <a:close/>
                  <a:moveTo>
                    <a:pt x="9466" y="0"/>
                  </a:moveTo>
                  <a:cubicBezTo>
                    <a:pt x="3034" y="0"/>
                    <a:pt x="-2960" y="7547"/>
                    <a:pt x="1600" y="16138"/>
                  </a:cubicBezTo>
                  <a:cubicBezTo>
                    <a:pt x="3336" y="19380"/>
                    <a:pt x="6282" y="21600"/>
                    <a:pt x="9279" y="21600"/>
                  </a:cubicBezTo>
                  <a:cubicBezTo>
                    <a:pt x="10738" y="21600"/>
                    <a:pt x="12211" y="21076"/>
                    <a:pt x="13561" y="19883"/>
                  </a:cubicBezTo>
                  <a:cubicBezTo>
                    <a:pt x="18037" y="16030"/>
                    <a:pt x="18640" y="8645"/>
                    <a:pt x="16317" y="2974"/>
                  </a:cubicBezTo>
                  <a:lnTo>
                    <a:pt x="16317" y="2653"/>
                  </a:lnTo>
                  <a:cubicBezTo>
                    <a:pt x="16208" y="2697"/>
                    <a:pt x="16086" y="2721"/>
                    <a:pt x="15963" y="2721"/>
                  </a:cubicBezTo>
                  <a:cubicBezTo>
                    <a:pt x="15787" y="2721"/>
                    <a:pt x="15607" y="2670"/>
                    <a:pt x="15455" y="2545"/>
                  </a:cubicBezTo>
                  <a:cubicBezTo>
                    <a:pt x="13637" y="777"/>
                    <a:pt x="11529" y="0"/>
                    <a:pt x="946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" name="Google Shape;49;p5"/>
            <p:cNvSpPr/>
            <p:nvPr/>
          </p:nvSpPr>
          <p:spPr>
            <a:xfrm>
              <a:off x="7840712" y="605417"/>
              <a:ext cx="149528" cy="14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72" h="21600" fill="norm" stroke="1" extrusionOk="0">
                  <a:moveTo>
                    <a:pt x="7594" y="0"/>
                  </a:moveTo>
                  <a:cubicBezTo>
                    <a:pt x="5632" y="0"/>
                    <a:pt x="3702" y="950"/>
                    <a:pt x="2287" y="3088"/>
                  </a:cubicBezTo>
                  <a:cubicBezTo>
                    <a:pt x="-1317" y="8278"/>
                    <a:pt x="-304" y="15540"/>
                    <a:pt x="2849" y="20430"/>
                  </a:cubicBezTo>
                  <a:lnTo>
                    <a:pt x="2849" y="20575"/>
                  </a:lnTo>
                  <a:cubicBezTo>
                    <a:pt x="2998" y="20575"/>
                    <a:pt x="3201" y="20510"/>
                    <a:pt x="3382" y="20510"/>
                  </a:cubicBezTo>
                  <a:cubicBezTo>
                    <a:pt x="3474" y="20510"/>
                    <a:pt x="3563" y="20528"/>
                    <a:pt x="3638" y="20575"/>
                  </a:cubicBezTo>
                  <a:cubicBezTo>
                    <a:pt x="4861" y="21282"/>
                    <a:pt x="6115" y="21600"/>
                    <a:pt x="7338" y="21600"/>
                  </a:cubicBezTo>
                  <a:cubicBezTo>
                    <a:pt x="14322" y="21600"/>
                    <a:pt x="20283" y="11207"/>
                    <a:pt x="13768" y="3388"/>
                  </a:cubicBezTo>
                  <a:cubicBezTo>
                    <a:pt x="12143" y="1249"/>
                    <a:pt x="9847" y="0"/>
                    <a:pt x="75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" name="Google Shape;50;p5"/>
            <p:cNvSpPr/>
            <p:nvPr/>
          </p:nvSpPr>
          <p:spPr>
            <a:xfrm>
              <a:off x="7821460" y="585437"/>
              <a:ext cx="187770" cy="19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0" h="21600" fill="norm" stroke="1" extrusionOk="0">
                  <a:moveTo>
                    <a:pt x="9804" y="2562"/>
                  </a:moveTo>
                  <a:cubicBezTo>
                    <a:pt x="11805" y="2562"/>
                    <a:pt x="13914" y="3464"/>
                    <a:pt x="15489" y="5014"/>
                  </a:cubicBezTo>
                  <a:cubicBezTo>
                    <a:pt x="18449" y="7896"/>
                    <a:pt x="19107" y="11470"/>
                    <a:pt x="17023" y="14697"/>
                  </a:cubicBezTo>
                  <a:cubicBezTo>
                    <a:pt x="15492" y="17070"/>
                    <a:pt x="12595" y="18944"/>
                    <a:pt x="9382" y="18944"/>
                  </a:cubicBezTo>
                  <a:cubicBezTo>
                    <a:pt x="8225" y="18944"/>
                    <a:pt x="7031" y="18700"/>
                    <a:pt x="5840" y="18154"/>
                  </a:cubicBezTo>
                  <a:cubicBezTo>
                    <a:pt x="5677" y="18038"/>
                    <a:pt x="5539" y="17979"/>
                    <a:pt x="5414" y="17979"/>
                  </a:cubicBezTo>
                  <a:cubicBezTo>
                    <a:pt x="5293" y="17979"/>
                    <a:pt x="5182" y="18038"/>
                    <a:pt x="5071" y="18154"/>
                  </a:cubicBezTo>
                  <a:cubicBezTo>
                    <a:pt x="2222" y="14697"/>
                    <a:pt x="796" y="9050"/>
                    <a:pt x="4414" y="4901"/>
                  </a:cubicBezTo>
                  <a:cubicBezTo>
                    <a:pt x="5622" y="3402"/>
                    <a:pt x="7156" y="2594"/>
                    <a:pt x="9129" y="2594"/>
                  </a:cubicBezTo>
                  <a:cubicBezTo>
                    <a:pt x="9354" y="2573"/>
                    <a:pt x="9579" y="2562"/>
                    <a:pt x="9804" y="2562"/>
                  </a:cubicBezTo>
                  <a:close/>
                  <a:moveTo>
                    <a:pt x="9513" y="0"/>
                  </a:moveTo>
                  <a:cubicBezTo>
                    <a:pt x="7263" y="0"/>
                    <a:pt x="5006" y="822"/>
                    <a:pt x="3209" y="2711"/>
                  </a:cubicBezTo>
                  <a:cubicBezTo>
                    <a:pt x="796" y="5014"/>
                    <a:pt x="-191" y="8704"/>
                    <a:pt x="31" y="12390"/>
                  </a:cubicBezTo>
                  <a:cubicBezTo>
                    <a:pt x="249" y="15389"/>
                    <a:pt x="1675" y="17692"/>
                    <a:pt x="3867" y="19075"/>
                  </a:cubicBezTo>
                  <a:cubicBezTo>
                    <a:pt x="3977" y="19075"/>
                    <a:pt x="3977" y="19304"/>
                    <a:pt x="4195" y="19304"/>
                  </a:cubicBezTo>
                  <a:cubicBezTo>
                    <a:pt x="4195" y="19537"/>
                    <a:pt x="4306" y="19995"/>
                    <a:pt x="4524" y="20112"/>
                  </a:cubicBezTo>
                  <a:cubicBezTo>
                    <a:pt x="4742" y="20228"/>
                    <a:pt x="4853" y="20228"/>
                    <a:pt x="4964" y="20457"/>
                  </a:cubicBezTo>
                  <a:cubicBezTo>
                    <a:pt x="6359" y="21243"/>
                    <a:pt x="7872" y="21600"/>
                    <a:pt x="9382" y="21600"/>
                  </a:cubicBezTo>
                  <a:cubicBezTo>
                    <a:pt x="12736" y="21600"/>
                    <a:pt x="16081" y="19853"/>
                    <a:pt x="18120" y="17230"/>
                  </a:cubicBezTo>
                  <a:cubicBezTo>
                    <a:pt x="21409" y="13082"/>
                    <a:pt x="20862" y="6976"/>
                    <a:pt x="16915" y="3173"/>
                  </a:cubicBezTo>
                  <a:cubicBezTo>
                    <a:pt x="16365" y="2482"/>
                    <a:pt x="15489" y="2020"/>
                    <a:pt x="14831" y="1557"/>
                  </a:cubicBezTo>
                  <a:cubicBezTo>
                    <a:pt x="13238" y="564"/>
                    <a:pt x="11379" y="0"/>
                    <a:pt x="951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" name="Google Shape;51;p5"/>
            <p:cNvSpPr/>
            <p:nvPr/>
          </p:nvSpPr>
          <p:spPr>
            <a:xfrm>
              <a:off x="7871738" y="705828"/>
              <a:ext cx="66881" cy="25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fill="norm" stroke="1" extrusionOk="0">
                  <a:moveTo>
                    <a:pt x="2301" y="0"/>
                  </a:moveTo>
                  <a:cubicBezTo>
                    <a:pt x="1700" y="0"/>
                    <a:pt x="1049" y="408"/>
                    <a:pt x="570" y="842"/>
                  </a:cubicBezTo>
                  <a:lnTo>
                    <a:pt x="245" y="1712"/>
                  </a:lnTo>
                  <a:cubicBezTo>
                    <a:pt x="-81" y="4293"/>
                    <a:pt x="-81" y="6005"/>
                    <a:pt x="245" y="8586"/>
                  </a:cubicBezTo>
                  <a:cubicBezTo>
                    <a:pt x="2942" y="16574"/>
                    <a:pt x="6464" y="21600"/>
                    <a:pt x="10556" y="21600"/>
                  </a:cubicBezTo>
                  <a:cubicBezTo>
                    <a:pt x="10882" y="21600"/>
                    <a:pt x="11197" y="21573"/>
                    <a:pt x="11533" y="21491"/>
                  </a:cubicBezTo>
                  <a:cubicBezTo>
                    <a:pt x="15717" y="20649"/>
                    <a:pt x="18944" y="16329"/>
                    <a:pt x="20878" y="7743"/>
                  </a:cubicBezTo>
                  <a:cubicBezTo>
                    <a:pt x="21519" y="5162"/>
                    <a:pt x="21203" y="1712"/>
                    <a:pt x="20552" y="842"/>
                  </a:cubicBezTo>
                  <a:lnTo>
                    <a:pt x="19911" y="842"/>
                  </a:lnTo>
                  <a:cubicBezTo>
                    <a:pt x="19646" y="489"/>
                    <a:pt x="19320" y="272"/>
                    <a:pt x="19015" y="272"/>
                  </a:cubicBezTo>
                  <a:cubicBezTo>
                    <a:pt x="18577" y="272"/>
                    <a:pt x="18170" y="706"/>
                    <a:pt x="17977" y="1712"/>
                  </a:cubicBezTo>
                  <a:cubicBezTo>
                    <a:pt x="16043" y="7743"/>
                    <a:pt x="13142" y="10325"/>
                    <a:pt x="10241" y="10325"/>
                  </a:cubicBezTo>
                  <a:cubicBezTo>
                    <a:pt x="7665" y="10325"/>
                    <a:pt x="5406" y="7743"/>
                    <a:pt x="3797" y="1712"/>
                  </a:cubicBezTo>
                  <a:cubicBezTo>
                    <a:pt x="3471" y="408"/>
                    <a:pt x="2901" y="0"/>
                    <a:pt x="230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" name="Google Shape;52;p5"/>
            <p:cNvSpPr/>
            <p:nvPr/>
          </p:nvSpPr>
          <p:spPr>
            <a:xfrm>
              <a:off x="6696259" y="413478"/>
              <a:ext cx="148786" cy="14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6" h="21600" fill="norm" stroke="1" extrusionOk="0">
                  <a:moveTo>
                    <a:pt x="7599" y="0"/>
                  </a:moveTo>
                  <a:cubicBezTo>
                    <a:pt x="5616" y="0"/>
                    <a:pt x="3662" y="948"/>
                    <a:pt x="2179" y="3082"/>
                  </a:cubicBezTo>
                  <a:cubicBezTo>
                    <a:pt x="-1234" y="8405"/>
                    <a:pt x="-325" y="15502"/>
                    <a:pt x="2746" y="20381"/>
                  </a:cubicBezTo>
                  <a:lnTo>
                    <a:pt x="2746" y="20531"/>
                  </a:lnTo>
                  <a:cubicBezTo>
                    <a:pt x="2976" y="20531"/>
                    <a:pt x="3152" y="20465"/>
                    <a:pt x="3346" y="20465"/>
                  </a:cubicBezTo>
                  <a:cubicBezTo>
                    <a:pt x="3443" y="20465"/>
                    <a:pt x="3544" y="20479"/>
                    <a:pt x="3659" y="20531"/>
                  </a:cubicBezTo>
                  <a:cubicBezTo>
                    <a:pt x="4898" y="21268"/>
                    <a:pt x="6170" y="21600"/>
                    <a:pt x="7412" y="21600"/>
                  </a:cubicBezTo>
                  <a:cubicBezTo>
                    <a:pt x="14378" y="21600"/>
                    <a:pt x="20366" y="11160"/>
                    <a:pt x="13896" y="3376"/>
                  </a:cubicBezTo>
                  <a:cubicBezTo>
                    <a:pt x="12194" y="1247"/>
                    <a:pt x="9877" y="0"/>
                    <a:pt x="75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" name="Google Shape;53;p5"/>
            <p:cNvSpPr/>
            <p:nvPr/>
          </p:nvSpPr>
          <p:spPr>
            <a:xfrm>
              <a:off x="6677309" y="393466"/>
              <a:ext cx="188323" cy="190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290" y="2587"/>
                  </a:moveTo>
                  <a:cubicBezTo>
                    <a:pt x="11360" y="2587"/>
                    <a:pt x="13656" y="3399"/>
                    <a:pt x="15284" y="5018"/>
                  </a:cubicBezTo>
                  <a:cubicBezTo>
                    <a:pt x="18105" y="7900"/>
                    <a:pt x="18756" y="11470"/>
                    <a:pt x="16696" y="14697"/>
                  </a:cubicBezTo>
                  <a:cubicBezTo>
                    <a:pt x="15274" y="17132"/>
                    <a:pt x="12412" y="19013"/>
                    <a:pt x="9245" y="19013"/>
                  </a:cubicBezTo>
                  <a:cubicBezTo>
                    <a:pt x="8063" y="19013"/>
                    <a:pt x="6836" y="18751"/>
                    <a:pt x="5622" y="18154"/>
                  </a:cubicBezTo>
                  <a:cubicBezTo>
                    <a:pt x="5516" y="18096"/>
                    <a:pt x="5379" y="18067"/>
                    <a:pt x="5259" y="18067"/>
                  </a:cubicBezTo>
                  <a:cubicBezTo>
                    <a:pt x="5136" y="18067"/>
                    <a:pt x="5026" y="18096"/>
                    <a:pt x="4971" y="18154"/>
                  </a:cubicBezTo>
                  <a:cubicBezTo>
                    <a:pt x="2150" y="14697"/>
                    <a:pt x="848" y="9050"/>
                    <a:pt x="4320" y="4901"/>
                  </a:cubicBezTo>
                  <a:cubicBezTo>
                    <a:pt x="5516" y="3406"/>
                    <a:pt x="7034" y="2598"/>
                    <a:pt x="8882" y="2598"/>
                  </a:cubicBezTo>
                  <a:cubicBezTo>
                    <a:pt x="9015" y="2591"/>
                    <a:pt x="9153" y="2587"/>
                    <a:pt x="9290" y="2587"/>
                  </a:cubicBezTo>
                  <a:close/>
                  <a:moveTo>
                    <a:pt x="9430" y="0"/>
                  </a:moveTo>
                  <a:cubicBezTo>
                    <a:pt x="7216" y="0"/>
                    <a:pt x="5016" y="822"/>
                    <a:pt x="3237" y="2715"/>
                  </a:cubicBezTo>
                  <a:cubicBezTo>
                    <a:pt x="848" y="5018"/>
                    <a:pt x="-345" y="8820"/>
                    <a:pt x="87" y="12394"/>
                  </a:cubicBezTo>
                  <a:cubicBezTo>
                    <a:pt x="306" y="15389"/>
                    <a:pt x="1715" y="17696"/>
                    <a:pt x="3888" y="19191"/>
                  </a:cubicBezTo>
                  <a:cubicBezTo>
                    <a:pt x="3994" y="19191"/>
                    <a:pt x="3994" y="19308"/>
                    <a:pt x="4104" y="19308"/>
                  </a:cubicBezTo>
                  <a:cubicBezTo>
                    <a:pt x="4104" y="19537"/>
                    <a:pt x="4320" y="19999"/>
                    <a:pt x="4539" y="20115"/>
                  </a:cubicBezTo>
                  <a:cubicBezTo>
                    <a:pt x="4645" y="20228"/>
                    <a:pt x="4865" y="20228"/>
                    <a:pt x="4971" y="20461"/>
                  </a:cubicBezTo>
                  <a:cubicBezTo>
                    <a:pt x="6356" y="21247"/>
                    <a:pt x="7840" y="21600"/>
                    <a:pt x="9324" y="21600"/>
                  </a:cubicBezTo>
                  <a:cubicBezTo>
                    <a:pt x="12621" y="21600"/>
                    <a:pt x="15901" y="19853"/>
                    <a:pt x="17999" y="17233"/>
                  </a:cubicBezTo>
                  <a:cubicBezTo>
                    <a:pt x="21255" y="13085"/>
                    <a:pt x="20710" y="7092"/>
                    <a:pt x="16803" y="3173"/>
                  </a:cubicBezTo>
                  <a:cubicBezTo>
                    <a:pt x="16261" y="2598"/>
                    <a:pt x="15500" y="2023"/>
                    <a:pt x="14743" y="1561"/>
                  </a:cubicBezTo>
                  <a:cubicBezTo>
                    <a:pt x="13118" y="568"/>
                    <a:pt x="11271" y="0"/>
                    <a:pt x="943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" name="Google Shape;54;p5"/>
            <p:cNvSpPr/>
            <p:nvPr/>
          </p:nvSpPr>
          <p:spPr>
            <a:xfrm>
              <a:off x="6726639" y="513953"/>
              <a:ext cx="68337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2513" y="0"/>
                  </a:moveTo>
                  <a:cubicBezTo>
                    <a:pt x="1979" y="0"/>
                    <a:pt x="1436" y="409"/>
                    <a:pt x="1011" y="791"/>
                  </a:cubicBezTo>
                  <a:lnTo>
                    <a:pt x="704" y="2509"/>
                  </a:lnTo>
                  <a:cubicBezTo>
                    <a:pt x="-235" y="4227"/>
                    <a:pt x="-235" y="6818"/>
                    <a:pt x="704" y="8564"/>
                  </a:cubicBezTo>
                  <a:cubicBezTo>
                    <a:pt x="3027" y="16582"/>
                    <a:pt x="6695" y="21600"/>
                    <a:pt x="10708" y="21600"/>
                  </a:cubicBezTo>
                  <a:cubicBezTo>
                    <a:pt x="11025" y="21600"/>
                    <a:pt x="11341" y="21573"/>
                    <a:pt x="11657" y="21518"/>
                  </a:cubicBezTo>
                  <a:cubicBezTo>
                    <a:pt x="15414" y="20645"/>
                    <a:pt x="18548" y="16336"/>
                    <a:pt x="20742" y="7691"/>
                  </a:cubicBezTo>
                  <a:cubicBezTo>
                    <a:pt x="21365" y="5100"/>
                    <a:pt x="21049" y="2509"/>
                    <a:pt x="20110" y="791"/>
                  </a:cubicBezTo>
                  <a:lnTo>
                    <a:pt x="19803" y="791"/>
                  </a:lnTo>
                  <a:cubicBezTo>
                    <a:pt x="19566" y="464"/>
                    <a:pt x="19299" y="273"/>
                    <a:pt x="19032" y="273"/>
                  </a:cubicBezTo>
                  <a:cubicBezTo>
                    <a:pt x="18567" y="273"/>
                    <a:pt x="18123" y="873"/>
                    <a:pt x="17925" y="2509"/>
                  </a:cubicBezTo>
                  <a:cubicBezTo>
                    <a:pt x="16047" y="7691"/>
                    <a:pt x="13229" y="11155"/>
                    <a:pt x="10412" y="11155"/>
                  </a:cubicBezTo>
                  <a:cubicBezTo>
                    <a:pt x="7594" y="11155"/>
                    <a:pt x="5706" y="7691"/>
                    <a:pt x="4144" y="2509"/>
                  </a:cubicBezTo>
                  <a:cubicBezTo>
                    <a:pt x="3798" y="600"/>
                    <a:pt x="3166" y="0"/>
                    <a:pt x="251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" name="Google Shape;55;p5"/>
            <p:cNvSpPr/>
            <p:nvPr/>
          </p:nvSpPr>
          <p:spPr>
            <a:xfrm>
              <a:off x="515755" y="20300"/>
              <a:ext cx="149204" cy="148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10" h="21600" fill="norm" stroke="1" extrusionOk="0">
                  <a:moveTo>
                    <a:pt x="7647" y="0"/>
                  </a:moveTo>
                  <a:cubicBezTo>
                    <a:pt x="5658" y="0"/>
                    <a:pt x="3698" y="949"/>
                    <a:pt x="2213" y="3104"/>
                  </a:cubicBezTo>
                  <a:cubicBezTo>
                    <a:pt x="-1293" y="8289"/>
                    <a:pt x="-275" y="15541"/>
                    <a:pt x="2777" y="20282"/>
                  </a:cubicBezTo>
                  <a:lnTo>
                    <a:pt x="2777" y="20576"/>
                  </a:lnTo>
                  <a:cubicBezTo>
                    <a:pt x="3002" y="20576"/>
                    <a:pt x="3181" y="20445"/>
                    <a:pt x="3373" y="20445"/>
                  </a:cubicBezTo>
                  <a:cubicBezTo>
                    <a:pt x="3470" y="20445"/>
                    <a:pt x="3570" y="20478"/>
                    <a:pt x="3684" y="20576"/>
                  </a:cubicBezTo>
                  <a:cubicBezTo>
                    <a:pt x="4894" y="21282"/>
                    <a:pt x="6137" y="21600"/>
                    <a:pt x="7354" y="21600"/>
                  </a:cubicBezTo>
                  <a:cubicBezTo>
                    <a:pt x="14302" y="21600"/>
                    <a:pt x="20307" y="11193"/>
                    <a:pt x="13859" y="3254"/>
                  </a:cubicBezTo>
                  <a:cubicBezTo>
                    <a:pt x="12178" y="1211"/>
                    <a:pt x="9896" y="0"/>
                    <a:pt x="76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" name="Google Shape;56;p5"/>
            <p:cNvSpPr/>
            <p:nvPr/>
          </p:nvSpPr>
          <p:spPr>
            <a:xfrm>
              <a:off x="496487" y="0"/>
              <a:ext cx="187025" cy="19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0" h="21600" fill="norm" stroke="1" extrusionOk="0">
                  <a:moveTo>
                    <a:pt x="9418" y="2523"/>
                  </a:moveTo>
                  <a:cubicBezTo>
                    <a:pt x="11520" y="2523"/>
                    <a:pt x="13860" y="3437"/>
                    <a:pt x="15519" y="5068"/>
                  </a:cubicBezTo>
                  <a:cubicBezTo>
                    <a:pt x="18368" y="7951"/>
                    <a:pt x="19026" y="11526"/>
                    <a:pt x="17052" y="14639"/>
                  </a:cubicBezTo>
                  <a:cubicBezTo>
                    <a:pt x="15536" y="17071"/>
                    <a:pt x="12624" y="18957"/>
                    <a:pt x="9418" y="18957"/>
                  </a:cubicBezTo>
                  <a:cubicBezTo>
                    <a:pt x="8221" y="18957"/>
                    <a:pt x="6981" y="18691"/>
                    <a:pt x="5759" y="18098"/>
                  </a:cubicBezTo>
                  <a:cubicBezTo>
                    <a:pt x="5652" y="18039"/>
                    <a:pt x="5513" y="18010"/>
                    <a:pt x="5389" y="18010"/>
                  </a:cubicBezTo>
                  <a:cubicBezTo>
                    <a:pt x="5267" y="18010"/>
                    <a:pt x="5157" y="18039"/>
                    <a:pt x="5101" y="18098"/>
                  </a:cubicBezTo>
                  <a:cubicBezTo>
                    <a:pt x="2252" y="14639"/>
                    <a:pt x="825" y="9105"/>
                    <a:pt x="4443" y="4838"/>
                  </a:cubicBezTo>
                  <a:cubicBezTo>
                    <a:pt x="5652" y="3455"/>
                    <a:pt x="7185" y="2530"/>
                    <a:pt x="9048" y="2530"/>
                  </a:cubicBezTo>
                  <a:cubicBezTo>
                    <a:pt x="9173" y="2527"/>
                    <a:pt x="9294" y="2523"/>
                    <a:pt x="9418" y="2523"/>
                  </a:cubicBezTo>
                  <a:close/>
                  <a:moveTo>
                    <a:pt x="9304" y="0"/>
                  </a:moveTo>
                  <a:cubicBezTo>
                    <a:pt x="7095" y="0"/>
                    <a:pt x="4890" y="794"/>
                    <a:pt x="3128" y="2647"/>
                  </a:cubicBezTo>
                  <a:cubicBezTo>
                    <a:pt x="825" y="4951"/>
                    <a:pt x="-272" y="8759"/>
                    <a:pt x="57" y="12331"/>
                  </a:cubicBezTo>
                  <a:cubicBezTo>
                    <a:pt x="278" y="15444"/>
                    <a:pt x="1701" y="17752"/>
                    <a:pt x="3896" y="19135"/>
                  </a:cubicBezTo>
                  <a:cubicBezTo>
                    <a:pt x="4004" y="19135"/>
                    <a:pt x="4004" y="19248"/>
                    <a:pt x="4114" y="19248"/>
                  </a:cubicBezTo>
                  <a:cubicBezTo>
                    <a:pt x="4114" y="19594"/>
                    <a:pt x="4225" y="20056"/>
                    <a:pt x="4554" y="20173"/>
                  </a:cubicBezTo>
                  <a:cubicBezTo>
                    <a:pt x="4661" y="20286"/>
                    <a:pt x="4772" y="20286"/>
                    <a:pt x="4883" y="20402"/>
                  </a:cubicBezTo>
                  <a:cubicBezTo>
                    <a:pt x="6323" y="21232"/>
                    <a:pt x="7857" y="21600"/>
                    <a:pt x="9380" y="21600"/>
                  </a:cubicBezTo>
                  <a:cubicBezTo>
                    <a:pt x="12728" y="21600"/>
                    <a:pt x="16003" y="19827"/>
                    <a:pt x="18039" y="17289"/>
                  </a:cubicBezTo>
                  <a:cubicBezTo>
                    <a:pt x="21328" y="13139"/>
                    <a:pt x="20781" y="7026"/>
                    <a:pt x="16834" y="3109"/>
                  </a:cubicBezTo>
                  <a:cubicBezTo>
                    <a:pt x="16284" y="2530"/>
                    <a:pt x="15519" y="1955"/>
                    <a:pt x="14750" y="1609"/>
                  </a:cubicBezTo>
                  <a:cubicBezTo>
                    <a:pt x="13123" y="593"/>
                    <a:pt x="11212" y="0"/>
                    <a:pt x="930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" name="Google Shape;57;p5"/>
            <p:cNvSpPr/>
            <p:nvPr/>
          </p:nvSpPr>
          <p:spPr>
            <a:xfrm>
              <a:off x="546301" y="120422"/>
              <a:ext cx="67052" cy="2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430" y="0"/>
                  </a:moveTo>
                  <a:cubicBezTo>
                    <a:pt x="1768" y="0"/>
                    <a:pt x="1136" y="723"/>
                    <a:pt x="795" y="1178"/>
                  </a:cubicBezTo>
                  <a:lnTo>
                    <a:pt x="474" y="2034"/>
                  </a:lnTo>
                  <a:cubicBezTo>
                    <a:pt x="-158" y="4577"/>
                    <a:pt x="-158" y="6263"/>
                    <a:pt x="474" y="8806"/>
                  </a:cubicBezTo>
                  <a:cubicBezTo>
                    <a:pt x="2832" y="16675"/>
                    <a:pt x="6554" y="21600"/>
                    <a:pt x="10627" y="21600"/>
                  </a:cubicBezTo>
                  <a:cubicBezTo>
                    <a:pt x="10948" y="21600"/>
                    <a:pt x="11269" y="21573"/>
                    <a:pt x="11590" y="21520"/>
                  </a:cubicBezTo>
                  <a:cubicBezTo>
                    <a:pt x="15402" y="19833"/>
                    <a:pt x="18583" y="15578"/>
                    <a:pt x="20489" y="7120"/>
                  </a:cubicBezTo>
                  <a:cubicBezTo>
                    <a:pt x="21442" y="5407"/>
                    <a:pt x="20810" y="2034"/>
                    <a:pt x="20168" y="1178"/>
                  </a:cubicBezTo>
                  <a:lnTo>
                    <a:pt x="19857" y="1178"/>
                  </a:lnTo>
                  <a:cubicBezTo>
                    <a:pt x="19456" y="830"/>
                    <a:pt x="19114" y="616"/>
                    <a:pt x="18834" y="616"/>
                  </a:cubicBezTo>
                  <a:cubicBezTo>
                    <a:pt x="18432" y="616"/>
                    <a:pt x="18131" y="1044"/>
                    <a:pt x="17951" y="2034"/>
                  </a:cubicBezTo>
                  <a:cubicBezTo>
                    <a:pt x="15723" y="7120"/>
                    <a:pt x="13185" y="10492"/>
                    <a:pt x="10326" y="10492"/>
                  </a:cubicBezTo>
                  <a:cubicBezTo>
                    <a:pt x="7467" y="10492"/>
                    <a:pt x="5561" y="7120"/>
                    <a:pt x="3965" y="2034"/>
                  </a:cubicBezTo>
                  <a:cubicBezTo>
                    <a:pt x="3534" y="482"/>
                    <a:pt x="2972" y="0"/>
                    <a:pt x="243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" name="Google Shape;58;p5"/>
            <p:cNvSpPr/>
            <p:nvPr/>
          </p:nvSpPr>
          <p:spPr>
            <a:xfrm>
              <a:off x="705454" y="245752"/>
              <a:ext cx="149313" cy="15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37" h="21600" fill="norm" stroke="1" extrusionOk="0">
                  <a:moveTo>
                    <a:pt x="11431" y="0"/>
                  </a:moveTo>
                  <a:cubicBezTo>
                    <a:pt x="11210" y="436"/>
                    <a:pt x="10993" y="436"/>
                    <a:pt x="10666" y="436"/>
                  </a:cubicBezTo>
                  <a:cubicBezTo>
                    <a:pt x="10143" y="307"/>
                    <a:pt x="9622" y="248"/>
                    <a:pt x="9113" y="248"/>
                  </a:cubicBezTo>
                  <a:cubicBezTo>
                    <a:pt x="1370" y="248"/>
                    <a:pt x="-4169" y="14039"/>
                    <a:pt x="4122" y="20037"/>
                  </a:cubicBezTo>
                  <a:cubicBezTo>
                    <a:pt x="5496" y="21059"/>
                    <a:pt x="7077" y="21600"/>
                    <a:pt x="8624" y="21600"/>
                  </a:cubicBezTo>
                  <a:cubicBezTo>
                    <a:pt x="11259" y="21600"/>
                    <a:pt x="13794" y="20027"/>
                    <a:pt x="15030" y="16552"/>
                  </a:cubicBezTo>
                  <a:cubicBezTo>
                    <a:pt x="17431" y="10596"/>
                    <a:pt x="15247" y="4062"/>
                    <a:pt x="11538" y="289"/>
                  </a:cubicBezTo>
                  <a:cubicBezTo>
                    <a:pt x="11431" y="289"/>
                    <a:pt x="11431" y="0"/>
                    <a:pt x="1143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" name="Google Shape;59;p5"/>
            <p:cNvSpPr/>
            <p:nvPr/>
          </p:nvSpPr>
          <p:spPr>
            <a:xfrm>
              <a:off x="684134" y="227793"/>
              <a:ext cx="189457" cy="18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8" h="21600" fill="norm" stroke="1" extrusionOk="0">
                  <a:moveTo>
                    <a:pt x="10975" y="2470"/>
                  </a:moveTo>
                  <a:cubicBezTo>
                    <a:pt x="11479" y="2470"/>
                    <a:pt x="11999" y="2521"/>
                    <a:pt x="12530" y="2624"/>
                  </a:cubicBezTo>
                  <a:cubicBezTo>
                    <a:pt x="12849" y="2624"/>
                    <a:pt x="13064" y="2624"/>
                    <a:pt x="13169" y="2507"/>
                  </a:cubicBezTo>
                  <a:cubicBezTo>
                    <a:pt x="16575" y="5171"/>
                    <a:pt x="19021" y="10144"/>
                    <a:pt x="16683" y="15238"/>
                  </a:cubicBezTo>
                  <a:cubicBezTo>
                    <a:pt x="15829" y="16974"/>
                    <a:pt x="14553" y="18132"/>
                    <a:pt x="12849" y="18710"/>
                  </a:cubicBezTo>
                  <a:cubicBezTo>
                    <a:pt x="12070" y="18965"/>
                    <a:pt x="11247" y="19093"/>
                    <a:pt x="10414" y="19093"/>
                  </a:cubicBezTo>
                  <a:cubicBezTo>
                    <a:pt x="8972" y="19093"/>
                    <a:pt x="7494" y="18706"/>
                    <a:pt x="6147" y="17898"/>
                  </a:cubicBezTo>
                  <a:cubicBezTo>
                    <a:pt x="2851" y="15815"/>
                    <a:pt x="1466" y="12461"/>
                    <a:pt x="2743" y="8872"/>
                  </a:cubicBezTo>
                  <a:cubicBezTo>
                    <a:pt x="3785" y="5580"/>
                    <a:pt x="6926" y="2470"/>
                    <a:pt x="10975" y="2470"/>
                  </a:cubicBezTo>
                  <a:close/>
                  <a:moveTo>
                    <a:pt x="10414" y="0"/>
                  </a:moveTo>
                  <a:cubicBezTo>
                    <a:pt x="6348" y="0"/>
                    <a:pt x="2646" y="3044"/>
                    <a:pt x="936" y="6673"/>
                  </a:cubicBezTo>
                  <a:cubicBezTo>
                    <a:pt x="-1302" y="11650"/>
                    <a:pt x="616" y="17438"/>
                    <a:pt x="5189" y="20215"/>
                  </a:cubicBezTo>
                  <a:cubicBezTo>
                    <a:pt x="5935" y="20562"/>
                    <a:pt x="6681" y="20909"/>
                    <a:pt x="7531" y="21140"/>
                  </a:cubicBezTo>
                  <a:cubicBezTo>
                    <a:pt x="8529" y="21439"/>
                    <a:pt x="9574" y="21600"/>
                    <a:pt x="10612" y="21600"/>
                  </a:cubicBezTo>
                  <a:cubicBezTo>
                    <a:pt x="13555" y="21600"/>
                    <a:pt x="16468" y="20314"/>
                    <a:pt x="18279" y="17321"/>
                  </a:cubicBezTo>
                  <a:cubicBezTo>
                    <a:pt x="19979" y="14197"/>
                    <a:pt x="20298" y="10144"/>
                    <a:pt x="19236" y="6906"/>
                  </a:cubicBezTo>
                  <a:cubicBezTo>
                    <a:pt x="18279" y="4012"/>
                    <a:pt x="16364" y="2046"/>
                    <a:pt x="14126" y="1235"/>
                  </a:cubicBezTo>
                  <a:lnTo>
                    <a:pt x="13914" y="1235"/>
                  </a:lnTo>
                  <a:cubicBezTo>
                    <a:pt x="13914" y="888"/>
                    <a:pt x="13595" y="658"/>
                    <a:pt x="13169" y="541"/>
                  </a:cubicBezTo>
                  <a:cubicBezTo>
                    <a:pt x="13064" y="541"/>
                    <a:pt x="12957" y="311"/>
                    <a:pt x="12638" y="311"/>
                  </a:cubicBezTo>
                  <a:cubicBezTo>
                    <a:pt x="11892" y="99"/>
                    <a:pt x="11146" y="0"/>
                    <a:pt x="1041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" name="Google Shape;60;p5"/>
            <p:cNvSpPr/>
            <p:nvPr/>
          </p:nvSpPr>
          <p:spPr>
            <a:xfrm>
              <a:off x="750097" y="271119"/>
              <a:ext cx="65826" cy="32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600" fill="norm" stroke="1" extrusionOk="0">
                  <a:moveTo>
                    <a:pt x="12191" y="0"/>
                  </a:moveTo>
                  <a:cubicBezTo>
                    <a:pt x="10713" y="0"/>
                    <a:pt x="9214" y="447"/>
                    <a:pt x="7798" y="1363"/>
                  </a:cubicBezTo>
                  <a:cubicBezTo>
                    <a:pt x="4202" y="3387"/>
                    <a:pt x="1256" y="8776"/>
                    <a:pt x="274" y="16189"/>
                  </a:cubicBezTo>
                  <a:cubicBezTo>
                    <a:pt x="-387" y="18895"/>
                    <a:pt x="274" y="20237"/>
                    <a:pt x="926" y="21600"/>
                  </a:cubicBezTo>
                  <a:lnTo>
                    <a:pt x="1256" y="21600"/>
                  </a:lnTo>
                  <a:cubicBezTo>
                    <a:pt x="2238" y="21600"/>
                    <a:pt x="2889" y="21600"/>
                    <a:pt x="3540" y="19576"/>
                  </a:cubicBezTo>
                  <a:cubicBezTo>
                    <a:pt x="5184" y="14166"/>
                    <a:pt x="7468" y="10118"/>
                    <a:pt x="10413" y="9458"/>
                  </a:cubicBezTo>
                  <a:cubicBezTo>
                    <a:pt x="10930" y="9309"/>
                    <a:pt x="11477" y="9224"/>
                    <a:pt x="12046" y="9224"/>
                  </a:cubicBezTo>
                  <a:cubicBezTo>
                    <a:pt x="13979" y="9224"/>
                    <a:pt x="16097" y="10204"/>
                    <a:pt x="17616" y="12824"/>
                  </a:cubicBezTo>
                  <a:cubicBezTo>
                    <a:pt x="18123" y="13335"/>
                    <a:pt x="18619" y="13569"/>
                    <a:pt x="19084" y="13569"/>
                  </a:cubicBezTo>
                  <a:cubicBezTo>
                    <a:pt x="19828" y="13569"/>
                    <a:pt x="20490" y="12973"/>
                    <a:pt x="20893" y="12142"/>
                  </a:cubicBezTo>
                  <a:cubicBezTo>
                    <a:pt x="20893" y="12142"/>
                    <a:pt x="21213" y="10800"/>
                    <a:pt x="21213" y="10118"/>
                  </a:cubicBezTo>
                  <a:cubicBezTo>
                    <a:pt x="20893" y="8095"/>
                    <a:pt x="20893" y="6071"/>
                    <a:pt x="20231" y="5411"/>
                  </a:cubicBezTo>
                  <a:cubicBezTo>
                    <a:pt x="18051" y="1811"/>
                    <a:pt x="15146" y="0"/>
                    <a:pt x="1219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" name="Google Shape;61;p5"/>
            <p:cNvSpPr/>
            <p:nvPr/>
          </p:nvSpPr>
          <p:spPr>
            <a:xfrm>
              <a:off x="21264" y="245752"/>
              <a:ext cx="149522" cy="15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64" h="21600" fill="norm" stroke="1" extrusionOk="0">
                  <a:moveTo>
                    <a:pt x="11397" y="0"/>
                  </a:moveTo>
                  <a:cubicBezTo>
                    <a:pt x="11287" y="436"/>
                    <a:pt x="10959" y="436"/>
                    <a:pt x="10742" y="436"/>
                  </a:cubicBezTo>
                  <a:cubicBezTo>
                    <a:pt x="10208" y="307"/>
                    <a:pt x="9684" y="248"/>
                    <a:pt x="9168" y="248"/>
                  </a:cubicBezTo>
                  <a:cubicBezTo>
                    <a:pt x="1333" y="248"/>
                    <a:pt x="-4201" y="14039"/>
                    <a:pt x="4196" y="20037"/>
                  </a:cubicBezTo>
                  <a:cubicBezTo>
                    <a:pt x="5529" y="21059"/>
                    <a:pt x="7083" y="21600"/>
                    <a:pt x="8623" y="21600"/>
                  </a:cubicBezTo>
                  <a:cubicBezTo>
                    <a:pt x="11238" y="21600"/>
                    <a:pt x="13802" y="20027"/>
                    <a:pt x="15108" y="16552"/>
                  </a:cubicBezTo>
                  <a:cubicBezTo>
                    <a:pt x="17399" y="10596"/>
                    <a:pt x="15325" y="4062"/>
                    <a:pt x="11507" y="289"/>
                  </a:cubicBezTo>
                  <a:cubicBezTo>
                    <a:pt x="11397" y="289"/>
                    <a:pt x="11397" y="0"/>
                    <a:pt x="1139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" name="Google Shape;62;p5"/>
            <p:cNvSpPr/>
            <p:nvPr/>
          </p:nvSpPr>
          <p:spPr>
            <a:xfrm>
              <a:off x="0" y="226766"/>
              <a:ext cx="189506" cy="18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0934" y="2439"/>
                  </a:moveTo>
                  <a:cubicBezTo>
                    <a:pt x="11489" y="2439"/>
                    <a:pt x="12061" y="2498"/>
                    <a:pt x="12642" y="2626"/>
                  </a:cubicBezTo>
                  <a:cubicBezTo>
                    <a:pt x="12853" y="2626"/>
                    <a:pt x="13171" y="2626"/>
                    <a:pt x="13278" y="2513"/>
                  </a:cubicBezTo>
                  <a:cubicBezTo>
                    <a:pt x="16561" y="5058"/>
                    <a:pt x="19102" y="10270"/>
                    <a:pt x="16665" y="15251"/>
                  </a:cubicBezTo>
                  <a:cubicBezTo>
                    <a:pt x="15926" y="16988"/>
                    <a:pt x="14548" y="18148"/>
                    <a:pt x="12853" y="18725"/>
                  </a:cubicBezTo>
                  <a:cubicBezTo>
                    <a:pt x="12094" y="18974"/>
                    <a:pt x="11292" y="19106"/>
                    <a:pt x="10479" y="19106"/>
                  </a:cubicBezTo>
                  <a:cubicBezTo>
                    <a:pt x="9028" y="19106"/>
                    <a:pt x="7540" y="18689"/>
                    <a:pt x="6183" y="17800"/>
                  </a:cubicBezTo>
                  <a:cubicBezTo>
                    <a:pt x="2899" y="15829"/>
                    <a:pt x="1628" y="12471"/>
                    <a:pt x="2795" y="8880"/>
                  </a:cubicBezTo>
                  <a:cubicBezTo>
                    <a:pt x="3815" y="5526"/>
                    <a:pt x="6958" y="2439"/>
                    <a:pt x="10934" y="2439"/>
                  </a:cubicBezTo>
                  <a:close/>
                  <a:moveTo>
                    <a:pt x="10389" y="0"/>
                  </a:moveTo>
                  <a:cubicBezTo>
                    <a:pt x="6276" y="0"/>
                    <a:pt x="2608" y="3050"/>
                    <a:pt x="993" y="6682"/>
                  </a:cubicBezTo>
                  <a:cubicBezTo>
                    <a:pt x="-1334" y="11659"/>
                    <a:pt x="572" y="17453"/>
                    <a:pt x="5230" y="20115"/>
                  </a:cubicBezTo>
                  <a:cubicBezTo>
                    <a:pt x="5865" y="20580"/>
                    <a:pt x="6607" y="20810"/>
                    <a:pt x="7453" y="21157"/>
                  </a:cubicBezTo>
                  <a:cubicBezTo>
                    <a:pt x="8413" y="21450"/>
                    <a:pt x="9419" y="21600"/>
                    <a:pt x="10422" y="21600"/>
                  </a:cubicBezTo>
                  <a:cubicBezTo>
                    <a:pt x="13415" y="21600"/>
                    <a:pt x="16404" y="20254"/>
                    <a:pt x="18149" y="17222"/>
                  </a:cubicBezTo>
                  <a:cubicBezTo>
                    <a:pt x="19841" y="14209"/>
                    <a:pt x="20266" y="10270"/>
                    <a:pt x="19102" y="6795"/>
                  </a:cubicBezTo>
                  <a:cubicBezTo>
                    <a:pt x="18149" y="3902"/>
                    <a:pt x="16347" y="2048"/>
                    <a:pt x="14020" y="1236"/>
                  </a:cubicBezTo>
                  <a:lnTo>
                    <a:pt x="13806" y="1236"/>
                  </a:lnTo>
                  <a:cubicBezTo>
                    <a:pt x="13806" y="889"/>
                    <a:pt x="13488" y="658"/>
                    <a:pt x="13171" y="428"/>
                  </a:cubicBezTo>
                  <a:cubicBezTo>
                    <a:pt x="12960" y="428"/>
                    <a:pt x="12853" y="311"/>
                    <a:pt x="12642" y="311"/>
                  </a:cubicBezTo>
                  <a:cubicBezTo>
                    <a:pt x="11883" y="99"/>
                    <a:pt x="11128" y="0"/>
                    <a:pt x="1038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" name="Google Shape;63;p5"/>
            <p:cNvSpPr/>
            <p:nvPr/>
          </p:nvSpPr>
          <p:spPr>
            <a:xfrm>
              <a:off x="66010" y="269772"/>
              <a:ext cx="66405" cy="3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1601" y="0"/>
                  </a:moveTo>
                  <a:cubicBezTo>
                    <a:pt x="10351" y="0"/>
                    <a:pt x="9131" y="327"/>
                    <a:pt x="7984" y="915"/>
                  </a:cubicBezTo>
                  <a:cubicBezTo>
                    <a:pt x="4057" y="3680"/>
                    <a:pt x="1432" y="9189"/>
                    <a:pt x="130" y="16788"/>
                  </a:cubicBezTo>
                  <a:cubicBezTo>
                    <a:pt x="-201" y="19531"/>
                    <a:pt x="130" y="20925"/>
                    <a:pt x="781" y="21600"/>
                  </a:cubicBezTo>
                  <a:lnTo>
                    <a:pt x="1112" y="21600"/>
                  </a:lnTo>
                  <a:cubicBezTo>
                    <a:pt x="2093" y="21600"/>
                    <a:pt x="3075" y="21600"/>
                    <a:pt x="3396" y="20228"/>
                  </a:cubicBezTo>
                  <a:cubicBezTo>
                    <a:pt x="5039" y="14719"/>
                    <a:pt x="7323" y="10582"/>
                    <a:pt x="10268" y="9885"/>
                  </a:cubicBezTo>
                  <a:cubicBezTo>
                    <a:pt x="10868" y="9537"/>
                    <a:pt x="11498" y="9363"/>
                    <a:pt x="12149" y="9363"/>
                  </a:cubicBezTo>
                  <a:cubicBezTo>
                    <a:pt x="14020" y="9363"/>
                    <a:pt x="16015" y="10778"/>
                    <a:pt x="17472" y="13326"/>
                  </a:cubicBezTo>
                  <a:cubicBezTo>
                    <a:pt x="17937" y="13827"/>
                    <a:pt x="18402" y="14044"/>
                    <a:pt x="18836" y="14044"/>
                  </a:cubicBezTo>
                  <a:cubicBezTo>
                    <a:pt x="19632" y="14044"/>
                    <a:pt x="20324" y="13282"/>
                    <a:pt x="20748" y="11954"/>
                  </a:cubicBezTo>
                  <a:cubicBezTo>
                    <a:pt x="20748" y="11954"/>
                    <a:pt x="21399" y="11257"/>
                    <a:pt x="21399" y="10582"/>
                  </a:cubicBezTo>
                  <a:cubicBezTo>
                    <a:pt x="21399" y="9189"/>
                    <a:pt x="21079" y="7120"/>
                    <a:pt x="20097" y="5748"/>
                  </a:cubicBezTo>
                  <a:cubicBezTo>
                    <a:pt x="17771" y="1829"/>
                    <a:pt x="14630" y="0"/>
                    <a:pt x="1160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e du titre"/>
          <p:cNvSpPr txBox="1"/>
          <p:nvPr>
            <p:ph type="title"/>
          </p:nvPr>
        </p:nvSpPr>
        <p:spPr>
          <a:xfrm>
            <a:off x="616249" y="554700"/>
            <a:ext cx="7906802" cy="572701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grpSp>
        <p:nvGrpSpPr>
          <p:cNvPr id="107" name="Google Shape;66;p6"/>
          <p:cNvGrpSpPr/>
          <p:nvPr/>
        </p:nvGrpSpPr>
        <p:grpSpPr>
          <a:xfrm>
            <a:off x="726417" y="544124"/>
            <a:ext cx="8034164" cy="989464"/>
            <a:chOff x="0" y="0"/>
            <a:chExt cx="8034163" cy="989462"/>
          </a:xfrm>
        </p:grpSpPr>
        <p:sp>
          <p:nvSpPr>
            <p:cNvPr id="95" name="Google Shape;67;p6"/>
            <p:cNvSpPr/>
            <p:nvPr/>
          </p:nvSpPr>
          <p:spPr>
            <a:xfrm>
              <a:off x="23017" y="502663"/>
              <a:ext cx="147197" cy="15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50" h="21600" fill="norm" stroke="1" extrusionOk="0">
                  <a:moveTo>
                    <a:pt x="7352" y="0"/>
                  </a:moveTo>
                  <a:cubicBezTo>
                    <a:pt x="6209" y="0"/>
                    <a:pt x="5058" y="202"/>
                    <a:pt x="3946" y="597"/>
                  </a:cubicBezTo>
                  <a:lnTo>
                    <a:pt x="3703" y="597"/>
                  </a:lnTo>
                  <a:cubicBezTo>
                    <a:pt x="3703" y="886"/>
                    <a:pt x="3703" y="1322"/>
                    <a:pt x="3465" y="1468"/>
                  </a:cubicBezTo>
                  <a:cubicBezTo>
                    <a:pt x="-2910" y="8054"/>
                    <a:pt x="96" y="21600"/>
                    <a:pt x="7723" y="21600"/>
                  </a:cubicBezTo>
                  <a:cubicBezTo>
                    <a:pt x="8844" y="21600"/>
                    <a:pt x="10070" y="21306"/>
                    <a:pt x="11376" y="20650"/>
                  </a:cubicBezTo>
                  <a:cubicBezTo>
                    <a:pt x="15571" y="18470"/>
                    <a:pt x="18690" y="12950"/>
                    <a:pt x="16771" y="7283"/>
                  </a:cubicBezTo>
                  <a:cubicBezTo>
                    <a:pt x="15011" y="2336"/>
                    <a:pt x="11244" y="0"/>
                    <a:pt x="73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" name="Google Shape;68;p6"/>
            <p:cNvSpPr/>
            <p:nvPr/>
          </p:nvSpPr>
          <p:spPr>
            <a:xfrm>
              <a:off x="0" y="483202"/>
              <a:ext cx="189020" cy="18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5" h="21600" fill="norm" stroke="1" extrusionOk="0">
                  <a:moveTo>
                    <a:pt x="8521" y="2473"/>
                  </a:moveTo>
                  <a:cubicBezTo>
                    <a:pt x="11971" y="2473"/>
                    <a:pt x="15522" y="4059"/>
                    <a:pt x="17186" y="8071"/>
                  </a:cubicBezTo>
                  <a:cubicBezTo>
                    <a:pt x="17824" y="9819"/>
                    <a:pt x="17824" y="11685"/>
                    <a:pt x="17186" y="13433"/>
                  </a:cubicBezTo>
                  <a:cubicBezTo>
                    <a:pt x="16335" y="15645"/>
                    <a:pt x="14528" y="17511"/>
                    <a:pt x="12398" y="18560"/>
                  </a:cubicBezTo>
                  <a:cubicBezTo>
                    <a:pt x="11276" y="19068"/>
                    <a:pt x="10194" y="19315"/>
                    <a:pt x="9179" y="19315"/>
                  </a:cubicBezTo>
                  <a:cubicBezTo>
                    <a:pt x="6931" y="19315"/>
                    <a:pt x="5026" y="18093"/>
                    <a:pt x="3780" y="15763"/>
                  </a:cubicBezTo>
                  <a:cubicBezTo>
                    <a:pt x="1865" y="12384"/>
                    <a:pt x="1865" y="6904"/>
                    <a:pt x="5483" y="3526"/>
                  </a:cubicBezTo>
                  <a:cubicBezTo>
                    <a:pt x="5591" y="3408"/>
                    <a:pt x="5695" y="3058"/>
                    <a:pt x="5695" y="2827"/>
                  </a:cubicBezTo>
                  <a:cubicBezTo>
                    <a:pt x="6602" y="2598"/>
                    <a:pt x="7556" y="2473"/>
                    <a:pt x="8521" y="2473"/>
                  </a:cubicBezTo>
                  <a:close/>
                  <a:moveTo>
                    <a:pt x="9569" y="0"/>
                  </a:moveTo>
                  <a:cubicBezTo>
                    <a:pt x="8070" y="0"/>
                    <a:pt x="6666" y="464"/>
                    <a:pt x="5376" y="1310"/>
                  </a:cubicBezTo>
                  <a:cubicBezTo>
                    <a:pt x="5164" y="1310"/>
                    <a:pt x="5164" y="1542"/>
                    <a:pt x="5164" y="1542"/>
                  </a:cubicBezTo>
                  <a:cubicBezTo>
                    <a:pt x="5057" y="1428"/>
                    <a:pt x="4899" y="1369"/>
                    <a:pt x="4738" y="1369"/>
                  </a:cubicBezTo>
                  <a:cubicBezTo>
                    <a:pt x="4580" y="1369"/>
                    <a:pt x="4418" y="1428"/>
                    <a:pt x="4314" y="1542"/>
                  </a:cubicBezTo>
                  <a:cubicBezTo>
                    <a:pt x="4207" y="1660"/>
                    <a:pt x="3995" y="1660"/>
                    <a:pt x="3888" y="1778"/>
                  </a:cubicBezTo>
                  <a:cubicBezTo>
                    <a:pt x="-262" y="5038"/>
                    <a:pt x="-796" y="11218"/>
                    <a:pt x="907" y="15763"/>
                  </a:cubicBezTo>
                  <a:cubicBezTo>
                    <a:pt x="2473" y="19532"/>
                    <a:pt x="5702" y="21600"/>
                    <a:pt x="9246" y="21600"/>
                  </a:cubicBezTo>
                  <a:cubicBezTo>
                    <a:pt x="10526" y="21600"/>
                    <a:pt x="11847" y="21331"/>
                    <a:pt x="13144" y="20776"/>
                  </a:cubicBezTo>
                  <a:cubicBezTo>
                    <a:pt x="13994" y="20426"/>
                    <a:pt x="14632" y="19959"/>
                    <a:pt x="15270" y="19377"/>
                  </a:cubicBezTo>
                  <a:cubicBezTo>
                    <a:pt x="18466" y="16930"/>
                    <a:pt x="20804" y="12384"/>
                    <a:pt x="19316" y="7721"/>
                  </a:cubicBezTo>
                  <a:cubicBezTo>
                    <a:pt x="18466" y="4689"/>
                    <a:pt x="15805" y="1892"/>
                    <a:pt x="12613" y="611"/>
                  </a:cubicBezTo>
                  <a:cubicBezTo>
                    <a:pt x="11561" y="199"/>
                    <a:pt x="10547" y="0"/>
                    <a:pt x="956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" name="Google Shape;69;p6"/>
            <p:cNvSpPr/>
            <p:nvPr/>
          </p:nvSpPr>
          <p:spPr>
            <a:xfrm>
              <a:off x="51560" y="528837"/>
              <a:ext cx="41891" cy="6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7159" y="0"/>
                  </a:moveTo>
                  <a:cubicBezTo>
                    <a:pt x="16818" y="0"/>
                    <a:pt x="16476" y="43"/>
                    <a:pt x="16120" y="128"/>
                  </a:cubicBezTo>
                  <a:cubicBezTo>
                    <a:pt x="10227" y="1476"/>
                    <a:pt x="4831" y="4525"/>
                    <a:pt x="1389" y="8933"/>
                  </a:cubicBezTo>
                  <a:cubicBezTo>
                    <a:pt x="-1061" y="12999"/>
                    <a:pt x="-84" y="17064"/>
                    <a:pt x="2862" y="20455"/>
                  </a:cubicBezTo>
                  <a:cubicBezTo>
                    <a:pt x="3234" y="21215"/>
                    <a:pt x="4428" y="21600"/>
                    <a:pt x="5421" y="21600"/>
                  </a:cubicBezTo>
                  <a:cubicBezTo>
                    <a:pt x="5746" y="21600"/>
                    <a:pt x="6056" y="21557"/>
                    <a:pt x="6304" y="21472"/>
                  </a:cubicBezTo>
                  <a:lnTo>
                    <a:pt x="7281" y="21472"/>
                  </a:lnTo>
                  <a:cubicBezTo>
                    <a:pt x="7777" y="20798"/>
                    <a:pt x="8274" y="20113"/>
                    <a:pt x="8274" y="19097"/>
                  </a:cubicBezTo>
                  <a:cubicBezTo>
                    <a:pt x="6304" y="16390"/>
                    <a:pt x="7281" y="12999"/>
                    <a:pt x="8754" y="10292"/>
                  </a:cubicBezTo>
                  <a:cubicBezTo>
                    <a:pt x="10724" y="7917"/>
                    <a:pt x="13670" y="6226"/>
                    <a:pt x="17593" y="5210"/>
                  </a:cubicBezTo>
                  <a:cubicBezTo>
                    <a:pt x="20058" y="4868"/>
                    <a:pt x="20539" y="3509"/>
                    <a:pt x="20058" y="2161"/>
                  </a:cubicBezTo>
                  <a:cubicBezTo>
                    <a:pt x="20058" y="1819"/>
                    <a:pt x="20058" y="1819"/>
                    <a:pt x="19562" y="1476"/>
                  </a:cubicBezTo>
                  <a:cubicBezTo>
                    <a:pt x="19190" y="449"/>
                    <a:pt x="18244" y="0"/>
                    <a:pt x="1715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" name="Google Shape;70;p6"/>
            <p:cNvSpPr/>
            <p:nvPr/>
          </p:nvSpPr>
          <p:spPr>
            <a:xfrm>
              <a:off x="393217" y="820505"/>
              <a:ext cx="147207" cy="151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52" h="21600" fill="norm" stroke="1" extrusionOk="0">
                  <a:moveTo>
                    <a:pt x="7136" y="0"/>
                  </a:moveTo>
                  <a:cubicBezTo>
                    <a:pt x="6030" y="0"/>
                    <a:pt x="4914" y="174"/>
                    <a:pt x="3823" y="521"/>
                  </a:cubicBezTo>
                  <a:lnTo>
                    <a:pt x="3706" y="521"/>
                  </a:lnTo>
                  <a:cubicBezTo>
                    <a:pt x="3706" y="956"/>
                    <a:pt x="3706" y="1244"/>
                    <a:pt x="3464" y="1391"/>
                  </a:cubicBezTo>
                  <a:cubicBezTo>
                    <a:pt x="-2911" y="8083"/>
                    <a:pt x="98" y="21600"/>
                    <a:pt x="7726" y="21600"/>
                  </a:cubicBezTo>
                  <a:cubicBezTo>
                    <a:pt x="8847" y="21600"/>
                    <a:pt x="10069" y="21307"/>
                    <a:pt x="11379" y="20658"/>
                  </a:cubicBezTo>
                  <a:cubicBezTo>
                    <a:pt x="15574" y="18485"/>
                    <a:pt x="18689" y="12836"/>
                    <a:pt x="16774" y="7182"/>
                  </a:cubicBezTo>
                  <a:cubicBezTo>
                    <a:pt x="14987" y="2301"/>
                    <a:pt x="11141" y="0"/>
                    <a:pt x="71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" name="Google Shape;71;p6"/>
            <p:cNvSpPr/>
            <p:nvPr/>
          </p:nvSpPr>
          <p:spPr>
            <a:xfrm>
              <a:off x="370212" y="801236"/>
              <a:ext cx="188607" cy="18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8385" y="2454"/>
                  </a:moveTo>
                  <a:cubicBezTo>
                    <a:pt x="11910" y="2454"/>
                    <a:pt x="15571" y="4010"/>
                    <a:pt x="17272" y="7997"/>
                  </a:cubicBezTo>
                  <a:cubicBezTo>
                    <a:pt x="17914" y="9748"/>
                    <a:pt x="17914" y="11734"/>
                    <a:pt x="17272" y="13485"/>
                  </a:cubicBezTo>
                  <a:cubicBezTo>
                    <a:pt x="16418" y="15585"/>
                    <a:pt x="14598" y="17568"/>
                    <a:pt x="12461" y="18504"/>
                  </a:cubicBezTo>
                  <a:cubicBezTo>
                    <a:pt x="11323" y="19013"/>
                    <a:pt x="10229" y="19263"/>
                    <a:pt x="9199" y="19263"/>
                  </a:cubicBezTo>
                  <a:cubicBezTo>
                    <a:pt x="6944" y="19263"/>
                    <a:pt x="5015" y="18066"/>
                    <a:pt x="3692" y="15818"/>
                  </a:cubicBezTo>
                  <a:cubicBezTo>
                    <a:pt x="1875" y="12434"/>
                    <a:pt x="1875" y="6833"/>
                    <a:pt x="5508" y="3564"/>
                  </a:cubicBezTo>
                  <a:cubicBezTo>
                    <a:pt x="5617" y="3332"/>
                    <a:pt x="5725" y="3096"/>
                    <a:pt x="5725" y="2746"/>
                  </a:cubicBezTo>
                  <a:cubicBezTo>
                    <a:pt x="6579" y="2554"/>
                    <a:pt x="7477" y="2454"/>
                    <a:pt x="8385" y="2454"/>
                  </a:cubicBezTo>
                  <a:close/>
                  <a:moveTo>
                    <a:pt x="9476" y="0"/>
                  </a:moveTo>
                  <a:cubicBezTo>
                    <a:pt x="7990" y="0"/>
                    <a:pt x="6602" y="450"/>
                    <a:pt x="5404" y="1345"/>
                  </a:cubicBezTo>
                  <a:cubicBezTo>
                    <a:pt x="5188" y="1345"/>
                    <a:pt x="5188" y="1463"/>
                    <a:pt x="5188" y="1463"/>
                  </a:cubicBezTo>
                  <a:cubicBezTo>
                    <a:pt x="5083" y="1404"/>
                    <a:pt x="4921" y="1375"/>
                    <a:pt x="4762" y="1375"/>
                  </a:cubicBezTo>
                  <a:cubicBezTo>
                    <a:pt x="4600" y="1375"/>
                    <a:pt x="4441" y="1404"/>
                    <a:pt x="4333" y="1463"/>
                  </a:cubicBezTo>
                  <a:cubicBezTo>
                    <a:pt x="4121" y="1581"/>
                    <a:pt x="4013" y="1581"/>
                    <a:pt x="3905" y="1813"/>
                  </a:cubicBezTo>
                  <a:cubicBezTo>
                    <a:pt x="-266" y="4964"/>
                    <a:pt x="-799" y="11266"/>
                    <a:pt x="913" y="15818"/>
                  </a:cubicBezTo>
                  <a:cubicBezTo>
                    <a:pt x="2476" y="19488"/>
                    <a:pt x="5701" y="21600"/>
                    <a:pt x="9243" y="21600"/>
                  </a:cubicBezTo>
                  <a:cubicBezTo>
                    <a:pt x="10546" y="21600"/>
                    <a:pt x="11890" y="21316"/>
                    <a:pt x="13210" y="20719"/>
                  </a:cubicBezTo>
                  <a:cubicBezTo>
                    <a:pt x="14065" y="20487"/>
                    <a:pt x="14706" y="20019"/>
                    <a:pt x="15348" y="19437"/>
                  </a:cubicBezTo>
                  <a:cubicBezTo>
                    <a:pt x="18556" y="16986"/>
                    <a:pt x="20801" y="12434"/>
                    <a:pt x="19410" y="7765"/>
                  </a:cubicBezTo>
                  <a:cubicBezTo>
                    <a:pt x="18556" y="4732"/>
                    <a:pt x="15881" y="1813"/>
                    <a:pt x="12674" y="645"/>
                  </a:cubicBezTo>
                  <a:cubicBezTo>
                    <a:pt x="11580" y="217"/>
                    <a:pt x="10506" y="0"/>
                    <a:pt x="947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" name="Google Shape;72;p6"/>
            <p:cNvSpPr/>
            <p:nvPr/>
          </p:nvSpPr>
          <p:spPr>
            <a:xfrm>
              <a:off x="421469" y="846743"/>
              <a:ext cx="42185" cy="6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3" h="21600" fill="norm" stroke="1" extrusionOk="0">
                  <a:moveTo>
                    <a:pt x="17376" y="0"/>
                  </a:moveTo>
                  <a:cubicBezTo>
                    <a:pt x="17035" y="0"/>
                    <a:pt x="16663" y="76"/>
                    <a:pt x="16260" y="270"/>
                  </a:cubicBezTo>
                  <a:cubicBezTo>
                    <a:pt x="10372" y="1295"/>
                    <a:pt x="4484" y="4372"/>
                    <a:pt x="1540" y="9154"/>
                  </a:cubicBezTo>
                  <a:cubicBezTo>
                    <a:pt x="-924" y="12921"/>
                    <a:pt x="-428" y="17369"/>
                    <a:pt x="3012" y="20780"/>
                  </a:cubicBezTo>
                  <a:cubicBezTo>
                    <a:pt x="3368" y="21287"/>
                    <a:pt x="4515" y="21600"/>
                    <a:pt x="5491" y="21600"/>
                  </a:cubicBezTo>
                  <a:cubicBezTo>
                    <a:pt x="5847" y="21600"/>
                    <a:pt x="6173" y="21557"/>
                    <a:pt x="6436" y="21470"/>
                  </a:cubicBezTo>
                  <a:lnTo>
                    <a:pt x="6932" y="21470"/>
                  </a:lnTo>
                  <a:cubicBezTo>
                    <a:pt x="7908" y="21125"/>
                    <a:pt x="8404" y="20100"/>
                    <a:pt x="8404" y="19419"/>
                  </a:cubicBezTo>
                  <a:cubicBezTo>
                    <a:pt x="6436" y="16343"/>
                    <a:pt x="6932" y="12921"/>
                    <a:pt x="8900" y="10525"/>
                  </a:cubicBezTo>
                  <a:cubicBezTo>
                    <a:pt x="10852" y="7794"/>
                    <a:pt x="13796" y="6077"/>
                    <a:pt x="17732" y="5397"/>
                  </a:cubicBezTo>
                  <a:cubicBezTo>
                    <a:pt x="20180" y="4717"/>
                    <a:pt x="20676" y="3692"/>
                    <a:pt x="20180" y="2321"/>
                  </a:cubicBezTo>
                  <a:cubicBezTo>
                    <a:pt x="20180" y="1975"/>
                    <a:pt x="20180" y="1975"/>
                    <a:pt x="19204" y="1295"/>
                  </a:cubicBezTo>
                  <a:cubicBezTo>
                    <a:pt x="18848" y="561"/>
                    <a:pt x="18243" y="0"/>
                    <a:pt x="1737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" name="Google Shape;73;p6"/>
            <p:cNvSpPr/>
            <p:nvPr/>
          </p:nvSpPr>
          <p:spPr>
            <a:xfrm>
              <a:off x="7868118" y="332839"/>
              <a:ext cx="147634" cy="15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20" h="21600" fill="norm" stroke="1" extrusionOk="0">
                  <a:moveTo>
                    <a:pt x="7026" y="0"/>
                  </a:moveTo>
                  <a:cubicBezTo>
                    <a:pt x="5975" y="0"/>
                    <a:pt x="4909" y="151"/>
                    <a:pt x="3857" y="450"/>
                  </a:cubicBezTo>
                  <a:lnTo>
                    <a:pt x="3737" y="450"/>
                  </a:lnTo>
                  <a:cubicBezTo>
                    <a:pt x="3737" y="886"/>
                    <a:pt x="3737" y="1175"/>
                    <a:pt x="3499" y="1322"/>
                  </a:cubicBezTo>
                  <a:cubicBezTo>
                    <a:pt x="-2947" y="8037"/>
                    <a:pt x="124" y="21600"/>
                    <a:pt x="7734" y="21600"/>
                  </a:cubicBezTo>
                  <a:cubicBezTo>
                    <a:pt x="8853" y="21600"/>
                    <a:pt x="10074" y="21306"/>
                    <a:pt x="11374" y="20654"/>
                  </a:cubicBezTo>
                  <a:cubicBezTo>
                    <a:pt x="15552" y="18474"/>
                    <a:pt x="18653" y="12801"/>
                    <a:pt x="16743" y="7133"/>
                  </a:cubicBezTo>
                  <a:cubicBezTo>
                    <a:pt x="14942" y="2281"/>
                    <a:pt x="11103" y="0"/>
                    <a:pt x="702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74;p6"/>
            <p:cNvSpPr/>
            <p:nvPr/>
          </p:nvSpPr>
          <p:spPr>
            <a:xfrm>
              <a:off x="7845549" y="314084"/>
              <a:ext cx="188615" cy="18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8646" y="2381"/>
                  </a:moveTo>
                  <a:cubicBezTo>
                    <a:pt x="12121" y="2381"/>
                    <a:pt x="15697" y="3947"/>
                    <a:pt x="17273" y="8115"/>
                  </a:cubicBezTo>
                  <a:cubicBezTo>
                    <a:pt x="17915" y="9866"/>
                    <a:pt x="17915" y="11731"/>
                    <a:pt x="17273" y="13481"/>
                  </a:cubicBezTo>
                  <a:cubicBezTo>
                    <a:pt x="16416" y="15700"/>
                    <a:pt x="14599" y="17568"/>
                    <a:pt x="12462" y="18619"/>
                  </a:cubicBezTo>
                  <a:cubicBezTo>
                    <a:pt x="11334" y="19087"/>
                    <a:pt x="10250" y="19322"/>
                    <a:pt x="9234" y="19322"/>
                  </a:cubicBezTo>
                  <a:cubicBezTo>
                    <a:pt x="6961" y="19322"/>
                    <a:pt x="5020" y="18154"/>
                    <a:pt x="3693" y="15818"/>
                  </a:cubicBezTo>
                  <a:cubicBezTo>
                    <a:pt x="1873" y="12431"/>
                    <a:pt x="1873" y="6947"/>
                    <a:pt x="5509" y="3564"/>
                  </a:cubicBezTo>
                  <a:cubicBezTo>
                    <a:pt x="5618" y="3446"/>
                    <a:pt x="5722" y="3096"/>
                    <a:pt x="5722" y="2746"/>
                  </a:cubicBezTo>
                  <a:cubicBezTo>
                    <a:pt x="6657" y="2510"/>
                    <a:pt x="7647" y="2381"/>
                    <a:pt x="8646" y="2381"/>
                  </a:cubicBezTo>
                  <a:close/>
                  <a:moveTo>
                    <a:pt x="9470" y="0"/>
                  </a:moveTo>
                  <a:cubicBezTo>
                    <a:pt x="7974" y="0"/>
                    <a:pt x="6560" y="450"/>
                    <a:pt x="5297" y="1345"/>
                  </a:cubicBezTo>
                  <a:cubicBezTo>
                    <a:pt x="5189" y="1345"/>
                    <a:pt x="5189" y="1463"/>
                    <a:pt x="5189" y="1463"/>
                  </a:cubicBezTo>
                  <a:cubicBezTo>
                    <a:pt x="5081" y="1404"/>
                    <a:pt x="4922" y="1375"/>
                    <a:pt x="4746" y="1375"/>
                  </a:cubicBezTo>
                  <a:cubicBezTo>
                    <a:pt x="4574" y="1375"/>
                    <a:pt x="4388" y="1404"/>
                    <a:pt x="4226" y="1463"/>
                  </a:cubicBezTo>
                  <a:cubicBezTo>
                    <a:pt x="4118" y="1577"/>
                    <a:pt x="4014" y="1577"/>
                    <a:pt x="3906" y="1813"/>
                  </a:cubicBezTo>
                  <a:cubicBezTo>
                    <a:pt x="-265" y="4964"/>
                    <a:pt x="-798" y="11266"/>
                    <a:pt x="911" y="15818"/>
                  </a:cubicBezTo>
                  <a:cubicBezTo>
                    <a:pt x="2477" y="19488"/>
                    <a:pt x="5702" y="21600"/>
                    <a:pt x="9244" y="21600"/>
                  </a:cubicBezTo>
                  <a:cubicBezTo>
                    <a:pt x="10544" y="21600"/>
                    <a:pt x="11888" y="21313"/>
                    <a:pt x="13208" y="20719"/>
                  </a:cubicBezTo>
                  <a:cubicBezTo>
                    <a:pt x="14066" y="20487"/>
                    <a:pt x="14707" y="20019"/>
                    <a:pt x="15349" y="19437"/>
                  </a:cubicBezTo>
                  <a:cubicBezTo>
                    <a:pt x="18557" y="16986"/>
                    <a:pt x="20802" y="12431"/>
                    <a:pt x="19411" y="7765"/>
                  </a:cubicBezTo>
                  <a:cubicBezTo>
                    <a:pt x="18557" y="4614"/>
                    <a:pt x="15882" y="1813"/>
                    <a:pt x="12675" y="645"/>
                  </a:cubicBezTo>
                  <a:cubicBezTo>
                    <a:pt x="11581" y="214"/>
                    <a:pt x="10503" y="0"/>
                    <a:pt x="947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75;p6"/>
            <p:cNvSpPr/>
            <p:nvPr/>
          </p:nvSpPr>
          <p:spPr>
            <a:xfrm>
              <a:off x="7896805" y="359366"/>
              <a:ext cx="42193" cy="63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7" h="21600" fill="norm" stroke="1" extrusionOk="0">
                  <a:moveTo>
                    <a:pt x="16248" y="0"/>
                  </a:moveTo>
                  <a:cubicBezTo>
                    <a:pt x="10360" y="1038"/>
                    <a:pt x="4472" y="4154"/>
                    <a:pt x="1528" y="8996"/>
                  </a:cubicBezTo>
                  <a:cubicBezTo>
                    <a:pt x="-920" y="12811"/>
                    <a:pt x="-424" y="17304"/>
                    <a:pt x="3000" y="20769"/>
                  </a:cubicBezTo>
                  <a:cubicBezTo>
                    <a:pt x="3372" y="21283"/>
                    <a:pt x="4519" y="21600"/>
                    <a:pt x="5495" y="21600"/>
                  </a:cubicBezTo>
                  <a:cubicBezTo>
                    <a:pt x="5851" y="21600"/>
                    <a:pt x="6177" y="21556"/>
                    <a:pt x="6440" y="21458"/>
                  </a:cubicBezTo>
                  <a:lnTo>
                    <a:pt x="6936" y="21458"/>
                  </a:lnTo>
                  <a:cubicBezTo>
                    <a:pt x="7912" y="21119"/>
                    <a:pt x="8408" y="20081"/>
                    <a:pt x="8408" y="19381"/>
                  </a:cubicBezTo>
                  <a:cubicBezTo>
                    <a:pt x="6440" y="16266"/>
                    <a:pt x="6936" y="12811"/>
                    <a:pt x="8888" y="10385"/>
                  </a:cubicBezTo>
                  <a:cubicBezTo>
                    <a:pt x="10856" y="7619"/>
                    <a:pt x="13800" y="5881"/>
                    <a:pt x="17720" y="5192"/>
                  </a:cubicBezTo>
                  <a:cubicBezTo>
                    <a:pt x="20184" y="4504"/>
                    <a:pt x="20680" y="3465"/>
                    <a:pt x="20184" y="2077"/>
                  </a:cubicBezTo>
                  <a:cubicBezTo>
                    <a:pt x="20184" y="1727"/>
                    <a:pt x="20184" y="1727"/>
                    <a:pt x="19208" y="1038"/>
                  </a:cubicBezTo>
                  <a:cubicBezTo>
                    <a:pt x="18712" y="350"/>
                    <a:pt x="18216" y="0"/>
                    <a:pt x="1624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" name="Google Shape;76;p6"/>
            <p:cNvSpPr/>
            <p:nvPr/>
          </p:nvSpPr>
          <p:spPr>
            <a:xfrm>
              <a:off x="7562294" y="0"/>
              <a:ext cx="249885" cy="24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9338" y="1912"/>
                  </a:moveTo>
                  <a:cubicBezTo>
                    <a:pt x="14054" y="1912"/>
                    <a:pt x="19070" y="6382"/>
                    <a:pt x="18913" y="12441"/>
                  </a:cubicBezTo>
                  <a:cubicBezTo>
                    <a:pt x="18913" y="12794"/>
                    <a:pt x="19080" y="13058"/>
                    <a:pt x="19332" y="13234"/>
                  </a:cubicBezTo>
                  <a:cubicBezTo>
                    <a:pt x="19332" y="13234"/>
                    <a:pt x="19250" y="13234"/>
                    <a:pt x="19250" y="13322"/>
                  </a:cubicBezTo>
                  <a:cubicBezTo>
                    <a:pt x="17278" y="17094"/>
                    <a:pt x="13714" y="19888"/>
                    <a:pt x="9709" y="19888"/>
                  </a:cubicBezTo>
                  <a:cubicBezTo>
                    <a:pt x="8762" y="19888"/>
                    <a:pt x="7790" y="19732"/>
                    <a:pt x="6809" y="19396"/>
                  </a:cubicBezTo>
                  <a:cubicBezTo>
                    <a:pt x="2103" y="17723"/>
                    <a:pt x="675" y="12002"/>
                    <a:pt x="2270" y="7599"/>
                  </a:cubicBezTo>
                  <a:cubicBezTo>
                    <a:pt x="3677" y="3588"/>
                    <a:pt x="6450" y="1912"/>
                    <a:pt x="9338" y="1912"/>
                  </a:cubicBezTo>
                  <a:close/>
                  <a:moveTo>
                    <a:pt x="9821" y="0"/>
                  </a:moveTo>
                  <a:cubicBezTo>
                    <a:pt x="5811" y="0"/>
                    <a:pt x="2154" y="2743"/>
                    <a:pt x="590" y="7160"/>
                  </a:cubicBezTo>
                  <a:cubicBezTo>
                    <a:pt x="253" y="8041"/>
                    <a:pt x="171" y="8833"/>
                    <a:pt x="86" y="9801"/>
                  </a:cubicBezTo>
                  <a:cubicBezTo>
                    <a:pt x="-418" y="14115"/>
                    <a:pt x="1262" y="18868"/>
                    <a:pt x="5548" y="20805"/>
                  </a:cubicBezTo>
                  <a:cubicBezTo>
                    <a:pt x="6766" y="21330"/>
                    <a:pt x="8167" y="21600"/>
                    <a:pt x="9608" y="21600"/>
                  </a:cubicBezTo>
                  <a:cubicBezTo>
                    <a:pt x="11548" y="21600"/>
                    <a:pt x="13563" y="21111"/>
                    <a:pt x="15298" y="20099"/>
                  </a:cubicBezTo>
                  <a:cubicBezTo>
                    <a:pt x="17820" y="18604"/>
                    <a:pt x="19502" y="16316"/>
                    <a:pt x="19836" y="13675"/>
                  </a:cubicBezTo>
                  <a:lnTo>
                    <a:pt x="19836" y="13498"/>
                  </a:lnTo>
                  <a:cubicBezTo>
                    <a:pt x="20174" y="13322"/>
                    <a:pt x="20341" y="13058"/>
                    <a:pt x="20426" y="12705"/>
                  </a:cubicBezTo>
                  <a:cubicBezTo>
                    <a:pt x="20426" y="12441"/>
                    <a:pt x="20593" y="12355"/>
                    <a:pt x="20593" y="12177"/>
                  </a:cubicBezTo>
                  <a:cubicBezTo>
                    <a:pt x="21182" y="6632"/>
                    <a:pt x="17063" y="1879"/>
                    <a:pt x="12692" y="470"/>
                  </a:cubicBezTo>
                  <a:cubicBezTo>
                    <a:pt x="11732" y="150"/>
                    <a:pt x="10765" y="0"/>
                    <a:pt x="982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Google Shape;77;p6"/>
            <p:cNvSpPr/>
            <p:nvPr/>
          </p:nvSpPr>
          <p:spPr>
            <a:xfrm>
              <a:off x="7703444" y="71552"/>
              <a:ext cx="55802" cy="9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185" y="0"/>
                  </a:moveTo>
                  <a:cubicBezTo>
                    <a:pt x="-272" y="661"/>
                    <a:pt x="-642" y="2200"/>
                    <a:pt x="1555" y="2861"/>
                  </a:cubicBezTo>
                  <a:cubicBezTo>
                    <a:pt x="11812" y="5068"/>
                    <a:pt x="17662" y="12342"/>
                    <a:pt x="12170" y="18516"/>
                  </a:cubicBezTo>
                  <a:cubicBezTo>
                    <a:pt x="10713" y="19839"/>
                    <a:pt x="13268" y="21161"/>
                    <a:pt x="15107" y="21600"/>
                  </a:cubicBezTo>
                  <a:cubicBezTo>
                    <a:pt x="15836" y="21161"/>
                    <a:pt x="16934" y="20939"/>
                    <a:pt x="17304" y="20500"/>
                  </a:cubicBezTo>
                  <a:cubicBezTo>
                    <a:pt x="20958" y="16532"/>
                    <a:pt x="20958" y="11242"/>
                    <a:pt x="17662" y="7274"/>
                  </a:cubicBezTo>
                  <a:cubicBezTo>
                    <a:pt x="14367" y="3306"/>
                    <a:pt x="9615" y="877"/>
                    <a:pt x="302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" name="Google Shape;78;p6"/>
            <p:cNvSpPr/>
            <p:nvPr/>
          </p:nvSpPr>
          <p:spPr>
            <a:xfrm>
              <a:off x="7581024" y="22095"/>
              <a:ext cx="213195" cy="207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1600" fill="norm" stroke="1" extrusionOk="0">
                  <a:moveTo>
                    <a:pt x="12571" y="5049"/>
                  </a:moveTo>
                  <a:cubicBezTo>
                    <a:pt x="16577" y="6004"/>
                    <a:pt x="18435" y="11411"/>
                    <a:pt x="16478" y="15124"/>
                  </a:cubicBezTo>
                  <a:cubicBezTo>
                    <a:pt x="16382" y="15546"/>
                    <a:pt x="15990" y="15546"/>
                    <a:pt x="15796" y="15546"/>
                  </a:cubicBezTo>
                  <a:cubicBezTo>
                    <a:pt x="15111" y="15546"/>
                    <a:pt x="14623" y="14806"/>
                    <a:pt x="15012" y="14063"/>
                  </a:cubicBezTo>
                  <a:cubicBezTo>
                    <a:pt x="16478" y="11307"/>
                    <a:pt x="14916" y="7701"/>
                    <a:pt x="12278" y="6429"/>
                  </a:cubicBezTo>
                  <a:cubicBezTo>
                    <a:pt x="11593" y="6214"/>
                    <a:pt x="11691" y="5578"/>
                    <a:pt x="12080" y="5156"/>
                  </a:cubicBezTo>
                  <a:cubicBezTo>
                    <a:pt x="12278" y="5049"/>
                    <a:pt x="12472" y="5049"/>
                    <a:pt x="12571" y="5049"/>
                  </a:cubicBezTo>
                  <a:close/>
                  <a:moveTo>
                    <a:pt x="8929" y="0"/>
                  </a:moveTo>
                  <a:cubicBezTo>
                    <a:pt x="5590" y="0"/>
                    <a:pt x="2377" y="2019"/>
                    <a:pt x="745" y="6851"/>
                  </a:cubicBezTo>
                  <a:cubicBezTo>
                    <a:pt x="-1113" y="12154"/>
                    <a:pt x="452" y="19045"/>
                    <a:pt x="6022" y="20954"/>
                  </a:cubicBezTo>
                  <a:cubicBezTo>
                    <a:pt x="7201" y="21396"/>
                    <a:pt x="8374" y="21600"/>
                    <a:pt x="9516" y="21600"/>
                  </a:cubicBezTo>
                  <a:cubicBezTo>
                    <a:pt x="14145" y="21600"/>
                    <a:pt x="18271" y="18252"/>
                    <a:pt x="20388" y="13745"/>
                  </a:cubicBezTo>
                  <a:cubicBezTo>
                    <a:pt x="20388" y="13638"/>
                    <a:pt x="20487" y="13638"/>
                    <a:pt x="20487" y="13638"/>
                  </a:cubicBezTo>
                  <a:cubicBezTo>
                    <a:pt x="20289" y="13427"/>
                    <a:pt x="19996" y="13109"/>
                    <a:pt x="19996" y="12683"/>
                  </a:cubicBezTo>
                  <a:cubicBezTo>
                    <a:pt x="20178" y="5384"/>
                    <a:pt x="14383" y="0"/>
                    <a:pt x="89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e niveau 1…"/>
          <p:cNvSpPr txBox="1"/>
          <p:nvPr>
            <p:ph type="body" sz="quarter" idx="1"/>
          </p:nvPr>
        </p:nvSpPr>
        <p:spPr>
          <a:xfrm>
            <a:off x="5269258" y="1870349"/>
            <a:ext cx="2578201" cy="2763601"/>
          </a:xfrm>
          <a:prstGeom prst="rect">
            <a:avLst/>
          </a:prstGeom>
        </p:spPr>
        <p:txBody>
          <a:bodyPr/>
          <a:lstStyle>
            <a:lvl1pPr algn="ctr">
              <a:buClr>
                <a:srgbClr val="555555"/>
              </a:buClr>
              <a:buSzPts val="1400"/>
              <a:defRPr sz="1400"/>
            </a:lvl1pPr>
            <a:lvl2pPr marL="967316" indent="-370416" algn="ctr">
              <a:buClr>
                <a:srgbClr val="555555"/>
              </a:buClr>
              <a:buSzPts val="1400"/>
              <a:defRPr sz="1400"/>
            </a:lvl2pPr>
            <a:lvl3pPr marL="1424516" indent="-370416" algn="ctr">
              <a:buClr>
                <a:srgbClr val="555555"/>
              </a:buClr>
              <a:buSzPts val="1400"/>
              <a:defRPr sz="1400"/>
            </a:lvl3pPr>
            <a:lvl4pPr marL="1881716" indent="-370416" algn="ctr">
              <a:buClr>
                <a:srgbClr val="555555"/>
              </a:buClr>
              <a:buSzPts val="1400"/>
              <a:defRPr sz="1400"/>
            </a:lvl4pPr>
            <a:lvl5pPr marL="2338916" indent="-370416" algn="ctr">
              <a:buClr>
                <a:srgbClr val="555555"/>
              </a:buClr>
              <a:buSzPts val="1400"/>
              <a:defRPr sz="1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7" name="Texte du titre"/>
          <p:cNvSpPr txBox="1"/>
          <p:nvPr>
            <p:ph type="title"/>
          </p:nvPr>
        </p:nvSpPr>
        <p:spPr>
          <a:xfrm>
            <a:off x="617200" y="555275"/>
            <a:ext cx="7909501" cy="572701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grpSp>
        <p:nvGrpSpPr>
          <p:cNvPr id="130" name="Google Shape;82;p7"/>
          <p:cNvGrpSpPr/>
          <p:nvPr/>
        </p:nvGrpSpPr>
        <p:grpSpPr>
          <a:xfrm>
            <a:off x="564696" y="545032"/>
            <a:ext cx="8068279" cy="858186"/>
            <a:chOff x="0" y="0"/>
            <a:chExt cx="8068278" cy="858184"/>
          </a:xfrm>
        </p:grpSpPr>
        <p:sp>
          <p:nvSpPr>
            <p:cNvPr id="118" name="Google Shape;83;p7"/>
            <p:cNvSpPr/>
            <p:nvPr/>
          </p:nvSpPr>
          <p:spPr>
            <a:xfrm>
              <a:off x="19455" y="233415"/>
              <a:ext cx="152792" cy="15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fill="norm" stroke="1" extrusionOk="0">
                  <a:moveTo>
                    <a:pt x="7602" y="0"/>
                  </a:moveTo>
                  <a:cubicBezTo>
                    <a:pt x="5615" y="0"/>
                    <a:pt x="3665" y="956"/>
                    <a:pt x="2178" y="3167"/>
                  </a:cubicBezTo>
                  <a:cubicBezTo>
                    <a:pt x="-1235" y="8359"/>
                    <a:pt x="-323" y="15481"/>
                    <a:pt x="2749" y="20377"/>
                  </a:cubicBezTo>
                  <a:lnTo>
                    <a:pt x="2749" y="20527"/>
                  </a:lnTo>
                  <a:cubicBezTo>
                    <a:pt x="2975" y="20527"/>
                    <a:pt x="3151" y="20461"/>
                    <a:pt x="3345" y="20461"/>
                  </a:cubicBezTo>
                  <a:cubicBezTo>
                    <a:pt x="3442" y="20461"/>
                    <a:pt x="3543" y="20480"/>
                    <a:pt x="3658" y="20527"/>
                  </a:cubicBezTo>
                  <a:cubicBezTo>
                    <a:pt x="4897" y="21267"/>
                    <a:pt x="6172" y="21600"/>
                    <a:pt x="7411" y="21600"/>
                  </a:cubicBezTo>
                  <a:cubicBezTo>
                    <a:pt x="14380" y="21600"/>
                    <a:pt x="20365" y="11123"/>
                    <a:pt x="13895" y="3313"/>
                  </a:cubicBezTo>
                  <a:cubicBezTo>
                    <a:pt x="12196" y="1256"/>
                    <a:pt x="9876" y="0"/>
                    <a:pt x="76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" name="Google Shape;84;p7"/>
            <p:cNvSpPr/>
            <p:nvPr/>
          </p:nvSpPr>
          <p:spPr>
            <a:xfrm>
              <a:off x="-1" y="212369"/>
              <a:ext cx="193309" cy="195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7" h="21600" fill="norm" stroke="1" extrusionOk="0">
                  <a:moveTo>
                    <a:pt x="9548" y="2562"/>
                  </a:moveTo>
                  <a:cubicBezTo>
                    <a:pt x="11529" y="2562"/>
                    <a:pt x="13627" y="3461"/>
                    <a:pt x="15282" y="5015"/>
                  </a:cubicBezTo>
                  <a:cubicBezTo>
                    <a:pt x="18107" y="7898"/>
                    <a:pt x="18758" y="11471"/>
                    <a:pt x="16694" y="14696"/>
                  </a:cubicBezTo>
                  <a:cubicBezTo>
                    <a:pt x="15262" y="17062"/>
                    <a:pt x="12372" y="18994"/>
                    <a:pt x="9178" y="18994"/>
                  </a:cubicBezTo>
                  <a:cubicBezTo>
                    <a:pt x="8013" y="18994"/>
                    <a:pt x="6810" y="18739"/>
                    <a:pt x="5624" y="18153"/>
                  </a:cubicBezTo>
                  <a:cubicBezTo>
                    <a:pt x="5459" y="18099"/>
                    <a:pt x="5325" y="18070"/>
                    <a:pt x="5216" y="18070"/>
                  </a:cubicBezTo>
                  <a:cubicBezTo>
                    <a:pt x="5106" y="18070"/>
                    <a:pt x="5027" y="18099"/>
                    <a:pt x="4972" y="18153"/>
                  </a:cubicBezTo>
                  <a:cubicBezTo>
                    <a:pt x="2042" y="14696"/>
                    <a:pt x="846" y="9051"/>
                    <a:pt x="4212" y="4899"/>
                  </a:cubicBezTo>
                  <a:cubicBezTo>
                    <a:pt x="5514" y="3403"/>
                    <a:pt x="6926" y="2595"/>
                    <a:pt x="8880" y="2595"/>
                  </a:cubicBezTo>
                  <a:cubicBezTo>
                    <a:pt x="9099" y="2573"/>
                    <a:pt x="9322" y="2562"/>
                    <a:pt x="9548" y="2562"/>
                  </a:cubicBezTo>
                  <a:close/>
                  <a:moveTo>
                    <a:pt x="9384" y="0"/>
                  </a:moveTo>
                  <a:cubicBezTo>
                    <a:pt x="7139" y="0"/>
                    <a:pt x="4907" y="823"/>
                    <a:pt x="3125" y="2711"/>
                  </a:cubicBezTo>
                  <a:cubicBezTo>
                    <a:pt x="846" y="5015"/>
                    <a:pt x="-347" y="8818"/>
                    <a:pt x="88" y="12392"/>
                  </a:cubicBezTo>
                  <a:cubicBezTo>
                    <a:pt x="304" y="15387"/>
                    <a:pt x="1716" y="17695"/>
                    <a:pt x="3886" y="19191"/>
                  </a:cubicBezTo>
                  <a:cubicBezTo>
                    <a:pt x="3996" y="19191"/>
                    <a:pt x="3996" y="19307"/>
                    <a:pt x="4102" y="19307"/>
                  </a:cubicBezTo>
                  <a:cubicBezTo>
                    <a:pt x="4102" y="19536"/>
                    <a:pt x="4212" y="19999"/>
                    <a:pt x="4537" y="20115"/>
                  </a:cubicBezTo>
                  <a:cubicBezTo>
                    <a:pt x="4647" y="20228"/>
                    <a:pt x="4753" y="20228"/>
                    <a:pt x="4972" y="20461"/>
                  </a:cubicBezTo>
                  <a:cubicBezTo>
                    <a:pt x="6354" y="21247"/>
                    <a:pt x="7841" y="21600"/>
                    <a:pt x="9322" y="21600"/>
                  </a:cubicBezTo>
                  <a:cubicBezTo>
                    <a:pt x="12619" y="21600"/>
                    <a:pt x="15903" y="19857"/>
                    <a:pt x="17997" y="17233"/>
                  </a:cubicBezTo>
                  <a:cubicBezTo>
                    <a:pt x="21253" y="13084"/>
                    <a:pt x="20711" y="6977"/>
                    <a:pt x="16694" y="3170"/>
                  </a:cubicBezTo>
                  <a:cubicBezTo>
                    <a:pt x="16153" y="2595"/>
                    <a:pt x="15392" y="2020"/>
                    <a:pt x="14741" y="1558"/>
                  </a:cubicBezTo>
                  <a:cubicBezTo>
                    <a:pt x="13116" y="564"/>
                    <a:pt x="11245" y="0"/>
                    <a:pt x="938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" name="Google Shape;85;p7"/>
            <p:cNvSpPr/>
            <p:nvPr/>
          </p:nvSpPr>
          <p:spPr>
            <a:xfrm>
              <a:off x="50642" y="336108"/>
              <a:ext cx="69950" cy="26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fill="norm" stroke="1" extrusionOk="0">
                  <a:moveTo>
                    <a:pt x="2286" y="0"/>
                  </a:moveTo>
                  <a:cubicBezTo>
                    <a:pt x="1762" y="0"/>
                    <a:pt x="1297" y="382"/>
                    <a:pt x="1020" y="765"/>
                  </a:cubicBezTo>
                  <a:lnTo>
                    <a:pt x="704" y="2485"/>
                  </a:lnTo>
                  <a:cubicBezTo>
                    <a:pt x="-235" y="4233"/>
                    <a:pt x="-235" y="6827"/>
                    <a:pt x="704" y="8547"/>
                  </a:cubicBezTo>
                  <a:cubicBezTo>
                    <a:pt x="3027" y="16575"/>
                    <a:pt x="6695" y="21600"/>
                    <a:pt x="10718" y="21600"/>
                  </a:cubicBezTo>
                  <a:cubicBezTo>
                    <a:pt x="11025" y="21600"/>
                    <a:pt x="11341" y="21573"/>
                    <a:pt x="11667" y="21518"/>
                  </a:cubicBezTo>
                  <a:cubicBezTo>
                    <a:pt x="15424" y="20644"/>
                    <a:pt x="18548" y="16330"/>
                    <a:pt x="20426" y="7673"/>
                  </a:cubicBezTo>
                  <a:cubicBezTo>
                    <a:pt x="21365" y="5079"/>
                    <a:pt x="21059" y="2485"/>
                    <a:pt x="20119" y="765"/>
                  </a:cubicBezTo>
                  <a:lnTo>
                    <a:pt x="19803" y="765"/>
                  </a:lnTo>
                  <a:cubicBezTo>
                    <a:pt x="19457" y="437"/>
                    <a:pt x="19161" y="246"/>
                    <a:pt x="18894" y="246"/>
                  </a:cubicBezTo>
                  <a:cubicBezTo>
                    <a:pt x="18449" y="246"/>
                    <a:pt x="18123" y="847"/>
                    <a:pt x="17925" y="2485"/>
                  </a:cubicBezTo>
                  <a:cubicBezTo>
                    <a:pt x="15730" y="7673"/>
                    <a:pt x="13229" y="11141"/>
                    <a:pt x="10412" y="11141"/>
                  </a:cubicBezTo>
                  <a:cubicBezTo>
                    <a:pt x="7594" y="11141"/>
                    <a:pt x="5716" y="7673"/>
                    <a:pt x="4144" y="2485"/>
                  </a:cubicBezTo>
                  <a:cubicBezTo>
                    <a:pt x="3630" y="573"/>
                    <a:pt x="2919" y="0"/>
                    <a:pt x="228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" name="Google Shape;86;p7"/>
            <p:cNvSpPr/>
            <p:nvPr/>
          </p:nvSpPr>
          <p:spPr>
            <a:xfrm>
              <a:off x="7320758" y="21045"/>
              <a:ext cx="152794" cy="151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73" h="21600" fill="norm" stroke="1" extrusionOk="0">
                  <a:moveTo>
                    <a:pt x="7650" y="0"/>
                  </a:moveTo>
                  <a:cubicBezTo>
                    <a:pt x="5649" y="0"/>
                    <a:pt x="3675" y="949"/>
                    <a:pt x="2180" y="3113"/>
                  </a:cubicBezTo>
                  <a:cubicBezTo>
                    <a:pt x="-1234" y="8321"/>
                    <a:pt x="-325" y="15608"/>
                    <a:pt x="2748" y="20365"/>
                  </a:cubicBezTo>
                  <a:lnTo>
                    <a:pt x="2748" y="20515"/>
                  </a:lnTo>
                  <a:cubicBezTo>
                    <a:pt x="2978" y="20515"/>
                    <a:pt x="3154" y="20450"/>
                    <a:pt x="3348" y="20450"/>
                  </a:cubicBezTo>
                  <a:cubicBezTo>
                    <a:pt x="3445" y="20450"/>
                    <a:pt x="3546" y="20464"/>
                    <a:pt x="3661" y="20515"/>
                  </a:cubicBezTo>
                  <a:cubicBezTo>
                    <a:pt x="4908" y="21262"/>
                    <a:pt x="6195" y="21600"/>
                    <a:pt x="7446" y="21600"/>
                  </a:cubicBezTo>
                  <a:cubicBezTo>
                    <a:pt x="14404" y="21600"/>
                    <a:pt x="20366" y="11204"/>
                    <a:pt x="13904" y="3263"/>
                  </a:cubicBezTo>
                  <a:cubicBezTo>
                    <a:pt x="12211" y="1211"/>
                    <a:pt x="9915" y="0"/>
                    <a:pt x="76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" name="Google Shape;87;p7"/>
            <p:cNvSpPr/>
            <p:nvPr/>
          </p:nvSpPr>
          <p:spPr>
            <a:xfrm>
              <a:off x="7301284" y="0"/>
              <a:ext cx="193326" cy="195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6" h="21600" fill="norm" stroke="1" extrusionOk="0">
                  <a:moveTo>
                    <a:pt x="9290" y="2423"/>
                  </a:moveTo>
                  <a:cubicBezTo>
                    <a:pt x="11346" y="2423"/>
                    <a:pt x="13553" y="3234"/>
                    <a:pt x="15283" y="4853"/>
                  </a:cubicBezTo>
                  <a:cubicBezTo>
                    <a:pt x="18104" y="7734"/>
                    <a:pt x="18755" y="11302"/>
                    <a:pt x="16692" y="14529"/>
                  </a:cubicBezTo>
                  <a:cubicBezTo>
                    <a:pt x="15273" y="16962"/>
                    <a:pt x="12411" y="18843"/>
                    <a:pt x="9245" y="18843"/>
                  </a:cubicBezTo>
                  <a:cubicBezTo>
                    <a:pt x="8059" y="18843"/>
                    <a:pt x="6832" y="18581"/>
                    <a:pt x="5623" y="17984"/>
                  </a:cubicBezTo>
                  <a:cubicBezTo>
                    <a:pt x="5462" y="17926"/>
                    <a:pt x="5325" y="17901"/>
                    <a:pt x="5215" y="17901"/>
                  </a:cubicBezTo>
                  <a:cubicBezTo>
                    <a:pt x="5109" y="17901"/>
                    <a:pt x="5026" y="17926"/>
                    <a:pt x="4972" y="17984"/>
                  </a:cubicBezTo>
                  <a:cubicBezTo>
                    <a:pt x="2042" y="14645"/>
                    <a:pt x="849" y="8999"/>
                    <a:pt x="4214" y="4736"/>
                  </a:cubicBezTo>
                  <a:cubicBezTo>
                    <a:pt x="5516" y="3241"/>
                    <a:pt x="6925" y="2434"/>
                    <a:pt x="8878" y="2434"/>
                  </a:cubicBezTo>
                  <a:cubicBezTo>
                    <a:pt x="9015" y="2426"/>
                    <a:pt x="9152" y="2423"/>
                    <a:pt x="9290" y="2423"/>
                  </a:cubicBezTo>
                  <a:close/>
                  <a:moveTo>
                    <a:pt x="9331" y="0"/>
                  </a:moveTo>
                  <a:cubicBezTo>
                    <a:pt x="7107" y="0"/>
                    <a:pt x="4893" y="789"/>
                    <a:pt x="3128" y="2663"/>
                  </a:cubicBezTo>
                  <a:cubicBezTo>
                    <a:pt x="849" y="4969"/>
                    <a:pt x="-347" y="8770"/>
                    <a:pt x="88" y="12342"/>
                  </a:cubicBezTo>
                  <a:cubicBezTo>
                    <a:pt x="304" y="15336"/>
                    <a:pt x="1716" y="17639"/>
                    <a:pt x="3889" y="19137"/>
                  </a:cubicBezTo>
                  <a:cubicBezTo>
                    <a:pt x="3995" y="19137"/>
                    <a:pt x="3995" y="19254"/>
                    <a:pt x="4105" y="19254"/>
                  </a:cubicBezTo>
                  <a:cubicBezTo>
                    <a:pt x="4105" y="19599"/>
                    <a:pt x="4214" y="19945"/>
                    <a:pt x="4540" y="20174"/>
                  </a:cubicBezTo>
                  <a:cubicBezTo>
                    <a:pt x="4646" y="20290"/>
                    <a:pt x="4756" y="20290"/>
                    <a:pt x="4972" y="20403"/>
                  </a:cubicBezTo>
                  <a:cubicBezTo>
                    <a:pt x="6363" y="21233"/>
                    <a:pt x="7861" y="21600"/>
                    <a:pt x="9355" y="21600"/>
                  </a:cubicBezTo>
                  <a:cubicBezTo>
                    <a:pt x="12638" y="21600"/>
                    <a:pt x="15907" y="19828"/>
                    <a:pt x="17997" y="17293"/>
                  </a:cubicBezTo>
                  <a:cubicBezTo>
                    <a:pt x="21253" y="13033"/>
                    <a:pt x="20708" y="7042"/>
                    <a:pt x="16692" y="3125"/>
                  </a:cubicBezTo>
                  <a:cubicBezTo>
                    <a:pt x="16150" y="2550"/>
                    <a:pt x="15390" y="1972"/>
                    <a:pt x="14738" y="1513"/>
                  </a:cubicBezTo>
                  <a:cubicBezTo>
                    <a:pt x="13100" y="564"/>
                    <a:pt x="11212" y="0"/>
                    <a:pt x="933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88;p7"/>
            <p:cNvSpPr/>
            <p:nvPr/>
          </p:nvSpPr>
          <p:spPr>
            <a:xfrm>
              <a:off x="7351958" y="123475"/>
              <a:ext cx="69939" cy="26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600" fill="norm" stroke="1" extrusionOk="0">
                  <a:moveTo>
                    <a:pt x="2582" y="0"/>
                  </a:moveTo>
                  <a:cubicBezTo>
                    <a:pt x="2029" y="0"/>
                    <a:pt x="1485" y="653"/>
                    <a:pt x="1011" y="1496"/>
                  </a:cubicBezTo>
                  <a:lnTo>
                    <a:pt x="704" y="2367"/>
                  </a:lnTo>
                  <a:cubicBezTo>
                    <a:pt x="-235" y="4081"/>
                    <a:pt x="-235" y="6665"/>
                    <a:pt x="704" y="8406"/>
                  </a:cubicBezTo>
                  <a:cubicBezTo>
                    <a:pt x="2919" y="16023"/>
                    <a:pt x="6359" y="21600"/>
                    <a:pt x="10155" y="21600"/>
                  </a:cubicBezTo>
                  <a:cubicBezTo>
                    <a:pt x="10649" y="21600"/>
                    <a:pt x="11153" y="21518"/>
                    <a:pt x="11657" y="21328"/>
                  </a:cubicBezTo>
                  <a:cubicBezTo>
                    <a:pt x="15414" y="20457"/>
                    <a:pt x="18548" y="16159"/>
                    <a:pt x="20426" y="7536"/>
                  </a:cubicBezTo>
                  <a:cubicBezTo>
                    <a:pt x="21365" y="5822"/>
                    <a:pt x="21049" y="2367"/>
                    <a:pt x="20110" y="1496"/>
                  </a:cubicBezTo>
                  <a:lnTo>
                    <a:pt x="19793" y="1496"/>
                  </a:lnTo>
                  <a:cubicBezTo>
                    <a:pt x="19378" y="735"/>
                    <a:pt x="19012" y="299"/>
                    <a:pt x="18716" y="299"/>
                  </a:cubicBezTo>
                  <a:cubicBezTo>
                    <a:pt x="18360" y="299"/>
                    <a:pt x="18093" y="952"/>
                    <a:pt x="17915" y="2367"/>
                  </a:cubicBezTo>
                  <a:cubicBezTo>
                    <a:pt x="15730" y="7536"/>
                    <a:pt x="13219" y="10990"/>
                    <a:pt x="10402" y="10990"/>
                  </a:cubicBezTo>
                  <a:cubicBezTo>
                    <a:pt x="7584" y="10990"/>
                    <a:pt x="5706" y="7536"/>
                    <a:pt x="4144" y="2367"/>
                  </a:cubicBezTo>
                  <a:cubicBezTo>
                    <a:pt x="3670" y="653"/>
                    <a:pt x="3126" y="0"/>
                    <a:pt x="258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89;p7"/>
            <p:cNvSpPr/>
            <p:nvPr/>
          </p:nvSpPr>
          <p:spPr>
            <a:xfrm>
              <a:off x="7235609" y="683201"/>
              <a:ext cx="153117" cy="152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15" h="21600" fill="norm" stroke="1" extrusionOk="0">
                  <a:moveTo>
                    <a:pt x="7589" y="0"/>
                  </a:moveTo>
                  <a:cubicBezTo>
                    <a:pt x="5613" y="0"/>
                    <a:pt x="3676" y="950"/>
                    <a:pt x="2250" y="3092"/>
                  </a:cubicBezTo>
                  <a:cubicBezTo>
                    <a:pt x="-1256" y="8276"/>
                    <a:pt x="-352" y="15537"/>
                    <a:pt x="2818" y="20426"/>
                  </a:cubicBezTo>
                  <a:lnTo>
                    <a:pt x="2818" y="20575"/>
                  </a:lnTo>
                  <a:cubicBezTo>
                    <a:pt x="2968" y="20575"/>
                    <a:pt x="3168" y="20510"/>
                    <a:pt x="3354" y="20510"/>
                  </a:cubicBezTo>
                  <a:cubicBezTo>
                    <a:pt x="3447" y="20510"/>
                    <a:pt x="3533" y="20524"/>
                    <a:pt x="3608" y="20575"/>
                  </a:cubicBezTo>
                  <a:cubicBezTo>
                    <a:pt x="4841" y="21282"/>
                    <a:pt x="6099" y="21600"/>
                    <a:pt x="7328" y="21600"/>
                  </a:cubicBezTo>
                  <a:cubicBezTo>
                    <a:pt x="14354" y="21600"/>
                    <a:pt x="20344" y="11205"/>
                    <a:pt x="13797" y="3387"/>
                  </a:cubicBezTo>
                  <a:cubicBezTo>
                    <a:pt x="12164" y="1249"/>
                    <a:pt x="9851" y="0"/>
                    <a:pt x="75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90;p7"/>
            <p:cNvSpPr/>
            <p:nvPr/>
          </p:nvSpPr>
          <p:spPr>
            <a:xfrm>
              <a:off x="7215424" y="662683"/>
              <a:ext cx="192806" cy="19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799" y="2562"/>
                  </a:moveTo>
                  <a:cubicBezTo>
                    <a:pt x="11803" y="2562"/>
                    <a:pt x="13908" y="3464"/>
                    <a:pt x="15487" y="5018"/>
                  </a:cubicBezTo>
                  <a:cubicBezTo>
                    <a:pt x="18447" y="7900"/>
                    <a:pt x="19105" y="11470"/>
                    <a:pt x="17021" y="14697"/>
                  </a:cubicBezTo>
                  <a:cubicBezTo>
                    <a:pt x="15487" y="17070"/>
                    <a:pt x="12593" y="18944"/>
                    <a:pt x="9376" y="18944"/>
                  </a:cubicBezTo>
                  <a:cubicBezTo>
                    <a:pt x="8223" y="18944"/>
                    <a:pt x="7025" y="18704"/>
                    <a:pt x="5838" y="18154"/>
                  </a:cubicBezTo>
                  <a:cubicBezTo>
                    <a:pt x="5672" y="18038"/>
                    <a:pt x="5537" y="17983"/>
                    <a:pt x="5412" y="17983"/>
                  </a:cubicBezTo>
                  <a:cubicBezTo>
                    <a:pt x="5287" y="17983"/>
                    <a:pt x="5180" y="18038"/>
                    <a:pt x="5069" y="18154"/>
                  </a:cubicBezTo>
                  <a:cubicBezTo>
                    <a:pt x="2220" y="14697"/>
                    <a:pt x="1012" y="9050"/>
                    <a:pt x="4412" y="4901"/>
                  </a:cubicBezTo>
                  <a:cubicBezTo>
                    <a:pt x="5616" y="3402"/>
                    <a:pt x="7154" y="2598"/>
                    <a:pt x="9127" y="2598"/>
                  </a:cubicBezTo>
                  <a:cubicBezTo>
                    <a:pt x="9349" y="2573"/>
                    <a:pt x="9574" y="2562"/>
                    <a:pt x="9799" y="2562"/>
                  </a:cubicBezTo>
                  <a:close/>
                  <a:moveTo>
                    <a:pt x="9508" y="0"/>
                  </a:moveTo>
                  <a:cubicBezTo>
                    <a:pt x="7257" y="0"/>
                    <a:pt x="5004" y="822"/>
                    <a:pt x="3207" y="2711"/>
                  </a:cubicBezTo>
                  <a:cubicBezTo>
                    <a:pt x="1012" y="5018"/>
                    <a:pt x="-193" y="8704"/>
                    <a:pt x="25" y="12394"/>
                  </a:cubicBezTo>
                  <a:cubicBezTo>
                    <a:pt x="354" y="15389"/>
                    <a:pt x="1670" y="17692"/>
                    <a:pt x="3865" y="19075"/>
                  </a:cubicBezTo>
                  <a:cubicBezTo>
                    <a:pt x="3972" y="19075"/>
                    <a:pt x="3972" y="19308"/>
                    <a:pt x="4193" y="19308"/>
                  </a:cubicBezTo>
                  <a:cubicBezTo>
                    <a:pt x="4193" y="19537"/>
                    <a:pt x="4301" y="19999"/>
                    <a:pt x="4522" y="20112"/>
                  </a:cubicBezTo>
                  <a:cubicBezTo>
                    <a:pt x="4740" y="20228"/>
                    <a:pt x="4851" y="20228"/>
                    <a:pt x="4959" y="20457"/>
                  </a:cubicBezTo>
                  <a:cubicBezTo>
                    <a:pt x="6354" y="21247"/>
                    <a:pt x="7867" y="21600"/>
                    <a:pt x="9376" y="21600"/>
                  </a:cubicBezTo>
                  <a:cubicBezTo>
                    <a:pt x="12731" y="21600"/>
                    <a:pt x="16075" y="19853"/>
                    <a:pt x="18118" y="17233"/>
                  </a:cubicBezTo>
                  <a:cubicBezTo>
                    <a:pt x="21407" y="13085"/>
                    <a:pt x="20857" y="6976"/>
                    <a:pt x="16910" y="3173"/>
                  </a:cubicBezTo>
                  <a:cubicBezTo>
                    <a:pt x="16363" y="2482"/>
                    <a:pt x="15487" y="2020"/>
                    <a:pt x="14829" y="1561"/>
                  </a:cubicBezTo>
                  <a:cubicBezTo>
                    <a:pt x="13236" y="568"/>
                    <a:pt x="11374" y="0"/>
                    <a:pt x="950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" name="Google Shape;91;p7"/>
            <p:cNvSpPr/>
            <p:nvPr/>
          </p:nvSpPr>
          <p:spPr>
            <a:xfrm>
              <a:off x="7267044" y="786323"/>
              <a:ext cx="68669" cy="2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2372" y="0"/>
                  </a:moveTo>
                  <a:cubicBezTo>
                    <a:pt x="1772" y="0"/>
                    <a:pt x="1212" y="435"/>
                    <a:pt x="886" y="869"/>
                  </a:cubicBezTo>
                  <a:lnTo>
                    <a:pt x="245" y="1712"/>
                  </a:lnTo>
                  <a:cubicBezTo>
                    <a:pt x="-81" y="4293"/>
                    <a:pt x="-81" y="6032"/>
                    <a:pt x="245" y="8613"/>
                  </a:cubicBezTo>
                  <a:cubicBezTo>
                    <a:pt x="2932" y="16574"/>
                    <a:pt x="6454" y="21600"/>
                    <a:pt x="10556" y="21600"/>
                  </a:cubicBezTo>
                  <a:cubicBezTo>
                    <a:pt x="10872" y="21600"/>
                    <a:pt x="11197" y="21573"/>
                    <a:pt x="11523" y="21518"/>
                  </a:cubicBezTo>
                  <a:cubicBezTo>
                    <a:pt x="15717" y="20649"/>
                    <a:pt x="18934" y="16356"/>
                    <a:pt x="20868" y="7743"/>
                  </a:cubicBezTo>
                  <a:cubicBezTo>
                    <a:pt x="21519" y="5162"/>
                    <a:pt x="21193" y="1712"/>
                    <a:pt x="20552" y="869"/>
                  </a:cubicBezTo>
                  <a:lnTo>
                    <a:pt x="20226" y="869"/>
                  </a:lnTo>
                  <a:cubicBezTo>
                    <a:pt x="19829" y="489"/>
                    <a:pt x="19422" y="299"/>
                    <a:pt x="19076" y="299"/>
                  </a:cubicBezTo>
                  <a:cubicBezTo>
                    <a:pt x="18567" y="299"/>
                    <a:pt x="18160" y="706"/>
                    <a:pt x="17967" y="1712"/>
                  </a:cubicBezTo>
                  <a:cubicBezTo>
                    <a:pt x="16032" y="7743"/>
                    <a:pt x="13131" y="10325"/>
                    <a:pt x="10230" y="10325"/>
                  </a:cubicBezTo>
                  <a:cubicBezTo>
                    <a:pt x="7655" y="10325"/>
                    <a:pt x="5395" y="7743"/>
                    <a:pt x="4113" y="1712"/>
                  </a:cubicBezTo>
                  <a:cubicBezTo>
                    <a:pt x="3624" y="435"/>
                    <a:pt x="2983" y="0"/>
                    <a:pt x="237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" name="Google Shape;92;p7"/>
            <p:cNvSpPr/>
            <p:nvPr/>
          </p:nvSpPr>
          <p:spPr>
            <a:xfrm>
              <a:off x="7894432" y="596894"/>
              <a:ext cx="152802" cy="152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2" h="21600" fill="norm" stroke="1" extrusionOk="0">
                  <a:moveTo>
                    <a:pt x="7593" y="0"/>
                  </a:moveTo>
                  <a:cubicBezTo>
                    <a:pt x="5612" y="0"/>
                    <a:pt x="3659" y="950"/>
                    <a:pt x="2177" y="3093"/>
                  </a:cubicBezTo>
                  <a:cubicBezTo>
                    <a:pt x="-1233" y="8278"/>
                    <a:pt x="-325" y="15540"/>
                    <a:pt x="2744" y="20430"/>
                  </a:cubicBezTo>
                  <a:lnTo>
                    <a:pt x="2744" y="20580"/>
                  </a:lnTo>
                  <a:cubicBezTo>
                    <a:pt x="2974" y="20580"/>
                    <a:pt x="3149" y="20510"/>
                    <a:pt x="3343" y="20510"/>
                  </a:cubicBezTo>
                  <a:cubicBezTo>
                    <a:pt x="3440" y="20510"/>
                    <a:pt x="3541" y="20528"/>
                    <a:pt x="3656" y="20580"/>
                  </a:cubicBezTo>
                  <a:cubicBezTo>
                    <a:pt x="4872" y="21282"/>
                    <a:pt x="6125" y="21600"/>
                    <a:pt x="7349" y="21600"/>
                  </a:cubicBezTo>
                  <a:cubicBezTo>
                    <a:pt x="14334" y="21600"/>
                    <a:pt x="20367" y="11207"/>
                    <a:pt x="13885" y="3388"/>
                  </a:cubicBezTo>
                  <a:cubicBezTo>
                    <a:pt x="12184" y="1249"/>
                    <a:pt x="9868" y="0"/>
                    <a:pt x="75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" name="Google Shape;93;p7"/>
            <p:cNvSpPr/>
            <p:nvPr/>
          </p:nvSpPr>
          <p:spPr>
            <a:xfrm>
              <a:off x="7874958" y="576375"/>
              <a:ext cx="193321" cy="195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5" h="21600" fill="norm" stroke="1" extrusionOk="0">
                  <a:moveTo>
                    <a:pt x="9550" y="2562"/>
                  </a:moveTo>
                  <a:cubicBezTo>
                    <a:pt x="11548" y="2562"/>
                    <a:pt x="13724" y="3464"/>
                    <a:pt x="15283" y="5018"/>
                  </a:cubicBezTo>
                  <a:cubicBezTo>
                    <a:pt x="18104" y="7896"/>
                    <a:pt x="18755" y="11470"/>
                    <a:pt x="16692" y="14697"/>
                  </a:cubicBezTo>
                  <a:cubicBezTo>
                    <a:pt x="15256" y="17070"/>
                    <a:pt x="12353" y="18944"/>
                    <a:pt x="9146" y="18944"/>
                  </a:cubicBezTo>
                  <a:cubicBezTo>
                    <a:pt x="7991" y="18944"/>
                    <a:pt x="6802" y="18704"/>
                    <a:pt x="5623" y="18154"/>
                  </a:cubicBezTo>
                  <a:cubicBezTo>
                    <a:pt x="5516" y="18038"/>
                    <a:pt x="5379" y="17979"/>
                    <a:pt x="5256" y="17979"/>
                  </a:cubicBezTo>
                  <a:cubicBezTo>
                    <a:pt x="5136" y="17979"/>
                    <a:pt x="5026" y="18038"/>
                    <a:pt x="4972" y="18154"/>
                  </a:cubicBezTo>
                  <a:cubicBezTo>
                    <a:pt x="2042" y="14697"/>
                    <a:pt x="849" y="9050"/>
                    <a:pt x="4214" y="4901"/>
                  </a:cubicBezTo>
                  <a:cubicBezTo>
                    <a:pt x="5516" y="3402"/>
                    <a:pt x="6925" y="2598"/>
                    <a:pt x="8878" y="2598"/>
                  </a:cubicBezTo>
                  <a:cubicBezTo>
                    <a:pt x="9101" y="2573"/>
                    <a:pt x="9324" y="2562"/>
                    <a:pt x="9550" y="2562"/>
                  </a:cubicBezTo>
                  <a:close/>
                  <a:moveTo>
                    <a:pt x="9382" y="0"/>
                  </a:moveTo>
                  <a:cubicBezTo>
                    <a:pt x="7141" y="0"/>
                    <a:pt x="4906" y="822"/>
                    <a:pt x="3128" y="2711"/>
                  </a:cubicBezTo>
                  <a:cubicBezTo>
                    <a:pt x="849" y="5018"/>
                    <a:pt x="-347" y="8704"/>
                    <a:pt x="88" y="12390"/>
                  </a:cubicBezTo>
                  <a:cubicBezTo>
                    <a:pt x="304" y="15389"/>
                    <a:pt x="1716" y="17692"/>
                    <a:pt x="3889" y="19075"/>
                  </a:cubicBezTo>
                  <a:cubicBezTo>
                    <a:pt x="3995" y="19075"/>
                    <a:pt x="3995" y="19308"/>
                    <a:pt x="4105" y="19308"/>
                  </a:cubicBezTo>
                  <a:cubicBezTo>
                    <a:pt x="4105" y="19537"/>
                    <a:pt x="4214" y="19999"/>
                    <a:pt x="4540" y="20112"/>
                  </a:cubicBezTo>
                  <a:cubicBezTo>
                    <a:pt x="4646" y="20228"/>
                    <a:pt x="4756" y="20228"/>
                    <a:pt x="4972" y="20457"/>
                  </a:cubicBezTo>
                  <a:cubicBezTo>
                    <a:pt x="6353" y="21247"/>
                    <a:pt x="7840" y="21600"/>
                    <a:pt x="9324" y="21600"/>
                  </a:cubicBezTo>
                  <a:cubicBezTo>
                    <a:pt x="12617" y="21600"/>
                    <a:pt x="15900" y="19853"/>
                    <a:pt x="17994" y="17230"/>
                  </a:cubicBezTo>
                  <a:cubicBezTo>
                    <a:pt x="21253" y="13082"/>
                    <a:pt x="20708" y="6976"/>
                    <a:pt x="16692" y="3173"/>
                  </a:cubicBezTo>
                  <a:cubicBezTo>
                    <a:pt x="16150" y="2598"/>
                    <a:pt x="15390" y="2020"/>
                    <a:pt x="14738" y="1561"/>
                  </a:cubicBezTo>
                  <a:cubicBezTo>
                    <a:pt x="13114" y="568"/>
                    <a:pt x="11246" y="0"/>
                    <a:pt x="938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" name="Google Shape;94;p7"/>
            <p:cNvSpPr/>
            <p:nvPr/>
          </p:nvSpPr>
          <p:spPr>
            <a:xfrm>
              <a:off x="7925633" y="700015"/>
              <a:ext cx="69938" cy="2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600" fill="norm" stroke="1" extrusionOk="0">
                  <a:moveTo>
                    <a:pt x="2582" y="0"/>
                  </a:moveTo>
                  <a:cubicBezTo>
                    <a:pt x="2029" y="0"/>
                    <a:pt x="1485" y="435"/>
                    <a:pt x="1011" y="842"/>
                  </a:cubicBezTo>
                  <a:lnTo>
                    <a:pt x="704" y="1712"/>
                  </a:lnTo>
                  <a:cubicBezTo>
                    <a:pt x="-235" y="4293"/>
                    <a:pt x="-235" y="6005"/>
                    <a:pt x="704" y="8586"/>
                  </a:cubicBezTo>
                  <a:cubicBezTo>
                    <a:pt x="3027" y="16574"/>
                    <a:pt x="6695" y="21600"/>
                    <a:pt x="10708" y="21600"/>
                  </a:cubicBezTo>
                  <a:cubicBezTo>
                    <a:pt x="11025" y="21600"/>
                    <a:pt x="11341" y="21573"/>
                    <a:pt x="11657" y="21491"/>
                  </a:cubicBezTo>
                  <a:cubicBezTo>
                    <a:pt x="15414" y="20649"/>
                    <a:pt x="18548" y="16329"/>
                    <a:pt x="20426" y="7743"/>
                  </a:cubicBezTo>
                  <a:cubicBezTo>
                    <a:pt x="21365" y="5162"/>
                    <a:pt x="21049" y="1712"/>
                    <a:pt x="20110" y="842"/>
                  </a:cubicBezTo>
                  <a:lnTo>
                    <a:pt x="19793" y="842"/>
                  </a:lnTo>
                  <a:cubicBezTo>
                    <a:pt x="19408" y="489"/>
                    <a:pt x="19072" y="299"/>
                    <a:pt x="18795" y="299"/>
                  </a:cubicBezTo>
                  <a:cubicBezTo>
                    <a:pt x="18389" y="299"/>
                    <a:pt x="18103" y="706"/>
                    <a:pt x="17915" y="1712"/>
                  </a:cubicBezTo>
                  <a:cubicBezTo>
                    <a:pt x="16037" y="7743"/>
                    <a:pt x="13219" y="10325"/>
                    <a:pt x="10402" y="10325"/>
                  </a:cubicBezTo>
                  <a:cubicBezTo>
                    <a:pt x="7584" y="10325"/>
                    <a:pt x="5706" y="7743"/>
                    <a:pt x="4144" y="1712"/>
                  </a:cubicBezTo>
                  <a:cubicBezTo>
                    <a:pt x="3670" y="435"/>
                    <a:pt x="3126" y="0"/>
                    <a:pt x="258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e du titre"/>
          <p:cNvSpPr txBox="1"/>
          <p:nvPr>
            <p:ph type="title"/>
          </p:nvPr>
        </p:nvSpPr>
        <p:spPr>
          <a:xfrm>
            <a:off x="6062750" y="758062"/>
            <a:ext cx="2460301" cy="247590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</a:lvl1pPr>
          </a:lstStyle>
          <a:p>
            <a:pPr/>
            <a:r>
              <a:t>Texte du titre</a:t>
            </a:r>
          </a:p>
        </p:txBody>
      </p:sp>
      <p:sp>
        <p:nvSpPr>
          <p:cNvPr id="14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exte niveau 1…"/>
          <p:cNvSpPr txBox="1"/>
          <p:nvPr>
            <p:ph type="body" sz="quarter" idx="1"/>
          </p:nvPr>
        </p:nvSpPr>
        <p:spPr>
          <a:xfrm>
            <a:off x="1301425" y="2322875"/>
            <a:ext cx="2739901" cy="11925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FontTx/>
              <a:buNone/>
              <a:defRPr sz="1600"/>
            </a:lvl1pPr>
            <a:lvl2pPr marL="317500" indent="279400" algn="ctr">
              <a:buClrTx/>
              <a:buSzTx/>
              <a:buFontTx/>
              <a:buNone/>
              <a:defRPr sz="1600"/>
            </a:lvl2pPr>
            <a:lvl3pPr marL="317500" indent="736600" algn="ctr">
              <a:buClrTx/>
              <a:buSzTx/>
              <a:buFontTx/>
              <a:buNone/>
              <a:defRPr sz="1600"/>
            </a:lvl3pPr>
            <a:lvl4pPr marL="317500" indent="1193800" algn="ctr">
              <a:buClrTx/>
              <a:buSzTx/>
              <a:buFontTx/>
              <a:buNone/>
              <a:defRPr sz="1600"/>
            </a:lvl4pPr>
            <a:lvl5pPr marL="317500" indent="16510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9" name="Texte du titre"/>
          <p:cNvSpPr txBox="1"/>
          <p:nvPr>
            <p:ph type="title"/>
          </p:nvPr>
        </p:nvSpPr>
        <p:spPr>
          <a:xfrm>
            <a:off x="1282974" y="1629774"/>
            <a:ext cx="2776802" cy="747001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grpSp>
        <p:nvGrpSpPr>
          <p:cNvPr id="159" name="Google Shape;100;p9"/>
          <p:cNvGrpSpPr/>
          <p:nvPr/>
        </p:nvGrpSpPr>
        <p:grpSpPr>
          <a:xfrm>
            <a:off x="1152182" y="1094948"/>
            <a:ext cx="3796428" cy="3334501"/>
            <a:chOff x="0" y="0"/>
            <a:chExt cx="3796426" cy="3334499"/>
          </a:xfrm>
        </p:grpSpPr>
        <p:sp>
          <p:nvSpPr>
            <p:cNvPr id="150" name="Google Shape;101;p9"/>
            <p:cNvSpPr/>
            <p:nvPr/>
          </p:nvSpPr>
          <p:spPr>
            <a:xfrm>
              <a:off x="3248608" y="3161011"/>
              <a:ext cx="151029" cy="153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92" h="21600" fill="norm" stroke="1" extrusionOk="0">
                  <a:moveTo>
                    <a:pt x="9401" y="0"/>
                  </a:moveTo>
                  <a:cubicBezTo>
                    <a:pt x="8030" y="0"/>
                    <a:pt x="6535" y="478"/>
                    <a:pt x="4960" y="1567"/>
                  </a:cubicBezTo>
                  <a:cubicBezTo>
                    <a:pt x="904" y="4358"/>
                    <a:pt x="-1480" y="10524"/>
                    <a:pt x="1025" y="15953"/>
                  </a:cubicBezTo>
                  <a:cubicBezTo>
                    <a:pt x="3107" y="19852"/>
                    <a:pt x="6584" y="21600"/>
                    <a:pt x="10079" y="21600"/>
                  </a:cubicBezTo>
                  <a:cubicBezTo>
                    <a:pt x="11589" y="21600"/>
                    <a:pt x="13100" y="21275"/>
                    <a:pt x="14504" y="20654"/>
                  </a:cubicBezTo>
                  <a:lnTo>
                    <a:pt x="14621" y="20654"/>
                  </a:lnTo>
                  <a:cubicBezTo>
                    <a:pt x="14504" y="20358"/>
                    <a:pt x="14621" y="19917"/>
                    <a:pt x="14742" y="19625"/>
                  </a:cubicBezTo>
                  <a:cubicBezTo>
                    <a:pt x="20120" y="12267"/>
                    <a:pt x="16350" y="0"/>
                    <a:pt x="940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" name="Google Shape;102;p9"/>
            <p:cNvSpPr/>
            <p:nvPr/>
          </p:nvSpPr>
          <p:spPr>
            <a:xfrm>
              <a:off x="3227881" y="3142623"/>
              <a:ext cx="194872" cy="19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0" h="21600" fill="norm" stroke="1" extrusionOk="0">
                  <a:moveTo>
                    <a:pt x="10518" y="2270"/>
                  </a:moveTo>
                  <a:cubicBezTo>
                    <a:pt x="12431" y="2270"/>
                    <a:pt x="14198" y="3185"/>
                    <a:pt x="15542" y="4962"/>
                  </a:cubicBezTo>
                  <a:cubicBezTo>
                    <a:pt x="17755" y="8013"/>
                    <a:pt x="18387" y="13405"/>
                    <a:pt x="15226" y="17393"/>
                  </a:cubicBezTo>
                  <a:cubicBezTo>
                    <a:pt x="15120" y="17512"/>
                    <a:pt x="15013" y="17864"/>
                    <a:pt x="15013" y="18097"/>
                  </a:cubicBezTo>
                  <a:cubicBezTo>
                    <a:pt x="13699" y="18708"/>
                    <a:pt x="12182" y="19063"/>
                    <a:pt x="10658" y="19063"/>
                  </a:cubicBezTo>
                  <a:cubicBezTo>
                    <a:pt x="7790" y="19063"/>
                    <a:pt x="4902" y="17797"/>
                    <a:pt x="3318" y="14579"/>
                  </a:cubicBezTo>
                  <a:cubicBezTo>
                    <a:pt x="2370" y="13053"/>
                    <a:pt x="2054" y="11061"/>
                    <a:pt x="2580" y="9184"/>
                  </a:cubicBezTo>
                  <a:cubicBezTo>
                    <a:pt x="3109" y="6840"/>
                    <a:pt x="4689" y="4610"/>
                    <a:pt x="6689" y="3436"/>
                  </a:cubicBezTo>
                  <a:cubicBezTo>
                    <a:pt x="7976" y="2655"/>
                    <a:pt x="9277" y="2270"/>
                    <a:pt x="10518" y="2270"/>
                  </a:cubicBezTo>
                  <a:close/>
                  <a:moveTo>
                    <a:pt x="10508" y="0"/>
                  </a:moveTo>
                  <a:cubicBezTo>
                    <a:pt x="8808" y="0"/>
                    <a:pt x="7055" y="507"/>
                    <a:pt x="5424" y="1563"/>
                  </a:cubicBezTo>
                  <a:cubicBezTo>
                    <a:pt x="4689" y="2029"/>
                    <a:pt x="4057" y="2618"/>
                    <a:pt x="3425" y="3203"/>
                  </a:cubicBezTo>
                  <a:cubicBezTo>
                    <a:pt x="473" y="6136"/>
                    <a:pt x="-1107" y="10943"/>
                    <a:pt x="896" y="15401"/>
                  </a:cubicBezTo>
                  <a:cubicBezTo>
                    <a:pt x="2370" y="18097"/>
                    <a:pt x="5215" y="20678"/>
                    <a:pt x="8375" y="21382"/>
                  </a:cubicBezTo>
                  <a:cubicBezTo>
                    <a:pt x="9034" y="21526"/>
                    <a:pt x="9686" y="21600"/>
                    <a:pt x="10322" y="21600"/>
                  </a:cubicBezTo>
                  <a:cubicBezTo>
                    <a:pt x="12235" y="21600"/>
                    <a:pt x="14012" y="20941"/>
                    <a:pt x="15436" y="19623"/>
                  </a:cubicBezTo>
                  <a:lnTo>
                    <a:pt x="15542" y="19504"/>
                  </a:lnTo>
                  <a:cubicBezTo>
                    <a:pt x="15602" y="19537"/>
                    <a:pt x="15682" y="19552"/>
                    <a:pt x="15772" y="19552"/>
                  </a:cubicBezTo>
                  <a:cubicBezTo>
                    <a:pt x="15988" y="19552"/>
                    <a:pt x="16264" y="19471"/>
                    <a:pt x="16490" y="19386"/>
                  </a:cubicBezTo>
                  <a:cubicBezTo>
                    <a:pt x="16594" y="19152"/>
                    <a:pt x="16700" y="19034"/>
                    <a:pt x="16806" y="19034"/>
                  </a:cubicBezTo>
                  <a:cubicBezTo>
                    <a:pt x="20493" y="15283"/>
                    <a:pt x="20387" y="8950"/>
                    <a:pt x="18071" y="4610"/>
                  </a:cubicBezTo>
                  <a:cubicBezTo>
                    <a:pt x="16384" y="1607"/>
                    <a:pt x="13529" y="0"/>
                    <a:pt x="1050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" name="Google Shape;103;p9"/>
            <p:cNvSpPr/>
            <p:nvPr/>
          </p:nvSpPr>
          <p:spPr>
            <a:xfrm>
              <a:off x="3339481" y="3222492"/>
              <a:ext cx="38702" cy="6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7" h="21600" fill="norm" stroke="1" extrusionOk="0">
                  <a:moveTo>
                    <a:pt x="13342" y="0"/>
                  </a:moveTo>
                  <a:cubicBezTo>
                    <a:pt x="12779" y="0"/>
                    <a:pt x="12199" y="72"/>
                    <a:pt x="11535" y="217"/>
                  </a:cubicBezTo>
                  <a:lnTo>
                    <a:pt x="10989" y="217"/>
                  </a:lnTo>
                  <a:cubicBezTo>
                    <a:pt x="10443" y="537"/>
                    <a:pt x="9369" y="1519"/>
                    <a:pt x="10443" y="2181"/>
                  </a:cubicBezTo>
                  <a:cubicBezTo>
                    <a:pt x="12063" y="4795"/>
                    <a:pt x="13154" y="8072"/>
                    <a:pt x="10989" y="10686"/>
                  </a:cubicBezTo>
                  <a:cubicBezTo>
                    <a:pt x="9369" y="13301"/>
                    <a:pt x="6130" y="15265"/>
                    <a:pt x="2346" y="16247"/>
                  </a:cubicBezTo>
                  <a:cubicBezTo>
                    <a:pt x="198" y="16577"/>
                    <a:pt x="-348" y="18210"/>
                    <a:pt x="198" y="18872"/>
                  </a:cubicBezTo>
                  <a:cubicBezTo>
                    <a:pt x="198" y="19523"/>
                    <a:pt x="726" y="19523"/>
                    <a:pt x="726" y="19853"/>
                  </a:cubicBezTo>
                  <a:cubicBezTo>
                    <a:pt x="1152" y="21114"/>
                    <a:pt x="2226" y="21600"/>
                    <a:pt x="3692" y="21600"/>
                  </a:cubicBezTo>
                  <a:cubicBezTo>
                    <a:pt x="4102" y="21600"/>
                    <a:pt x="4562" y="21559"/>
                    <a:pt x="5056" y="21486"/>
                  </a:cubicBezTo>
                  <a:cubicBezTo>
                    <a:pt x="11535" y="19853"/>
                    <a:pt x="16939" y="16247"/>
                    <a:pt x="19087" y="11668"/>
                  </a:cubicBezTo>
                  <a:cubicBezTo>
                    <a:pt x="21252" y="7410"/>
                    <a:pt x="19632" y="3814"/>
                    <a:pt x="15848" y="537"/>
                  </a:cubicBezTo>
                  <a:cubicBezTo>
                    <a:pt x="14910" y="155"/>
                    <a:pt x="14143" y="0"/>
                    <a:pt x="1334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" name="Google Shape;104;p9"/>
            <p:cNvSpPr/>
            <p:nvPr/>
          </p:nvSpPr>
          <p:spPr>
            <a:xfrm>
              <a:off x="0" y="0"/>
              <a:ext cx="255233" cy="25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9757" y="1888"/>
                  </a:moveTo>
                  <a:cubicBezTo>
                    <a:pt x="13922" y="1888"/>
                    <a:pt x="18417" y="4582"/>
                    <a:pt x="19756" y="9411"/>
                  </a:cubicBezTo>
                  <a:cubicBezTo>
                    <a:pt x="19845" y="9675"/>
                    <a:pt x="20020" y="9939"/>
                    <a:pt x="20372" y="10025"/>
                  </a:cubicBezTo>
                  <a:lnTo>
                    <a:pt x="20283" y="10114"/>
                  </a:lnTo>
                  <a:cubicBezTo>
                    <a:pt x="19326" y="15252"/>
                    <a:pt x="15442" y="19700"/>
                    <a:pt x="9824" y="19700"/>
                  </a:cubicBezTo>
                  <a:cubicBezTo>
                    <a:pt x="9769" y="19700"/>
                    <a:pt x="9713" y="19700"/>
                    <a:pt x="9658" y="19700"/>
                  </a:cubicBezTo>
                  <a:cubicBezTo>
                    <a:pt x="4567" y="19612"/>
                    <a:pt x="1492" y="14599"/>
                    <a:pt x="1755" y="9939"/>
                  </a:cubicBezTo>
                  <a:cubicBezTo>
                    <a:pt x="2016" y="4404"/>
                    <a:pt x="5731" y="1888"/>
                    <a:pt x="9757" y="1888"/>
                  </a:cubicBezTo>
                  <a:close/>
                  <a:moveTo>
                    <a:pt x="10098" y="0"/>
                  </a:moveTo>
                  <a:cubicBezTo>
                    <a:pt x="4567" y="0"/>
                    <a:pt x="175" y="4310"/>
                    <a:pt x="0" y="10114"/>
                  </a:cubicBezTo>
                  <a:cubicBezTo>
                    <a:pt x="0" y="10994"/>
                    <a:pt x="0" y="11872"/>
                    <a:pt x="175" y="12752"/>
                  </a:cubicBezTo>
                  <a:cubicBezTo>
                    <a:pt x="965" y="17062"/>
                    <a:pt x="4040" y="21020"/>
                    <a:pt x="8867" y="21547"/>
                  </a:cubicBezTo>
                  <a:cubicBezTo>
                    <a:pt x="9197" y="21583"/>
                    <a:pt x="9536" y="21600"/>
                    <a:pt x="9874" y="21600"/>
                  </a:cubicBezTo>
                  <a:cubicBezTo>
                    <a:pt x="12888" y="21600"/>
                    <a:pt x="16240" y="20223"/>
                    <a:pt x="18528" y="17854"/>
                  </a:cubicBezTo>
                  <a:cubicBezTo>
                    <a:pt x="20635" y="15654"/>
                    <a:pt x="21600" y="13016"/>
                    <a:pt x="21162" y="10378"/>
                  </a:cubicBezTo>
                  <a:cubicBezTo>
                    <a:pt x="21162" y="10203"/>
                    <a:pt x="21162" y="10114"/>
                    <a:pt x="21073" y="10114"/>
                  </a:cubicBezTo>
                  <a:cubicBezTo>
                    <a:pt x="21337" y="9939"/>
                    <a:pt x="21514" y="9586"/>
                    <a:pt x="21514" y="9234"/>
                  </a:cubicBezTo>
                  <a:cubicBezTo>
                    <a:pt x="21514" y="9059"/>
                    <a:pt x="21514" y="8884"/>
                    <a:pt x="21337" y="8706"/>
                  </a:cubicBezTo>
                  <a:cubicBezTo>
                    <a:pt x="20372" y="3341"/>
                    <a:pt x="14926" y="0"/>
                    <a:pt x="1009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" name="Google Shape;105;p9"/>
            <p:cNvSpPr/>
            <p:nvPr/>
          </p:nvSpPr>
          <p:spPr>
            <a:xfrm>
              <a:off x="129812" y="64967"/>
              <a:ext cx="74101" cy="85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1600" fill="norm" stroke="1" extrusionOk="0">
                  <a:moveTo>
                    <a:pt x="3754" y="0"/>
                  </a:moveTo>
                  <a:cubicBezTo>
                    <a:pt x="3017" y="0"/>
                    <a:pt x="2290" y="58"/>
                    <a:pt x="1553" y="167"/>
                  </a:cubicBezTo>
                  <a:cubicBezTo>
                    <a:pt x="971" y="167"/>
                    <a:pt x="689" y="434"/>
                    <a:pt x="398" y="434"/>
                  </a:cubicBezTo>
                  <a:cubicBezTo>
                    <a:pt x="-466" y="1493"/>
                    <a:pt x="107" y="3077"/>
                    <a:pt x="1835" y="3336"/>
                  </a:cubicBezTo>
                  <a:cubicBezTo>
                    <a:pt x="10193" y="4128"/>
                    <a:pt x="17678" y="11259"/>
                    <a:pt x="15950" y="18923"/>
                  </a:cubicBezTo>
                  <a:cubicBezTo>
                    <a:pt x="15432" y="20583"/>
                    <a:pt x="17241" y="21600"/>
                    <a:pt x="18660" y="21600"/>
                  </a:cubicBezTo>
                  <a:cubicBezTo>
                    <a:pt x="18815" y="21600"/>
                    <a:pt x="18969" y="21592"/>
                    <a:pt x="19124" y="21558"/>
                  </a:cubicBezTo>
                  <a:cubicBezTo>
                    <a:pt x="19697" y="21558"/>
                    <a:pt x="20270" y="21300"/>
                    <a:pt x="20270" y="20241"/>
                  </a:cubicBezTo>
                  <a:cubicBezTo>
                    <a:pt x="21134" y="14962"/>
                    <a:pt x="19406" y="9416"/>
                    <a:pt x="15377" y="4920"/>
                  </a:cubicBezTo>
                  <a:cubicBezTo>
                    <a:pt x="12412" y="1977"/>
                    <a:pt x="8174" y="0"/>
                    <a:pt x="375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" name="Google Shape;106;p9"/>
            <p:cNvSpPr/>
            <p:nvPr/>
          </p:nvSpPr>
          <p:spPr>
            <a:xfrm>
              <a:off x="20636" y="22237"/>
              <a:ext cx="221044" cy="21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11838" y="4394"/>
                  </a:moveTo>
                  <a:cubicBezTo>
                    <a:pt x="15639" y="4394"/>
                    <a:pt x="18560" y="8610"/>
                    <a:pt x="17802" y="12536"/>
                  </a:cubicBezTo>
                  <a:cubicBezTo>
                    <a:pt x="17701" y="12963"/>
                    <a:pt x="17399" y="13068"/>
                    <a:pt x="17199" y="13175"/>
                  </a:cubicBezTo>
                  <a:cubicBezTo>
                    <a:pt x="17155" y="13185"/>
                    <a:pt x="17107" y="13189"/>
                    <a:pt x="17063" y="13189"/>
                  </a:cubicBezTo>
                  <a:cubicBezTo>
                    <a:pt x="16565" y="13189"/>
                    <a:pt x="15908" y="12694"/>
                    <a:pt x="16092" y="12109"/>
                  </a:cubicBezTo>
                  <a:cubicBezTo>
                    <a:pt x="16695" y="8913"/>
                    <a:pt x="14084" y="6036"/>
                    <a:pt x="11169" y="5824"/>
                  </a:cubicBezTo>
                  <a:cubicBezTo>
                    <a:pt x="10566" y="5824"/>
                    <a:pt x="10366" y="5077"/>
                    <a:pt x="10668" y="4653"/>
                  </a:cubicBezTo>
                  <a:cubicBezTo>
                    <a:pt x="10769" y="4545"/>
                    <a:pt x="10868" y="4438"/>
                    <a:pt x="11169" y="4438"/>
                  </a:cubicBezTo>
                  <a:cubicBezTo>
                    <a:pt x="11397" y="4411"/>
                    <a:pt x="11619" y="4394"/>
                    <a:pt x="11838" y="4394"/>
                  </a:cubicBezTo>
                  <a:close/>
                  <a:moveTo>
                    <a:pt x="9202" y="0"/>
                  </a:moveTo>
                  <a:cubicBezTo>
                    <a:pt x="4586" y="0"/>
                    <a:pt x="317" y="3048"/>
                    <a:pt x="18" y="9767"/>
                  </a:cubicBezTo>
                  <a:cubicBezTo>
                    <a:pt x="-283" y="15413"/>
                    <a:pt x="3235" y="21486"/>
                    <a:pt x="9059" y="21593"/>
                  </a:cubicBezTo>
                  <a:cubicBezTo>
                    <a:pt x="9183" y="21597"/>
                    <a:pt x="9304" y="21600"/>
                    <a:pt x="9424" y="21600"/>
                  </a:cubicBezTo>
                  <a:cubicBezTo>
                    <a:pt x="15759" y="21600"/>
                    <a:pt x="20131" y="16150"/>
                    <a:pt x="21215" y="9979"/>
                  </a:cubicBezTo>
                  <a:cubicBezTo>
                    <a:pt x="21215" y="9871"/>
                    <a:pt x="21317" y="9871"/>
                    <a:pt x="21317" y="9871"/>
                  </a:cubicBezTo>
                  <a:cubicBezTo>
                    <a:pt x="20914" y="9767"/>
                    <a:pt x="20714" y="9447"/>
                    <a:pt x="20613" y="9020"/>
                  </a:cubicBezTo>
                  <a:cubicBezTo>
                    <a:pt x="19084" y="3233"/>
                    <a:pt x="13961" y="0"/>
                    <a:pt x="92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107;p9"/>
            <p:cNvSpPr/>
            <p:nvPr/>
          </p:nvSpPr>
          <p:spPr>
            <a:xfrm>
              <a:off x="3539925" y="2902161"/>
              <a:ext cx="256502" cy="256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10581" y="2048"/>
                  </a:moveTo>
                  <a:cubicBezTo>
                    <a:pt x="12544" y="2048"/>
                    <a:pt x="14554" y="2684"/>
                    <a:pt x="16296" y="4131"/>
                  </a:cubicBezTo>
                  <a:cubicBezTo>
                    <a:pt x="16441" y="4234"/>
                    <a:pt x="16610" y="4275"/>
                    <a:pt x="16778" y="4275"/>
                  </a:cubicBezTo>
                  <a:cubicBezTo>
                    <a:pt x="16896" y="4275"/>
                    <a:pt x="17009" y="4256"/>
                    <a:pt x="17112" y="4220"/>
                  </a:cubicBezTo>
                  <a:lnTo>
                    <a:pt x="17112" y="4394"/>
                  </a:lnTo>
                  <a:cubicBezTo>
                    <a:pt x="19313" y="9126"/>
                    <a:pt x="18903" y="15172"/>
                    <a:pt x="14503" y="18415"/>
                  </a:cubicBezTo>
                  <a:cubicBezTo>
                    <a:pt x="13257" y="19337"/>
                    <a:pt x="11903" y="19743"/>
                    <a:pt x="10557" y="19743"/>
                  </a:cubicBezTo>
                  <a:cubicBezTo>
                    <a:pt x="7680" y="19743"/>
                    <a:pt x="4841" y="17887"/>
                    <a:pt x="3174" y="15261"/>
                  </a:cubicBezTo>
                  <a:cubicBezTo>
                    <a:pt x="-1206" y="8227"/>
                    <a:pt x="4458" y="2048"/>
                    <a:pt x="10581" y="2048"/>
                  </a:cubicBezTo>
                  <a:close/>
                  <a:moveTo>
                    <a:pt x="10635" y="0"/>
                  </a:moveTo>
                  <a:cubicBezTo>
                    <a:pt x="8182" y="0"/>
                    <a:pt x="5722" y="885"/>
                    <a:pt x="3827" y="2380"/>
                  </a:cubicBezTo>
                  <a:cubicBezTo>
                    <a:pt x="-411" y="5620"/>
                    <a:pt x="-1227" y="11669"/>
                    <a:pt x="1872" y="16486"/>
                  </a:cubicBezTo>
                  <a:cubicBezTo>
                    <a:pt x="2278" y="17275"/>
                    <a:pt x="2850" y="17889"/>
                    <a:pt x="3501" y="18415"/>
                  </a:cubicBezTo>
                  <a:cubicBezTo>
                    <a:pt x="5392" y="20335"/>
                    <a:pt x="7925" y="21600"/>
                    <a:pt x="10537" y="21600"/>
                  </a:cubicBezTo>
                  <a:cubicBezTo>
                    <a:pt x="11975" y="21600"/>
                    <a:pt x="13440" y="21215"/>
                    <a:pt x="14830" y="20344"/>
                  </a:cubicBezTo>
                  <a:cubicBezTo>
                    <a:pt x="17519" y="18589"/>
                    <a:pt x="19557" y="15172"/>
                    <a:pt x="19964" y="11580"/>
                  </a:cubicBezTo>
                  <a:cubicBezTo>
                    <a:pt x="20373" y="8600"/>
                    <a:pt x="19557" y="5883"/>
                    <a:pt x="17846" y="3957"/>
                  </a:cubicBezTo>
                  <a:cubicBezTo>
                    <a:pt x="17763" y="3868"/>
                    <a:pt x="17763" y="3868"/>
                    <a:pt x="17681" y="3868"/>
                  </a:cubicBezTo>
                  <a:cubicBezTo>
                    <a:pt x="17763" y="3517"/>
                    <a:pt x="17681" y="3254"/>
                    <a:pt x="17437" y="2905"/>
                  </a:cubicBezTo>
                  <a:cubicBezTo>
                    <a:pt x="17357" y="2817"/>
                    <a:pt x="17274" y="2643"/>
                    <a:pt x="17030" y="2554"/>
                  </a:cubicBezTo>
                  <a:cubicBezTo>
                    <a:pt x="15218" y="775"/>
                    <a:pt x="12930" y="0"/>
                    <a:pt x="1063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" name="Google Shape;108;p9"/>
            <p:cNvSpPr/>
            <p:nvPr/>
          </p:nvSpPr>
          <p:spPr>
            <a:xfrm>
              <a:off x="3638844" y="2957161"/>
              <a:ext cx="105622" cy="5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8573" y="0"/>
                  </a:moveTo>
                  <a:cubicBezTo>
                    <a:pt x="5611" y="0"/>
                    <a:pt x="2929" y="2326"/>
                    <a:pt x="635" y="6768"/>
                  </a:cubicBezTo>
                  <a:cubicBezTo>
                    <a:pt x="421" y="7214"/>
                    <a:pt x="0" y="7646"/>
                    <a:pt x="0" y="8537"/>
                  </a:cubicBezTo>
                  <a:cubicBezTo>
                    <a:pt x="0" y="10264"/>
                    <a:pt x="655" y="11462"/>
                    <a:pt x="1451" y="11462"/>
                  </a:cubicBezTo>
                  <a:cubicBezTo>
                    <a:pt x="1665" y="11462"/>
                    <a:pt x="1893" y="11364"/>
                    <a:pt x="2113" y="11183"/>
                  </a:cubicBezTo>
                  <a:cubicBezTo>
                    <a:pt x="3986" y="8690"/>
                    <a:pt x="6172" y="7465"/>
                    <a:pt x="8332" y="7465"/>
                  </a:cubicBezTo>
                  <a:cubicBezTo>
                    <a:pt x="12285" y="7465"/>
                    <a:pt x="16143" y="11573"/>
                    <a:pt x="17788" y="19553"/>
                  </a:cubicBezTo>
                  <a:cubicBezTo>
                    <a:pt x="18230" y="20945"/>
                    <a:pt x="18845" y="21600"/>
                    <a:pt x="19453" y="21600"/>
                  </a:cubicBezTo>
                  <a:cubicBezTo>
                    <a:pt x="20008" y="21600"/>
                    <a:pt x="20563" y="21057"/>
                    <a:pt x="20965" y="19998"/>
                  </a:cubicBezTo>
                  <a:cubicBezTo>
                    <a:pt x="21600" y="18675"/>
                    <a:pt x="21600" y="17798"/>
                    <a:pt x="21179" y="16475"/>
                  </a:cubicBezTo>
                  <a:cubicBezTo>
                    <a:pt x="19480" y="8537"/>
                    <a:pt x="15461" y="2354"/>
                    <a:pt x="11221" y="599"/>
                  </a:cubicBezTo>
                  <a:cubicBezTo>
                    <a:pt x="10319" y="195"/>
                    <a:pt x="9436" y="0"/>
                    <a:pt x="857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" name="Google Shape;109;p9"/>
            <p:cNvSpPr/>
            <p:nvPr/>
          </p:nvSpPr>
          <p:spPr>
            <a:xfrm>
              <a:off x="3561129" y="2926503"/>
              <a:ext cx="214165" cy="21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1" h="21600" fill="norm" stroke="1" extrusionOk="0">
                  <a:moveTo>
                    <a:pt x="10029" y="3076"/>
                  </a:moveTo>
                  <a:cubicBezTo>
                    <a:pt x="12124" y="3076"/>
                    <a:pt x="14260" y="4640"/>
                    <a:pt x="15197" y="7040"/>
                  </a:cubicBezTo>
                  <a:cubicBezTo>
                    <a:pt x="15284" y="7469"/>
                    <a:pt x="15284" y="7682"/>
                    <a:pt x="15026" y="8003"/>
                  </a:cubicBezTo>
                  <a:cubicBezTo>
                    <a:pt x="14896" y="8216"/>
                    <a:pt x="14637" y="8351"/>
                    <a:pt x="14379" y="8351"/>
                  </a:cubicBezTo>
                  <a:cubicBezTo>
                    <a:pt x="14121" y="8351"/>
                    <a:pt x="13863" y="8216"/>
                    <a:pt x="13735" y="7895"/>
                  </a:cubicBezTo>
                  <a:cubicBezTo>
                    <a:pt x="13067" y="5959"/>
                    <a:pt x="11464" y="4961"/>
                    <a:pt x="9877" y="4961"/>
                  </a:cubicBezTo>
                  <a:cubicBezTo>
                    <a:pt x="9013" y="4961"/>
                    <a:pt x="8151" y="5259"/>
                    <a:pt x="7453" y="5864"/>
                  </a:cubicBezTo>
                  <a:cubicBezTo>
                    <a:pt x="7344" y="5972"/>
                    <a:pt x="7222" y="6019"/>
                    <a:pt x="7105" y="6019"/>
                  </a:cubicBezTo>
                  <a:cubicBezTo>
                    <a:pt x="6765" y="6019"/>
                    <a:pt x="6464" y="5621"/>
                    <a:pt x="6591" y="5222"/>
                  </a:cubicBezTo>
                  <a:cubicBezTo>
                    <a:pt x="6591" y="5005"/>
                    <a:pt x="6678" y="4792"/>
                    <a:pt x="6763" y="4684"/>
                  </a:cubicBezTo>
                  <a:cubicBezTo>
                    <a:pt x="7692" y="3569"/>
                    <a:pt x="8855" y="3076"/>
                    <a:pt x="10029" y="3076"/>
                  </a:cubicBezTo>
                  <a:close/>
                  <a:moveTo>
                    <a:pt x="9466" y="0"/>
                  </a:moveTo>
                  <a:cubicBezTo>
                    <a:pt x="3037" y="0"/>
                    <a:pt x="-2960" y="7547"/>
                    <a:pt x="1600" y="16138"/>
                  </a:cubicBezTo>
                  <a:cubicBezTo>
                    <a:pt x="3336" y="19380"/>
                    <a:pt x="6282" y="21600"/>
                    <a:pt x="9279" y="21600"/>
                  </a:cubicBezTo>
                  <a:cubicBezTo>
                    <a:pt x="10738" y="21600"/>
                    <a:pt x="12211" y="21076"/>
                    <a:pt x="13561" y="19883"/>
                  </a:cubicBezTo>
                  <a:cubicBezTo>
                    <a:pt x="18208" y="15925"/>
                    <a:pt x="18640" y="8645"/>
                    <a:pt x="16317" y="2866"/>
                  </a:cubicBezTo>
                  <a:lnTo>
                    <a:pt x="16317" y="2653"/>
                  </a:lnTo>
                  <a:cubicBezTo>
                    <a:pt x="16208" y="2697"/>
                    <a:pt x="16088" y="2721"/>
                    <a:pt x="15963" y="2721"/>
                  </a:cubicBezTo>
                  <a:cubicBezTo>
                    <a:pt x="15787" y="2721"/>
                    <a:pt x="15607" y="2670"/>
                    <a:pt x="15455" y="2545"/>
                  </a:cubicBezTo>
                  <a:cubicBezTo>
                    <a:pt x="13637" y="777"/>
                    <a:pt x="11529" y="0"/>
                    <a:pt x="946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e niveau 1…"/>
          <p:cNvSpPr txBox="1"/>
          <p:nvPr>
            <p:ph type="body" sz="quarter" idx="1"/>
          </p:nvPr>
        </p:nvSpPr>
        <p:spPr>
          <a:xfrm>
            <a:off x="1571200" y="2248024"/>
            <a:ext cx="6001500" cy="647402"/>
          </a:xfrm>
          <a:prstGeom prst="rect">
            <a:avLst/>
          </a:prstGeom>
        </p:spPr>
        <p:txBody>
          <a:bodyPr anchor="ctr"/>
          <a:lstStyle>
            <a:lvl1pPr marL="228600" indent="0" algn="ctr">
              <a:buClrTx/>
              <a:buSzTx/>
              <a:buFontTx/>
              <a:buNone/>
              <a:defRPr b="1" sz="4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L="1504042" indent="-907142" algn="ctr">
              <a:buClrTx/>
              <a:buSzPts val="4000"/>
              <a:buFontTx/>
              <a:defRPr b="1" sz="4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L="1961242" indent="-907142" algn="ctr">
              <a:buClrTx/>
              <a:buSzPts val="4000"/>
              <a:buFontTx/>
              <a:defRPr b="1" sz="4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L="2418442" indent="-907142" algn="ctr">
              <a:buClrTx/>
              <a:buSzPts val="4000"/>
              <a:buFontTx/>
              <a:defRPr b="1" sz="4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L="2875642" indent="-907142" algn="ctr">
              <a:buClrTx/>
              <a:buSzPts val="4000"/>
              <a:buFontTx/>
              <a:defRPr b="1" sz="4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9" name="Texte du titre"/>
          <p:cNvSpPr txBox="1"/>
          <p:nvPr>
            <p:ph type="title"/>
          </p:nvPr>
        </p:nvSpPr>
        <p:spPr>
          <a:xfrm>
            <a:off x="1551975" y="2255102"/>
            <a:ext cx="6036301" cy="6318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Texte du titre</a:t>
            </a:r>
          </a:p>
        </p:txBody>
      </p:sp>
      <p:sp>
        <p:nvSpPr>
          <p:cNvPr id="17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e du titre"/>
          <p:cNvSpPr txBox="1"/>
          <p:nvPr>
            <p:ph type="title"/>
          </p:nvPr>
        </p:nvSpPr>
        <p:spPr>
          <a:xfrm>
            <a:off x="610738" y="555275"/>
            <a:ext cx="7916700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4" name="Texte niveau 1…"/>
          <p:cNvSpPr txBox="1"/>
          <p:nvPr>
            <p:ph type="body" idx="1"/>
          </p:nvPr>
        </p:nvSpPr>
        <p:spPr>
          <a:xfrm>
            <a:off x="610499" y="1316050"/>
            <a:ext cx="7916701" cy="34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grpSp>
        <p:nvGrpSpPr>
          <p:cNvPr id="17" name="Google Shape;28;p4"/>
          <p:cNvGrpSpPr/>
          <p:nvPr/>
        </p:nvGrpSpPr>
        <p:grpSpPr>
          <a:xfrm>
            <a:off x="526208" y="508152"/>
            <a:ext cx="8080338" cy="556512"/>
            <a:chOff x="0" y="0"/>
            <a:chExt cx="8080336" cy="556511"/>
          </a:xfrm>
        </p:grpSpPr>
        <p:sp>
          <p:nvSpPr>
            <p:cNvPr id="5" name="Google Shape;29;p4"/>
            <p:cNvSpPr/>
            <p:nvPr/>
          </p:nvSpPr>
          <p:spPr>
            <a:xfrm>
              <a:off x="7911955" y="385368"/>
              <a:ext cx="149485" cy="150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47" h="21600" fill="norm" stroke="1" extrusionOk="0">
                  <a:moveTo>
                    <a:pt x="11384" y="0"/>
                  </a:moveTo>
                  <a:cubicBezTo>
                    <a:pt x="11277" y="295"/>
                    <a:pt x="11055" y="295"/>
                    <a:pt x="10727" y="295"/>
                  </a:cubicBezTo>
                  <a:cubicBezTo>
                    <a:pt x="10229" y="185"/>
                    <a:pt x="9738" y="129"/>
                    <a:pt x="9254" y="129"/>
                  </a:cubicBezTo>
                  <a:cubicBezTo>
                    <a:pt x="1349" y="129"/>
                    <a:pt x="-4195" y="14099"/>
                    <a:pt x="4159" y="20018"/>
                  </a:cubicBezTo>
                  <a:cubicBezTo>
                    <a:pt x="5549" y="21051"/>
                    <a:pt x="7132" y="21600"/>
                    <a:pt x="8681" y="21600"/>
                  </a:cubicBezTo>
                  <a:cubicBezTo>
                    <a:pt x="11290" y="21600"/>
                    <a:pt x="13803" y="20045"/>
                    <a:pt x="15106" y="16654"/>
                  </a:cubicBezTo>
                  <a:cubicBezTo>
                    <a:pt x="17405" y="10519"/>
                    <a:pt x="15217" y="3944"/>
                    <a:pt x="11494" y="148"/>
                  </a:cubicBezTo>
                  <a:cubicBezTo>
                    <a:pt x="11384" y="148"/>
                    <a:pt x="11384" y="0"/>
                    <a:pt x="1138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30;p4"/>
            <p:cNvSpPr/>
            <p:nvPr/>
          </p:nvSpPr>
          <p:spPr>
            <a:xfrm>
              <a:off x="7890600" y="365919"/>
              <a:ext cx="189737" cy="190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6" h="21600" fill="norm" stroke="1" extrusionOk="0">
                  <a:moveTo>
                    <a:pt x="13360" y="2438"/>
                  </a:moveTo>
                  <a:cubicBezTo>
                    <a:pt x="16783" y="5211"/>
                    <a:pt x="19137" y="10295"/>
                    <a:pt x="16892" y="15148"/>
                  </a:cubicBezTo>
                  <a:cubicBezTo>
                    <a:pt x="16034" y="16882"/>
                    <a:pt x="14751" y="18038"/>
                    <a:pt x="12934" y="18615"/>
                  </a:cubicBezTo>
                  <a:cubicBezTo>
                    <a:pt x="12158" y="18910"/>
                    <a:pt x="11351" y="19049"/>
                    <a:pt x="10540" y="19049"/>
                  </a:cubicBezTo>
                  <a:cubicBezTo>
                    <a:pt x="9115" y="19049"/>
                    <a:pt x="7667" y="18615"/>
                    <a:pt x="6303" y="17805"/>
                  </a:cubicBezTo>
                  <a:cubicBezTo>
                    <a:pt x="2990" y="15725"/>
                    <a:pt x="1599" y="12491"/>
                    <a:pt x="2774" y="8791"/>
                  </a:cubicBezTo>
                  <a:cubicBezTo>
                    <a:pt x="3902" y="5547"/>
                    <a:pt x="7002" y="2482"/>
                    <a:pt x="10996" y="2482"/>
                  </a:cubicBezTo>
                  <a:cubicBezTo>
                    <a:pt x="11557" y="2482"/>
                    <a:pt x="12131" y="2540"/>
                    <a:pt x="12718" y="2668"/>
                  </a:cubicBezTo>
                  <a:cubicBezTo>
                    <a:pt x="13039" y="2668"/>
                    <a:pt x="13255" y="2668"/>
                    <a:pt x="13360" y="2438"/>
                  </a:cubicBezTo>
                  <a:close/>
                  <a:moveTo>
                    <a:pt x="10351" y="0"/>
                  </a:moveTo>
                  <a:cubicBezTo>
                    <a:pt x="6316" y="0"/>
                    <a:pt x="2659" y="3033"/>
                    <a:pt x="957" y="6711"/>
                  </a:cubicBezTo>
                  <a:cubicBezTo>
                    <a:pt x="-1288" y="11565"/>
                    <a:pt x="529" y="17345"/>
                    <a:pt x="5236" y="20118"/>
                  </a:cubicBezTo>
                  <a:cubicBezTo>
                    <a:pt x="5877" y="20582"/>
                    <a:pt x="6731" y="20812"/>
                    <a:pt x="7481" y="21158"/>
                  </a:cubicBezTo>
                  <a:cubicBezTo>
                    <a:pt x="8474" y="21450"/>
                    <a:pt x="9504" y="21600"/>
                    <a:pt x="10527" y="21600"/>
                  </a:cubicBezTo>
                  <a:cubicBezTo>
                    <a:pt x="13566" y="21600"/>
                    <a:pt x="16547" y="20257"/>
                    <a:pt x="18387" y="17228"/>
                  </a:cubicBezTo>
                  <a:cubicBezTo>
                    <a:pt x="20099" y="14338"/>
                    <a:pt x="20312" y="10295"/>
                    <a:pt x="19242" y="6828"/>
                  </a:cubicBezTo>
                  <a:cubicBezTo>
                    <a:pt x="18387" y="3938"/>
                    <a:pt x="16463" y="2091"/>
                    <a:pt x="14217" y="1164"/>
                  </a:cubicBezTo>
                  <a:lnTo>
                    <a:pt x="13896" y="1164"/>
                  </a:lnTo>
                  <a:cubicBezTo>
                    <a:pt x="13896" y="934"/>
                    <a:pt x="13680" y="588"/>
                    <a:pt x="13255" y="471"/>
                  </a:cubicBezTo>
                  <a:cubicBezTo>
                    <a:pt x="13147" y="471"/>
                    <a:pt x="13039" y="354"/>
                    <a:pt x="12718" y="354"/>
                  </a:cubicBezTo>
                  <a:cubicBezTo>
                    <a:pt x="11925" y="113"/>
                    <a:pt x="11131" y="0"/>
                    <a:pt x="1035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" name="Google Shape;31;p4"/>
            <p:cNvSpPr/>
            <p:nvPr/>
          </p:nvSpPr>
          <p:spPr>
            <a:xfrm>
              <a:off x="7956446" y="409035"/>
              <a:ext cx="66674" cy="32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1839" y="0"/>
                  </a:moveTo>
                  <a:cubicBezTo>
                    <a:pt x="10506" y="0"/>
                    <a:pt x="9183" y="386"/>
                    <a:pt x="7974" y="1223"/>
                  </a:cubicBezTo>
                  <a:cubicBezTo>
                    <a:pt x="4377" y="3947"/>
                    <a:pt x="1432" y="8687"/>
                    <a:pt x="119" y="16173"/>
                  </a:cubicBezTo>
                  <a:cubicBezTo>
                    <a:pt x="-201" y="18876"/>
                    <a:pt x="119" y="20914"/>
                    <a:pt x="1101" y="21600"/>
                  </a:cubicBezTo>
                  <a:lnTo>
                    <a:pt x="1432" y="21600"/>
                  </a:lnTo>
                  <a:cubicBezTo>
                    <a:pt x="2083" y="21600"/>
                    <a:pt x="3065" y="21600"/>
                    <a:pt x="3396" y="20249"/>
                  </a:cubicBezTo>
                  <a:cubicBezTo>
                    <a:pt x="5028" y="14800"/>
                    <a:pt x="7654" y="10725"/>
                    <a:pt x="10268" y="10060"/>
                  </a:cubicBezTo>
                  <a:cubicBezTo>
                    <a:pt x="10971" y="9695"/>
                    <a:pt x="11695" y="9524"/>
                    <a:pt x="12418" y="9524"/>
                  </a:cubicBezTo>
                  <a:cubicBezTo>
                    <a:pt x="14392" y="9524"/>
                    <a:pt x="16356" y="10789"/>
                    <a:pt x="17792" y="12763"/>
                  </a:cubicBezTo>
                  <a:cubicBezTo>
                    <a:pt x="18340" y="13621"/>
                    <a:pt x="18836" y="14007"/>
                    <a:pt x="19291" y="14007"/>
                  </a:cubicBezTo>
                  <a:cubicBezTo>
                    <a:pt x="19931" y="14007"/>
                    <a:pt x="20500" y="13277"/>
                    <a:pt x="21068" y="12098"/>
                  </a:cubicBezTo>
                  <a:cubicBezTo>
                    <a:pt x="21068" y="12098"/>
                    <a:pt x="21399" y="11411"/>
                    <a:pt x="21399" y="10725"/>
                  </a:cubicBezTo>
                  <a:cubicBezTo>
                    <a:pt x="21068" y="8687"/>
                    <a:pt x="21068" y="7336"/>
                    <a:pt x="20086" y="5298"/>
                  </a:cubicBezTo>
                  <a:cubicBezTo>
                    <a:pt x="18040" y="1995"/>
                    <a:pt x="14888" y="0"/>
                    <a:pt x="1183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" name="Google Shape;32;p4"/>
            <p:cNvSpPr/>
            <p:nvPr/>
          </p:nvSpPr>
          <p:spPr>
            <a:xfrm>
              <a:off x="7426262" y="149536"/>
              <a:ext cx="250999" cy="25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8" h="21600" fill="norm" stroke="1" extrusionOk="0">
                  <a:moveTo>
                    <a:pt x="10504" y="1698"/>
                  </a:moveTo>
                  <a:cubicBezTo>
                    <a:pt x="11682" y="1698"/>
                    <a:pt x="12891" y="1945"/>
                    <a:pt x="14095" y="2483"/>
                  </a:cubicBezTo>
                  <a:cubicBezTo>
                    <a:pt x="18433" y="4506"/>
                    <a:pt x="19414" y="10216"/>
                    <a:pt x="17533" y="14522"/>
                  </a:cubicBezTo>
                  <a:cubicBezTo>
                    <a:pt x="15965" y="18137"/>
                    <a:pt x="13400" y="19641"/>
                    <a:pt x="10788" y="19641"/>
                  </a:cubicBezTo>
                  <a:cubicBezTo>
                    <a:pt x="6037" y="19641"/>
                    <a:pt x="1136" y="14666"/>
                    <a:pt x="1824" y="8371"/>
                  </a:cubicBezTo>
                  <a:cubicBezTo>
                    <a:pt x="1824" y="8021"/>
                    <a:pt x="1661" y="7758"/>
                    <a:pt x="1496" y="7580"/>
                  </a:cubicBezTo>
                  <a:cubicBezTo>
                    <a:pt x="1496" y="7580"/>
                    <a:pt x="1578" y="7580"/>
                    <a:pt x="1578" y="7494"/>
                  </a:cubicBezTo>
                  <a:cubicBezTo>
                    <a:pt x="3555" y="4045"/>
                    <a:pt x="6882" y="1698"/>
                    <a:pt x="10504" y="1698"/>
                  </a:cubicBezTo>
                  <a:close/>
                  <a:moveTo>
                    <a:pt x="10553" y="0"/>
                  </a:moveTo>
                  <a:cubicBezTo>
                    <a:pt x="8923" y="0"/>
                    <a:pt x="7259" y="352"/>
                    <a:pt x="5750" y="1079"/>
                  </a:cubicBezTo>
                  <a:cubicBezTo>
                    <a:pt x="3214" y="2308"/>
                    <a:pt x="1496" y="4506"/>
                    <a:pt x="842" y="7053"/>
                  </a:cubicBezTo>
                  <a:lnTo>
                    <a:pt x="842" y="7231"/>
                  </a:lnTo>
                  <a:cubicBezTo>
                    <a:pt x="597" y="7317"/>
                    <a:pt x="351" y="7580"/>
                    <a:pt x="268" y="8021"/>
                  </a:cubicBezTo>
                  <a:cubicBezTo>
                    <a:pt x="268" y="8196"/>
                    <a:pt x="188" y="8371"/>
                    <a:pt x="188" y="8548"/>
                  </a:cubicBezTo>
                  <a:cubicBezTo>
                    <a:pt x="-876" y="13906"/>
                    <a:pt x="2723" y="19003"/>
                    <a:pt x="6978" y="20848"/>
                  </a:cubicBezTo>
                  <a:cubicBezTo>
                    <a:pt x="8143" y="21359"/>
                    <a:pt x="9334" y="21600"/>
                    <a:pt x="10496" y="21600"/>
                  </a:cubicBezTo>
                  <a:cubicBezTo>
                    <a:pt x="14152" y="21600"/>
                    <a:pt x="17554" y="19203"/>
                    <a:pt x="19169" y="15138"/>
                  </a:cubicBezTo>
                  <a:cubicBezTo>
                    <a:pt x="19497" y="14347"/>
                    <a:pt x="19822" y="13468"/>
                    <a:pt x="19905" y="12588"/>
                  </a:cubicBezTo>
                  <a:cubicBezTo>
                    <a:pt x="20724" y="8371"/>
                    <a:pt x="19414" y="3538"/>
                    <a:pt x="15405" y="1165"/>
                  </a:cubicBezTo>
                  <a:cubicBezTo>
                    <a:pt x="13974" y="397"/>
                    <a:pt x="12281" y="0"/>
                    <a:pt x="1055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" name="Google Shape;33;p4"/>
            <p:cNvSpPr/>
            <p:nvPr/>
          </p:nvSpPr>
          <p:spPr>
            <a:xfrm>
              <a:off x="7478115" y="223241"/>
              <a:ext cx="51838" cy="100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1" h="21600" fill="norm" stroke="1" extrusionOk="0">
                  <a:moveTo>
                    <a:pt x="6852" y="0"/>
                  </a:moveTo>
                  <a:cubicBezTo>
                    <a:pt x="5674" y="0"/>
                    <a:pt x="4893" y="214"/>
                    <a:pt x="3715" y="868"/>
                  </a:cubicBezTo>
                  <a:cubicBezTo>
                    <a:pt x="-612" y="4582"/>
                    <a:pt x="-1009" y="9598"/>
                    <a:pt x="1744" y="13966"/>
                  </a:cubicBezTo>
                  <a:cubicBezTo>
                    <a:pt x="4496" y="17673"/>
                    <a:pt x="9605" y="20511"/>
                    <a:pt x="16673" y="21600"/>
                  </a:cubicBezTo>
                  <a:lnTo>
                    <a:pt x="18632" y="21600"/>
                  </a:lnTo>
                  <a:cubicBezTo>
                    <a:pt x="20207" y="21166"/>
                    <a:pt x="20591" y="19636"/>
                    <a:pt x="18632" y="18982"/>
                  </a:cubicBezTo>
                  <a:cubicBezTo>
                    <a:pt x="8427" y="16143"/>
                    <a:pt x="2922" y="8509"/>
                    <a:pt x="9208" y="3052"/>
                  </a:cubicBezTo>
                  <a:cubicBezTo>
                    <a:pt x="10783" y="1743"/>
                    <a:pt x="8811" y="214"/>
                    <a:pt x="685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" name="Google Shape;34;p4"/>
            <p:cNvSpPr/>
            <p:nvPr/>
          </p:nvSpPr>
          <p:spPr>
            <a:xfrm>
              <a:off x="7444906" y="169950"/>
              <a:ext cx="211240" cy="20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5" h="21600" fill="norm" stroke="1" extrusionOk="0">
                  <a:moveTo>
                    <a:pt x="4657" y="5554"/>
                  </a:moveTo>
                  <a:cubicBezTo>
                    <a:pt x="5334" y="5658"/>
                    <a:pt x="5821" y="6402"/>
                    <a:pt x="5334" y="7040"/>
                  </a:cubicBezTo>
                  <a:cubicBezTo>
                    <a:pt x="3687" y="9698"/>
                    <a:pt x="5043" y="13416"/>
                    <a:pt x="7661" y="14798"/>
                  </a:cubicBezTo>
                  <a:cubicBezTo>
                    <a:pt x="8242" y="15010"/>
                    <a:pt x="8147" y="15862"/>
                    <a:pt x="7661" y="16073"/>
                  </a:cubicBezTo>
                  <a:cubicBezTo>
                    <a:pt x="7566" y="16127"/>
                    <a:pt x="7468" y="16154"/>
                    <a:pt x="7370" y="16154"/>
                  </a:cubicBezTo>
                  <a:cubicBezTo>
                    <a:pt x="7275" y="16154"/>
                    <a:pt x="7177" y="16127"/>
                    <a:pt x="7079" y="16073"/>
                  </a:cubicBezTo>
                  <a:cubicBezTo>
                    <a:pt x="3298" y="15010"/>
                    <a:pt x="1941" y="9379"/>
                    <a:pt x="3977" y="5976"/>
                  </a:cubicBezTo>
                  <a:cubicBezTo>
                    <a:pt x="4268" y="5554"/>
                    <a:pt x="4461" y="5554"/>
                    <a:pt x="4657" y="5554"/>
                  </a:cubicBezTo>
                  <a:close/>
                  <a:moveTo>
                    <a:pt x="10701" y="0"/>
                  </a:moveTo>
                  <a:cubicBezTo>
                    <a:pt x="6424" y="0"/>
                    <a:pt x="2514" y="2923"/>
                    <a:pt x="98" y="6936"/>
                  </a:cubicBezTo>
                  <a:cubicBezTo>
                    <a:pt x="98" y="7040"/>
                    <a:pt x="0" y="7040"/>
                    <a:pt x="0" y="7040"/>
                  </a:cubicBezTo>
                  <a:cubicBezTo>
                    <a:pt x="196" y="7255"/>
                    <a:pt x="389" y="7574"/>
                    <a:pt x="389" y="7996"/>
                  </a:cubicBezTo>
                  <a:cubicBezTo>
                    <a:pt x="-364" y="15553"/>
                    <a:pt x="5530" y="21600"/>
                    <a:pt x="11154" y="21600"/>
                  </a:cubicBezTo>
                  <a:cubicBezTo>
                    <a:pt x="14231" y="21600"/>
                    <a:pt x="17222" y="19795"/>
                    <a:pt x="19007" y="15436"/>
                  </a:cubicBezTo>
                  <a:cubicBezTo>
                    <a:pt x="21236" y="10228"/>
                    <a:pt x="20073" y="3322"/>
                    <a:pt x="14932" y="983"/>
                  </a:cubicBezTo>
                  <a:cubicBezTo>
                    <a:pt x="13508" y="305"/>
                    <a:pt x="12085" y="0"/>
                    <a:pt x="1070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" name="Google Shape;35;p4"/>
            <p:cNvSpPr/>
            <p:nvPr/>
          </p:nvSpPr>
          <p:spPr>
            <a:xfrm>
              <a:off x="363927" y="19866"/>
              <a:ext cx="148330" cy="14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1" h="21600" fill="norm" stroke="1" extrusionOk="0">
                  <a:moveTo>
                    <a:pt x="7203" y="0"/>
                  </a:moveTo>
                  <a:cubicBezTo>
                    <a:pt x="5977" y="0"/>
                    <a:pt x="4740" y="223"/>
                    <a:pt x="3551" y="649"/>
                  </a:cubicBezTo>
                  <a:lnTo>
                    <a:pt x="3435" y="649"/>
                  </a:lnTo>
                  <a:cubicBezTo>
                    <a:pt x="3435" y="1090"/>
                    <a:pt x="3435" y="1387"/>
                    <a:pt x="3079" y="1530"/>
                  </a:cubicBezTo>
                  <a:cubicBezTo>
                    <a:pt x="-2849" y="8356"/>
                    <a:pt x="372" y="21600"/>
                    <a:pt x="7743" y="21600"/>
                  </a:cubicBezTo>
                  <a:cubicBezTo>
                    <a:pt x="8935" y="21600"/>
                    <a:pt x="10236" y="21252"/>
                    <a:pt x="11627" y="20478"/>
                  </a:cubicBezTo>
                  <a:cubicBezTo>
                    <a:pt x="15782" y="18275"/>
                    <a:pt x="18751" y="12251"/>
                    <a:pt x="16494" y="6673"/>
                  </a:cubicBezTo>
                  <a:cubicBezTo>
                    <a:pt x="14698" y="2119"/>
                    <a:pt x="11001" y="0"/>
                    <a:pt x="720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" name="Google Shape;36;p4"/>
            <p:cNvSpPr/>
            <p:nvPr/>
          </p:nvSpPr>
          <p:spPr>
            <a:xfrm>
              <a:off x="341254" y="0"/>
              <a:ext cx="191084" cy="18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4" h="21600" fill="norm" stroke="1" extrusionOk="0">
                  <a:moveTo>
                    <a:pt x="8608" y="2397"/>
                  </a:moveTo>
                  <a:cubicBezTo>
                    <a:pt x="11868" y="2397"/>
                    <a:pt x="15139" y="3943"/>
                    <a:pt x="16876" y="7766"/>
                  </a:cubicBezTo>
                  <a:cubicBezTo>
                    <a:pt x="17611" y="9506"/>
                    <a:pt x="17611" y="11364"/>
                    <a:pt x="17085" y="13105"/>
                  </a:cubicBezTo>
                  <a:cubicBezTo>
                    <a:pt x="16347" y="15311"/>
                    <a:pt x="14557" y="17283"/>
                    <a:pt x="12451" y="18327"/>
                  </a:cubicBezTo>
                  <a:cubicBezTo>
                    <a:pt x="11290" y="18925"/>
                    <a:pt x="10145" y="19222"/>
                    <a:pt x="9057" y="19222"/>
                  </a:cubicBezTo>
                  <a:cubicBezTo>
                    <a:pt x="6981" y="19222"/>
                    <a:pt x="5124" y="18140"/>
                    <a:pt x="3810" y="16008"/>
                  </a:cubicBezTo>
                  <a:cubicBezTo>
                    <a:pt x="1807" y="12640"/>
                    <a:pt x="1598" y="7300"/>
                    <a:pt x="5074" y="3705"/>
                  </a:cubicBezTo>
                  <a:cubicBezTo>
                    <a:pt x="5284" y="3471"/>
                    <a:pt x="5390" y="3240"/>
                    <a:pt x="5390" y="2891"/>
                  </a:cubicBezTo>
                  <a:cubicBezTo>
                    <a:pt x="6422" y="2573"/>
                    <a:pt x="7517" y="2397"/>
                    <a:pt x="8608" y="2397"/>
                  </a:cubicBezTo>
                  <a:close/>
                  <a:moveTo>
                    <a:pt x="9300" y="0"/>
                  </a:moveTo>
                  <a:cubicBezTo>
                    <a:pt x="7716" y="0"/>
                    <a:pt x="6236" y="469"/>
                    <a:pt x="4968" y="1499"/>
                  </a:cubicBezTo>
                  <a:cubicBezTo>
                    <a:pt x="4861" y="1499"/>
                    <a:pt x="4861" y="1616"/>
                    <a:pt x="4861" y="1616"/>
                  </a:cubicBezTo>
                  <a:cubicBezTo>
                    <a:pt x="4748" y="1572"/>
                    <a:pt x="4632" y="1547"/>
                    <a:pt x="4515" y="1547"/>
                  </a:cubicBezTo>
                  <a:cubicBezTo>
                    <a:pt x="4316" y="1547"/>
                    <a:pt x="4116" y="1627"/>
                    <a:pt x="3913" y="1847"/>
                  </a:cubicBezTo>
                  <a:cubicBezTo>
                    <a:pt x="3810" y="1964"/>
                    <a:pt x="3597" y="1964"/>
                    <a:pt x="3494" y="2078"/>
                  </a:cubicBezTo>
                  <a:cubicBezTo>
                    <a:pt x="-405" y="5446"/>
                    <a:pt x="-828" y="11830"/>
                    <a:pt x="1175" y="16121"/>
                  </a:cubicBezTo>
                  <a:cubicBezTo>
                    <a:pt x="2735" y="19639"/>
                    <a:pt x="5810" y="21600"/>
                    <a:pt x="9183" y="21600"/>
                  </a:cubicBezTo>
                  <a:cubicBezTo>
                    <a:pt x="10601" y="21600"/>
                    <a:pt x="12071" y="21252"/>
                    <a:pt x="13502" y="20534"/>
                  </a:cubicBezTo>
                  <a:cubicBezTo>
                    <a:pt x="14241" y="20068"/>
                    <a:pt x="14979" y="19603"/>
                    <a:pt x="15612" y="19255"/>
                  </a:cubicBezTo>
                  <a:cubicBezTo>
                    <a:pt x="18772" y="16587"/>
                    <a:pt x="20772" y="11943"/>
                    <a:pt x="19192" y="7417"/>
                  </a:cubicBezTo>
                  <a:cubicBezTo>
                    <a:pt x="18034" y="4284"/>
                    <a:pt x="15189" y="1499"/>
                    <a:pt x="12135" y="454"/>
                  </a:cubicBezTo>
                  <a:cubicBezTo>
                    <a:pt x="11166" y="158"/>
                    <a:pt x="10218" y="0"/>
                    <a:pt x="930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" name="Google Shape;37;p4"/>
            <p:cNvSpPr/>
            <p:nvPr/>
          </p:nvSpPr>
          <p:spPr>
            <a:xfrm>
              <a:off x="388230" y="42728"/>
              <a:ext cx="40870" cy="62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15481" y="0"/>
                  </a:moveTo>
                  <a:cubicBezTo>
                    <a:pt x="8790" y="1062"/>
                    <a:pt x="3642" y="4964"/>
                    <a:pt x="1076" y="9212"/>
                  </a:cubicBezTo>
                  <a:cubicBezTo>
                    <a:pt x="-987" y="13103"/>
                    <a:pt x="36" y="17709"/>
                    <a:pt x="3122" y="20896"/>
                  </a:cubicBezTo>
                  <a:cubicBezTo>
                    <a:pt x="4161" y="21600"/>
                    <a:pt x="5704" y="21600"/>
                    <a:pt x="6727" y="21600"/>
                  </a:cubicBezTo>
                  <a:lnTo>
                    <a:pt x="7750" y="21600"/>
                  </a:lnTo>
                  <a:cubicBezTo>
                    <a:pt x="8270" y="21253"/>
                    <a:pt x="8790" y="20191"/>
                    <a:pt x="8270" y="19476"/>
                  </a:cubicBezTo>
                  <a:cubicBezTo>
                    <a:pt x="6208" y="16289"/>
                    <a:pt x="6208" y="13103"/>
                    <a:pt x="8790" y="9917"/>
                  </a:cubicBezTo>
                  <a:cubicBezTo>
                    <a:pt x="10852" y="7435"/>
                    <a:pt x="13938" y="5668"/>
                    <a:pt x="18047" y="4964"/>
                  </a:cubicBezTo>
                  <a:cubicBezTo>
                    <a:pt x="19590" y="4248"/>
                    <a:pt x="20613" y="3186"/>
                    <a:pt x="20613" y="1778"/>
                  </a:cubicBezTo>
                  <a:cubicBezTo>
                    <a:pt x="20613" y="1062"/>
                    <a:pt x="20613" y="1062"/>
                    <a:pt x="19590" y="716"/>
                  </a:cubicBezTo>
                  <a:cubicBezTo>
                    <a:pt x="18047" y="358"/>
                    <a:pt x="16504" y="0"/>
                    <a:pt x="1548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" name="Google Shape;38;p4"/>
            <p:cNvSpPr/>
            <p:nvPr/>
          </p:nvSpPr>
          <p:spPr>
            <a:xfrm>
              <a:off x="0" y="145317"/>
              <a:ext cx="250311" cy="251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8" h="21600" fill="norm" stroke="1" extrusionOk="0">
                  <a:moveTo>
                    <a:pt x="9601" y="1783"/>
                  </a:moveTo>
                  <a:cubicBezTo>
                    <a:pt x="12726" y="1783"/>
                    <a:pt x="15765" y="4083"/>
                    <a:pt x="17263" y="7048"/>
                  </a:cubicBezTo>
                  <a:cubicBezTo>
                    <a:pt x="20846" y="14123"/>
                    <a:pt x="15456" y="19516"/>
                    <a:pt x="9696" y="19516"/>
                  </a:cubicBezTo>
                  <a:cubicBezTo>
                    <a:pt x="7459" y="19516"/>
                    <a:pt x="5171" y="18704"/>
                    <a:pt x="3326" y="16866"/>
                  </a:cubicBezTo>
                  <a:cubicBezTo>
                    <a:pt x="3081" y="16692"/>
                    <a:pt x="2754" y="16692"/>
                    <a:pt x="2510" y="16692"/>
                  </a:cubicBezTo>
                  <a:lnTo>
                    <a:pt x="2510" y="16518"/>
                  </a:lnTo>
                  <a:cubicBezTo>
                    <a:pt x="718" y="11521"/>
                    <a:pt x="1697" y="5647"/>
                    <a:pt x="6260" y="2754"/>
                  </a:cubicBezTo>
                  <a:cubicBezTo>
                    <a:pt x="7338" y="2082"/>
                    <a:pt x="8476" y="1783"/>
                    <a:pt x="9601" y="1783"/>
                  </a:cubicBezTo>
                  <a:close/>
                  <a:moveTo>
                    <a:pt x="9869" y="0"/>
                  </a:moveTo>
                  <a:cubicBezTo>
                    <a:pt x="8646" y="0"/>
                    <a:pt x="7398" y="282"/>
                    <a:pt x="6178" y="913"/>
                  </a:cubicBezTo>
                  <a:cubicBezTo>
                    <a:pt x="3326" y="2314"/>
                    <a:pt x="963" y="5470"/>
                    <a:pt x="229" y="8977"/>
                  </a:cubicBezTo>
                  <a:cubicBezTo>
                    <a:pt x="-342" y="11958"/>
                    <a:pt x="147" y="14677"/>
                    <a:pt x="1776" y="16781"/>
                  </a:cubicBezTo>
                  <a:cubicBezTo>
                    <a:pt x="1859" y="16866"/>
                    <a:pt x="1859" y="16866"/>
                    <a:pt x="2021" y="16866"/>
                  </a:cubicBezTo>
                  <a:cubicBezTo>
                    <a:pt x="1859" y="17218"/>
                    <a:pt x="1859" y="17570"/>
                    <a:pt x="2103" y="17918"/>
                  </a:cubicBezTo>
                  <a:cubicBezTo>
                    <a:pt x="2186" y="18007"/>
                    <a:pt x="2265" y="18181"/>
                    <a:pt x="2430" y="18358"/>
                  </a:cubicBezTo>
                  <a:cubicBezTo>
                    <a:pt x="4291" y="20606"/>
                    <a:pt x="6940" y="21600"/>
                    <a:pt x="9596" y="21600"/>
                  </a:cubicBezTo>
                  <a:cubicBezTo>
                    <a:pt x="11706" y="21600"/>
                    <a:pt x="13822" y="20974"/>
                    <a:pt x="15552" y="19848"/>
                  </a:cubicBezTo>
                  <a:cubicBezTo>
                    <a:pt x="19953" y="17044"/>
                    <a:pt x="21258" y="11081"/>
                    <a:pt x="18730" y="6084"/>
                  </a:cubicBezTo>
                  <a:cubicBezTo>
                    <a:pt x="18324" y="5296"/>
                    <a:pt x="17752" y="4507"/>
                    <a:pt x="17263" y="3892"/>
                  </a:cubicBezTo>
                  <a:cubicBezTo>
                    <a:pt x="15436" y="1558"/>
                    <a:pt x="12728" y="0"/>
                    <a:pt x="986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39;p4"/>
            <p:cNvSpPr/>
            <p:nvPr/>
          </p:nvSpPr>
          <p:spPr>
            <a:xfrm>
              <a:off x="49261" y="286836"/>
              <a:ext cx="100441" cy="5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627" y="0"/>
                  </a:moveTo>
                  <a:cubicBezTo>
                    <a:pt x="1090" y="0"/>
                    <a:pt x="594" y="399"/>
                    <a:pt x="325" y="1068"/>
                  </a:cubicBezTo>
                  <a:cubicBezTo>
                    <a:pt x="-109" y="2291"/>
                    <a:pt x="-109" y="3115"/>
                    <a:pt x="325" y="4338"/>
                  </a:cubicBezTo>
                  <a:cubicBezTo>
                    <a:pt x="1855" y="11675"/>
                    <a:pt x="5341" y="18601"/>
                    <a:pt x="9709" y="20635"/>
                  </a:cubicBezTo>
                  <a:cubicBezTo>
                    <a:pt x="11004" y="21278"/>
                    <a:pt x="12258" y="21600"/>
                    <a:pt x="13471" y="21600"/>
                  </a:cubicBezTo>
                  <a:cubicBezTo>
                    <a:pt x="16151" y="21600"/>
                    <a:pt x="18652" y="20055"/>
                    <a:pt x="21057" y="16966"/>
                  </a:cubicBezTo>
                  <a:cubicBezTo>
                    <a:pt x="21271" y="16567"/>
                    <a:pt x="21491" y="15743"/>
                    <a:pt x="21491" y="15344"/>
                  </a:cubicBezTo>
                  <a:cubicBezTo>
                    <a:pt x="21491" y="13825"/>
                    <a:pt x="21009" y="12306"/>
                    <a:pt x="20216" y="12306"/>
                  </a:cubicBezTo>
                  <a:cubicBezTo>
                    <a:pt x="19948" y="12306"/>
                    <a:pt x="19644" y="12473"/>
                    <a:pt x="19307" y="12898"/>
                  </a:cubicBezTo>
                  <a:cubicBezTo>
                    <a:pt x="17598" y="14610"/>
                    <a:pt x="15710" y="15447"/>
                    <a:pt x="13843" y="15447"/>
                  </a:cubicBezTo>
                  <a:cubicBezTo>
                    <a:pt x="9509" y="15447"/>
                    <a:pt x="5272" y="10967"/>
                    <a:pt x="3598" y="2703"/>
                  </a:cubicBezTo>
                  <a:cubicBezTo>
                    <a:pt x="3212" y="798"/>
                    <a:pt x="2385" y="0"/>
                    <a:pt x="162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" name="Google Shape;40;p4"/>
            <p:cNvSpPr/>
            <p:nvPr/>
          </p:nvSpPr>
          <p:spPr>
            <a:xfrm>
              <a:off x="21291" y="165732"/>
              <a:ext cx="209126" cy="20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13" h="21600" fill="norm" stroke="1" extrusionOk="0">
                  <a:moveTo>
                    <a:pt x="3064" y="12609"/>
                  </a:moveTo>
                  <a:cubicBezTo>
                    <a:pt x="3369" y="12609"/>
                    <a:pt x="3702" y="12817"/>
                    <a:pt x="3857" y="13313"/>
                  </a:cubicBezTo>
                  <a:cubicBezTo>
                    <a:pt x="4470" y="15465"/>
                    <a:pt x="6201" y="16632"/>
                    <a:pt x="7965" y="16632"/>
                  </a:cubicBezTo>
                  <a:cubicBezTo>
                    <a:pt x="8728" y="16632"/>
                    <a:pt x="9493" y="16414"/>
                    <a:pt x="10181" y="15968"/>
                  </a:cubicBezTo>
                  <a:cubicBezTo>
                    <a:pt x="10295" y="15897"/>
                    <a:pt x="10403" y="15871"/>
                    <a:pt x="10503" y="15871"/>
                  </a:cubicBezTo>
                  <a:cubicBezTo>
                    <a:pt x="10872" y="15871"/>
                    <a:pt x="11130" y="16270"/>
                    <a:pt x="11060" y="16605"/>
                  </a:cubicBezTo>
                  <a:cubicBezTo>
                    <a:pt x="11060" y="16709"/>
                    <a:pt x="10971" y="17027"/>
                    <a:pt x="10885" y="17135"/>
                  </a:cubicBezTo>
                  <a:cubicBezTo>
                    <a:pt x="9948" y="17999"/>
                    <a:pt x="8872" y="18385"/>
                    <a:pt x="7801" y="18385"/>
                  </a:cubicBezTo>
                  <a:cubicBezTo>
                    <a:pt x="5455" y="18385"/>
                    <a:pt x="3120" y="16541"/>
                    <a:pt x="2277" y="13842"/>
                  </a:cubicBezTo>
                  <a:cubicBezTo>
                    <a:pt x="2188" y="13420"/>
                    <a:pt x="2277" y="13205"/>
                    <a:pt x="2540" y="12887"/>
                  </a:cubicBezTo>
                  <a:cubicBezTo>
                    <a:pt x="2648" y="12713"/>
                    <a:pt x="2848" y="12609"/>
                    <a:pt x="3064" y="12609"/>
                  </a:cubicBezTo>
                  <a:close/>
                  <a:moveTo>
                    <a:pt x="8603" y="0"/>
                  </a:moveTo>
                  <a:cubicBezTo>
                    <a:pt x="7360" y="0"/>
                    <a:pt x="6104" y="375"/>
                    <a:pt x="4911" y="1210"/>
                  </a:cubicBezTo>
                  <a:cubicBezTo>
                    <a:pt x="-6" y="4818"/>
                    <a:pt x="-974" y="11828"/>
                    <a:pt x="870" y="17771"/>
                  </a:cubicBezTo>
                  <a:lnTo>
                    <a:pt x="870" y="18090"/>
                  </a:lnTo>
                  <a:cubicBezTo>
                    <a:pt x="1134" y="18090"/>
                    <a:pt x="1486" y="18090"/>
                    <a:pt x="1750" y="18301"/>
                  </a:cubicBezTo>
                  <a:cubicBezTo>
                    <a:pt x="3744" y="20594"/>
                    <a:pt x="6223" y="21600"/>
                    <a:pt x="8639" y="21600"/>
                  </a:cubicBezTo>
                  <a:cubicBezTo>
                    <a:pt x="14838" y="21600"/>
                    <a:pt x="20626" y="14969"/>
                    <a:pt x="16768" y="6410"/>
                  </a:cubicBezTo>
                  <a:cubicBezTo>
                    <a:pt x="15168" y="2699"/>
                    <a:pt x="11937" y="0"/>
                    <a:pt x="860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" name="Numéro de diapositive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FFFFFF"/>
          </a:solidFill>
          <a:uFillTx/>
          <a:latin typeface="Indie Flower"/>
          <a:ea typeface="Indie Flower"/>
          <a:cs typeface="Indie Flower"/>
          <a:sym typeface="Indie Flower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FFFFFF"/>
          </a:solidFill>
          <a:uFillTx/>
          <a:latin typeface="Indie Flower"/>
          <a:ea typeface="Indie Flower"/>
          <a:cs typeface="Indie Flower"/>
          <a:sym typeface="Indie Flower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FFFFFF"/>
          </a:solidFill>
          <a:uFillTx/>
          <a:latin typeface="Indie Flower"/>
          <a:ea typeface="Indie Flower"/>
          <a:cs typeface="Indie Flower"/>
          <a:sym typeface="Indie Flower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FFFFFF"/>
          </a:solidFill>
          <a:uFillTx/>
          <a:latin typeface="Indie Flower"/>
          <a:ea typeface="Indie Flower"/>
          <a:cs typeface="Indie Flower"/>
          <a:sym typeface="Indie Flower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FFFFFF"/>
          </a:solidFill>
          <a:uFillTx/>
          <a:latin typeface="Indie Flower"/>
          <a:ea typeface="Indie Flower"/>
          <a:cs typeface="Indie Flower"/>
          <a:sym typeface="Indie Flower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FFFFFF"/>
          </a:solidFill>
          <a:uFillTx/>
          <a:latin typeface="Indie Flower"/>
          <a:ea typeface="Indie Flower"/>
          <a:cs typeface="Indie Flower"/>
          <a:sym typeface="Indie Flower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FFFFFF"/>
          </a:solidFill>
          <a:uFillTx/>
          <a:latin typeface="Indie Flower"/>
          <a:ea typeface="Indie Flower"/>
          <a:cs typeface="Indie Flower"/>
          <a:sym typeface="Indie Flower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FFFFFF"/>
          </a:solidFill>
          <a:uFillTx/>
          <a:latin typeface="Indie Flower"/>
          <a:ea typeface="Indie Flower"/>
          <a:cs typeface="Indie Flower"/>
          <a:sym typeface="Indie Flower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FFFFFF"/>
          </a:solidFill>
          <a:uFillTx/>
          <a:latin typeface="Indie Flower"/>
          <a:ea typeface="Indie Flower"/>
          <a:cs typeface="Indie Flower"/>
          <a:sym typeface="Indie Flower"/>
        </a:defRPr>
      </a:lvl9pPr>
    </p:titleStyle>
    <p:bodyStyle>
      <a:lvl1pPr marL="457200" marR="0" indent="-3175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9CF94"/>
        </a:buClr>
        <a:buSzPts val="1100"/>
        <a:buFont typeface="Helvetica"/>
        <a:buChar char="●"/>
        <a:tabLst/>
        <a:defRPr b="0" baseline="0" cap="none" i="0" spc="0" strike="noStrike" sz="1100" u="none">
          <a:solidFill>
            <a:srgbClr val="555555"/>
          </a:solidFill>
          <a:uFillTx/>
          <a:latin typeface="Open Sans"/>
          <a:ea typeface="Open Sans"/>
          <a:cs typeface="Open Sans"/>
          <a:sym typeface="Open Sans"/>
        </a:defRPr>
      </a:lvl1pPr>
      <a:lvl2pPr marL="846364" marR="0" indent="-24946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9CF94"/>
        </a:buClr>
        <a:buSzPts val="1100"/>
        <a:buFont typeface="Helvetica"/>
        <a:buChar char="○"/>
        <a:tabLst/>
        <a:defRPr b="0" baseline="0" cap="none" i="0" spc="0" strike="noStrike" sz="1100" u="none">
          <a:solidFill>
            <a:srgbClr val="555555"/>
          </a:solidFill>
          <a:uFillTx/>
          <a:latin typeface="Open Sans"/>
          <a:ea typeface="Open Sans"/>
          <a:cs typeface="Open Sans"/>
          <a:sym typeface="Open Sans"/>
        </a:defRPr>
      </a:lvl2pPr>
      <a:lvl3pPr marL="1303564" marR="0" indent="-24946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9CF94"/>
        </a:buClr>
        <a:buSzPts val="1100"/>
        <a:buFont typeface="Helvetica"/>
        <a:buChar char="■"/>
        <a:tabLst/>
        <a:defRPr b="0" baseline="0" cap="none" i="0" spc="0" strike="noStrike" sz="1100" u="none">
          <a:solidFill>
            <a:srgbClr val="555555"/>
          </a:solidFill>
          <a:uFillTx/>
          <a:latin typeface="Open Sans"/>
          <a:ea typeface="Open Sans"/>
          <a:cs typeface="Open Sans"/>
          <a:sym typeface="Open Sans"/>
        </a:defRPr>
      </a:lvl3pPr>
      <a:lvl4pPr marL="1760764" marR="0" indent="-24946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9CF94"/>
        </a:buClr>
        <a:buSzPts val="1100"/>
        <a:buFont typeface="Helvetica"/>
        <a:buChar char="●"/>
        <a:tabLst/>
        <a:defRPr b="0" baseline="0" cap="none" i="0" spc="0" strike="noStrike" sz="1100" u="none">
          <a:solidFill>
            <a:srgbClr val="555555"/>
          </a:solidFill>
          <a:uFillTx/>
          <a:latin typeface="Open Sans"/>
          <a:ea typeface="Open Sans"/>
          <a:cs typeface="Open Sans"/>
          <a:sym typeface="Open Sans"/>
        </a:defRPr>
      </a:lvl4pPr>
      <a:lvl5pPr marL="2217964" marR="0" indent="-24946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9CF94"/>
        </a:buClr>
        <a:buSzPts val="1100"/>
        <a:buFont typeface="Helvetica"/>
        <a:buChar char="○"/>
        <a:tabLst/>
        <a:defRPr b="0" baseline="0" cap="none" i="0" spc="0" strike="noStrike" sz="1100" u="none">
          <a:solidFill>
            <a:srgbClr val="555555"/>
          </a:solidFill>
          <a:uFillTx/>
          <a:latin typeface="Open Sans"/>
          <a:ea typeface="Open Sans"/>
          <a:cs typeface="Open Sans"/>
          <a:sym typeface="Open Sans"/>
        </a:defRPr>
      </a:lvl5pPr>
      <a:lvl6pPr marL="2675164" marR="0" indent="-24946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9CF94"/>
        </a:buClr>
        <a:buSzPts val="1100"/>
        <a:buFont typeface="Helvetica"/>
        <a:buChar char="■"/>
        <a:tabLst/>
        <a:defRPr b="0" baseline="0" cap="none" i="0" spc="0" strike="noStrike" sz="1100" u="none">
          <a:solidFill>
            <a:srgbClr val="555555"/>
          </a:solidFill>
          <a:uFillTx/>
          <a:latin typeface="Open Sans"/>
          <a:ea typeface="Open Sans"/>
          <a:cs typeface="Open Sans"/>
          <a:sym typeface="Open Sans"/>
        </a:defRPr>
      </a:lvl6pPr>
      <a:lvl7pPr marL="3132364" marR="0" indent="-24946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9CF94"/>
        </a:buClr>
        <a:buSzPts val="1100"/>
        <a:buFont typeface="Helvetica"/>
        <a:buChar char="●"/>
        <a:tabLst/>
        <a:defRPr b="0" baseline="0" cap="none" i="0" spc="0" strike="noStrike" sz="1100" u="none">
          <a:solidFill>
            <a:srgbClr val="555555"/>
          </a:solidFill>
          <a:uFillTx/>
          <a:latin typeface="Open Sans"/>
          <a:ea typeface="Open Sans"/>
          <a:cs typeface="Open Sans"/>
          <a:sym typeface="Open Sans"/>
        </a:defRPr>
      </a:lvl7pPr>
      <a:lvl8pPr marL="3589564" marR="0" indent="-24946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9CF94"/>
        </a:buClr>
        <a:buSzPts val="1100"/>
        <a:buFont typeface="Helvetica"/>
        <a:buChar char="○"/>
        <a:tabLst/>
        <a:defRPr b="0" baseline="0" cap="none" i="0" spc="0" strike="noStrike" sz="1100" u="none">
          <a:solidFill>
            <a:srgbClr val="555555"/>
          </a:solidFill>
          <a:uFillTx/>
          <a:latin typeface="Open Sans"/>
          <a:ea typeface="Open Sans"/>
          <a:cs typeface="Open Sans"/>
          <a:sym typeface="Open Sans"/>
        </a:defRPr>
      </a:lvl8pPr>
      <a:lvl9pPr marL="4046764" marR="0" indent="-24946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9CF94"/>
        </a:buClr>
        <a:buSzPts val="1100"/>
        <a:buFont typeface="Helvetica"/>
        <a:buChar char="■"/>
        <a:tabLst/>
        <a:defRPr b="0" baseline="0" cap="none" i="0" spc="0" strike="noStrike" sz="1100" u="none">
          <a:solidFill>
            <a:srgbClr val="555555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387;p28"/>
          <p:cNvSpPr txBox="1"/>
          <p:nvPr>
            <p:ph type="ctrTitle"/>
          </p:nvPr>
        </p:nvSpPr>
        <p:spPr>
          <a:xfrm>
            <a:off x="1584500" y="833453"/>
            <a:ext cx="5935801" cy="1507801"/>
          </a:xfrm>
          <a:prstGeom prst="rect">
            <a:avLst/>
          </a:prstGeom>
          <a:solidFill>
            <a:schemeClr val="accent2"/>
          </a:solidFill>
          <a:ln w="9525">
            <a:round/>
          </a:ln>
        </p:spPr>
        <p:txBody>
          <a:bodyPr/>
          <a:lstStyle>
            <a:lvl1pPr defTabSz="786384">
              <a:lnSpc>
                <a:spcPct val="100000"/>
              </a:lnSpc>
              <a:defRPr b="0" sz="8772">
                <a:solidFill>
                  <a:schemeClr val="accent1">
                    <a:lumOff val="4411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CERN</a:t>
            </a:r>
          </a:p>
        </p:txBody>
      </p:sp>
      <p:grpSp>
        <p:nvGrpSpPr>
          <p:cNvPr id="677" name="Google Shape;389;p28"/>
          <p:cNvGrpSpPr/>
          <p:nvPr/>
        </p:nvGrpSpPr>
        <p:grpSpPr>
          <a:xfrm>
            <a:off x="-214940" y="1993512"/>
            <a:ext cx="9534681" cy="3520302"/>
            <a:chOff x="0" y="0"/>
            <a:chExt cx="9534679" cy="3520300"/>
          </a:xfrm>
        </p:grpSpPr>
        <p:sp>
          <p:nvSpPr>
            <p:cNvPr id="523" name="Google Shape;390;p28"/>
            <p:cNvSpPr/>
            <p:nvPr/>
          </p:nvSpPr>
          <p:spPr>
            <a:xfrm>
              <a:off x="7928675" y="733880"/>
              <a:ext cx="126306" cy="13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4" h="21600" fill="norm" stroke="1" extrusionOk="0">
                  <a:moveTo>
                    <a:pt x="15972" y="10700"/>
                  </a:moveTo>
                  <a:cubicBezTo>
                    <a:pt x="16207" y="10700"/>
                    <a:pt x="16438" y="10868"/>
                    <a:pt x="16438" y="11200"/>
                  </a:cubicBezTo>
                  <a:cubicBezTo>
                    <a:pt x="16438" y="13942"/>
                    <a:pt x="13975" y="16263"/>
                    <a:pt x="11413" y="16263"/>
                  </a:cubicBezTo>
                  <a:cubicBezTo>
                    <a:pt x="11173" y="16263"/>
                    <a:pt x="10932" y="16242"/>
                    <a:pt x="10687" y="16200"/>
                  </a:cubicBezTo>
                  <a:cubicBezTo>
                    <a:pt x="9593" y="15905"/>
                    <a:pt x="9823" y="14447"/>
                    <a:pt x="10638" y="14447"/>
                  </a:cubicBezTo>
                  <a:cubicBezTo>
                    <a:pt x="10751" y="14447"/>
                    <a:pt x="10868" y="14474"/>
                    <a:pt x="11001" y="14532"/>
                  </a:cubicBezTo>
                  <a:cubicBezTo>
                    <a:pt x="11202" y="14563"/>
                    <a:pt x="11403" y="14579"/>
                    <a:pt x="11605" y="14579"/>
                  </a:cubicBezTo>
                  <a:cubicBezTo>
                    <a:pt x="13538" y="14579"/>
                    <a:pt x="15226" y="13163"/>
                    <a:pt x="15505" y="11200"/>
                  </a:cubicBezTo>
                  <a:cubicBezTo>
                    <a:pt x="15505" y="10868"/>
                    <a:pt x="15741" y="10700"/>
                    <a:pt x="15972" y="10700"/>
                  </a:cubicBezTo>
                  <a:close/>
                  <a:moveTo>
                    <a:pt x="8822" y="0"/>
                  </a:moveTo>
                  <a:cubicBezTo>
                    <a:pt x="7787" y="0"/>
                    <a:pt x="6737" y="221"/>
                    <a:pt x="5716" y="700"/>
                  </a:cubicBezTo>
                  <a:cubicBezTo>
                    <a:pt x="5716" y="868"/>
                    <a:pt x="5559" y="1200"/>
                    <a:pt x="5559" y="1368"/>
                  </a:cubicBezTo>
                  <a:cubicBezTo>
                    <a:pt x="5343" y="1942"/>
                    <a:pt x="4907" y="2121"/>
                    <a:pt x="4455" y="2121"/>
                  </a:cubicBezTo>
                  <a:cubicBezTo>
                    <a:pt x="4249" y="2121"/>
                    <a:pt x="4043" y="2084"/>
                    <a:pt x="3852" y="2032"/>
                  </a:cubicBezTo>
                  <a:cubicBezTo>
                    <a:pt x="-192" y="5368"/>
                    <a:pt x="-1276" y="12032"/>
                    <a:pt x="1678" y="16532"/>
                  </a:cubicBezTo>
                  <a:cubicBezTo>
                    <a:pt x="3729" y="19474"/>
                    <a:pt x="7208" y="21600"/>
                    <a:pt x="10574" y="21600"/>
                  </a:cubicBezTo>
                  <a:cubicBezTo>
                    <a:pt x="11791" y="21600"/>
                    <a:pt x="12993" y="21321"/>
                    <a:pt x="14107" y="20700"/>
                  </a:cubicBezTo>
                  <a:cubicBezTo>
                    <a:pt x="18612" y="18200"/>
                    <a:pt x="20324" y="12368"/>
                    <a:pt x="18612" y="7532"/>
                  </a:cubicBezTo>
                  <a:cubicBezTo>
                    <a:pt x="18459" y="7532"/>
                    <a:pt x="17993" y="7532"/>
                    <a:pt x="17836" y="7368"/>
                  </a:cubicBezTo>
                  <a:cubicBezTo>
                    <a:pt x="16605" y="3263"/>
                    <a:pt x="12821" y="0"/>
                    <a:pt x="8822" y="0"/>
                  </a:cubicBezTo>
                  <a:close/>
                </a:path>
              </a:pathLst>
            </a:custGeom>
            <a:solidFill>
              <a:srgbClr val="79CF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391;p28"/>
            <p:cNvSpPr/>
            <p:nvPr/>
          </p:nvSpPr>
          <p:spPr>
            <a:xfrm>
              <a:off x="8677926" y="755532"/>
              <a:ext cx="141396" cy="14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7" h="21600" fill="norm" stroke="1" extrusionOk="0">
                  <a:moveTo>
                    <a:pt x="10538" y="2089"/>
                  </a:moveTo>
                  <a:cubicBezTo>
                    <a:pt x="12733" y="2089"/>
                    <a:pt x="14985" y="3430"/>
                    <a:pt x="15842" y="5684"/>
                  </a:cubicBezTo>
                  <a:cubicBezTo>
                    <a:pt x="16030" y="6311"/>
                    <a:pt x="15641" y="6870"/>
                    <a:pt x="15199" y="6870"/>
                  </a:cubicBezTo>
                  <a:cubicBezTo>
                    <a:pt x="14989" y="6870"/>
                    <a:pt x="14770" y="6748"/>
                    <a:pt x="14596" y="6452"/>
                  </a:cubicBezTo>
                  <a:cubicBezTo>
                    <a:pt x="13432" y="4649"/>
                    <a:pt x="11885" y="3381"/>
                    <a:pt x="10026" y="3381"/>
                  </a:cubicBezTo>
                  <a:cubicBezTo>
                    <a:pt x="9668" y="3381"/>
                    <a:pt x="9300" y="3430"/>
                    <a:pt x="8916" y="3532"/>
                  </a:cubicBezTo>
                  <a:cubicBezTo>
                    <a:pt x="8881" y="3542"/>
                    <a:pt x="8846" y="3547"/>
                    <a:pt x="8811" y="3547"/>
                  </a:cubicBezTo>
                  <a:cubicBezTo>
                    <a:pt x="8330" y="3547"/>
                    <a:pt x="8124" y="2599"/>
                    <a:pt x="8640" y="2453"/>
                  </a:cubicBezTo>
                  <a:cubicBezTo>
                    <a:pt x="9244" y="2206"/>
                    <a:pt x="9886" y="2089"/>
                    <a:pt x="10538" y="2089"/>
                  </a:cubicBezTo>
                  <a:close/>
                  <a:moveTo>
                    <a:pt x="10241" y="0"/>
                  </a:moveTo>
                  <a:cubicBezTo>
                    <a:pt x="8212" y="0"/>
                    <a:pt x="6130" y="700"/>
                    <a:pt x="4211" y="2147"/>
                  </a:cubicBezTo>
                  <a:cubicBezTo>
                    <a:pt x="57" y="5529"/>
                    <a:pt x="-1329" y="11223"/>
                    <a:pt x="1439" y="15994"/>
                  </a:cubicBezTo>
                  <a:cubicBezTo>
                    <a:pt x="3301" y="19258"/>
                    <a:pt x="6760" y="21600"/>
                    <a:pt x="10241" y="21600"/>
                  </a:cubicBezTo>
                  <a:cubicBezTo>
                    <a:pt x="11679" y="21600"/>
                    <a:pt x="13122" y="21202"/>
                    <a:pt x="14456" y="20303"/>
                  </a:cubicBezTo>
                  <a:cubicBezTo>
                    <a:pt x="19440" y="16761"/>
                    <a:pt x="20271" y="9838"/>
                    <a:pt x="18059" y="4300"/>
                  </a:cubicBezTo>
                  <a:cubicBezTo>
                    <a:pt x="16008" y="1477"/>
                    <a:pt x="13183" y="0"/>
                    <a:pt x="10241" y="0"/>
                  </a:cubicBezTo>
                  <a:close/>
                </a:path>
              </a:pathLst>
            </a:custGeom>
            <a:solidFill>
              <a:srgbClr val="79CF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392;p28"/>
            <p:cNvSpPr/>
            <p:nvPr/>
          </p:nvSpPr>
          <p:spPr>
            <a:xfrm>
              <a:off x="8295863" y="498476"/>
              <a:ext cx="141269" cy="13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35" h="21600" fill="norm" stroke="1" extrusionOk="0">
                  <a:moveTo>
                    <a:pt x="14070" y="4784"/>
                  </a:moveTo>
                  <a:cubicBezTo>
                    <a:pt x="14208" y="4784"/>
                    <a:pt x="14354" y="4839"/>
                    <a:pt x="14467" y="4975"/>
                  </a:cubicBezTo>
                  <a:cubicBezTo>
                    <a:pt x="16317" y="8164"/>
                    <a:pt x="14730" y="12782"/>
                    <a:pt x="11820" y="14216"/>
                  </a:cubicBezTo>
                  <a:cubicBezTo>
                    <a:pt x="11757" y="14241"/>
                    <a:pt x="11690" y="14256"/>
                    <a:pt x="11632" y="14256"/>
                  </a:cubicBezTo>
                  <a:cubicBezTo>
                    <a:pt x="10951" y="14256"/>
                    <a:pt x="10576" y="12757"/>
                    <a:pt x="11423" y="12465"/>
                  </a:cubicBezTo>
                  <a:cubicBezTo>
                    <a:pt x="13803" y="11670"/>
                    <a:pt x="14730" y="8003"/>
                    <a:pt x="13674" y="5614"/>
                  </a:cubicBezTo>
                  <a:cubicBezTo>
                    <a:pt x="13390" y="5156"/>
                    <a:pt x="13716" y="4784"/>
                    <a:pt x="14070" y="4784"/>
                  </a:cubicBezTo>
                  <a:close/>
                  <a:moveTo>
                    <a:pt x="9223" y="0"/>
                  </a:moveTo>
                  <a:cubicBezTo>
                    <a:pt x="8943" y="0"/>
                    <a:pt x="8663" y="10"/>
                    <a:pt x="8383" y="40"/>
                  </a:cubicBezTo>
                  <a:cubicBezTo>
                    <a:pt x="4020" y="674"/>
                    <a:pt x="579" y="5136"/>
                    <a:pt x="53" y="10393"/>
                  </a:cubicBezTo>
                  <a:cubicBezTo>
                    <a:pt x="-523" y="16474"/>
                    <a:pt x="3682" y="21600"/>
                    <a:pt x="8434" y="21600"/>
                  </a:cubicBezTo>
                  <a:cubicBezTo>
                    <a:pt x="9160" y="21600"/>
                    <a:pt x="9895" y="21479"/>
                    <a:pt x="10630" y="21228"/>
                  </a:cubicBezTo>
                  <a:cubicBezTo>
                    <a:pt x="14993" y="19794"/>
                    <a:pt x="21077" y="10393"/>
                    <a:pt x="16977" y="5614"/>
                  </a:cubicBezTo>
                  <a:cubicBezTo>
                    <a:pt x="16317" y="4975"/>
                    <a:pt x="16580" y="4180"/>
                    <a:pt x="17110" y="3702"/>
                  </a:cubicBezTo>
                  <a:cubicBezTo>
                    <a:pt x="14814" y="1519"/>
                    <a:pt x="12183" y="0"/>
                    <a:pt x="9223" y="0"/>
                  </a:cubicBezTo>
                  <a:close/>
                </a:path>
              </a:pathLst>
            </a:custGeom>
            <a:solidFill>
              <a:srgbClr val="79CF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393;p28"/>
            <p:cNvSpPr/>
            <p:nvPr/>
          </p:nvSpPr>
          <p:spPr>
            <a:xfrm>
              <a:off x="8281349" y="484030"/>
              <a:ext cx="171829" cy="16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5" h="21600" fill="norm" stroke="1" extrusionOk="0">
                  <a:moveTo>
                    <a:pt x="9676" y="2417"/>
                  </a:moveTo>
                  <a:cubicBezTo>
                    <a:pt x="11733" y="2417"/>
                    <a:pt x="13790" y="3205"/>
                    <a:pt x="15731" y="5046"/>
                  </a:cubicBezTo>
                  <a:cubicBezTo>
                    <a:pt x="15504" y="5174"/>
                    <a:pt x="15504" y="5568"/>
                    <a:pt x="15389" y="5701"/>
                  </a:cubicBezTo>
                  <a:cubicBezTo>
                    <a:pt x="15389" y="5962"/>
                    <a:pt x="15504" y="6488"/>
                    <a:pt x="15847" y="6621"/>
                  </a:cubicBezTo>
                  <a:cubicBezTo>
                    <a:pt x="16876" y="7803"/>
                    <a:pt x="17103" y="9245"/>
                    <a:pt x="16876" y="11086"/>
                  </a:cubicBezTo>
                  <a:cubicBezTo>
                    <a:pt x="16074" y="14498"/>
                    <a:pt x="12873" y="18176"/>
                    <a:pt x="10704" y="18831"/>
                  </a:cubicBezTo>
                  <a:cubicBezTo>
                    <a:pt x="10076" y="19059"/>
                    <a:pt x="9445" y="19162"/>
                    <a:pt x="8813" y="19162"/>
                  </a:cubicBezTo>
                  <a:cubicBezTo>
                    <a:pt x="7254" y="19162"/>
                    <a:pt x="5720" y="18507"/>
                    <a:pt x="4417" y="17388"/>
                  </a:cubicBezTo>
                  <a:cubicBezTo>
                    <a:pt x="2703" y="15680"/>
                    <a:pt x="1674" y="13055"/>
                    <a:pt x="2017" y="10560"/>
                  </a:cubicBezTo>
                  <a:cubicBezTo>
                    <a:pt x="2360" y="6356"/>
                    <a:pt x="5215" y="2944"/>
                    <a:pt x="8874" y="2417"/>
                  </a:cubicBezTo>
                  <a:close/>
                  <a:moveTo>
                    <a:pt x="9769" y="0"/>
                  </a:moveTo>
                  <a:cubicBezTo>
                    <a:pt x="8416" y="0"/>
                    <a:pt x="7059" y="311"/>
                    <a:pt x="5789" y="974"/>
                  </a:cubicBezTo>
                  <a:cubicBezTo>
                    <a:pt x="1443" y="3205"/>
                    <a:pt x="-1184" y="9639"/>
                    <a:pt x="530" y="15025"/>
                  </a:cubicBezTo>
                  <a:cubicBezTo>
                    <a:pt x="1833" y="19042"/>
                    <a:pt x="5568" y="21600"/>
                    <a:pt x="9224" y="21600"/>
                  </a:cubicBezTo>
                  <a:cubicBezTo>
                    <a:pt x="10701" y="21600"/>
                    <a:pt x="12162" y="21181"/>
                    <a:pt x="13447" y="20273"/>
                  </a:cubicBezTo>
                  <a:cubicBezTo>
                    <a:pt x="16533" y="18043"/>
                    <a:pt x="20416" y="12135"/>
                    <a:pt x="18933" y="7670"/>
                  </a:cubicBezTo>
                  <a:cubicBezTo>
                    <a:pt x="19160" y="7670"/>
                    <a:pt x="19276" y="7276"/>
                    <a:pt x="19276" y="7143"/>
                  </a:cubicBezTo>
                  <a:cubicBezTo>
                    <a:pt x="17738" y="2728"/>
                    <a:pt x="13772" y="0"/>
                    <a:pt x="976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394;p28"/>
            <p:cNvSpPr/>
            <p:nvPr/>
          </p:nvSpPr>
          <p:spPr>
            <a:xfrm>
              <a:off x="8376362" y="525404"/>
              <a:ext cx="40184" cy="6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fill="norm" stroke="1" extrusionOk="0">
                  <a:moveTo>
                    <a:pt x="13651" y="0"/>
                  </a:moveTo>
                  <a:cubicBezTo>
                    <a:pt x="13229" y="0"/>
                    <a:pt x="12839" y="74"/>
                    <a:pt x="12547" y="274"/>
                  </a:cubicBezTo>
                  <a:cubicBezTo>
                    <a:pt x="10484" y="936"/>
                    <a:pt x="10484" y="2273"/>
                    <a:pt x="11004" y="2935"/>
                  </a:cubicBezTo>
                  <a:cubicBezTo>
                    <a:pt x="13050" y="4934"/>
                    <a:pt x="13050" y="7933"/>
                    <a:pt x="11507" y="10932"/>
                  </a:cubicBezTo>
                  <a:cubicBezTo>
                    <a:pt x="10484" y="13267"/>
                    <a:pt x="7398" y="14930"/>
                    <a:pt x="3289" y="15929"/>
                  </a:cubicBezTo>
                  <a:cubicBezTo>
                    <a:pt x="1227" y="16266"/>
                    <a:pt x="707" y="17265"/>
                    <a:pt x="204" y="17928"/>
                  </a:cubicBezTo>
                  <a:cubicBezTo>
                    <a:pt x="-316" y="19264"/>
                    <a:pt x="204" y="20600"/>
                    <a:pt x="1227" y="20927"/>
                  </a:cubicBezTo>
                  <a:cubicBezTo>
                    <a:pt x="2250" y="21263"/>
                    <a:pt x="3289" y="21600"/>
                    <a:pt x="3793" y="21600"/>
                  </a:cubicBezTo>
                  <a:lnTo>
                    <a:pt x="5336" y="21600"/>
                  </a:lnTo>
                  <a:cubicBezTo>
                    <a:pt x="11507" y="19927"/>
                    <a:pt x="16655" y="16602"/>
                    <a:pt x="18718" y="12594"/>
                  </a:cubicBezTo>
                  <a:cubicBezTo>
                    <a:pt x="21284" y="8270"/>
                    <a:pt x="20764" y="4272"/>
                    <a:pt x="16655" y="936"/>
                  </a:cubicBezTo>
                  <a:cubicBezTo>
                    <a:pt x="15925" y="463"/>
                    <a:pt x="14690" y="0"/>
                    <a:pt x="1365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395;p28"/>
            <p:cNvSpPr/>
            <p:nvPr/>
          </p:nvSpPr>
          <p:spPr>
            <a:xfrm>
              <a:off x="8319222" y="14766"/>
              <a:ext cx="170894" cy="170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0" h="21600" fill="norm" stroke="1" extrusionOk="0">
                  <a:moveTo>
                    <a:pt x="15002" y="4977"/>
                  </a:moveTo>
                  <a:cubicBezTo>
                    <a:pt x="15126" y="4977"/>
                    <a:pt x="15262" y="5034"/>
                    <a:pt x="15383" y="5168"/>
                  </a:cubicBezTo>
                  <a:cubicBezTo>
                    <a:pt x="17708" y="8138"/>
                    <a:pt x="17591" y="13694"/>
                    <a:pt x="14224" y="15889"/>
                  </a:cubicBezTo>
                  <a:cubicBezTo>
                    <a:pt x="14125" y="15954"/>
                    <a:pt x="14026" y="15983"/>
                    <a:pt x="13931" y="15983"/>
                  </a:cubicBezTo>
                  <a:cubicBezTo>
                    <a:pt x="13447" y="15983"/>
                    <a:pt x="13043" y="15265"/>
                    <a:pt x="13528" y="14726"/>
                  </a:cubicBezTo>
                  <a:cubicBezTo>
                    <a:pt x="15849" y="12275"/>
                    <a:pt x="16663" y="8783"/>
                    <a:pt x="14686" y="5813"/>
                  </a:cubicBezTo>
                  <a:cubicBezTo>
                    <a:pt x="14345" y="5430"/>
                    <a:pt x="14635" y="4977"/>
                    <a:pt x="15002" y="4977"/>
                  </a:cubicBezTo>
                  <a:close/>
                  <a:moveTo>
                    <a:pt x="13759" y="0"/>
                  </a:moveTo>
                  <a:cubicBezTo>
                    <a:pt x="13671" y="290"/>
                    <a:pt x="13454" y="436"/>
                    <a:pt x="13253" y="436"/>
                  </a:cubicBezTo>
                  <a:cubicBezTo>
                    <a:pt x="13187" y="436"/>
                    <a:pt x="13121" y="420"/>
                    <a:pt x="13062" y="388"/>
                  </a:cubicBezTo>
                  <a:cubicBezTo>
                    <a:pt x="12211" y="175"/>
                    <a:pt x="11335" y="73"/>
                    <a:pt x="10458" y="73"/>
                  </a:cubicBezTo>
                  <a:cubicBezTo>
                    <a:pt x="5955" y="73"/>
                    <a:pt x="1451" y="2819"/>
                    <a:pt x="285" y="8008"/>
                  </a:cubicBezTo>
                  <a:cubicBezTo>
                    <a:pt x="-991" y="13437"/>
                    <a:pt x="2144" y="19895"/>
                    <a:pt x="7257" y="21314"/>
                  </a:cubicBezTo>
                  <a:cubicBezTo>
                    <a:pt x="7950" y="21510"/>
                    <a:pt x="8661" y="21600"/>
                    <a:pt x="9380" y="21600"/>
                  </a:cubicBezTo>
                  <a:cubicBezTo>
                    <a:pt x="13473" y="21600"/>
                    <a:pt x="17701" y="18606"/>
                    <a:pt x="18984" y="14212"/>
                  </a:cubicBezTo>
                  <a:cubicBezTo>
                    <a:pt x="20609" y="8913"/>
                    <a:pt x="18057" y="3231"/>
                    <a:pt x="13990" y="388"/>
                  </a:cubicBezTo>
                  <a:cubicBezTo>
                    <a:pt x="13990" y="257"/>
                    <a:pt x="13759" y="257"/>
                    <a:pt x="13759" y="0"/>
                  </a:cubicBezTo>
                  <a:close/>
                </a:path>
              </a:pathLst>
            </a:custGeom>
            <a:solidFill>
              <a:srgbClr val="79CF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396;p28"/>
            <p:cNvSpPr/>
            <p:nvPr/>
          </p:nvSpPr>
          <p:spPr>
            <a:xfrm>
              <a:off x="8737417" y="766567"/>
              <a:ext cx="61955" cy="3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258" y="0"/>
                  </a:moveTo>
                  <a:cubicBezTo>
                    <a:pt x="4707" y="0"/>
                    <a:pt x="3178" y="386"/>
                    <a:pt x="1749" y="1232"/>
                  </a:cubicBezTo>
                  <a:cubicBezTo>
                    <a:pt x="352" y="1820"/>
                    <a:pt x="0" y="4136"/>
                    <a:pt x="0" y="6471"/>
                  </a:cubicBezTo>
                  <a:cubicBezTo>
                    <a:pt x="0" y="8805"/>
                    <a:pt x="1045" y="9375"/>
                    <a:pt x="2442" y="9375"/>
                  </a:cubicBezTo>
                  <a:cubicBezTo>
                    <a:pt x="3255" y="9191"/>
                    <a:pt x="4069" y="9100"/>
                    <a:pt x="4861" y="9100"/>
                  </a:cubicBezTo>
                  <a:cubicBezTo>
                    <a:pt x="9150" y="9100"/>
                    <a:pt x="13033" y="11912"/>
                    <a:pt x="15672" y="19284"/>
                  </a:cubicBezTo>
                  <a:cubicBezTo>
                    <a:pt x="16024" y="21030"/>
                    <a:pt x="16728" y="21600"/>
                    <a:pt x="18114" y="21600"/>
                  </a:cubicBezTo>
                  <a:cubicBezTo>
                    <a:pt x="18466" y="21600"/>
                    <a:pt x="19158" y="21600"/>
                    <a:pt x="19510" y="21030"/>
                  </a:cubicBezTo>
                  <a:cubicBezTo>
                    <a:pt x="20907" y="20442"/>
                    <a:pt x="21600" y="17537"/>
                    <a:pt x="20907" y="14614"/>
                  </a:cubicBezTo>
                  <a:cubicBezTo>
                    <a:pt x="18411" y="5846"/>
                    <a:pt x="12197" y="0"/>
                    <a:pt x="625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397;p28"/>
            <p:cNvSpPr/>
            <p:nvPr/>
          </p:nvSpPr>
          <p:spPr>
            <a:xfrm>
              <a:off x="7990603" y="795200"/>
              <a:ext cx="49107" cy="4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8956" y="0"/>
                  </a:moveTo>
                  <a:cubicBezTo>
                    <a:pt x="17188" y="0"/>
                    <a:pt x="15866" y="1039"/>
                    <a:pt x="15421" y="3605"/>
                  </a:cubicBezTo>
                  <a:cubicBezTo>
                    <a:pt x="14989" y="6171"/>
                    <a:pt x="13667" y="8754"/>
                    <a:pt x="11899" y="10297"/>
                  </a:cubicBezTo>
                  <a:cubicBezTo>
                    <a:pt x="10549" y="11856"/>
                    <a:pt x="8434" y="12538"/>
                    <a:pt x="6527" y="12538"/>
                  </a:cubicBezTo>
                  <a:cubicBezTo>
                    <a:pt x="5943" y="12538"/>
                    <a:pt x="5372" y="12473"/>
                    <a:pt x="4843" y="12343"/>
                  </a:cubicBezTo>
                  <a:cubicBezTo>
                    <a:pt x="4621" y="12213"/>
                    <a:pt x="4356" y="12164"/>
                    <a:pt x="4036" y="12164"/>
                  </a:cubicBezTo>
                  <a:cubicBezTo>
                    <a:pt x="3118" y="12164"/>
                    <a:pt x="1879" y="12733"/>
                    <a:pt x="877" y="13886"/>
                  </a:cubicBezTo>
                  <a:cubicBezTo>
                    <a:pt x="0" y="14925"/>
                    <a:pt x="0" y="16971"/>
                    <a:pt x="0" y="18011"/>
                  </a:cubicBezTo>
                  <a:cubicBezTo>
                    <a:pt x="445" y="19554"/>
                    <a:pt x="1768" y="20577"/>
                    <a:pt x="2644" y="20577"/>
                  </a:cubicBezTo>
                  <a:cubicBezTo>
                    <a:pt x="3966" y="20577"/>
                    <a:pt x="4843" y="21600"/>
                    <a:pt x="5289" y="21600"/>
                  </a:cubicBezTo>
                  <a:cubicBezTo>
                    <a:pt x="8810" y="21600"/>
                    <a:pt x="11899" y="20057"/>
                    <a:pt x="14989" y="17491"/>
                  </a:cubicBezTo>
                  <a:cubicBezTo>
                    <a:pt x="18510" y="14405"/>
                    <a:pt x="21155" y="9257"/>
                    <a:pt x="21155" y="4125"/>
                  </a:cubicBezTo>
                  <a:cubicBezTo>
                    <a:pt x="21600" y="1543"/>
                    <a:pt x="20278" y="0"/>
                    <a:pt x="1895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398;p28"/>
            <p:cNvSpPr/>
            <p:nvPr/>
          </p:nvSpPr>
          <p:spPr>
            <a:xfrm>
              <a:off x="7911763" y="0"/>
              <a:ext cx="924315" cy="1067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1306" y="360"/>
                  </a:moveTo>
                  <a:cubicBezTo>
                    <a:pt x="11491" y="360"/>
                    <a:pt x="11653" y="381"/>
                    <a:pt x="11838" y="401"/>
                  </a:cubicBezTo>
                  <a:cubicBezTo>
                    <a:pt x="11885" y="401"/>
                    <a:pt x="11955" y="401"/>
                    <a:pt x="11977" y="381"/>
                  </a:cubicBezTo>
                  <a:cubicBezTo>
                    <a:pt x="12695" y="793"/>
                    <a:pt x="13274" y="1659"/>
                    <a:pt x="12973" y="2524"/>
                  </a:cubicBezTo>
                  <a:cubicBezTo>
                    <a:pt x="12719" y="3186"/>
                    <a:pt x="11933" y="3643"/>
                    <a:pt x="11137" y="3643"/>
                  </a:cubicBezTo>
                  <a:cubicBezTo>
                    <a:pt x="10993" y="3643"/>
                    <a:pt x="10847" y="3628"/>
                    <a:pt x="10705" y="3596"/>
                  </a:cubicBezTo>
                  <a:cubicBezTo>
                    <a:pt x="10264" y="3493"/>
                    <a:pt x="9870" y="3204"/>
                    <a:pt x="9593" y="2833"/>
                  </a:cubicBezTo>
                  <a:cubicBezTo>
                    <a:pt x="9338" y="2462"/>
                    <a:pt x="9269" y="1968"/>
                    <a:pt x="9384" y="1556"/>
                  </a:cubicBezTo>
                  <a:cubicBezTo>
                    <a:pt x="9616" y="772"/>
                    <a:pt x="10473" y="360"/>
                    <a:pt x="11306" y="360"/>
                  </a:cubicBezTo>
                  <a:close/>
                  <a:moveTo>
                    <a:pt x="13205" y="3060"/>
                  </a:moveTo>
                  <a:cubicBezTo>
                    <a:pt x="13598" y="4173"/>
                    <a:pt x="13945" y="5265"/>
                    <a:pt x="14177" y="6398"/>
                  </a:cubicBezTo>
                  <a:cubicBezTo>
                    <a:pt x="14061" y="6439"/>
                    <a:pt x="13945" y="6439"/>
                    <a:pt x="13830" y="6460"/>
                  </a:cubicBezTo>
                  <a:cubicBezTo>
                    <a:pt x="12672" y="6666"/>
                    <a:pt x="11491" y="6995"/>
                    <a:pt x="10380" y="7408"/>
                  </a:cubicBezTo>
                  <a:cubicBezTo>
                    <a:pt x="9639" y="7099"/>
                    <a:pt x="8690" y="6748"/>
                    <a:pt x="7648" y="6481"/>
                  </a:cubicBezTo>
                  <a:cubicBezTo>
                    <a:pt x="8042" y="5306"/>
                    <a:pt x="8598" y="4173"/>
                    <a:pt x="9269" y="3060"/>
                  </a:cubicBezTo>
                  <a:cubicBezTo>
                    <a:pt x="9547" y="3493"/>
                    <a:pt x="9987" y="3822"/>
                    <a:pt x="10542" y="3987"/>
                  </a:cubicBezTo>
                  <a:cubicBezTo>
                    <a:pt x="10733" y="4036"/>
                    <a:pt x="10930" y="4059"/>
                    <a:pt x="11129" y="4059"/>
                  </a:cubicBezTo>
                  <a:cubicBezTo>
                    <a:pt x="11938" y="4059"/>
                    <a:pt x="12758" y="3672"/>
                    <a:pt x="13205" y="3060"/>
                  </a:cubicBezTo>
                  <a:close/>
                  <a:moveTo>
                    <a:pt x="7487" y="6810"/>
                  </a:moveTo>
                  <a:cubicBezTo>
                    <a:pt x="8297" y="7037"/>
                    <a:pt x="9084" y="7305"/>
                    <a:pt x="9848" y="7614"/>
                  </a:cubicBezTo>
                  <a:cubicBezTo>
                    <a:pt x="9384" y="7799"/>
                    <a:pt x="8922" y="8005"/>
                    <a:pt x="8481" y="8212"/>
                  </a:cubicBezTo>
                  <a:cubicBezTo>
                    <a:pt x="7949" y="8438"/>
                    <a:pt x="7440" y="8727"/>
                    <a:pt x="6908" y="9015"/>
                  </a:cubicBezTo>
                  <a:cubicBezTo>
                    <a:pt x="7023" y="8294"/>
                    <a:pt x="7231" y="7573"/>
                    <a:pt x="7487" y="6810"/>
                  </a:cubicBezTo>
                  <a:close/>
                  <a:moveTo>
                    <a:pt x="14270" y="6748"/>
                  </a:moveTo>
                  <a:cubicBezTo>
                    <a:pt x="14431" y="7779"/>
                    <a:pt x="14594" y="8809"/>
                    <a:pt x="14663" y="9840"/>
                  </a:cubicBezTo>
                  <a:cubicBezTo>
                    <a:pt x="13506" y="8974"/>
                    <a:pt x="12232" y="8232"/>
                    <a:pt x="10890" y="7634"/>
                  </a:cubicBezTo>
                  <a:cubicBezTo>
                    <a:pt x="11306" y="7490"/>
                    <a:pt x="11746" y="7366"/>
                    <a:pt x="12186" y="7223"/>
                  </a:cubicBezTo>
                  <a:cubicBezTo>
                    <a:pt x="12765" y="7078"/>
                    <a:pt x="13506" y="6852"/>
                    <a:pt x="14270" y="6748"/>
                  </a:cubicBezTo>
                  <a:close/>
                  <a:moveTo>
                    <a:pt x="14915" y="6684"/>
                  </a:moveTo>
                  <a:cubicBezTo>
                    <a:pt x="15605" y="6684"/>
                    <a:pt x="16260" y="6787"/>
                    <a:pt x="16724" y="7181"/>
                  </a:cubicBezTo>
                  <a:cubicBezTo>
                    <a:pt x="18113" y="8314"/>
                    <a:pt x="17117" y="9942"/>
                    <a:pt x="16098" y="10972"/>
                  </a:cubicBezTo>
                  <a:cubicBezTo>
                    <a:pt x="15798" y="10705"/>
                    <a:pt x="15473" y="10458"/>
                    <a:pt x="15173" y="10190"/>
                  </a:cubicBezTo>
                  <a:cubicBezTo>
                    <a:pt x="15103" y="9015"/>
                    <a:pt x="14964" y="7841"/>
                    <a:pt x="14709" y="6686"/>
                  </a:cubicBezTo>
                  <a:cubicBezTo>
                    <a:pt x="14779" y="6684"/>
                    <a:pt x="14847" y="6684"/>
                    <a:pt x="14915" y="6684"/>
                  </a:cubicBezTo>
                  <a:close/>
                  <a:moveTo>
                    <a:pt x="15195" y="10829"/>
                  </a:moveTo>
                  <a:cubicBezTo>
                    <a:pt x="15404" y="10972"/>
                    <a:pt x="15566" y="11117"/>
                    <a:pt x="15774" y="11302"/>
                  </a:cubicBezTo>
                  <a:lnTo>
                    <a:pt x="15705" y="11343"/>
                  </a:lnTo>
                  <a:cubicBezTo>
                    <a:pt x="15543" y="11488"/>
                    <a:pt x="15358" y="11611"/>
                    <a:pt x="15195" y="11756"/>
                  </a:cubicBezTo>
                  <a:lnTo>
                    <a:pt x="15195" y="10829"/>
                  </a:lnTo>
                  <a:close/>
                  <a:moveTo>
                    <a:pt x="4958" y="6474"/>
                  </a:moveTo>
                  <a:cubicBezTo>
                    <a:pt x="5644" y="6474"/>
                    <a:pt x="6369" y="6580"/>
                    <a:pt x="7093" y="6748"/>
                  </a:cubicBezTo>
                  <a:cubicBezTo>
                    <a:pt x="6791" y="7593"/>
                    <a:pt x="6560" y="8438"/>
                    <a:pt x="6421" y="9324"/>
                  </a:cubicBezTo>
                  <a:cubicBezTo>
                    <a:pt x="5171" y="10045"/>
                    <a:pt x="3991" y="10911"/>
                    <a:pt x="2972" y="11900"/>
                  </a:cubicBezTo>
                  <a:cubicBezTo>
                    <a:pt x="1537" y="10622"/>
                    <a:pt x="703" y="9160"/>
                    <a:pt x="1814" y="7779"/>
                  </a:cubicBezTo>
                  <a:cubicBezTo>
                    <a:pt x="2590" y="6822"/>
                    <a:pt x="3712" y="6474"/>
                    <a:pt x="4958" y="6474"/>
                  </a:cubicBezTo>
                  <a:close/>
                  <a:moveTo>
                    <a:pt x="6329" y="9840"/>
                  </a:moveTo>
                  <a:cubicBezTo>
                    <a:pt x="6190" y="10829"/>
                    <a:pt x="6144" y="11859"/>
                    <a:pt x="6190" y="12930"/>
                  </a:cubicBezTo>
                  <a:cubicBezTo>
                    <a:pt x="6213" y="13301"/>
                    <a:pt x="6259" y="13713"/>
                    <a:pt x="6283" y="14105"/>
                  </a:cubicBezTo>
                  <a:cubicBezTo>
                    <a:pt x="5333" y="13569"/>
                    <a:pt x="4222" y="12889"/>
                    <a:pt x="3295" y="12148"/>
                  </a:cubicBezTo>
                  <a:cubicBezTo>
                    <a:pt x="4199" y="11282"/>
                    <a:pt x="5263" y="10499"/>
                    <a:pt x="6329" y="9840"/>
                  </a:cubicBezTo>
                  <a:close/>
                  <a:moveTo>
                    <a:pt x="10311" y="7841"/>
                  </a:moveTo>
                  <a:cubicBezTo>
                    <a:pt x="10890" y="8108"/>
                    <a:pt x="11376" y="8355"/>
                    <a:pt x="11816" y="8582"/>
                  </a:cubicBezTo>
                  <a:cubicBezTo>
                    <a:pt x="12857" y="9118"/>
                    <a:pt x="13806" y="9736"/>
                    <a:pt x="14663" y="10416"/>
                  </a:cubicBezTo>
                  <a:cubicBezTo>
                    <a:pt x="14709" y="10993"/>
                    <a:pt x="14709" y="11529"/>
                    <a:pt x="14709" y="12106"/>
                  </a:cubicBezTo>
                  <a:cubicBezTo>
                    <a:pt x="13853" y="12724"/>
                    <a:pt x="12927" y="13280"/>
                    <a:pt x="12001" y="13796"/>
                  </a:cubicBezTo>
                  <a:cubicBezTo>
                    <a:pt x="10936" y="14393"/>
                    <a:pt x="9801" y="14908"/>
                    <a:pt x="8644" y="15362"/>
                  </a:cubicBezTo>
                  <a:cubicBezTo>
                    <a:pt x="8412" y="15238"/>
                    <a:pt x="8181" y="15135"/>
                    <a:pt x="7926" y="15012"/>
                  </a:cubicBezTo>
                  <a:cubicBezTo>
                    <a:pt x="7579" y="14826"/>
                    <a:pt x="7162" y="14620"/>
                    <a:pt x="6699" y="14373"/>
                  </a:cubicBezTo>
                  <a:cubicBezTo>
                    <a:pt x="6606" y="13404"/>
                    <a:pt x="6560" y="12457"/>
                    <a:pt x="6606" y="11509"/>
                  </a:cubicBezTo>
                  <a:cubicBezTo>
                    <a:pt x="6630" y="10870"/>
                    <a:pt x="6676" y="10190"/>
                    <a:pt x="6791" y="9551"/>
                  </a:cubicBezTo>
                  <a:cubicBezTo>
                    <a:pt x="7139" y="9345"/>
                    <a:pt x="7487" y="9160"/>
                    <a:pt x="7810" y="8974"/>
                  </a:cubicBezTo>
                  <a:cubicBezTo>
                    <a:pt x="8620" y="8541"/>
                    <a:pt x="9454" y="8191"/>
                    <a:pt x="10311" y="7841"/>
                  </a:cubicBezTo>
                  <a:close/>
                  <a:moveTo>
                    <a:pt x="6791" y="14847"/>
                  </a:moveTo>
                  <a:cubicBezTo>
                    <a:pt x="6838" y="14847"/>
                    <a:pt x="6838" y="14888"/>
                    <a:pt x="6861" y="14888"/>
                  </a:cubicBezTo>
                  <a:cubicBezTo>
                    <a:pt x="7255" y="15115"/>
                    <a:pt x="7695" y="15341"/>
                    <a:pt x="8134" y="15547"/>
                  </a:cubicBezTo>
                  <a:cubicBezTo>
                    <a:pt x="7764" y="15671"/>
                    <a:pt x="7417" y="15815"/>
                    <a:pt x="7023" y="15939"/>
                  </a:cubicBezTo>
                  <a:cubicBezTo>
                    <a:pt x="6954" y="15568"/>
                    <a:pt x="6861" y="15217"/>
                    <a:pt x="6791" y="14847"/>
                  </a:cubicBezTo>
                  <a:close/>
                  <a:moveTo>
                    <a:pt x="3018" y="12457"/>
                  </a:moveTo>
                  <a:cubicBezTo>
                    <a:pt x="4083" y="13342"/>
                    <a:pt x="5380" y="14064"/>
                    <a:pt x="6329" y="14599"/>
                  </a:cubicBezTo>
                  <a:cubicBezTo>
                    <a:pt x="6398" y="15094"/>
                    <a:pt x="6491" y="15588"/>
                    <a:pt x="6606" y="16063"/>
                  </a:cubicBezTo>
                  <a:cubicBezTo>
                    <a:pt x="5588" y="16372"/>
                    <a:pt x="4569" y="16639"/>
                    <a:pt x="3504" y="16845"/>
                  </a:cubicBezTo>
                  <a:cubicBezTo>
                    <a:pt x="3666" y="16392"/>
                    <a:pt x="3643" y="15877"/>
                    <a:pt x="3365" y="15506"/>
                  </a:cubicBezTo>
                  <a:cubicBezTo>
                    <a:pt x="3319" y="15451"/>
                    <a:pt x="3263" y="15433"/>
                    <a:pt x="3216" y="15433"/>
                  </a:cubicBezTo>
                  <a:cubicBezTo>
                    <a:pt x="3193" y="15433"/>
                    <a:pt x="3173" y="15437"/>
                    <a:pt x="3157" y="15445"/>
                  </a:cubicBezTo>
                  <a:cubicBezTo>
                    <a:pt x="2971" y="14892"/>
                    <a:pt x="2324" y="14521"/>
                    <a:pt x="1676" y="14521"/>
                  </a:cubicBezTo>
                  <a:cubicBezTo>
                    <a:pt x="1599" y="14521"/>
                    <a:pt x="1521" y="14526"/>
                    <a:pt x="1444" y="14538"/>
                  </a:cubicBezTo>
                  <a:cubicBezTo>
                    <a:pt x="1860" y="13796"/>
                    <a:pt x="2393" y="13095"/>
                    <a:pt x="3018" y="12457"/>
                  </a:cubicBezTo>
                  <a:close/>
                  <a:moveTo>
                    <a:pt x="14709" y="12559"/>
                  </a:moveTo>
                  <a:lnTo>
                    <a:pt x="14709" y="12683"/>
                  </a:lnTo>
                  <a:cubicBezTo>
                    <a:pt x="14617" y="14187"/>
                    <a:pt x="14431" y="15712"/>
                    <a:pt x="14015" y="17175"/>
                  </a:cubicBezTo>
                  <a:cubicBezTo>
                    <a:pt x="12302" y="16907"/>
                    <a:pt x="10681" y="16330"/>
                    <a:pt x="9107" y="15568"/>
                  </a:cubicBezTo>
                  <a:cubicBezTo>
                    <a:pt x="10959" y="14826"/>
                    <a:pt x="12765" y="13899"/>
                    <a:pt x="14385" y="12766"/>
                  </a:cubicBezTo>
                  <a:cubicBezTo>
                    <a:pt x="14478" y="12683"/>
                    <a:pt x="14594" y="12642"/>
                    <a:pt x="14709" y="12559"/>
                  </a:cubicBezTo>
                  <a:close/>
                  <a:moveTo>
                    <a:pt x="16052" y="11550"/>
                  </a:moveTo>
                  <a:cubicBezTo>
                    <a:pt x="17187" y="12580"/>
                    <a:pt x="18205" y="13755"/>
                    <a:pt x="19108" y="15012"/>
                  </a:cubicBezTo>
                  <a:cubicBezTo>
                    <a:pt x="17905" y="15053"/>
                    <a:pt x="16631" y="16063"/>
                    <a:pt x="17163" y="17257"/>
                  </a:cubicBezTo>
                  <a:cubicBezTo>
                    <a:pt x="16737" y="17306"/>
                    <a:pt x="16310" y="17328"/>
                    <a:pt x="15888" y="17328"/>
                  </a:cubicBezTo>
                  <a:cubicBezTo>
                    <a:pt x="15418" y="17328"/>
                    <a:pt x="14953" y="17301"/>
                    <a:pt x="14501" y="17257"/>
                  </a:cubicBezTo>
                  <a:cubicBezTo>
                    <a:pt x="14733" y="16434"/>
                    <a:pt x="14848" y="15568"/>
                    <a:pt x="14987" y="14785"/>
                  </a:cubicBezTo>
                  <a:cubicBezTo>
                    <a:pt x="15103" y="13919"/>
                    <a:pt x="15195" y="13075"/>
                    <a:pt x="15219" y="12250"/>
                  </a:cubicBezTo>
                  <a:cubicBezTo>
                    <a:pt x="15473" y="12044"/>
                    <a:pt x="15774" y="11818"/>
                    <a:pt x="16052" y="11550"/>
                  </a:cubicBezTo>
                  <a:close/>
                  <a:moveTo>
                    <a:pt x="1702" y="14862"/>
                  </a:moveTo>
                  <a:cubicBezTo>
                    <a:pt x="1870" y="14862"/>
                    <a:pt x="2042" y="14893"/>
                    <a:pt x="2208" y="14950"/>
                  </a:cubicBezTo>
                  <a:cubicBezTo>
                    <a:pt x="2555" y="15115"/>
                    <a:pt x="2833" y="15403"/>
                    <a:pt x="2948" y="15733"/>
                  </a:cubicBezTo>
                  <a:cubicBezTo>
                    <a:pt x="2948" y="15754"/>
                    <a:pt x="2972" y="15815"/>
                    <a:pt x="3041" y="15815"/>
                  </a:cubicBezTo>
                  <a:cubicBezTo>
                    <a:pt x="3064" y="15815"/>
                    <a:pt x="3064" y="15815"/>
                    <a:pt x="3087" y="15836"/>
                  </a:cubicBezTo>
                  <a:cubicBezTo>
                    <a:pt x="3319" y="16434"/>
                    <a:pt x="3064" y="17072"/>
                    <a:pt x="2462" y="17319"/>
                  </a:cubicBezTo>
                  <a:cubicBezTo>
                    <a:pt x="2295" y="17394"/>
                    <a:pt x="2120" y="17427"/>
                    <a:pt x="1948" y="17427"/>
                  </a:cubicBezTo>
                  <a:cubicBezTo>
                    <a:pt x="1457" y="17427"/>
                    <a:pt x="983" y="17155"/>
                    <a:pt x="726" y="16804"/>
                  </a:cubicBezTo>
                  <a:cubicBezTo>
                    <a:pt x="309" y="16268"/>
                    <a:pt x="425" y="15506"/>
                    <a:pt x="981" y="15115"/>
                  </a:cubicBezTo>
                  <a:cubicBezTo>
                    <a:pt x="1004" y="15121"/>
                    <a:pt x="1024" y="15124"/>
                    <a:pt x="1044" y="15124"/>
                  </a:cubicBezTo>
                  <a:cubicBezTo>
                    <a:pt x="1083" y="15124"/>
                    <a:pt x="1120" y="15115"/>
                    <a:pt x="1166" y="15115"/>
                  </a:cubicBezTo>
                  <a:cubicBezTo>
                    <a:pt x="1212" y="15094"/>
                    <a:pt x="1281" y="15032"/>
                    <a:pt x="1305" y="14991"/>
                  </a:cubicBezTo>
                  <a:lnTo>
                    <a:pt x="1305" y="14929"/>
                  </a:lnTo>
                  <a:cubicBezTo>
                    <a:pt x="1430" y="14883"/>
                    <a:pt x="1564" y="14862"/>
                    <a:pt x="1702" y="14862"/>
                  </a:cubicBezTo>
                  <a:close/>
                  <a:moveTo>
                    <a:pt x="19108" y="15341"/>
                  </a:moveTo>
                  <a:cubicBezTo>
                    <a:pt x="19571" y="15341"/>
                    <a:pt x="20034" y="15527"/>
                    <a:pt x="20335" y="15877"/>
                  </a:cubicBezTo>
                  <a:cubicBezTo>
                    <a:pt x="20683" y="16577"/>
                    <a:pt x="20636" y="17505"/>
                    <a:pt x="19802" y="17938"/>
                  </a:cubicBezTo>
                  <a:cubicBezTo>
                    <a:pt x="19578" y="18052"/>
                    <a:pt x="19342" y="18104"/>
                    <a:pt x="19109" y="18104"/>
                  </a:cubicBezTo>
                  <a:cubicBezTo>
                    <a:pt x="18550" y="18104"/>
                    <a:pt x="18013" y="17809"/>
                    <a:pt x="17719" y="17402"/>
                  </a:cubicBezTo>
                  <a:cubicBezTo>
                    <a:pt x="17280" y="16784"/>
                    <a:pt x="17441" y="16042"/>
                    <a:pt x="18136" y="15630"/>
                  </a:cubicBezTo>
                  <a:cubicBezTo>
                    <a:pt x="18437" y="15445"/>
                    <a:pt x="18784" y="15341"/>
                    <a:pt x="19108" y="15341"/>
                  </a:cubicBezTo>
                  <a:close/>
                  <a:moveTo>
                    <a:pt x="8598" y="15774"/>
                  </a:moveTo>
                  <a:cubicBezTo>
                    <a:pt x="10264" y="16598"/>
                    <a:pt x="12047" y="17257"/>
                    <a:pt x="13899" y="17566"/>
                  </a:cubicBezTo>
                  <a:cubicBezTo>
                    <a:pt x="13899" y="17608"/>
                    <a:pt x="13853" y="17670"/>
                    <a:pt x="13853" y="17711"/>
                  </a:cubicBezTo>
                  <a:cubicBezTo>
                    <a:pt x="13423" y="18997"/>
                    <a:pt x="12022" y="21215"/>
                    <a:pt x="10457" y="21215"/>
                  </a:cubicBezTo>
                  <a:cubicBezTo>
                    <a:pt x="9915" y="21215"/>
                    <a:pt x="9354" y="20949"/>
                    <a:pt x="8806" y="20287"/>
                  </a:cubicBezTo>
                  <a:cubicBezTo>
                    <a:pt x="7903" y="19215"/>
                    <a:pt x="7440" y="17628"/>
                    <a:pt x="7116" y="16289"/>
                  </a:cubicBezTo>
                  <a:cubicBezTo>
                    <a:pt x="7602" y="16145"/>
                    <a:pt x="8112" y="15959"/>
                    <a:pt x="8598" y="15774"/>
                  </a:cubicBezTo>
                  <a:close/>
                  <a:moveTo>
                    <a:pt x="11255" y="0"/>
                  </a:moveTo>
                  <a:cubicBezTo>
                    <a:pt x="10282" y="0"/>
                    <a:pt x="9310" y="543"/>
                    <a:pt x="8991" y="1411"/>
                  </a:cubicBezTo>
                  <a:cubicBezTo>
                    <a:pt x="8829" y="1885"/>
                    <a:pt x="8876" y="2359"/>
                    <a:pt x="9084" y="2833"/>
                  </a:cubicBezTo>
                  <a:cubicBezTo>
                    <a:pt x="8297" y="3967"/>
                    <a:pt x="7695" y="5203"/>
                    <a:pt x="7209" y="6439"/>
                  </a:cubicBezTo>
                  <a:cubicBezTo>
                    <a:pt x="6411" y="6262"/>
                    <a:pt x="5583" y="6146"/>
                    <a:pt x="4795" y="6146"/>
                  </a:cubicBezTo>
                  <a:cubicBezTo>
                    <a:pt x="3202" y="6146"/>
                    <a:pt x="1770" y="6620"/>
                    <a:pt x="1073" y="8026"/>
                  </a:cubicBezTo>
                  <a:cubicBezTo>
                    <a:pt x="309" y="9551"/>
                    <a:pt x="1281" y="10993"/>
                    <a:pt x="2670" y="12209"/>
                  </a:cubicBezTo>
                  <a:cubicBezTo>
                    <a:pt x="1930" y="12951"/>
                    <a:pt x="1351" y="13775"/>
                    <a:pt x="958" y="14682"/>
                  </a:cubicBezTo>
                  <a:cubicBezTo>
                    <a:pt x="124" y="15074"/>
                    <a:pt x="-223" y="16042"/>
                    <a:pt x="147" y="16825"/>
                  </a:cubicBezTo>
                  <a:cubicBezTo>
                    <a:pt x="448" y="17407"/>
                    <a:pt x="1167" y="17846"/>
                    <a:pt x="1903" y="17846"/>
                  </a:cubicBezTo>
                  <a:cubicBezTo>
                    <a:pt x="2130" y="17846"/>
                    <a:pt x="2360" y="17803"/>
                    <a:pt x="2578" y="17711"/>
                  </a:cubicBezTo>
                  <a:cubicBezTo>
                    <a:pt x="2902" y="17587"/>
                    <a:pt x="3157" y="17381"/>
                    <a:pt x="3319" y="17134"/>
                  </a:cubicBezTo>
                  <a:cubicBezTo>
                    <a:pt x="3365" y="17196"/>
                    <a:pt x="3434" y="17237"/>
                    <a:pt x="3551" y="17237"/>
                  </a:cubicBezTo>
                  <a:cubicBezTo>
                    <a:pt x="4638" y="17031"/>
                    <a:pt x="5680" y="16763"/>
                    <a:pt x="6676" y="16454"/>
                  </a:cubicBezTo>
                  <a:cubicBezTo>
                    <a:pt x="6791" y="16928"/>
                    <a:pt x="6954" y="17381"/>
                    <a:pt x="7093" y="17855"/>
                  </a:cubicBezTo>
                  <a:cubicBezTo>
                    <a:pt x="7533" y="19112"/>
                    <a:pt x="8134" y="21050"/>
                    <a:pt x="9732" y="21502"/>
                  </a:cubicBezTo>
                  <a:cubicBezTo>
                    <a:pt x="9961" y="21569"/>
                    <a:pt x="10188" y="21600"/>
                    <a:pt x="10410" y="21600"/>
                  </a:cubicBezTo>
                  <a:cubicBezTo>
                    <a:pt x="11558" y="21600"/>
                    <a:pt x="12588" y="20786"/>
                    <a:pt x="13227" y="19957"/>
                  </a:cubicBezTo>
                  <a:cubicBezTo>
                    <a:pt x="13737" y="19256"/>
                    <a:pt x="14084" y="18473"/>
                    <a:pt x="14362" y="17649"/>
                  </a:cubicBezTo>
                  <a:cubicBezTo>
                    <a:pt x="14871" y="17706"/>
                    <a:pt x="15394" y="17738"/>
                    <a:pt x="15927" y="17738"/>
                  </a:cubicBezTo>
                  <a:cubicBezTo>
                    <a:pt x="16364" y="17738"/>
                    <a:pt x="16807" y="17716"/>
                    <a:pt x="17256" y="17670"/>
                  </a:cubicBezTo>
                  <a:cubicBezTo>
                    <a:pt x="17280" y="17670"/>
                    <a:pt x="17326" y="17649"/>
                    <a:pt x="17326" y="17649"/>
                  </a:cubicBezTo>
                  <a:cubicBezTo>
                    <a:pt x="17721" y="18162"/>
                    <a:pt x="18397" y="18519"/>
                    <a:pt x="19088" y="18519"/>
                  </a:cubicBezTo>
                  <a:cubicBezTo>
                    <a:pt x="19368" y="18519"/>
                    <a:pt x="19651" y="18460"/>
                    <a:pt x="19919" y="18329"/>
                  </a:cubicBezTo>
                  <a:cubicBezTo>
                    <a:pt x="20891" y="17835"/>
                    <a:pt x="21377" y="16536"/>
                    <a:pt x="20659" y="15712"/>
                  </a:cubicBezTo>
                  <a:cubicBezTo>
                    <a:pt x="20636" y="15650"/>
                    <a:pt x="20567" y="15650"/>
                    <a:pt x="20520" y="15650"/>
                  </a:cubicBezTo>
                  <a:cubicBezTo>
                    <a:pt x="20312" y="15238"/>
                    <a:pt x="19919" y="15012"/>
                    <a:pt x="19455" y="14991"/>
                  </a:cubicBezTo>
                  <a:lnTo>
                    <a:pt x="19455" y="14970"/>
                  </a:lnTo>
                  <a:cubicBezTo>
                    <a:pt x="18599" y="13589"/>
                    <a:pt x="17534" y="12333"/>
                    <a:pt x="16330" y="11220"/>
                  </a:cubicBezTo>
                  <a:cubicBezTo>
                    <a:pt x="17649" y="9942"/>
                    <a:pt x="18645" y="8294"/>
                    <a:pt x="16978" y="6934"/>
                  </a:cubicBezTo>
                  <a:cubicBezTo>
                    <a:pt x="16475" y="6486"/>
                    <a:pt x="15792" y="6332"/>
                    <a:pt x="15109" y="6332"/>
                  </a:cubicBezTo>
                  <a:cubicBezTo>
                    <a:pt x="14944" y="6332"/>
                    <a:pt x="14779" y="6341"/>
                    <a:pt x="14617" y="6357"/>
                  </a:cubicBezTo>
                  <a:cubicBezTo>
                    <a:pt x="14362" y="5182"/>
                    <a:pt x="14015" y="3987"/>
                    <a:pt x="13575" y="2833"/>
                  </a:cubicBezTo>
                  <a:cubicBezTo>
                    <a:pt x="13552" y="2730"/>
                    <a:pt x="13459" y="2668"/>
                    <a:pt x="13344" y="2668"/>
                  </a:cubicBezTo>
                  <a:cubicBezTo>
                    <a:pt x="13714" y="1700"/>
                    <a:pt x="13135" y="567"/>
                    <a:pt x="12070" y="196"/>
                  </a:cubicBezTo>
                  <a:lnTo>
                    <a:pt x="12001" y="196"/>
                  </a:lnTo>
                  <a:lnTo>
                    <a:pt x="12001" y="175"/>
                  </a:lnTo>
                  <a:cubicBezTo>
                    <a:pt x="12001" y="154"/>
                    <a:pt x="11955" y="92"/>
                    <a:pt x="11931" y="92"/>
                  </a:cubicBezTo>
                  <a:cubicBezTo>
                    <a:pt x="11711" y="30"/>
                    <a:pt x="11483" y="0"/>
                    <a:pt x="1125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399;p28"/>
            <p:cNvSpPr/>
            <p:nvPr/>
          </p:nvSpPr>
          <p:spPr>
            <a:xfrm>
              <a:off x="8432246" y="50799"/>
              <a:ext cx="39511" cy="9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6" h="21600" fill="norm" stroke="1" extrusionOk="0">
                  <a:moveTo>
                    <a:pt x="9619" y="0"/>
                  </a:moveTo>
                  <a:cubicBezTo>
                    <a:pt x="8810" y="0"/>
                    <a:pt x="8001" y="188"/>
                    <a:pt x="7304" y="625"/>
                  </a:cubicBezTo>
                  <a:cubicBezTo>
                    <a:pt x="5289" y="1106"/>
                    <a:pt x="5289" y="2055"/>
                    <a:pt x="6289" y="3010"/>
                  </a:cubicBezTo>
                  <a:cubicBezTo>
                    <a:pt x="15328" y="8489"/>
                    <a:pt x="9302" y="14932"/>
                    <a:pt x="1277" y="18266"/>
                  </a:cubicBezTo>
                  <a:cubicBezTo>
                    <a:pt x="262" y="18740"/>
                    <a:pt x="-737" y="19937"/>
                    <a:pt x="770" y="20885"/>
                  </a:cubicBezTo>
                  <a:cubicBezTo>
                    <a:pt x="2276" y="21367"/>
                    <a:pt x="3275" y="21600"/>
                    <a:pt x="4782" y="21600"/>
                  </a:cubicBezTo>
                  <a:cubicBezTo>
                    <a:pt x="5289" y="21600"/>
                    <a:pt x="5797" y="21600"/>
                    <a:pt x="6289" y="21367"/>
                  </a:cubicBezTo>
                  <a:cubicBezTo>
                    <a:pt x="12822" y="19696"/>
                    <a:pt x="17342" y="16595"/>
                    <a:pt x="18849" y="12779"/>
                  </a:cubicBezTo>
                  <a:cubicBezTo>
                    <a:pt x="20863" y="8256"/>
                    <a:pt x="17850" y="3966"/>
                    <a:pt x="12315" y="625"/>
                  </a:cubicBezTo>
                  <a:cubicBezTo>
                    <a:pt x="11522" y="248"/>
                    <a:pt x="10570" y="0"/>
                    <a:pt x="961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400;p28"/>
            <p:cNvSpPr/>
            <p:nvPr/>
          </p:nvSpPr>
          <p:spPr>
            <a:xfrm>
              <a:off x="1046037" y="1159486"/>
              <a:ext cx="147311" cy="13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14481" y="4370"/>
                  </a:moveTo>
                  <a:cubicBezTo>
                    <a:pt x="14567" y="4370"/>
                    <a:pt x="14653" y="4411"/>
                    <a:pt x="14734" y="4504"/>
                  </a:cubicBezTo>
                  <a:cubicBezTo>
                    <a:pt x="17309" y="6798"/>
                    <a:pt x="17309" y="11064"/>
                    <a:pt x="15019" y="13358"/>
                  </a:cubicBezTo>
                  <a:cubicBezTo>
                    <a:pt x="14825" y="13513"/>
                    <a:pt x="14630" y="13580"/>
                    <a:pt x="14450" y="13580"/>
                  </a:cubicBezTo>
                  <a:cubicBezTo>
                    <a:pt x="13695" y="13580"/>
                    <a:pt x="13153" y="12410"/>
                    <a:pt x="13731" y="11882"/>
                  </a:cubicBezTo>
                  <a:cubicBezTo>
                    <a:pt x="15303" y="10241"/>
                    <a:pt x="15448" y="7290"/>
                    <a:pt x="14016" y="5654"/>
                  </a:cubicBezTo>
                  <a:cubicBezTo>
                    <a:pt x="13786" y="5120"/>
                    <a:pt x="14120" y="4370"/>
                    <a:pt x="14481" y="4370"/>
                  </a:cubicBezTo>
                  <a:close/>
                  <a:moveTo>
                    <a:pt x="9201" y="0"/>
                  </a:moveTo>
                  <a:cubicBezTo>
                    <a:pt x="5213" y="0"/>
                    <a:pt x="1242" y="2630"/>
                    <a:pt x="140" y="7290"/>
                  </a:cubicBezTo>
                  <a:cubicBezTo>
                    <a:pt x="285" y="7455"/>
                    <a:pt x="285" y="7621"/>
                    <a:pt x="429" y="7782"/>
                  </a:cubicBezTo>
                  <a:cubicBezTo>
                    <a:pt x="998" y="8765"/>
                    <a:pt x="429" y="9588"/>
                    <a:pt x="0" y="9915"/>
                  </a:cubicBezTo>
                  <a:cubicBezTo>
                    <a:pt x="0" y="15817"/>
                    <a:pt x="4431" y="21227"/>
                    <a:pt x="9580" y="21553"/>
                  </a:cubicBezTo>
                  <a:cubicBezTo>
                    <a:pt x="9870" y="21584"/>
                    <a:pt x="10159" y="21600"/>
                    <a:pt x="10452" y="21600"/>
                  </a:cubicBezTo>
                  <a:cubicBezTo>
                    <a:pt x="14933" y="21600"/>
                    <a:pt x="19649" y="18110"/>
                    <a:pt x="20453" y="13031"/>
                  </a:cubicBezTo>
                  <a:cubicBezTo>
                    <a:pt x="21600" y="6964"/>
                    <a:pt x="18307" y="1714"/>
                    <a:pt x="13587" y="78"/>
                  </a:cubicBezTo>
                  <a:cubicBezTo>
                    <a:pt x="13587" y="357"/>
                    <a:pt x="13266" y="766"/>
                    <a:pt x="12905" y="766"/>
                  </a:cubicBezTo>
                  <a:cubicBezTo>
                    <a:pt x="12846" y="766"/>
                    <a:pt x="12787" y="756"/>
                    <a:pt x="12729" y="730"/>
                  </a:cubicBezTo>
                  <a:cubicBezTo>
                    <a:pt x="11604" y="238"/>
                    <a:pt x="10403" y="0"/>
                    <a:pt x="9201" y="0"/>
                  </a:cubicBezTo>
                  <a:close/>
                </a:path>
              </a:pathLst>
            </a:custGeom>
            <a:solidFill>
              <a:srgbClr val="79CF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401;p28"/>
            <p:cNvSpPr/>
            <p:nvPr/>
          </p:nvSpPr>
          <p:spPr>
            <a:xfrm>
              <a:off x="676362" y="275297"/>
              <a:ext cx="1078812" cy="103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2033" y="355"/>
                  </a:moveTo>
                  <a:cubicBezTo>
                    <a:pt x="2683" y="355"/>
                    <a:pt x="3342" y="637"/>
                    <a:pt x="3709" y="1240"/>
                  </a:cubicBezTo>
                  <a:cubicBezTo>
                    <a:pt x="4248" y="2069"/>
                    <a:pt x="4009" y="3302"/>
                    <a:pt x="3290" y="3919"/>
                  </a:cubicBezTo>
                  <a:cubicBezTo>
                    <a:pt x="2981" y="4172"/>
                    <a:pt x="2601" y="4291"/>
                    <a:pt x="2214" y="4291"/>
                  </a:cubicBezTo>
                  <a:cubicBezTo>
                    <a:pt x="1627" y="4291"/>
                    <a:pt x="1028" y="4015"/>
                    <a:pt x="655" y="3515"/>
                  </a:cubicBezTo>
                  <a:cubicBezTo>
                    <a:pt x="-3" y="2621"/>
                    <a:pt x="316" y="1325"/>
                    <a:pt x="1114" y="644"/>
                  </a:cubicBezTo>
                  <a:cubicBezTo>
                    <a:pt x="1174" y="602"/>
                    <a:pt x="1194" y="538"/>
                    <a:pt x="1174" y="496"/>
                  </a:cubicBezTo>
                  <a:lnTo>
                    <a:pt x="1254" y="496"/>
                  </a:lnTo>
                  <a:cubicBezTo>
                    <a:pt x="1499" y="402"/>
                    <a:pt x="1765" y="355"/>
                    <a:pt x="2033" y="355"/>
                  </a:cubicBezTo>
                  <a:close/>
                  <a:moveTo>
                    <a:pt x="10210" y="1460"/>
                  </a:moveTo>
                  <a:cubicBezTo>
                    <a:pt x="11714" y="1460"/>
                    <a:pt x="12451" y="3246"/>
                    <a:pt x="12673" y="4684"/>
                  </a:cubicBezTo>
                  <a:cubicBezTo>
                    <a:pt x="12274" y="4748"/>
                    <a:pt x="11875" y="4833"/>
                    <a:pt x="11475" y="4897"/>
                  </a:cubicBezTo>
                  <a:cubicBezTo>
                    <a:pt x="10437" y="4131"/>
                    <a:pt x="9359" y="3408"/>
                    <a:pt x="8241" y="2770"/>
                  </a:cubicBezTo>
                  <a:cubicBezTo>
                    <a:pt x="8640" y="2133"/>
                    <a:pt x="9139" y="1644"/>
                    <a:pt x="9838" y="1495"/>
                  </a:cubicBezTo>
                  <a:cubicBezTo>
                    <a:pt x="9967" y="1471"/>
                    <a:pt x="10091" y="1460"/>
                    <a:pt x="10210" y="1460"/>
                  </a:cubicBezTo>
                  <a:close/>
                  <a:moveTo>
                    <a:pt x="12733" y="5174"/>
                  </a:moveTo>
                  <a:lnTo>
                    <a:pt x="12733" y="5258"/>
                  </a:lnTo>
                  <a:cubicBezTo>
                    <a:pt x="12753" y="5492"/>
                    <a:pt x="12753" y="5705"/>
                    <a:pt x="12773" y="5939"/>
                  </a:cubicBezTo>
                  <a:cubicBezTo>
                    <a:pt x="12533" y="5726"/>
                    <a:pt x="12254" y="5513"/>
                    <a:pt x="11974" y="5280"/>
                  </a:cubicBezTo>
                  <a:cubicBezTo>
                    <a:pt x="12234" y="5258"/>
                    <a:pt x="12473" y="5194"/>
                    <a:pt x="12733" y="5174"/>
                  </a:cubicBezTo>
                  <a:close/>
                  <a:moveTo>
                    <a:pt x="7981" y="3196"/>
                  </a:moveTo>
                  <a:cubicBezTo>
                    <a:pt x="8960" y="3770"/>
                    <a:pt x="9938" y="4365"/>
                    <a:pt x="10856" y="5046"/>
                  </a:cubicBezTo>
                  <a:cubicBezTo>
                    <a:pt x="9459" y="5386"/>
                    <a:pt x="8082" y="5896"/>
                    <a:pt x="6764" y="6555"/>
                  </a:cubicBezTo>
                  <a:cubicBezTo>
                    <a:pt x="6884" y="6109"/>
                    <a:pt x="7043" y="5641"/>
                    <a:pt x="7183" y="5216"/>
                  </a:cubicBezTo>
                  <a:cubicBezTo>
                    <a:pt x="7383" y="4642"/>
                    <a:pt x="7642" y="3876"/>
                    <a:pt x="7981" y="3196"/>
                  </a:cubicBezTo>
                  <a:close/>
                  <a:moveTo>
                    <a:pt x="19341" y="4642"/>
                  </a:moveTo>
                  <a:cubicBezTo>
                    <a:pt x="20219" y="4833"/>
                    <a:pt x="20938" y="5599"/>
                    <a:pt x="20818" y="6598"/>
                  </a:cubicBezTo>
                  <a:cubicBezTo>
                    <a:pt x="20688" y="7448"/>
                    <a:pt x="19953" y="7968"/>
                    <a:pt x="19209" y="7968"/>
                  </a:cubicBezTo>
                  <a:cubicBezTo>
                    <a:pt x="19153" y="7968"/>
                    <a:pt x="19097" y="7965"/>
                    <a:pt x="19041" y="7959"/>
                  </a:cubicBezTo>
                  <a:cubicBezTo>
                    <a:pt x="18223" y="7874"/>
                    <a:pt x="17684" y="7172"/>
                    <a:pt x="17744" y="6279"/>
                  </a:cubicBezTo>
                  <a:cubicBezTo>
                    <a:pt x="17763" y="5322"/>
                    <a:pt x="18462" y="4663"/>
                    <a:pt x="19341" y="4642"/>
                  </a:cubicBezTo>
                  <a:close/>
                  <a:moveTo>
                    <a:pt x="4209" y="1473"/>
                  </a:moveTo>
                  <a:cubicBezTo>
                    <a:pt x="5406" y="1920"/>
                    <a:pt x="6564" y="2451"/>
                    <a:pt x="7662" y="3047"/>
                  </a:cubicBezTo>
                  <a:cubicBezTo>
                    <a:pt x="7582" y="3153"/>
                    <a:pt x="7543" y="3260"/>
                    <a:pt x="7483" y="3366"/>
                  </a:cubicBezTo>
                  <a:cubicBezTo>
                    <a:pt x="6963" y="4429"/>
                    <a:pt x="6564" y="5599"/>
                    <a:pt x="6265" y="6811"/>
                  </a:cubicBezTo>
                  <a:cubicBezTo>
                    <a:pt x="5566" y="7193"/>
                    <a:pt x="4688" y="7725"/>
                    <a:pt x="3870" y="8384"/>
                  </a:cubicBezTo>
                  <a:cubicBezTo>
                    <a:pt x="3111" y="7193"/>
                    <a:pt x="2472" y="5939"/>
                    <a:pt x="1913" y="4642"/>
                  </a:cubicBezTo>
                  <a:cubicBezTo>
                    <a:pt x="2028" y="4660"/>
                    <a:pt x="2144" y="4669"/>
                    <a:pt x="2259" y="4669"/>
                  </a:cubicBezTo>
                  <a:cubicBezTo>
                    <a:pt x="2679" y="4669"/>
                    <a:pt x="3089" y="4543"/>
                    <a:pt x="3450" y="4259"/>
                  </a:cubicBezTo>
                  <a:cubicBezTo>
                    <a:pt x="4248" y="3663"/>
                    <a:pt x="4568" y="2430"/>
                    <a:pt x="4209" y="1473"/>
                  </a:cubicBezTo>
                  <a:close/>
                  <a:moveTo>
                    <a:pt x="15586" y="5003"/>
                  </a:moveTo>
                  <a:cubicBezTo>
                    <a:pt x="16326" y="5003"/>
                    <a:pt x="17064" y="5040"/>
                    <a:pt x="17804" y="5110"/>
                  </a:cubicBezTo>
                  <a:cubicBezTo>
                    <a:pt x="17185" y="6109"/>
                    <a:pt x="17304" y="7831"/>
                    <a:pt x="18582" y="8257"/>
                  </a:cubicBezTo>
                  <a:cubicBezTo>
                    <a:pt x="18143" y="9043"/>
                    <a:pt x="17624" y="9745"/>
                    <a:pt x="17025" y="10383"/>
                  </a:cubicBezTo>
                  <a:cubicBezTo>
                    <a:pt x="16446" y="9639"/>
                    <a:pt x="15827" y="8916"/>
                    <a:pt x="15188" y="8257"/>
                  </a:cubicBezTo>
                  <a:cubicBezTo>
                    <a:pt x="14549" y="7555"/>
                    <a:pt x="13871" y="6896"/>
                    <a:pt x="13172" y="6279"/>
                  </a:cubicBezTo>
                  <a:cubicBezTo>
                    <a:pt x="13152" y="5939"/>
                    <a:pt x="13132" y="5535"/>
                    <a:pt x="13072" y="5152"/>
                  </a:cubicBezTo>
                  <a:cubicBezTo>
                    <a:pt x="13910" y="5051"/>
                    <a:pt x="14748" y="5003"/>
                    <a:pt x="15586" y="5003"/>
                  </a:cubicBezTo>
                  <a:close/>
                  <a:moveTo>
                    <a:pt x="6145" y="7385"/>
                  </a:moveTo>
                  <a:cubicBezTo>
                    <a:pt x="6005" y="7874"/>
                    <a:pt x="5906" y="8384"/>
                    <a:pt x="5846" y="8895"/>
                  </a:cubicBezTo>
                  <a:cubicBezTo>
                    <a:pt x="5745" y="9469"/>
                    <a:pt x="5666" y="10107"/>
                    <a:pt x="5606" y="10702"/>
                  </a:cubicBezTo>
                  <a:cubicBezTo>
                    <a:pt x="5067" y="10064"/>
                    <a:pt x="4568" y="9405"/>
                    <a:pt x="4089" y="8682"/>
                  </a:cubicBezTo>
                  <a:cubicBezTo>
                    <a:pt x="4748" y="8193"/>
                    <a:pt x="5466" y="7747"/>
                    <a:pt x="6145" y="7385"/>
                  </a:cubicBezTo>
                  <a:close/>
                  <a:moveTo>
                    <a:pt x="13172" y="6896"/>
                  </a:moveTo>
                  <a:cubicBezTo>
                    <a:pt x="13232" y="6917"/>
                    <a:pt x="13252" y="6981"/>
                    <a:pt x="13292" y="7002"/>
                  </a:cubicBezTo>
                  <a:cubicBezTo>
                    <a:pt x="14530" y="8129"/>
                    <a:pt x="15688" y="9341"/>
                    <a:pt x="16685" y="10702"/>
                  </a:cubicBezTo>
                  <a:cubicBezTo>
                    <a:pt x="15468" y="11893"/>
                    <a:pt x="13991" y="12765"/>
                    <a:pt x="12473" y="13509"/>
                  </a:cubicBezTo>
                  <a:cubicBezTo>
                    <a:pt x="12932" y="11489"/>
                    <a:pt x="13172" y="9427"/>
                    <a:pt x="13172" y="7300"/>
                  </a:cubicBezTo>
                  <a:lnTo>
                    <a:pt x="13172" y="6896"/>
                  </a:lnTo>
                  <a:close/>
                  <a:moveTo>
                    <a:pt x="11355" y="5429"/>
                  </a:moveTo>
                  <a:cubicBezTo>
                    <a:pt x="11854" y="5811"/>
                    <a:pt x="12333" y="6216"/>
                    <a:pt x="12793" y="6598"/>
                  </a:cubicBezTo>
                  <a:cubicBezTo>
                    <a:pt x="12833" y="7725"/>
                    <a:pt x="12753" y="8831"/>
                    <a:pt x="12653" y="9958"/>
                  </a:cubicBezTo>
                  <a:cubicBezTo>
                    <a:pt x="12533" y="11233"/>
                    <a:pt x="12294" y="12510"/>
                    <a:pt x="11994" y="13764"/>
                  </a:cubicBezTo>
                  <a:cubicBezTo>
                    <a:pt x="11774" y="13870"/>
                    <a:pt x="11535" y="13977"/>
                    <a:pt x="11276" y="14083"/>
                  </a:cubicBezTo>
                  <a:cubicBezTo>
                    <a:pt x="10936" y="14232"/>
                    <a:pt x="10497" y="14424"/>
                    <a:pt x="9998" y="14615"/>
                  </a:cubicBezTo>
                  <a:cubicBezTo>
                    <a:pt x="9139" y="14041"/>
                    <a:pt x="8281" y="13403"/>
                    <a:pt x="7502" y="12722"/>
                  </a:cubicBezTo>
                  <a:cubicBezTo>
                    <a:pt x="6963" y="12233"/>
                    <a:pt x="6464" y="11701"/>
                    <a:pt x="5965" y="11170"/>
                  </a:cubicBezTo>
                  <a:cubicBezTo>
                    <a:pt x="6005" y="10745"/>
                    <a:pt x="6045" y="10362"/>
                    <a:pt x="6085" y="9958"/>
                  </a:cubicBezTo>
                  <a:cubicBezTo>
                    <a:pt x="6185" y="9001"/>
                    <a:pt x="6365" y="8066"/>
                    <a:pt x="6585" y="7129"/>
                  </a:cubicBezTo>
                  <a:cubicBezTo>
                    <a:pt x="7143" y="6874"/>
                    <a:pt x="7662" y="6641"/>
                    <a:pt x="8082" y="6449"/>
                  </a:cubicBezTo>
                  <a:cubicBezTo>
                    <a:pt x="9160" y="6003"/>
                    <a:pt x="10258" y="5684"/>
                    <a:pt x="11355" y="5429"/>
                  </a:cubicBezTo>
                  <a:close/>
                  <a:moveTo>
                    <a:pt x="11854" y="14317"/>
                  </a:moveTo>
                  <a:cubicBezTo>
                    <a:pt x="11755" y="14721"/>
                    <a:pt x="11655" y="15082"/>
                    <a:pt x="11535" y="15486"/>
                  </a:cubicBezTo>
                  <a:cubicBezTo>
                    <a:pt x="11175" y="15295"/>
                    <a:pt x="10836" y="15082"/>
                    <a:pt x="10477" y="14891"/>
                  </a:cubicBezTo>
                  <a:cubicBezTo>
                    <a:pt x="10517" y="14891"/>
                    <a:pt x="10537" y="14870"/>
                    <a:pt x="10557" y="14870"/>
                  </a:cubicBezTo>
                  <a:cubicBezTo>
                    <a:pt x="10976" y="14679"/>
                    <a:pt x="11435" y="14508"/>
                    <a:pt x="11854" y="14317"/>
                  </a:cubicBezTo>
                  <a:close/>
                  <a:moveTo>
                    <a:pt x="5965" y="11701"/>
                  </a:moveTo>
                  <a:cubicBezTo>
                    <a:pt x="6744" y="12552"/>
                    <a:pt x="7582" y="13339"/>
                    <a:pt x="8481" y="14019"/>
                  </a:cubicBezTo>
                  <a:cubicBezTo>
                    <a:pt x="8840" y="14296"/>
                    <a:pt x="9199" y="14551"/>
                    <a:pt x="9559" y="14785"/>
                  </a:cubicBezTo>
                  <a:cubicBezTo>
                    <a:pt x="8541" y="15189"/>
                    <a:pt x="7303" y="15593"/>
                    <a:pt x="6145" y="15805"/>
                  </a:cubicBezTo>
                  <a:cubicBezTo>
                    <a:pt x="5945" y="14444"/>
                    <a:pt x="5885" y="13041"/>
                    <a:pt x="5965" y="11701"/>
                  </a:cubicBezTo>
                  <a:close/>
                  <a:moveTo>
                    <a:pt x="3769" y="8937"/>
                  </a:moveTo>
                  <a:cubicBezTo>
                    <a:pt x="4308" y="9766"/>
                    <a:pt x="4907" y="10532"/>
                    <a:pt x="5566" y="11276"/>
                  </a:cubicBezTo>
                  <a:cubicBezTo>
                    <a:pt x="5466" y="12807"/>
                    <a:pt x="5486" y="14402"/>
                    <a:pt x="5745" y="15891"/>
                  </a:cubicBezTo>
                  <a:cubicBezTo>
                    <a:pt x="5377" y="15939"/>
                    <a:pt x="5017" y="15967"/>
                    <a:pt x="4670" y="15967"/>
                  </a:cubicBezTo>
                  <a:cubicBezTo>
                    <a:pt x="3193" y="15967"/>
                    <a:pt x="1974" y="15463"/>
                    <a:pt x="1554" y="13913"/>
                  </a:cubicBezTo>
                  <a:cubicBezTo>
                    <a:pt x="994" y="11957"/>
                    <a:pt x="2173" y="10256"/>
                    <a:pt x="3769" y="8937"/>
                  </a:cubicBezTo>
                  <a:close/>
                  <a:moveTo>
                    <a:pt x="16945" y="11106"/>
                  </a:moveTo>
                  <a:cubicBezTo>
                    <a:pt x="16965" y="11127"/>
                    <a:pt x="17025" y="11191"/>
                    <a:pt x="17045" y="11233"/>
                  </a:cubicBezTo>
                  <a:cubicBezTo>
                    <a:pt x="18152" y="12897"/>
                    <a:pt x="19650" y="17125"/>
                    <a:pt x="16365" y="17125"/>
                  </a:cubicBezTo>
                  <a:cubicBezTo>
                    <a:pt x="16332" y="17125"/>
                    <a:pt x="16300" y="17125"/>
                    <a:pt x="16266" y="17124"/>
                  </a:cubicBezTo>
                  <a:cubicBezTo>
                    <a:pt x="14829" y="17081"/>
                    <a:pt x="13232" y="16359"/>
                    <a:pt x="11894" y="15699"/>
                  </a:cubicBezTo>
                  <a:cubicBezTo>
                    <a:pt x="12054" y="15167"/>
                    <a:pt x="12194" y="14657"/>
                    <a:pt x="12333" y="14125"/>
                  </a:cubicBezTo>
                  <a:cubicBezTo>
                    <a:pt x="13991" y="13339"/>
                    <a:pt x="15587" y="12382"/>
                    <a:pt x="16945" y="11106"/>
                  </a:cubicBezTo>
                  <a:close/>
                  <a:moveTo>
                    <a:pt x="9998" y="15104"/>
                  </a:moveTo>
                  <a:cubicBezTo>
                    <a:pt x="10457" y="15380"/>
                    <a:pt x="10936" y="15678"/>
                    <a:pt x="11395" y="15912"/>
                  </a:cubicBezTo>
                  <a:cubicBezTo>
                    <a:pt x="11056" y="16954"/>
                    <a:pt x="10677" y="17953"/>
                    <a:pt x="10237" y="18932"/>
                  </a:cubicBezTo>
                  <a:cubicBezTo>
                    <a:pt x="9978" y="18464"/>
                    <a:pt x="9539" y="18145"/>
                    <a:pt x="8999" y="18123"/>
                  </a:cubicBezTo>
                  <a:cubicBezTo>
                    <a:pt x="8900" y="18123"/>
                    <a:pt x="8860" y="18166"/>
                    <a:pt x="8840" y="18251"/>
                  </a:cubicBezTo>
                  <a:cubicBezTo>
                    <a:pt x="8688" y="18187"/>
                    <a:pt x="8529" y="18157"/>
                    <a:pt x="8369" y="18157"/>
                  </a:cubicBezTo>
                  <a:cubicBezTo>
                    <a:pt x="7838" y="18157"/>
                    <a:pt x="7309" y="18488"/>
                    <a:pt x="7064" y="18995"/>
                  </a:cubicBezTo>
                  <a:cubicBezTo>
                    <a:pt x="6664" y="18166"/>
                    <a:pt x="6385" y="17230"/>
                    <a:pt x="6205" y="16273"/>
                  </a:cubicBezTo>
                  <a:cubicBezTo>
                    <a:pt x="7582" y="16040"/>
                    <a:pt x="8980" y="15508"/>
                    <a:pt x="9998" y="15104"/>
                  </a:cubicBezTo>
                  <a:close/>
                  <a:moveTo>
                    <a:pt x="8579" y="18422"/>
                  </a:moveTo>
                  <a:cubicBezTo>
                    <a:pt x="8742" y="18422"/>
                    <a:pt x="8905" y="18450"/>
                    <a:pt x="9059" y="18506"/>
                  </a:cubicBezTo>
                  <a:cubicBezTo>
                    <a:pt x="9071" y="18519"/>
                    <a:pt x="9083" y="18523"/>
                    <a:pt x="9094" y="18523"/>
                  </a:cubicBezTo>
                  <a:cubicBezTo>
                    <a:pt x="9121" y="18523"/>
                    <a:pt x="9145" y="18494"/>
                    <a:pt x="9160" y="18464"/>
                  </a:cubicBezTo>
                  <a:cubicBezTo>
                    <a:pt x="9798" y="18676"/>
                    <a:pt x="10277" y="19357"/>
                    <a:pt x="10138" y="20144"/>
                  </a:cubicBezTo>
                  <a:cubicBezTo>
                    <a:pt x="9992" y="20824"/>
                    <a:pt x="9377" y="21239"/>
                    <a:pt x="8800" y="21239"/>
                  </a:cubicBezTo>
                  <a:cubicBezTo>
                    <a:pt x="8746" y="21239"/>
                    <a:pt x="8693" y="21235"/>
                    <a:pt x="8640" y="21228"/>
                  </a:cubicBezTo>
                  <a:cubicBezTo>
                    <a:pt x="7902" y="21164"/>
                    <a:pt x="7283" y="20505"/>
                    <a:pt x="7283" y="19718"/>
                  </a:cubicBezTo>
                  <a:cubicBezTo>
                    <a:pt x="7363" y="19654"/>
                    <a:pt x="7403" y="19548"/>
                    <a:pt x="7363" y="19442"/>
                  </a:cubicBezTo>
                  <a:cubicBezTo>
                    <a:pt x="7343" y="19420"/>
                    <a:pt x="7343" y="19399"/>
                    <a:pt x="7303" y="19357"/>
                  </a:cubicBezTo>
                  <a:cubicBezTo>
                    <a:pt x="7443" y="18760"/>
                    <a:pt x="8007" y="18422"/>
                    <a:pt x="8579" y="18422"/>
                  </a:cubicBezTo>
                  <a:close/>
                  <a:moveTo>
                    <a:pt x="2202" y="0"/>
                  </a:moveTo>
                  <a:cubicBezTo>
                    <a:pt x="1845" y="0"/>
                    <a:pt x="1489" y="97"/>
                    <a:pt x="1174" y="304"/>
                  </a:cubicBezTo>
                  <a:cubicBezTo>
                    <a:pt x="1155" y="304"/>
                    <a:pt x="1155" y="325"/>
                    <a:pt x="1155" y="368"/>
                  </a:cubicBezTo>
                  <a:cubicBezTo>
                    <a:pt x="1121" y="344"/>
                    <a:pt x="1095" y="328"/>
                    <a:pt x="1064" y="328"/>
                  </a:cubicBezTo>
                  <a:cubicBezTo>
                    <a:pt x="1039" y="328"/>
                    <a:pt x="1011" y="339"/>
                    <a:pt x="975" y="368"/>
                  </a:cubicBezTo>
                  <a:cubicBezTo>
                    <a:pt x="-3" y="1048"/>
                    <a:pt x="-323" y="2601"/>
                    <a:pt x="375" y="3643"/>
                  </a:cubicBezTo>
                  <a:cubicBezTo>
                    <a:pt x="675" y="4089"/>
                    <a:pt x="1114" y="4408"/>
                    <a:pt x="1613" y="4536"/>
                  </a:cubicBezTo>
                  <a:cubicBezTo>
                    <a:pt x="2113" y="5960"/>
                    <a:pt x="2791" y="7321"/>
                    <a:pt x="3590" y="8576"/>
                  </a:cubicBezTo>
                  <a:cubicBezTo>
                    <a:pt x="1694" y="10149"/>
                    <a:pt x="156" y="12318"/>
                    <a:pt x="1354" y="14636"/>
                  </a:cubicBezTo>
                  <a:cubicBezTo>
                    <a:pt x="2004" y="15938"/>
                    <a:pt x="3230" y="16371"/>
                    <a:pt x="4614" y="16371"/>
                  </a:cubicBezTo>
                  <a:cubicBezTo>
                    <a:pt x="5015" y="16371"/>
                    <a:pt x="5428" y="16335"/>
                    <a:pt x="5846" y="16273"/>
                  </a:cubicBezTo>
                  <a:cubicBezTo>
                    <a:pt x="6065" y="17400"/>
                    <a:pt x="6404" y="18464"/>
                    <a:pt x="6944" y="19399"/>
                  </a:cubicBezTo>
                  <a:cubicBezTo>
                    <a:pt x="6764" y="20313"/>
                    <a:pt x="7383" y="21334"/>
                    <a:pt x="8261" y="21547"/>
                  </a:cubicBezTo>
                  <a:cubicBezTo>
                    <a:pt x="8399" y="21583"/>
                    <a:pt x="8542" y="21600"/>
                    <a:pt x="8686" y="21600"/>
                  </a:cubicBezTo>
                  <a:cubicBezTo>
                    <a:pt x="9472" y="21600"/>
                    <a:pt x="10272" y="21077"/>
                    <a:pt x="10457" y="20250"/>
                  </a:cubicBezTo>
                  <a:cubicBezTo>
                    <a:pt x="10537" y="19888"/>
                    <a:pt x="10497" y="19527"/>
                    <a:pt x="10377" y="19208"/>
                  </a:cubicBezTo>
                  <a:cubicBezTo>
                    <a:pt x="10395" y="19212"/>
                    <a:pt x="10413" y="19215"/>
                    <a:pt x="10430" y="19215"/>
                  </a:cubicBezTo>
                  <a:cubicBezTo>
                    <a:pt x="10491" y="19215"/>
                    <a:pt x="10546" y="19184"/>
                    <a:pt x="10577" y="19102"/>
                  </a:cubicBezTo>
                  <a:cubicBezTo>
                    <a:pt x="11036" y="18081"/>
                    <a:pt x="11395" y="17081"/>
                    <a:pt x="11755" y="16040"/>
                  </a:cubicBezTo>
                  <a:cubicBezTo>
                    <a:pt x="12234" y="16273"/>
                    <a:pt x="12693" y="16486"/>
                    <a:pt x="13172" y="16678"/>
                  </a:cubicBezTo>
                  <a:cubicBezTo>
                    <a:pt x="14090" y="17037"/>
                    <a:pt x="15282" y="17552"/>
                    <a:pt x="16377" y="17552"/>
                  </a:cubicBezTo>
                  <a:cubicBezTo>
                    <a:pt x="16902" y="17552"/>
                    <a:pt x="17404" y="17434"/>
                    <a:pt x="17843" y="17124"/>
                  </a:cubicBezTo>
                  <a:cubicBezTo>
                    <a:pt x="19041" y="16316"/>
                    <a:pt x="18981" y="14530"/>
                    <a:pt x="18582" y="13254"/>
                  </a:cubicBezTo>
                  <a:cubicBezTo>
                    <a:pt x="18322" y="12339"/>
                    <a:pt x="17843" y="11532"/>
                    <a:pt x="17284" y="10723"/>
                  </a:cubicBezTo>
                  <a:cubicBezTo>
                    <a:pt x="17943" y="10043"/>
                    <a:pt x="18522" y="9299"/>
                    <a:pt x="18981" y="8405"/>
                  </a:cubicBezTo>
                  <a:cubicBezTo>
                    <a:pt x="19021" y="8384"/>
                    <a:pt x="19021" y="8341"/>
                    <a:pt x="19021" y="8299"/>
                  </a:cubicBezTo>
                  <a:cubicBezTo>
                    <a:pt x="19078" y="8305"/>
                    <a:pt x="19134" y="8307"/>
                    <a:pt x="19191" y="8307"/>
                  </a:cubicBezTo>
                  <a:cubicBezTo>
                    <a:pt x="20059" y="8307"/>
                    <a:pt x="20949" y="7705"/>
                    <a:pt x="21118" y="6747"/>
                  </a:cubicBezTo>
                  <a:cubicBezTo>
                    <a:pt x="21277" y="5641"/>
                    <a:pt x="20459" y="4323"/>
                    <a:pt x="19361" y="4323"/>
                  </a:cubicBezTo>
                  <a:cubicBezTo>
                    <a:pt x="19329" y="4323"/>
                    <a:pt x="19284" y="4350"/>
                    <a:pt x="19257" y="4350"/>
                  </a:cubicBezTo>
                  <a:cubicBezTo>
                    <a:pt x="19250" y="4350"/>
                    <a:pt x="19245" y="4348"/>
                    <a:pt x="19241" y="4344"/>
                  </a:cubicBezTo>
                  <a:cubicBezTo>
                    <a:pt x="19138" y="4317"/>
                    <a:pt x="19039" y="4304"/>
                    <a:pt x="18942" y="4304"/>
                  </a:cubicBezTo>
                  <a:cubicBezTo>
                    <a:pt x="18588" y="4304"/>
                    <a:pt x="18278" y="4476"/>
                    <a:pt x="18043" y="4727"/>
                  </a:cubicBezTo>
                  <a:lnTo>
                    <a:pt x="18023" y="4727"/>
                  </a:lnTo>
                  <a:cubicBezTo>
                    <a:pt x="17081" y="4570"/>
                    <a:pt x="16132" y="4495"/>
                    <a:pt x="15185" y="4495"/>
                  </a:cubicBezTo>
                  <a:cubicBezTo>
                    <a:pt x="14465" y="4495"/>
                    <a:pt x="13747" y="4538"/>
                    <a:pt x="13032" y="4620"/>
                  </a:cubicBezTo>
                  <a:cubicBezTo>
                    <a:pt x="12720" y="2803"/>
                    <a:pt x="12004" y="1004"/>
                    <a:pt x="10265" y="1004"/>
                  </a:cubicBezTo>
                  <a:cubicBezTo>
                    <a:pt x="10111" y="1004"/>
                    <a:pt x="9949" y="1019"/>
                    <a:pt x="9779" y="1048"/>
                  </a:cubicBezTo>
                  <a:cubicBezTo>
                    <a:pt x="8940" y="1176"/>
                    <a:pt x="8341" y="1814"/>
                    <a:pt x="7882" y="2558"/>
                  </a:cubicBezTo>
                  <a:cubicBezTo>
                    <a:pt x="6704" y="1963"/>
                    <a:pt x="5506" y="1389"/>
                    <a:pt x="4269" y="942"/>
                  </a:cubicBezTo>
                  <a:cubicBezTo>
                    <a:pt x="4245" y="937"/>
                    <a:pt x="4221" y="934"/>
                    <a:pt x="4199" y="934"/>
                  </a:cubicBezTo>
                  <a:cubicBezTo>
                    <a:pt x="4124" y="934"/>
                    <a:pt x="4055" y="962"/>
                    <a:pt x="4009" y="1027"/>
                  </a:cubicBezTo>
                  <a:cubicBezTo>
                    <a:pt x="3611" y="377"/>
                    <a:pt x="2906" y="0"/>
                    <a:pt x="220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402;p28"/>
            <p:cNvSpPr/>
            <p:nvPr/>
          </p:nvSpPr>
          <p:spPr>
            <a:xfrm>
              <a:off x="1580828" y="498733"/>
              <a:ext cx="158501" cy="15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600" fill="norm" stroke="1" extrusionOk="0">
                  <a:moveTo>
                    <a:pt x="9159" y="2490"/>
                  </a:moveTo>
                  <a:cubicBezTo>
                    <a:pt x="9537" y="2490"/>
                    <a:pt x="9912" y="2534"/>
                    <a:pt x="10279" y="2621"/>
                  </a:cubicBezTo>
                  <a:cubicBezTo>
                    <a:pt x="11302" y="2756"/>
                    <a:pt x="11100" y="4152"/>
                    <a:pt x="10266" y="4152"/>
                  </a:cubicBezTo>
                  <a:cubicBezTo>
                    <a:pt x="10228" y="4152"/>
                    <a:pt x="10186" y="4147"/>
                    <a:pt x="10148" y="4143"/>
                  </a:cubicBezTo>
                  <a:cubicBezTo>
                    <a:pt x="9971" y="4134"/>
                    <a:pt x="9799" y="4125"/>
                    <a:pt x="9626" y="4125"/>
                  </a:cubicBezTo>
                  <a:cubicBezTo>
                    <a:pt x="7323" y="4125"/>
                    <a:pt x="5386" y="5015"/>
                    <a:pt x="4148" y="7457"/>
                  </a:cubicBezTo>
                  <a:cubicBezTo>
                    <a:pt x="4017" y="7680"/>
                    <a:pt x="3845" y="7776"/>
                    <a:pt x="3676" y="7776"/>
                  </a:cubicBezTo>
                  <a:cubicBezTo>
                    <a:pt x="3327" y="7776"/>
                    <a:pt x="2990" y="7370"/>
                    <a:pt x="3079" y="6903"/>
                  </a:cubicBezTo>
                  <a:cubicBezTo>
                    <a:pt x="4005" y="4383"/>
                    <a:pt x="6645" y="2490"/>
                    <a:pt x="9159" y="2490"/>
                  </a:cubicBezTo>
                  <a:close/>
                  <a:moveTo>
                    <a:pt x="10679" y="0"/>
                  </a:moveTo>
                  <a:cubicBezTo>
                    <a:pt x="4813" y="0"/>
                    <a:pt x="279" y="4278"/>
                    <a:pt x="13" y="10772"/>
                  </a:cubicBezTo>
                  <a:cubicBezTo>
                    <a:pt x="-252" y="16297"/>
                    <a:pt x="3348" y="21129"/>
                    <a:pt x="8813" y="21543"/>
                  </a:cubicBezTo>
                  <a:cubicBezTo>
                    <a:pt x="9188" y="21583"/>
                    <a:pt x="9563" y="21600"/>
                    <a:pt x="9937" y="21600"/>
                  </a:cubicBezTo>
                  <a:cubicBezTo>
                    <a:pt x="14944" y="21600"/>
                    <a:pt x="20060" y="18238"/>
                    <a:pt x="20683" y="12843"/>
                  </a:cubicBezTo>
                  <a:cubicBezTo>
                    <a:pt x="21348" y="6214"/>
                    <a:pt x="16413" y="1243"/>
                    <a:pt x="10679" y="0"/>
                  </a:cubicBezTo>
                  <a:close/>
                </a:path>
              </a:pathLst>
            </a:custGeom>
            <a:solidFill>
              <a:srgbClr val="79CF94"/>
            </a:solidFill>
            <a:ln w="47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403;p28"/>
            <p:cNvSpPr/>
            <p:nvPr/>
          </p:nvSpPr>
          <p:spPr>
            <a:xfrm>
              <a:off x="1606739" y="517103"/>
              <a:ext cx="59453" cy="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5588" y="0"/>
                  </a:moveTo>
                  <a:cubicBezTo>
                    <a:pt x="8550" y="0"/>
                    <a:pt x="1755" y="7871"/>
                    <a:pt x="230" y="17939"/>
                  </a:cubicBezTo>
                  <a:cubicBezTo>
                    <a:pt x="-477" y="19898"/>
                    <a:pt x="573" y="21600"/>
                    <a:pt x="1644" y="21600"/>
                  </a:cubicBezTo>
                  <a:cubicBezTo>
                    <a:pt x="2164" y="21600"/>
                    <a:pt x="2694" y="21216"/>
                    <a:pt x="3036" y="20264"/>
                  </a:cubicBezTo>
                  <a:cubicBezTo>
                    <a:pt x="5633" y="10562"/>
                    <a:pt x="10969" y="6864"/>
                    <a:pt x="16770" y="6864"/>
                  </a:cubicBezTo>
                  <a:cubicBezTo>
                    <a:pt x="17201" y="6864"/>
                    <a:pt x="17643" y="6901"/>
                    <a:pt x="18074" y="6938"/>
                  </a:cubicBezTo>
                  <a:cubicBezTo>
                    <a:pt x="18195" y="6956"/>
                    <a:pt x="18317" y="6974"/>
                    <a:pt x="18427" y="6974"/>
                  </a:cubicBezTo>
                  <a:cubicBezTo>
                    <a:pt x="20902" y="6974"/>
                    <a:pt x="21123" y="1117"/>
                    <a:pt x="18781" y="549"/>
                  </a:cubicBezTo>
                  <a:cubicBezTo>
                    <a:pt x="17720" y="183"/>
                    <a:pt x="16648" y="0"/>
                    <a:pt x="1558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404;p28"/>
            <p:cNvSpPr/>
            <p:nvPr/>
          </p:nvSpPr>
          <p:spPr>
            <a:xfrm>
              <a:off x="1079513" y="641803"/>
              <a:ext cx="17931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9" h="21600" fill="norm" stroke="1" extrusionOk="0">
                  <a:moveTo>
                    <a:pt x="10700" y="1638"/>
                  </a:moveTo>
                  <a:cubicBezTo>
                    <a:pt x="10700" y="2153"/>
                    <a:pt x="10893" y="2664"/>
                    <a:pt x="11538" y="2664"/>
                  </a:cubicBezTo>
                  <a:cubicBezTo>
                    <a:pt x="11596" y="2664"/>
                    <a:pt x="11665" y="2661"/>
                    <a:pt x="11734" y="2650"/>
                  </a:cubicBezTo>
                  <a:cubicBezTo>
                    <a:pt x="11988" y="2611"/>
                    <a:pt x="12235" y="2590"/>
                    <a:pt x="12474" y="2590"/>
                  </a:cubicBezTo>
                  <a:cubicBezTo>
                    <a:pt x="17441" y="2590"/>
                    <a:pt x="19356" y="11148"/>
                    <a:pt x="17822" y="14690"/>
                  </a:cubicBezTo>
                  <a:cubicBezTo>
                    <a:pt x="16523" y="17873"/>
                    <a:pt x="13312" y="19635"/>
                    <a:pt x="10109" y="19635"/>
                  </a:cubicBezTo>
                  <a:cubicBezTo>
                    <a:pt x="8219" y="19635"/>
                    <a:pt x="6332" y="19021"/>
                    <a:pt x="4841" y="17728"/>
                  </a:cubicBezTo>
                  <a:cubicBezTo>
                    <a:pt x="1740" y="14690"/>
                    <a:pt x="934" y="9965"/>
                    <a:pt x="3231" y="6476"/>
                  </a:cubicBezTo>
                  <a:cubicBezTo>
                    <a:pt x="4954" y="3776"/>
                    <a:pt x="7711" y="2313"/>
                    <a:pt x="10700" y="1638"/>
                  </a:cubicBezTo>
                  <a:close/>
                  <a:moveTo>
                    <a:pt x="11274" y="0"/>
                  </a:moveTo>
                  <a:cubicBezTo>
                    <a:pt x="6274" y="0"/>
                    <a:pt x="1402" y="3482"/>
                    <a:pt x="245" y="8388"/>
                  </a:cubicBezTo>
                  <a:cubicBezTo>
                    <a:pt x="-905" y="13564"/>
                    <a:pt x="2084" y="19639"/>
                    <a:pt x="7366" y="21216"/>
                  </a:cubicBezTo>
                  <a:cubicBezTo>
                    <a:pt x="8226" y="21479"/>
                    <a:pt x="9108" y="21600"/>
                    <a:pt x="9986" y="21600"/>
                  </a:cubicBezTo>
                  <a:cubicBezTo>
                    <a:pt x="14774" y="21600"/>
                    <a:pt x="19538" y="17944"/>
                    <a:pt x="20122" y="13003"/>
                  </a:cubicBezTo>
                  <a:cubicBezTo>
                    <a:pt x="20695" y="8953"/>
                    <a:pt x="18743" y="2203"/>
                    <a:pt x="14263" y="853"/>
                  </a:cubicBezTo>
                  <a:cubicBezTo>
                    <a:pt x="14375" y="625"/>
                    <a:pt x="14263" y="401"/>
                    <a:pt x="14147" y="401"/>
                  </a:cubicBezTo>
                  <a:cubicBezTo>
                    <a:pt x="13200" y="128"/>
                    <a:pt x="12235" y="0"/>
                    <a:pt x="1127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405;p28"/>
            <p:cNvSpPr/>
            <p:nvPr/>
          </p:nvSpPr>
          <p:spPr>
            <a:xfrm>
              <a:off x="1096173" y="654608"/>
              <a:ext cx="146485" cy="16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0" h="21600" fill="norm" stroke="1" extrusionOk="0">
                  <a:moveTo>
                    <a:pt x="9264" y="3094"/>
                  </a:moveTo>
                  <a:cubicBezTo>
                    <a:pt x="13031" y="3366"/>
                    <a:pt x="15590" y="7132"/>
                    <a:pt x="14379" y="10770"/>
                  </a:cubicBezTo>
                  <a:cubicBezTo>
                    <a:pt x="14243" y="11089"/>
                    <a:pt x="13966" y="11221"/>
                    <a:pt x="13669" y="11221"/>
                  </a:cubicBezTo>
                  <a:cubicBezTo>
                    <a:pt x="13095" y="11221"/>
                    <a:pt x="12448" y="10719"/>
                    <a:pt x="12627" y="10094"/>
                  </a:cubicBezTo>
                  <a:cubicBezTo>
                    <a:pt x="13707" y="7536"/>
                    <a:pt x="11819" y="4442"/>
                    <a:pt x="9127" y="4174"/>
                  </a:cubicBezTo>
                  <a:cubicBezTo>
                    <a:pt x="8456" y="4174"/>
                    <a:pt x="8587" y="3094"/>
                    <a:pt x="9264" y="3094"/>
                  </a:cubicBezTo>
                  <a:close/>
                  <a:moveTo>
                    <a:pt x="10339" y="0"/>
                  </a:moveTo>
                  <a:cubicBezTo>
                    <a:pt x="6836" y="808"/>
                    <a:pt x="3604" y="2423"/>
                    <a:pt x="1584" y="5653"/>
                  </a:cubicBezTo>
                  <a:cubicBezTo>
                    <a:pt x="-1107" y="10094"/>
                    <a:pt x="-299" y="15747"/>
                    <a:pt x="3472" y="19114"/>
                  </a:cubicBezTo>
                  <a:cubicBezTo>
                    <a:pt x="5267" y="20805"/>
                    <a:pt x="7550" y="21600"/>
                    <a:pt x="9829" y="21600"/>
                  </a:cubicBezTo>
                  <a:cubicBezTo>
                    <a:pt x="13537" y="21600"/>
                    <a:pt x="17236" y="19500"/>
                    <a:pt x="18822" y="15747"/>
                  </a:cubicBezTo>
                  <a:cubicBezTo>
                    <a:pt x="20493" y="11387"/>
                    <a:pt x="18244" y="1271"/>
                    <a:pt x="12427" y="1271"/>
                  </a:cubicBezTo>
                  <a:cubicBezTo>
                    <a:pt x="12146" y="1271"/>
                    <a:pt x="11853" y="1296"/>
                    <a:pt x="11551" y="1347"/>
                  </a:cubicBezTo>
                  <a:cubicBezTo>
                    <a:pt x="11470" y="1356"/>
                    <a:pt x="11394" y="1364"/>
                    <a:pt x="11317" y="1364"/>
                  </a:cubicBezTo>
                  <a:cubicBezTo>
                    <a:pt x="10543" y="1364"/>
                    <a:pt x="10216" y="740"/>
                    <a:pt x="10339" y="0"/>
                  </a:cubicBezTo>
                  <a:close/>
                </a:path>
              </a:pathLst>
            </a:custGeom>
            <a:solidFill>
              <a:srgbClr val="79CF94"/>
            </a:solidFill>
            <a:ln w="47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406;p28"/>
            <p:cNvSpPr/>
            <p:nvPr/>
          </p:nvSpPr>
          <p:spPr>
            <a:xfrm>
              <a:off x="1142540" y="1186639"/>
              <a:ext cx="22091" cy="57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26" h="21600" fill="norm" stroke="1" extrusionOk="0">
                  <a:moveTo>
                    <a:pt x="4854" y="0"/>
                  </a:moveTo>
                  <a:cubicBezTo>
                    <a:pt x="3011" y="0"/>
                    <a:pt x="1522" y="1615"/>
                    <a:pt x="3933" y="2234"/>
                  </a:cubicBezTo>
                  <a:cubicBezTo>
                    <a:pt x="11424" y="6848"/>
                    <a:pt x="9935" y="13392"/>
                    <a:pt x="1688" y="17229"/>
                  </a:cubicBezTo>
                  <a:cubicBezTo>
                    <a:pt x="-1928" y="18783"/>
                    <a:pt x="813" y="21600"/>
                    <a:pt x="4760" y="21600"/>
                  </a:cubicBezTo>
                  <a:cubicBezTo>
                    <a:pt x="5682" y="21600"/>
                    <a:pt x="6698" y="21442"/>
                    <a:pt x="7690" y="21078"/>
                  </a:cubicBezTo>
                  <a:cubicBezTo>
                    <a:pt x="19672" y="15699"/>
                    <a:pt x="18916" y="5694"/>
                    <a:pt x="6202" y="316"/>
                  </a:cubicBezTo>
                  <a:cubicBezTo>
                    <a:pt x="5753" y="85"/>
                    <a:pt x="5280" y="0"/>
                    <a:pt x="4854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407;p28"/>
            <p:cNvSpPr/>
            <p:nvPr/>
          </p:nvSpPr>
          <p:spPr>
            <a:xfrm>
              <a:off x="1161884" y="677964"/>
              <a:ext cx="45383" cy="61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6" h="21600" fill="norm" stroke="1" extrusionOk="0">
                  <a:moveTo>
                    <a:pt x="1413" y="0"/>
                  </a:moveTo>
                  <a:cubicBezTo>
                    <a:pt x="-334" y="0"/>
                    <a:pt x="-580" y="2550"/>
                    <a:pt x="1348" y="2889"/>
                  </a:cubicBezTo>
                  <a:cubicBezTo>
                    <a:pt x="9541" y="3600"/>
                    <a:pt x="15287" y="11816"/>
                    <a:pt x="12000" y="18609"/>
                  </a:cubicBezTo>
                  <a:cubicBezTo>
                    <a:pt x="11456" y="20268"/>
                    <a:pt x="13423" y="21600"/>
                    <a:pt x="15170" y="21600"/>
                  </a:cubicBezTo>
                  <a:cubicBezTo>
                    <a:pt x="16076" y="21600"/>
                    <a:pt x="16917" y="21250"/>
                    <a:pt x="17332" y="20404"/>
                  </a:cubicBezTo>
                  <a:cubicBezTo>
                    <a:pt x="21020" y="11466"/>
                    <a:pt x="13229" y="745"/>
                    <a:pt x="1762" y="23"/>
                  </a:cubicBezTo>
                  <a:cubicBezTo>
                    <a:pt x="1633" y="11"/>
                    <a:pt x="1517" y="0"/>
                    <a:pt x="141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408;p28"/>
            <p:cNvSpPr/>
            <p:nvPr/>
          </p:nvSpPr>
          <p:spPr>
            <a:xfrm>
              <a:off x="693472" y="292284"/>
              <a:ext cx="188753" cy="189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5" h="21600" fill="norm" stroke="1" extrusionOk="0">
                  <a:moveTo>
                    <a:pt x="9538" y="2375"/>
                  </a:moveTo>
                  <a:cubicBezTo>
                    <a:pt x="12874" y="2375"/>
                    <a:pt x="16374" y="5843"/>
                    <a:pt x="15692" y="9950"/>
                  </a:cubicBezTo>
                  <a:cubicBezTo>
                    <a:pt x="15641" y="10358"/>
                    <a:pt x="15335" y="10563"/>
                    <a:pt x="15042" y="10563"/>
                  </a:cubicBezTo>
                  <a:cubicBezTo>
                    <a:pt x="14750" y="10563"/>
                    <a:pt x="14470" y="10358"/>
                    <a:pt x="14470" y="9950"/>
                  </a:cubicBezTo>
                  <a:cubicBezTo>
                    <a:pt x="14164" y="6581"/>
                    <a:pt x="12433" y="3674"/>
                    <a:pt x="9071" y="3560"/>
                  </a:cubicBezTo>
                  <a:cubicBezTo>
                    <a:pt x="8560" y="3325"/>
                    <a:pt x="8560" y="2397"/>
                    <a:pt x="9071" y="2397"/>
                  </a:cubicBezTo>
                  <a:cubicBezTo>
                    <a:pt x="9226" y="2382"/>
                    <a:pt x="9383" y="2375"/>
                    <a:pt x="9538" y="2375"/>
                  </a:cubicBezTo>
                  <a:close/>
                  <a:moveTo>
                    <a:pt x="8750" y="0"/>
                  </a:moveTo>
                  <a:cubicBezTo>
                    <a:pt x="7389" y="0"/>
                    <a:pt x="6038" y="261"/>
                    <a:pt x="4792" y="771"/>
                  </a:cubicBezTo>
                  <a:cubicBezTo>
                    <a:pt x="4757" y="807"/>
                    <a:pt x="4712" y="822"/>
                    <a:pt x="4664" y="822"/>
                  </a:cubicBezTo>
                  <a:cubicBezTo>
                    <a:pt x="4564" y="822"/>
                    <a:pt x="4451" y="771"/>
                    <a:pt x="4384" y="771"/>
                  </a:cubicBezTo>
                  <a:cubicBezTo>
                    <a:pt x="4587" y="1002"/>
                    <a:pt x="4384" y="1351"/>
                    <a:pt x="4181" y="1582"/>
                  </a:cubicBezTo>
                  <a:cubicBezTo>
                    <a:pt x="105" y="5304"/>
                    <a:pt x="-1526" y="12391"/>
                    <a:pt x="1733" y="17276"/>
                  </a:cubicBezTo>
                  <a:cubicBezTo>
                    <a:pt x="3570" y="20066"/>
                    <a:pt x="6655" y="21600"/>
                    <a:pt x="9666" y="21600"/>
                  </a:cubicBezTo>
                  <a:cubicBezTo>
                    <a:pt x="11668" y="21600"/>
                    <a:pt x="13636" y="20921"/>
                    <a:pt x="15184" y="19482"/>
                  </a:cubicBezTo>
                  <a:cubicBezTo>
                    <a:pt x="18954" y="16113"/>
                    <a:pt x="20074" y="9370"/>
                    <a:pt x="17426" y="4838"/>
                  </a:cubicBezTo>
                  <a:cubicBezTo>
                    <a:pt x="15403" y="1542"/>
                    <a:pt x="12054" y="0"/>
                    <a:pt x="8750" y="0"/>
                  </a:cubicBezTo>
                  <a:close/>
                </a:path>
              </a:pathLst>
            </a:custGeom>
            <a:solidFill>
              <a:srgbClr val="79CF94"/>
            </a:solidFill>
            <a:ln w="47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409;p28"/>
            <p:cNvSpPr/>
            <p:nvPr/>
          </p:nvSpPr>
          <p:spPr>
            <a:xfrm>
              <a:off x="779346" y="313099"/>
              <a:ext cx="70684" cy="7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0" h="21600" fill="norm" stroke="1" extrusionOk="0">
                  <a:moveTo>
                    <a:pt x="2382" y="0"/>
                  </a:moveTo>
                  <a:cubicBezTo>
                    <a:pt x="1941" y="0"/>
                    <a:pt x="1500" y="19"/>
                    <a:pt x="1067" y="58"/>
                  </a:cubicBezTo>
                  <a:cubicBezTo>
                    <a:pt x="-356" y="370"/>
                    <a:pt x="-356" y="3144"/>
                    <a:pt x="1067" y="3144"/>
                  </a:cubicBezTo>
                  <a:cubicBezTo>
                    <a:pt x="9913" y="3144"/>
                    <a:pt x="15326" y="10844"/>
                    <a:pt x="16182" y="20091"/>
                  </a:cubicBezTo>
                  <a:cubicBezTo>
                    <a:pt x="16326" y="21133"/>
                    <a:pt x="17056" y="21600"/>
                    <a:pt x="17803" y="21600"/>
                  </a:cubicBezTo>
                  <a:cubicBezTo>
                    <a:pt x="18623" y="21600"/>
                    <a:pt x="19461" y="21055"/>
                    <a:pt x="19605" y="20091"/>
                  </a:cubicBezTo>
                  <a:cubicBezTo>
                    <a:pt x="21244" y="9199"/>
                    <a:pt x="11687" y="0"/>
                    <a:pt x="238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410;p28"/>
            <p:cNvSpPr/>
            <p:nvPr/>
          </p:nvSpPr>
          <p:spPr>
            <a:xfrm>
              <a:off x="2384995" y="914655"/>
              <a:ext cx="1103233" cy="1121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8821" y="318"/>
                  </a:moveTo>
                  <a:cubicBezTo>
                    <a:pt x="19277" y="318"/>
                    <a:pt x="19752" y="492"/>
                    <a:pt x="20159" y="898"/>
                  </a:cubicBezTo>
                  <a:cubicBezTo>
                    <a:pt x="20800" y="1487"/>
                    <a:pt x="20916" y="2410"/>
                    <a:pt x="20509" y="3175"/>
                  </a:cubicBezTo>
                  <a:cubicBezTo>
                    <a:pt x="20173" y="3765"/>
                    <a:pt x="19531" y="4222"/>
                    <a:pt x="18879" y="4222"/>
                  </a:cubicBezTo>
                  <a:cubicBezTo>
                    <a:pt x="18662" y="4222"/>
                    <a:pt x="18444" y="4171"/>
                    <a:pt x="18236" y="4059"/>
                  </a:cubicBezTo>
                  <a:cubicBezTo>
                    <a:pt x="18411" y="3902"/>
                    <a:pt x="18586" y="3685"/>
                    <a:pt x="18780" y="3529"/>
                  </a:cubicBezTo>
                  <a:cubicBezTo>
                    <a:pt x="18877" y="3431"/>
                    <a:pt x="18799" y="3332"/>
                    <a:pt x="18722" y="3273"/>
                  </a:cubicBezTo>
                  <a:cubicBezTo>
                    <a:pt x="18756" y="2927"/>
                    <a:pt x="18473" y="2566"/>
                    <a:pt x="18140" y="2566"/>
                  </a:cubicBezTo>
                  <a:cubicBezTo>
                    <a:pt x="18094" y="2566"/>
                    <a:pt x="18049" y="2572"/>
                    <a:pt x="18003" y="2586"/>
                  </a:cubicBezTo>
                  <a:cubicBezTo>
                    <a:pt x="17945" y="2606"/>
                    <a:pt x="17945" y="2606"/>
                    <a:pt x="17925" y="2645"/>
                  </a:cubicBezTo>
                  <a:cubicBezTo>
                    <a:pt x="17908" y="2627"/>
                    <a:pt x="17886" y="2618"/>
                    <a:pt x="17864" y="2618"/>
                  </a:cubicBezTo>
                  <a:cubicBezTo>
                    <a:pt x="17838" y="2618"/>
                    <a:pt x="17810" y="2632"/>
                    <a:pt x="17789" y="2665"/>
                  </a:cubicBezTo>
                  <a:cubicBezTo>
                    <a:pt x="17615" y="2802"/>
                    <a:pt x="17420" y="2979"/>
                    <a:pt x="17245" y="3155"/>
                  </a:cubicBezTo>
                  <a:cubicBezTo>
                    <a:pt x="17265" y="3136"/>
                    <a:pt x="17265" y="3097"/>
                    <a:pt x="17245" y="3077"/>
                  </a:cubicBezTo>
                  <a:cubicBezTo>
                    <a:pt x="16432" y="1650"/>
                    <a:pt x="17558" y="318"/>
                    <a:pt x="18821" y="318"/>
                  </a:cubicBezTo>
                  <a:close/>
                  <a:moveTo>
                    <a:pt x="18023" y="2783"/>
                  </a:moveTo>
                  <a:cubicBezTo>
                    <a:pt x="18314" y="2842"/>
                    <a:pt x="18527" y="2999"/>
                    <a:pt x="18527" y="3293"/>
                  </a:cubicBezTo>
                  <a:cubicBezTo>
                    <a:pt x="17226" y="4569"/>
                    <a:pt x="15691" y="5884"/>
                    <a:pt x="14642" y="7376"/>
                  </a:cubicBezTo>
                  <a:cubicBezTo>
                    <a:pt x="14487" y="7179"/>
                    <a:pt x="14293" y="7003"/>
                    <a:pt x="14060" y="6866"/>
                  </a:cubicBezTo>
                  <a:cubicBezTo>
                    <a:pt x="15419" y="5590"/>
                    <a:pt x="16663" y="4137"/>
                    <a:pt x="18003" y="2842"/>
                  </a:cubicBezTo>
                  <a:cubicBezTo>
                    <a:pt x="18003" y="2802"/>
                    <a:pt x="18023" y="2802"/>
                    <a:pt x="18023" y="2783"/>
                  </a:cubicBezTo>
                  <a:close/>
                  <a:moveTo>
                    <a:pt x="3780" y="7492"/>
                  </a:moveTo>
                  <a:cubicBezTo>
                    <a:pt x="3819" y="7492"/>
                    <a:pt x="3860" y="7499"/>
                    <a:pt x="3901" y="7513"/>
                  </a:cubicBezTo>
                  <a:lnTo>
                    <a:pt x="3920" y="7513"/>
                  </a:lnTo>
                  <a:cubicBezTo>
                    <a:pt x="5416" y="8043"/>
                    <a:pt x="6989" y="8377"/>
                    <a:pt x="8563" y="8475"/>
                  </a:cubicBezTo>
                  <a:cubicBezTo>
                    <a:pt x="8563" y="8553"/>
                    <a:pt x="8582" y="8632"/>
                    <a:pt x="8601" y="8652"/>
                  </a:cubicBezTo>
                  <a:cubicBezTo>
                    <a:pt x="8523" y="8868"/>
                    <a:pt x="8485" y="9064"/>
                    <a:pt x="8427" y="9280"/>
                  </a:cubicBezTo>
                  <a:cubicBezTo>
                    <a:pt x="8427" y="9260"/>
                    <a:pt x="8427" y="9260"/>
                    <a:pt x="8407" y="9260"/>
                  </a:cubicBezTo>
                  <a:cubicBezTo>
                    <a:pt x="6756" y="8927"/>
                    <a:pt x="5124" y="8553"/>
                    <a:pt x="3512" y="8102"/>
                  </a:cubicBezTo>
                  <a:lnTo>
                    <a:pt x="3434" y="8102"/>
                  </a:lnTo>
                  <a:lnTo>
                    <a:pt x="3434" y="8063"/>
                  </a:lnTo>
                  <a:cubicBezTo>
                    <a:pt x="3298" y="7823"/>
                    <a:pt x="3504" y="7492"/>
                    <a:pt x="3780" y="7492"/>
                  </a:cubicBezTo>
                  <a:close/>
                  <a:moveTo>
                    <a:pt x="2691" y="5821"/>
                  </a:moveTo>
                  <a:cubicBezTo>
                    <a:pt x="3539" y="5821"/>
                    <a:pt x="4316" y="6434"/>
                    <a:pt x="4386" y="7317"/>
                  </a:cubicBezTo>
                  <a:cubicBezTo>
                    <a:pt x="4153" y="7258"/>
                    <a:pt x="3959" y="7179"/>
                    <a:pt x="3745" y="7101"/>
                  </a:cubicBezTo>
                  <a:cubicBezTo>
                    <a:pt x="3729" y="7096"/>
                    <a:pt x="3714" y="7093"/>
                    <a:pt x="3699" y="7093"/>
                  </a:cubicBezTo>
                  <a:cubicBezTo>
                    <a:pt x="3604" y="7093"/>
                    <a:pt x="3534" y="7193"/>
                    <a:pt x="3551" y="7278"/>
                  </a:cubicBezTo>
                  <a:cubicBezTo>
                    <a:pt x="3240" y="7415"/>
                    <a:pt x="3046" y="7867"/>
                    <a:pt x="3279" y="8161"/>
                  </a:cubicBezTo>
                  <a:cubicBezTo>
                    <a:pt x="3279" y="8181"/>
                    <a:pt x="3318" y="8181"/>
                    <a:pt x="3338" y="8181"/>
                  </a:cubicBezTo>
                  <a:cubicBezTo>
                    <a:pt x="3318" y="8259"/>
                    <a:pt x="3338" y="8377"/>
                    <a:pt x="3434" y="8397"/>
                  </a:cubicBezTo>
                  <a:cubicBezTo>
                    <a:pt x="3726" y="8514"/>
                    <a:pt x="4017" y="8593"/>
                    <a:pt x="4309" y="8671"/>
                  </a:cubicBezTo>
                  <a:cubicBezTo>
                    <a:pt x="3780" y="9225"/>
                    <a:pt x="3123" y="9556"/>
                    <a:pt x="2355" y="9556"/>
                  </a:cubicBezTo>
                  <a:cubicBezTo>
                    <a:pt x="2333" y="9556"/>
                    <a:pt x="2311" y="9555"/>
                    <a:pt x="2289" y="9554"/>
                  </a:cubicBezTo>
                  <a:cubicBezTo>
                    <a:pt x="1201" y="9535"/>
                    <a:pt x="-159" y="8691"/>
                    <a:pt x="463" y="7415"/>
                  </a:cubicBezTo>
                  <a:cubicBezTo>
                    <a:pt x="851" y="6669"/>
                    <a:pt x="1570" y="6002"/>
                    <a:pt x="2405" y="5845"/>
                  </a:cubicBezTo>
                  <a:cubicBezTo>
                    <a:pt x="2501" y="5829"/>
                    <a:pt x="2597" y="5821"/>
                    <a:pt x="2691" y="5821"/>
                  </a:cubicBezTo>
                  <a:close/>
                  <a:moveTo>
                    <a:pt x="11729" y="6626"/>
                  </a:moveTo>
                  <a:cubicBezTo>
                    <a:pt x="12739" y="6626"/>
                    <a:pt x="13762" y="6960"/>
                    <a:pt x="14332" y="7552"/>
                  </a:cubicBezTo>
                  <a:cubicBezTo>
                    <a:pt x="15497" y="8750"/>
                    <a:pt x="15711" y="10890"/>
                    <a:pt x="14526" y="12165"/>
                  </a:cubicBezTo>
                  <a:cubicBezTo>
                    <a:pt x="13862" y="12898"/>
                    <a:pt x="12878" y="13325"/>
                    <a:pt x="11901" y="13325"/>
                  </a:cubicBezTo>
                  <a:cubicBezTo>
                    <a:pt x="11335" y="13325"/>
                    <a:pt x="10771" y="13182"/>
                    <a:pt x="10272" y="12872"/>
                  </a:cubicBezTo>
                  <a:cubicBezTo>
                    <a:pt x="8854" y="11988"/>
                    <a:pt x="8388" y="10183"/>
                    <a:pt x="8854" y="8632"/>
                  </a:cubicBezTo>
                  <a:cubicBezTo>
                    <a:pt x="8854" y="8593"/>
                    <a:pt x="8874" y="8573"/>
                    <a:pt x="8874" y="8553"/>
                  </a:cubicBezTo>
                  <a:cubicBezTo>
                    <a:pt x="8893" y="8534"/>
                    <a:pt x="8893" y="8495"/>
                    <a:pt x="8893" y="8475"/>
                  </a:cubicBezTo>
                  <a:lnTo>
                    <a:pt x="8893" y="8436"/>
                  </a:lnTo>
                  <a:cubicBezTo>
                    <a:pt x="9155" y="7177"/>
                    <a:pt x="10431" y="6626"/>
                    <a:pt x="11729" y="6626"/>
                  </a:cubicBezTo>
                  <a:close/>
                  <a:moveTo>
                    <a:pt x="13380" y="13343"/>
                  </a:moveTo>
                  <a:cubicBezTo>
                    <a:pt x="13865" y="15011"/>
                    <a:pt x="14468" y="16700"/>
                    <a:pt x="15128" y="18309"/>
                  </a:cubicBezTo>
                  <a:cubicBezTo>
                    <a:pt x="15109" y="18309"/>
                    <a:pt x="15089" y="18348"/>
                    <a:pt x="15089" y="18368"/>
                  </a:cubicBezTo>
                  <a:cubicBezTo>
                    <a:pt x="15043" y="18555"/>
                    <a:pt x="14850" y="18692"/>
                    <a:pt x="14666" y="18692"/>
                  </a:cubicBezTo>
                  <a:cubicBezTo>
                    <a:pt x="14618" y="18692"/>
                    <a:pt x="14570" y="18683"/>
                    <a:pt x="14526" y="18663"/>
                  </a:cubicBezTo>
                  <a:cubicBezTo>
                    <a:pt x="14001" y="16915"/>
                    <a:pt x="13127" y="15247"/>
                    <a:pt x="12448" y="13578"/>
                  </a:cubicBezTo>
                  <a:cubicBezTo>
                    <a:pt x="12758" y="13539"/>
                    <a:pt x="13069" y="13461"/>
                    <a:pt x="13380" y="13343"/>
                  </a:cubicBezTo>
                  <a:close/>
                  <a:moveTo>
                    <a:pt x="13963" y="17897"/>
                  </a:moveTo>
                  <a:cubicBezTo>
                    <a:pt x="14098" y="18113"/>
                    <a:pt x="14215" y="18348"/>
                    <a:pt x="14351" y="18564"/>
                  </a:cubicBezTo>
                  <a:cubicBezTo>
                    <a:pt x="14312" y="18564"/>
                    <a:pt x="14293" y="18604"/>
                    <a:pt x="14312" y="18663"/>
                  </a:cubicBezTo>
                  <a:cubicBezTo>
                    <a:pt x="14420" y="18810"/>
                    <a:pt x="14575" y="18875"/>
                    <a:pt x="14734" y="18875"/>
                  </a:cubicBezTo>
                  <a:cubicBezTo>
                    <a:pt x="14975" y="18875"/>
                    <a:pt x="15221" y="18723"/>
                    <a:pt x="15303" y="18486"/>
                  </a:cubicBezTo>
                  <a:cubicBezTo>
                    <a:pt x="15313" y="18489"/>
                    <a:pt x="15323" y="18490"/>
                    <a:pt x="15334" y="18490"/>
                  </a:cubicBezTo>
                  <a:cubicBezTo>
                    <a:pt x="15404" y="18490"/>
                    <a:pt x="15475" y="18434"/>
                    <a:pt x="15458" y="18348"/>
                  </a:cubicBezTo>
                  <a:cubicBezTo>
                    <a:pt x="15400" y="18211"/>
                    <a:pt x="15381" y="18093"/>
                    <a:pt x="15323" y="17975"/>
                  </a:cubicBezTo>
                  <a:cubicBezTo>
                    <a:pt x="17142" y="18805"/>
                    <a:pt x="16143" y="21275"/>
                    <a:pt x="14462" y="21275"/>
                  </a:cubicBezTo>
                  <a:cubicBezTo>
                    <a:pt x="14313" y="21275"/>
                    <a:pt x="14159" y="21256"/>
                    <a:pt x="14001" y="21214"/>
                  </a:cubicBezTo>
                  <a:cubicBezTo>
                    <a:pt x="13186" y="20998"/>
                    <a:pt x="12583" y="20233"/>
                    <a:pt x="12836" y="19369"/>
                  </a:cubicBezTo>
                  <a:cubicBezTo>
                    <a:pt x="12972" y="18741"/>
                    <a:pt x="13457" y="18270"/>
                    <a:pt x="13963" y="17897"/>
                  </a:cubicBezTo>
                  <a:close/>
                  <a:moveTo>
                    <a:pt x="18778" y="0"/>
                  </a:moveTo>
                  <a:cubicBezTo>
                    <a:pt x="18324" y="0"/>
                    <a:pt x="17877" y="148"/>
                    <a:pt x="17517" y="467"/>
                  </a:cubicBezTo>
                  <a:cubicBezTo>
                    <a:pt x="16643" y="1114"/>
                    <a:pt x="16468" y="2331"/>
                    <a:pt x="17129" y="3195"/>
                  </a:cubicBezTo>
                  <a:cubicBezTo>
                    <a:pt x="17149" y="3234"/>
                    <a:pt x="17168" y="3234"/>
                    <a:pt x="17207" y="3234"/>
                  </a:cubicBezTo>
                  <a:cubicBezTo>
                    <a:pt x="16041" y="4333"/>
                    <a:pt x="14875" y="5492"/>
                    <a:pt x="13963" y="6787"/>
                  </a:cubicBezTo>
                  <a:cubicBezTo>
                    <a:pt x="13416" y="6446"/>
                    <a:pt x="12667" y="6268"/>
                    <a:pt x="11902" y="6268"/>
                  </a:cubicBezTo>
                  <a:cubicBezTo>
                    <a:pt x="10464" y="6268"/>
                    <a:pt x="8963" y="6895"/>
                    <a:pt x="8621" y="8240"/>
                  </a:cubicBezTo>
                  <a:cubicBezTo>
                    <a:pt x="7300" y="8043"/>
                    <a:pt x="5998" y="7788"/>
                    <a:pt x="4716" y="7415"/>
                  </a:cubicBezTo>
                  <a:cubicBezTo>
                    <a:pt x="4716" y="6375"/>
                    <a:pt x="3842" y="5531"/>
                    <a:pt x="2832" y="5492"/>
                  </a:cubicBezTo>
                  <a:cubicBezTo>
                    <a:pt x="2787" y="5488"/>
                    <a:pt x="2742" y="5487"/>
                    <a:pt x="2697" y="5487"/>
                  </a:cubicBezTo>
                  <a:cubicBezTo>
                    <a:pt x="1547" y="5487"/>
                    <a:pt x="524" y="6435"/>
                    <a:pt x="113" y="7474"/>
                  </a:cubicBezTo>
                  <a:cubicBezTo>
                    <a:pt x="-334" y="8593"/>
                    <a:pt x="618" y="9554"/>
                    <a:pt x="1667" y="9810"/>
                  </a:cubicBezTo>
                  <a:cubicBezTo>
                    <a:pt x="1885" y="9861"/>
                    <a:pt x="2107" y="9886"/>
                    <a:pt x="2329" y="9886"/>
                  </a:cubicBezTo>
                  <a:cubicBezTo>
                    <a:pt x="3209" y="9886"/>
                    <a:pt x="4072" y="9488"/>
                    <a:pt x="4600" y="8750"/>
                  </a:cubicBezTo>
                  <a:cubicBezTo>
                    <a:pt x="5863" y="9083"/>
                    <a:pt x="7145" y="9339"/>
                    <a:pt x="8427" y="9476"/>
                  </a:cubicBezTo>
                  <a:lnTo>
                    <a:pt x="8485" y="9476"/>
                  </a:lnTo>
                  <a:cubicBezTo>
                    <a:pt x="8310" y="11007"/>
                    <a:pt x="9049" y="12577"/>
                    <a:pt x="10427" y="13284"/>
                  </a:cubicBezTo>
                  <a:cubicBezTo>
                    <a:pt x="10886" y="13524"/>
                    <a:pt x="11434" y="13645"/>
                    <a:pt x="11967" y="13645"/>
                  </a:cubicBezTo>
                  <a:cubicBezTo>
                    <a:pt x="12044" y="13645"/>
                    <a:pt x="12120" y="13642"/>
                    <a:pt x="12195" y="13637"/>
                  </a:cubicBezTo>
                  <a:lnTo>
                    <a:pt x="12195" y="13657"/>
                  </a:lnTo>
                  <a:cubicBezTo>
                    <a:pt x="12700" y="14972"/>
                    <a:pt x="13224" y="16405"/>
                    <a:pt x="13904" y="17701"/>
                  </a:cubicBezTo>
                  <a:cubicBezTo>
                    <a:pt x="13147" y="18093"/>
                    <a:pt x="12486" y="18878"/>
                    <a:pt x="12486" y="19762"/>
                  </a:cubicBezTo>
                  <a:cubicBezTo>
                    <a:pt x="12467" y="20743"/>
                    <a:pt x="13322" y="21489"/>
                    <a:pt x="14234" y="21587"/>
                  </a:cubicBezTo>
                  <a:cubicBezTo>
                    <a:pt x="14314" y="21596"/>
                    <a:pt x="14391" y="21600"/>
                    <a:pt x="14468" y="21600"/>
                  </a:cubicBezTo>
                  <a:cubicBezTo>
                    <a:pt x="16512" y="21600"/>
                    <a:pt x="17556" y="18647"/>
                    <a:pt x="15478" y="17701"/>
                  </a:cubicBezTo>
                  <a:cubicBezTo>
                    <a:pt x="15452" y="17690"/>
                    <a:pt x="15427" y="17685"/>
                    <a:pt x="15404" y="17685"/>
                  </a:cubicBezTo>
                  <a:cubicBezTo>
                    <a:pt x="15342" y="17685"/>
                    <a:pt x="15293" y="17722"/>
                    <a:pt x="15264" y="17779"/>
                  </a:cubicBezTo>
                  <a:cubicBezTo>
                    <a:pt x="14779" y="16248"/>
                    <a:pt x="14196" y="14717"/>
                    <a:pt x="13555" y="13265"/>
                  </a:cubicBezTo>
                  <a:cubicBezTo>
                    <a:pt x="14234" y="12970"/>
                    <a:pt x="14817" y="12460"/>
                    <a:pt x="15206" y="11793"/>
                  </a:cubicBezTo>
                  <a:cubicBezTo>
                    <a:pt x="15983" y="10438"/>
                    <a:pt x="15711" y="8632"/>
                    <a:pt x="14720" y="7474"/>
                  </a:cubicBezTo>
                  <a:cubicBezTo>
                    <a:pt x="15905" y="6532"/>
                    <a:pt x="16954" y="5354"/>
                    <a:pt x="18023" y="4255"/>
                  </a:cubicBezTo>
                  <a:cubicBezTo>
                    <a:pt x="18299" y="4433"/>
                    <a:pt x="18599" y="4512"/>
                    <a:pt x="18897" y="4512"/>
                  </a:cubicBezTo>
                  <a:cubicBezTo>
                    <a:pt x="19584" y="4512"/>
                    <a:pt x="20266" y="4091"/>
                    <a:pt x="20645" y="3490"/>
                  </a:cubicBezTo>
                  <a:cubicBezTo>
                    <a:pt x="21266" y="2567"/>
                    <a:pt x="21130" y="1369"/>
                    <a:pt x="20315" y="604"/>
                  </a:cubicBezTo>
                  <a:cubicBezTo>
                    <a:pt x="19888" y="216"/>
                    <a:pt x="19328" y="0"/>
                    <a:pt x="18778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4" name="Google Shape;411;p28"/>
            <p:cNvSpPr/>
            <p:nvPr/>
          </p:nvSpPr>
          <p:spPr>
            <a:xfrm>
              <a:off x="3275258" y="930549"/>
              <a:ext cx="197397" cy="20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25" h="21600" fill="norm" stroke="1" extrusionOk="0">
                  <a:moveTo>
                    <a:pt x="12962" y="6610"/>
                  </a:moveTo>
                  <a:cubicBezTo>
                    <a:pt x="13083" y="6610"/>
                    <a:pt x="13198" y="6665"/>
                    <a:pt x="13290" y="6796"/>
                  </a:cubicBezTo>
                  <a:cubicBezTo>
                    <a:pt x="14504" y="8436"/>
                    <a:pt x="14412" y="11387"/>
                    <a:pt x="13290" y="13244"/>
                  </a:cubicBezTo>
                  <a:cubicBezTo>
                    <a:pt x="13192" y="13354"/>
                    <a:pt x="13086" y="13402"/>
                    <a:pt x="12983" y="13402"/>
                  </a:cubicBezTo>
                  <a:cubicBezTo>
                    <a:pt x="12675" y="13402"/>
                    <a:pt x="12401" y="12995"/>
                    <a:pt x="12539" y="12588"/>
                  </a:cubicBezTo>
                  <a:cubicBezTo>
                    <a:pt x="13476" y="10948"/>
                    <a:pt x="13381" y="9198"/>
                    <a:pt x="12445" y="7669"/>
                  </a:cubicBezTo>
                  <a:cubicBezTo>
                    <a:pt x="12161" y="7172"/>
                    <a:pt x="12581" y="6610"/>
                    <a:pt x="12962" y="6610"/>
                  </a:cubicBezTo>
                  <a:close/>
                  <a:moveTo>
                    <a:pt x="15171" y="8487"/>
                  </a:moveTo>
                  <a:cubicBezTo>
                    <a:pt x="15349" y="8487"/>
                    <a:pt x="15529" y="8570"/>
                    <a:pt x="15626" y="8764"/>
                  </a:cubicBezTo>
                  <a:cubicBezTo>
                    <a:pt x="16749" y="11059"/>
                    <a:pt x="16096" y="14448"/>
                    <a:pt x="14318" y="16088"/>
                  </a:cubicBezTo>
                  <a:cubicBezTo>
                    <a:pt x="14229" y="16188"/>
                    <a:pt x="14135" y="16229"/>
                    <a:pt x="14040" y="16229"/>
                  </a:cubicBezTo>
                  <a:cubicBezTo>
                    <a:pt x="13733" y="16229"/>
                    <a:pt x="13470" y="15767"/>
                    <a:pt x="13756" y="15432"/>
                  </a:cubicBezTo>
                  <a:cubicBezTo>
                    <a:pt x="15346" y="13682"/>
                    <a:pt x="15346" y="11387"/>
                    <a:pt x="14693" y="9198"/>
                  </a:cubicBezTo>
                  <a:cubicBezTo>
                    <a:pt x="14510" y="8774"/>
                    <a:pt x="14841" y="8487"/>
                    <a:pt x="15171" y="8487"/>
                  </a:cubicBezTo>
                  <a:close/>
                  <a:moveTo>
                    <a:pt x="8989" y="0"/>
                  </a:moveTo>
                  <a:cubicBezTo>
                    <a:pt x="2924" y="0"/>
                    <a:pt x="-2606" y="7342"/>
                    <a:pt x="1314" y="15211"/>
                  </a:cubicBezTo>
                  <a:lnTo>
                    <a:pt x="1314" y="15539"/>
                  </a:lnTo>
                  <a:cubicBezTo>
                    <a:pt x="2156" y="14776"/>
                    <a:pt x="3092" y="13793"/>
                    <a:pt x="3934" y="12809"/>
                  </a:cubicBezTo>
                  <a:cubicBezTo>
                    <a:pt x="4064" y="12729"/>
                    <a:pt x="4244" y="12653"/>
                    <a:pt x="4404" y="12653"/>
                  </a:cubicBezTo>
                  <a:cubicBezTo>
                    <a:pt x="4469" y="12653"/>
                    <a:pt x="4534" y="12667"/>
                    <a:pt x="4587" y="12698"/>
                  </a:cubicBezTo>
                  <a:cubicBezTo>
                    <a:pt x="4682" y="12588"/>
                    <a:pt x="4868" y="12481"/>
                    <a:pt x="4962" y="12481"/>
                  </a:cubicBezTo>
                  <a:cubicBezTo>
                    <a:pt x="5151" y="12422"/>
                    <a:pt x="5340" y="12398"/>
                    <a:pt x="5524" y="12398"/>
                  </a:cubicBezTo>
                  <a:cubicBezTo>
                    <a:pt x="7139" y="12398"/>
                    <a:pt x="8424" y="14438"/>
                    <a:pt x="8424" y="16305"/>
                  </a:cubicBezTo>
                  <a:cubicBezTo>
                    <a:pt x="8797" y="16523"/>
                    <a:pt x="9172" y="17179"/>
                    <a:pt x="8705" y="17617"/>
                  </a:cubicBezTo>
                  <a:lnTo>
                    <a:pt x="6085" y="20678"/>
                  </a:lnTo>
                  <a:cubicBezTo>
                    <a:pt x="7107" y="21317"/>
                    <a:pt x="8176" y="21600"/>
                    <a:pt x="9237" y="21600"/>
                  </a:cubicBezTo>
                  <a:cubicBezTo>
                    <a:pt x="12362" y="21600"/>
                    <a:pt x="15426" y="19129"/>
                    <a:pt x="17030" y="15867"/>
                  </a:cubicBezTo>
                  <a:cubicBezTo>
                    <a:pt x="18994" y="11604"/>
                    <a:pt x="18247" y="6575"/>
                    <a:pt x="15346" y="3189"/>
                  </a:cubicBezTo>
                  <a:cubicBezTo>
                    <a:pt x="13437" y="956"/>
                    <a:pt x="11178" y="0"/>
                    <a:pt x="8989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5" name="Google Shape;412;p28"/>
            <p:cNvSpPr/>
            <p:nvPr/>
          </p:nvSpPr>
          <p:spPr>
            <a:xfrm>
              <a:off x="3423594" y="1009403"/>
              <a:ext cx="28348" cy="7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fill="norm" stroke="1" extrusionOk="0">
                  <a:moveTo>
                    <a:pt x="9401" y="0"/>
                  </a:moveTo>
                  <a:cubicBezTo>
                    <a:pt x="7415" y="0"/>
                    <a:pt x="5732" y="729"/>
                    <a:pt x="6866" y="2053"/>
                  </a:cubicBezTo>
                  <a:cubicBezTo>
                    <a:pt x="11047" y="8444"/>
                    <a:pt x="11047" y="14825"/>
                    <a:pt x="871" y="19383"/>
                  </a:cubicBezTo>
                  <a:cubicBezTo>
                    <a:pt x="-964" y="20314"/>
                    <a:pt x="360" y="21600"/>
                    <a:pt x="2441" y="21600"/>
                  </a:cubicBezTo>
                  <a:cubicBezTo>
                    <a:pt x="3065" y="21600"/>
                    <a:pt x="3765" y="21485"/>
                    <a:pt x="4464" y="21207"/>
                  </a:cubicBezTo>
                  <a:cubicBezTo>
                    <a:pt x="15851" y="16649"/>
                    <a:pt x="20636" y="7226"/>
                    <a:pt x="12843" y="844"/>
                  </a:cubicBezTo>
                  <a:cubicBezTo>
                    <a:pt x="11935" y="269"/>
                    <a:pt x="10611" y="0"/>
                    <a:pt x="9401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6" name="Google Shape;413;p28"/>
            <p:cNvSpPr/>
            <p:nvPr/>
          </p:nvSpPr>
          <p:spPr>
            <a:xfrm>
              <a:off x="3408760" y="991676"/>
              <a:ext cx="19506" cy="61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10" h="21600" fill="norm" stroke="1" extrusionOk="0">
                  <a:moveTo>
                    <a:pt x="5607" y="0"/>
                  </a:moveTo>
                  <a:cubicBezTo>
                    <a:pt x="2440" y="0"/>
                    <a:pt x="-1864" y="1873"/>
                    <a:pt x="870" y="3292"/>
                  </a:cubicBezTo>
                  <a:cubicBezTo>
                    <a:pt x="9450" y="7968"/>
                    <a:pt x="10289" y="14086"/>
                    <a:pt x="1709" y="18751"/>
                  </a:cubicBezTo>
                  <a:cubicBezTo>
                    <a:pt x="-321" y="20170"/>
                    <a:pt x="3008" y="21600"/>
                    <a:pt x="5769" y="21600"/>
                  </a:cubicBezTo>
                  <a:cubicBezTo>
                    <a:pt x="6500" y="21600"/>
                    <a:pt x="7177" y="21498"/>
                    <a:pt x="7718" y="21271"/>
                  </a:cubicBezTo>
                  <a:cubicBezTo>
                    <a:pt x="18870" y="15516"/>
                    <a:pt x="19736" y="6527"/>
                    <a:pt x="7718" y="420"/>
                  </a:cubicBezTo>
                  <a:cubicBezTo>
                    <a:pt x="7177" y="125"/>
                    <a:pt x="6446" y="0"/>
                    <a:pt x="5607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7" name="Google Shape;414;p28"/>
            <p:cNvSpPr/>
            <p:nvPr/>
          </p:nvSpPr>
          <p:spPr>
            <a:xfrm>
              <a:off x="3122464" y="1060106"/>
              <a:ext cx="234346" cy="238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59" y="0"/>
                  </a:moveTo>
                  <a:cubicBezTo>
                    <a:pt x="19159" y="0"/>
                    <a:pt x="19065" y="187"/>
                    <a:pt x="19065" y="277"/>
                  </a:cubicBezTo>
                  <a:cubicBezTo>
                    <a:pt x="12490" y="6368"/>
                    <a:pt x="6669" y="13200"/>
                    <a:pt x="0" y="19198"/>
                  </a:cubicBezTo>
                  <a:cubicBezTo>
                    <a:pt x="1127" y="19845"/>
                    <a:pt x="2067" y="20676"/>
                    <a:pt x="2817" y="21600"/>
                  </a:cubicBezTo>
                  <a:cubicBezTo>
                    <a:pt x="7888" y="14491"/>
                    <a:pt x="15307" y="8493"/>
                    <a:pt x="21600" y="2492"/>
                  </a:cubicBezTo>
                  <a:cubicBezTo>
                    <a:pt x="21600" y="1108"/>
                    <a:pt x="20568" y="187"/>
                    <a:pt x="19159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8" name="Google Shape;415;p28"/>
            <p:cNvSpPr/>
            <p:nvPr/>
          </p:nvSpPr>
          <p:spPr>
            <a:xfrm>
              <a:off x="2841434" y="1258609"/>
              <a:ext cx="348397" cy="347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9" h="21600" fill="norm" stroke="1" extrusionOk="0">
                  <a:moveTo>
                    <a:pt x="8332" y="772"/>
                  </a:moveTo>
                  <a:cubicBezTo>
                    <a:pt x="8791" y="772"/>
                    <a:pt x="8733" y="1404"/>
                    <a:pt x="8332" y="1404"/>
                  </a:cubicBezTo>
                  <a:cubicBezTo>
                    <a:pt x="6732" y="1468"/>
                    <a:pt x="5189" y="1912"/>
                    <a:pt x="3762" y="3052"/>
                  </a:cubicBezTo>
                  <a:cubicBezTo>
                    <a:pt x="3749" y="3058"/>
                    <a:pt x="3735" y="3062"/>
                    <a:pt x="3720" y="3062"/>
                  </a:cubicBezTo>
                  <a:cubicBezTo>
                    <a:pt x="3601" y="3062"/>
                    <a:pt x="3437" y="2848"/>
                    <a:pt x="3591" y="2734"/>
                  </a:cubicBezTo>
                  <a:cubicBezTo>
                    <a:pt x="4962" y="1532"/>
                    <a:pt x="6618" y="772"/>
                    <a:pt x="8332" y="772"/>
                  </a:cubicBezTo>
                  <a:close/>
                  <a:moveTo>
                    <a:pt x="7692" y="2414"/>
                  </a:moveTo>
                  <a:cubicBezTo>
                    <a:pt x="7753" y="2414"/>
                    <a:pt x="7815" y="2416"/>
                    <a:pt x="7876" y="2418"/>
                  </a:cubicBezTo>
                  <a:cubicBezTo>
                    <a:pt x="8219" y="2418"/>
                    <a:pt x="8219" y="3052"/>
                    <a:pt x="7876" y="3052"/>
                  </a:cubicBezTo>
                  <a:cubicBezTo>
                    <a:pt x="7692" y="3030"/>
                    <a:pt x="7508" y="3018"/>
                    <a:pt x="7329" y="3018"/>
                  </a:cubicBezTo>
                  <a:cubicBezTo>
                    <a:pt x="5951" y="3018"/>
                    <a:pt x="4722" y="3664"/>
                    <a:pt x="3762" y="4952"/>
                  </a:cubicBezTo>
                  <a:cubicBezTo>
                    <a:pt x="3735" y="4980"/>
                    <a:pt x="3701" y="4992"/>
                    <a:pt x="3665" y="4992"/>
                  </a:cubicBezTo>
                  <a:cubicBezTo>
                    <a:pt x="3538" y="4992"/>
                    <a:pt x="3387" y="4846"/>
                    <a:pt x="3475" y="4698"/>
                  </a:cubicBezTo>
                  <a:cubicBezTo>
                    <a:pt x="4467" y="3232"/>
                    <a:pt x="6043" y="2414"/>
                    <a:pt x="7692" y="2414"/>
                  </a:cubicBezTo>
                  <a:close/>
                  <a:moveTo>
                    <a:pt x="8962" y="0"/>
                  </a:moveTo>
                  <a:cubicBezTo>
                    <a:pt x="5144" y="0"/>
                    <a:pt x="1389" y="1778"/>
                    <a:pt x="619" y="5839"/>
                  </a:cubicBezTo>
                  <a:lnTo>
                    <a:pt x="619" y="5967"/>
                  </a:lnTo>
                  <a:cubicBezTo>
                    <a:pt x="561" y="6093"/>
                    <a:pt x="561" y="6157"/>
                    <a:pt x="561" y="6219"/>
                  </a:cubicBezTo>
                  <a:cubicBezTo>
                    <a:pt x="561" y="6283"/>
                    <a:pt x="561" y="6409"/>
                    <a:pt x="505" y="6473"/>
                  </a:cubicBezTo>
                  <a:cubicBezTo>
                    <a:pt x="-868" y="11477"/>
                    <a:pt x="561" y="17304"/>
                    <a:pt x="4733" y="20154"/>
                  </a:cubicBezTo>
                  <a:cubicBezTo>
                    <a:pt x="6147" y="21146"/>
                    <a:pt x="7780" y="21600"/>
                    <a:pt x="9431" y="21600"/>
                  </a:cubicBezTo>
                  <a:cubicBezTo>
                    <a:pt x="12320" y="21600"/>
                    <a:pt x="15263" y="20212"/>
                    <a:pt x="17190" y="17874"/>
                  </a:cubicBezTo>
                  <a:cubicBezTo>
                    <a:pt x="20732" y="13757"/>
                    <a:pt x="20046" y="6917"/>
                    <a:pt x="16618" y="2988"/>
                  </a:cubicBezTo>
                  <a:cubicBezTo>
                    <a:pt x="14944" y="1076"/>
                    <a:pt x="11934" y="0"/>
                    <a:pt x="8962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9" name="Google Shape;416;p28"/>
            <p:cNvSpPr/>
            <p:nvPr/>
          </p:nvSpPr>
          <p:spPr>
            <a:xfrm>
              <a:off x="2904354" y="1271027"/>
              <a:ext cx="91015" cy="35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600" fill="norm" stroke="1" extrusionOk="0">
                  <a:moveTo>
                    <a:pt x="19594" y="0"/>
                  </a:moveTo>
                  <a:cubicBezTo>
                    <a:pt x="12603" y="0"/>
                    <a:pt x="5611" y="6754"/>
                    <a:pt x="254" y="18437"/>
                  </a:cubicBezTo>
                  <a:cubicBezTo>
                    <a:pt x="-372" y="19523"/>
                    <a:pt x="298" y="21600"/>
                    <a:pt x="783" y="21600"/>
                  </a:cubicBezTo>
                  <a:cubicBezTo>
                    <a:pt x="842" y="21600"/>
                    <a:pt x="901" y="21581"/>
                    <a:pt x="953" y="21503"/>
                  </a:cubicBezTo>
                  <a:cubicBezTo>
                    <a:pt x="6774" y="11062"/>
                    <a:pt x="13066" y="6754"/>
                    <a:pt x="19594" y="6133"/>
                  </a:cubicBezTo>
                  <a:cubicBezTo>
                    <a:pt x="21228" y="6133"/>
                    <a:pt x="21228" y="0"/>
                    <a:pt x="19594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0" name="Google Shape;417;p28"/>
            <p:cNvSpPr/>
            <p:nvPr/>
          </p:nvSpPr>
          <p:spPr>
            <a:xfrm>
              <a:off x="2902241" y="1297118"/>
              <a:ext cx="84217" cy="4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7973" y="0"/>
                  </a:moveTo>
                  <a:cubicBezTo>
                    <a:pt x="11070" y="0"/>
                    <a:pt x="4699" y="7599"/>
                    <a:pt x="41" y="19156"/>
                  </a:cubicBezTo>
                  <a:cubicBezTo>
                    <a:pt x="-160" y="20386"/>
                    <a:pt x="411" y="21600"/>
                    <a:pt x="910" y="21600"/>
                  </a:cubicBezTo>
                  <a:cubicBezTo>
                    <a:pt x="1055" y="21600"/>
                    <a:pt x="1200" y="21500"/>
                    <a:pt x="1312" y="21267"/>
                  </a:cubicBezTo>
                  <a:cubicBezTo>
                    <a:pt x="5592" y="10559"/>
                    <a:pt x="11070" y="5188"/>
                    <a:pt x="17394" y="5188"/>
                  </a:cubicBezTo>
                  <a:cubicBezTo>
                    <a:pt x="18222" y="5188"/>
                    <a:pt x="19059" y="5288"/>
                    <a:pt x="19912" y="5471"/>
                  </a:cubicBezTo>
                  <a:cubicBezTo>
                    <a:pt x="21440" y="5471"/>
                    <a:pt x="21440" y="200"/>
                    <a:pt x="19912" y="200"/>
                  </a:cubicBezTo>
                  <a:cubicBezTo>
                    <a:pt x="19260" y="67"/>
                    <a:pt x="18608" y="0"/>
                    <a:pt x="17973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1" name="Google Shape;418;p28"/>
            <p:cNvSpPr/>
            <p:nvPr/>
          </p:nvSpPr>
          <p:spPr>
            <a:xfrm>
              <a:off x="2564443" y="1303811"/>
              <a:ext cx="272753" cy="9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1480" y="0"/>
                  </a:moveTo>
                  <a:cubicBezTo>
                    <a:pt x="494" y="0"/>
                    <a:pt x="-334" y="3845"/>
                    <a:pt x="135" y="6857"/>
                  </a:cubicBezTo>
                  <a:lnTo>
                    <a:pt x="135" y="7571"/>
                  </a:lnTo>
                  <a:lnTo>
                    <a:pt x="454" y="7571"/>
                  </a:lnTo>
                  <a:cubicBezTo>
                    <a:pt x="7126" y="12798"/>
                    <a:pt x="13718" y="17319"/>
                    <a:pt x="20471" y="21360"/>
                  </a:cubicBezTo>
                  <a:lnTo>
                    <a:pt x="20629" y="21600"/>
                  </a:lnTo>
                  <a:cubicBezTo>
                    <a:pt x="20709" y="18986"/>
                    <a:pt x="21028" y="16365"/>
                    <a:pt x="21266" y="13992"/>
                  </a:cubicBezTo>
                  <a:cubicBezTo>
                    <a:pt x="21105" y="13278"/>
                    <a:pt x="20867" y="12798"/>
                    <a:pt x="21028" y="11611"/>
                  </a:cubicBezTo>
                  <a:cubicBezTo>
                    <a:pt x="14594" y="10657"/>
                    <a:pt x="8157" y="6376"/>
                    <a:pt x="2122" y="428"/>
                  </a:cubicBezTo>
                  <a:lnTo>
                    <a:pt x="2041" y="428"/>
                  </a:lnTo>
                  <a:cubicBezTo>
                    <a:pt x="1853" y="135"/>
                    <a:pt x="1665" y="0"/>
                    <a:pt x="1480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2" name="Google Shape;419;p28"/>
            <p:cNvSpPr/>
            <p:nvPr/>
          </p:nvSpPr>
          <p:spPr>
            <a:xfrm>
              <a:off x="3037916" y="1607227"/>
              <a:ext cx="140595" cy="27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13" y="0"/>
                  </a:moveTo>
                  <a:cubicBezTo>
                    <a:pt x="5165" y="477"/>
                    <a:pt x="2501" y="796"/>
                    <a:pt x="0" y="955"/>
                  </a:cubicBezTo>
                  <a:cubicBezTo>
                    <a:pt x="5477" y="7797"/>
                    <a:pt x="12520" y="14479"/>
                    <a:pt x="16746" y="21479"/>
                  </a:cubicBezTo>
                  <a:cubicBezTo>
                    <a:pt x="17102" y="21562"/>
                    <a:pt x="17488" y="21600"/>
                    <a:pt x="17878" y="21600"/>
                  </a:cubicBezTo>
                  <a:cubicBezTo>
                    <a:pt x="19361" y="21600"/>
                    <a:pt x="20913" y="21042"/>
                    <a:pt x="21289" y="20286"/>
                  </a:cubicBezTo>
                  <a:cubicBezTo>
                    <a:pt x="21289" y="20128"/>
                    <a:pt x="21442" y="20128"/>
                    <a:pt x="21600" y="20048"/>
                  </a:cubicBezTo>
                  <a:cubicBezTo>
                    <a:pt x="16123" y="13605"/>
                    <a:pt x="11423" y="6762"/>
                    <a:pt x="7513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3" name="Google Shape;420;p28"/>
            <p:cNvSpPr/>
            <p:nvPr/>
          </p:nvSpPr>
          <p:spPr>
            <a:xfrm>
              <a:off x="3055224" y="1843628"/>
              <a:ext cx="184637" cy="17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77" h="21600" fill="norm" stroke="1" extrusionOk="0">
                  <a:moveTo>
                    <a:pt x="11479" y="13257"/>
                  </a:moveTo>
                  <a:cubicBezTo>
                    <a:pt x="11836" y="13257"/>
                    <a:pt x="11999" y="13975"/>
                    <a:pt x="11595" y="14308"/>
                  </a:cubicBezTo>
                  <a:cubicBezTo>
                    <a:pt x="11136" y="14434"/>
                    <a:pt x="10860" y="14811"/>
                    <a:pt x="10584" y="15061"/>
                  </a:cubicBezTo>
                  <a:lnTo>
                    <a:pt x="10401" y="15061"/>
                  </a:lnTo>
                  <a:cubicBezTo>
                    <a:pt x="9663" y="15437"/>
                    <a:pt x="8927" y="15814"/>
                    <a:pt x="8192" y="16190"/>
                  </a:cubicBezTo>
                  <a:cubicBezTo>
                    <a:pt x="8163" y="16198"/>
                    <a:pt x="8137" y="16202"/>
                    <a:pt x="8111" y="16202"/>
                  </a:cubicBezTo>
                  <a:cubicBezTo>
                    <a:pt x="7797" y="16202"/>
                    <a:pt x="7666" y="15552"/>
                    <a:pt x="8006" y="15437"/>
                  </a:cubicBezTo>
                  <a:cubicBezTo>
                    <a:pt x="8651" y="14934"/>
                    <a:pt x="9479" y="14557"/>
                    <a:pt x="10125" y="14181"/>
                  </a:cubicBezTo>
                  <a:cubicBezTo>
                    <a:pt x="10491" y="13804"/>
                    <a:pt x="10953" y="13554"/>
                    <a:pt x="11319" y="13305"/>
                  </a:cubicBezTo>
                  <a:cubicBezTo>
                    <a:pt x="11377" y="13273"/>
                    <a:pt x="11429" y="13257"/>
                    <a:pt x="11479" y="13257"/>
                  </a:cubicBezTo>
                  <a:close/>
                  <a:moveTo>
                    <a:pt x="12862" y="14458"/>
                  </a:moveTo>
                  <a:cubicBezTo>
                    <a:pt x="13094" y="14458"/>
                    <a:pt x="13309" y="15029"/>
                    <a:pt x="13161" y="15437"/>
                  </a:cubicBezTo>
                  <a:cubicBezTo>
                    <a:pt x="11682" y="17787"/>
                    <a:pt x="9180" y="18742"/>
                    <a:pt x="6826" y="18742"/>
                  </a:cubicBezTo>
                  <a:cubicBezTo>
                    <a:pt x="6542" y="18742"/>
                    <a:pt x="6260" y="18727"/>
                    <a:pt x="5981" y="18699"/>
                  </a:cubicBezTo>
                  <a:cubicBezTo>
                    <a:pt x="5705" y="18699"/>
                    <a:pt x="5522" y="17946"/>
                    <a:pt x="5981" y="17946"/>
                  </a:cubicBezTo>
                  <a:cubicBezTo>
                    <a:pt x="6094" y="17954"/>
                    <a:pt x="6204" y="17954"/>
                    <a:pt x="6315" y="17954"/>
                  </a:cubicBezTo>
                  <a:cubicBezTo>
                    <a:pt x="8805" y="17954"/>
                    <a:pt x="10584" y="16602"/>
                    <a:pt x="12699" y="14557"/>
                  </a:cubicBezTo>
                  <a:cubicBezTo>
                    <a:pt x="12752" y="14486"/>
                    <a:pt x="12807" y="14458"/>
                    <a:pt x="12862" y="14458"/>
                  </a:cubicBezTo>
                  <a:close/>
                  <a:moveTo>
                    <a:pt x="5705" y="0"/>
                  </a:moveTo>
                  <a:cubicBezTo>
                    <a:pt x="3313" y="2509"/>
                    <a:pt x="1011" y="5521"/>
                    <a:pt x="276" y="9413"/>
                  </a:cubicBezTo>
                  <a:cubicBezTo>
                    <a:pt x="-921" y="14934"/>
                    <a:pt x="1933" y="19828"/>
                    <a:pt x="5798" y="21212"/>
                  </a:cubicBezTo>
                  <a:cubicBezTo>
                    <a:pt x="6553" y="21477"/>
                    <a:pt x="7288" y="21600"/>
                    <a:pt x="7997" y="21600"/>
                  </a:cubicBezTo>
                  <a:cubicBezTo>
                    <a:pt x="16021" y="21600"/>
                    <a:pt x="20679" y="5806"/>
                    <a:pt x="12057" y="499"/>
                  </a:cubicBezTo>
                  <a:cubicBezTo>
                    <a:pt x="12240" y="1252"/>
                    <a:pt x="12423" y="2005"/>
                    <a:pt x="12699" y="2885"/>
                  </a:cubicBezTo>
                  <a:cubicBezTo>
                    <a:pt x="12792" y="3511"/>
                    <a:pt x="12333" y="3765"/>
                    <a:pt x="11964" y="3765"/>
                  </a:cubicBezTo>
                  <a:cubicBezTo>
                    <a:pt x="11575" y="5283"/>
                    <a:pt x="10409" y="6250"/>
                    <a:pt x="9267" y="6250"/>
                  </a:cubicBezTo>
                  <a:cubicBezTo>
                    <a:pt x="8518" y="6250"/>
                    <a:pt x="7779" y="5838"/>
                    <a:pt x="7271" y="4895"/>
                  </a:cubicBezTo>
                  <a:cubicBezTo>
                    <a:pt x="7088" y="4641"/>
                    <a:pt x="7271" y="4265"/>
                    <a:pt x="7547" y="4265"/>
                  </a:cubicBezTo>
                  <a:cubicBezTo>
                    <a:pt x="6812" y="3012"/>
                    <a:pt x="6257" y="1506"/>
                    <a:pt x="570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4" name="Google Shape;421;p28"/>
            <p:cNvSpPr/>
            <p:nvPr/>
          </p:nvSpPr>
          <p:spPr>
            <a:xfrm>
              <a:off x="2401060" y="1216817"/>
              <a:ext cx="214019" cy="193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8" h="21600" fill="norm" stroke="1" extrusionOk="0">
                  <a:moveTo>
                    <a:pt x="10216" y="2567"/>
                  </a:moveTo>
                  <a:cubicBezTo>
                    <a:pt x="11300" y="2567"/>
                    <a:pt x="12390" y="2804"/>
                    <a:pt x="13387" y="3316"/>
                  </a:cubicBezTo>
                  <a:cubicBezTo>
                    <a:pt x="13914" y="3531"/>
                    <a:pt x="13527" y="4460"/>
                    <a:pt x="13092" y="4460"/>
                  </a:cubicBezTo>
                  <a:cubicBezTo>
                    <a:pt x="13066" y="4460"/>
                    <a:pt x="13043" y="4456"/>
                    <a:pt x="13020" y="4449"/>
                  </a:cubicBezTo>
                  <a:cubicBezTo>
                    <a:pt x="11880" y="3983"/>
                    <a:pt x="10813" y="3725"/>
                    <a:pt x="9744" y="3725"/>
                  </a:cubicBezTo>
                  <a:cubicBezTo>
                    <a:pt x="8735" y="3725"/>
                    <a:pt x="7727" y="3954"/>
                    <a:pt x="6651" y="4449"/>
                  </a:cubicBezTo>
                  <a:cubicBezTo>
                    <a:pt x="6625" y="4456"/>
                    <a:pt x="6602" y="4460"/>
                    <a:pt x="6578" y="4460"/>
                  </a:cubicBezTo>
                  <a:cubicBezTo>
                    <a:pt x="6258" y="4460"/>
                    <a:pt x="6121" y="3754"/>
                    <a:pt x="6465" y="3542"/>
                  </a:cubicBezTo>
                  <a:cubicBezTo>
                    <a:pt x="7581" y="2918"/>
                    <a:pt x="8893" y="2567"/>
                    <a:pt x="10216" y="2567"/>
                  </a:cubicBezTo>
                  <a:close/>
                  <a:moveTo>
                    <a:pt x="11332" y="0"/>
                  </a:moveTo>
                  <a:cubicBezTo>
                    <a:pt x="10883" y="0"/>
                    <a:pt x="10429" y="43"/>
                    <a:pt x="9974" y="136"/>
                  </a:cubicBezTo>
                  <a:cubicBezTo>
                    <a:pt x="6004" y="1043"/>
                    <a:pt x="2588" y="4904"/>
                    <a:pt x="743" y="9217"/>
                  </a:cubicBezTo>
                  <a:cubicBezTo>
                    <a:pt x="-2212" y="16484"/>
                    <a:pt x="4250" y="21482"/>
                    <a:pt x="9420" y="21593"/>
                  </a:cubicBezTo>
                  <a:cubicBezTo>
                    <a:pt x="9522" y="21596"/>
                    <a:pt x="9624" y="21600"/>
                    <a:pt x="9726" y="21600"/>
                  </a:cubicBezTo>
                  <a:cubicBezTo>
                    <a:pt x="13297" y="21600"/>
                    <a:pt x="16505" y="19686"/>
                    <a:pt x="19018" y="16484"/>
                  </a:cubicBezTo>
                  <a:cubicBezTo>
                    <a:pt x="17633" y="15918"/>
                    <a:pt x="16249" y="15462"/>
                    <a:pt x="14865" y="14896"/>
                  </a:cubicBezTo>
                  <a:cubicBezTo>
                    <a:pt x="14404" y="14781"/>
                    <a:pt x="14311" y="14100"/>
                    <a:pt x="14404" y="13648"/>
                  </a:cubicBezTo>
                  <a:cubicBezTo>
                    <a:pt x="14404" y="13648"/>
                    <a:pt x="14311" y="13648"/>
                    <a:pt x="14127" y="13534"/>
                  </a:cubicBezTo>
                  <a:cubicBezTo>
                    <a:pt x="12926" y="11831"/>
                    <a:pt x="13941" y="9217"/>
                    <a:pt x="15418" y="8425"/>
                  </a:cubicBezTo>
                  <a:cubicBezTo>
                    <a:pt x="15418" y="7934"/>
                    <a:pt x="15695" y="7357"/>
                    <a:pt x="16127" y="7357"/>
                  </a:cubicBezTo>
                  <a:cubicBezTo>
                    <a:pt x="16197" y="7357"/>
                    <a:pt x="16266" y="7371"/>
                    <a:pt x="16342" y="7403"/>
                  </a:cubicBezTo>
                  <a:cubicBezTo>
                    <a:pt x="17357" y="7855"/>
                    <a:pt x="18280" y="8310"/>
                    <a:pt x="19388" y="8651"/>
                  </a:cubicBezTo>
                  <a:cubicBezTo>
                    <a:pt x="19056" y="3546"/>
                    <a:pt x="15363" y="0"/>
                    <a:pt x="11332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422;p28"/>
            <p:cNvSpPr/>
            <p:nvPr/>
          </p:nvSpPr>
          <p:spPr>
            <a:xfrm>
              <a:off x="2470204" y="1239852"/>
              <a:ext cx="80993" cy="17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600" fill="norm" stroke="1" extrusionOk="0">
                  <a:moveTo>
                    <a:pt x="11082" y="0"/>
                  </a:moveTo>
                  <a:cubicBezTo>
                    <a:pt x="7372" y="0"/>
                    <a:pt x="3694" y="4002"/>
                    <a:pt x="564" y="11106"/>
                  </a:cubicBezTo>
                  <a:cubicBezTo>
                    <a:pt x="-392" y="14699"/>
                    <a:pt x="-24" y="21600"/>
                    <a:pt x="858" y="21600"/>
                  </a:cubicBezTo>
                  <a:cubicBezTo>
                    <a:pt x="932" y="21600"/>
                    <a:pt x="1006" y="21559"/>
                    <a:pt x="1087" y="21437"/>
                  </a:cubicBezTo>
                  <a:cubicBezTo>
                    <a:pt x="3890" y="16210"/>
                    <a:pt x="6530" y="14087"/>
                    <a:pt x="9162" y="14087"/>
                  </a:cubicBezTo>
                  <a:cubicBezTo>
                    <a:pt x="12357" y="14087"/>
                    <a:pt x="15536" y="17190"/>
                    <a:pt x="18944" y="21437"/>
                  </a:cubicBezTo>
                  <a:cubicBezTo>
                    <a:pt x="19010" y="21518"/>
                    <a:pt x="19075" y="21559"/>
                    <a:pt x="19140" y="21559"/>
                  </a:cubicBezTo>
                  <a:cubicBezTo>
                    <a:pt x="20342" y="21559"/>
                    <a:pt x="21208" y="10984"/>
                    <a:pt x="19974" y="8534"/>
                  </a:cubicBezTo>
                  <a:cubicBezTo>
                    <a:pt x="17179" y="2695"/>
                    <a:pt x="14122" y="0"/>
                    <a:pt x="11082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423;p28"/>
            <p:cNvSpPr/>
            <p:nvPr/>
          </p:nvSpPr>
          <p:spPr>
            <a:xfrm>
              <a:off x="3118388" y="1961411"/>
              <a:ext cx="83086" cy="34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19951" y="0"/>
                  </a:moveTo>
                  <a:cubicBezTo>
                    <a:pt x="19837" y="0"/>
                    <a:pt x="19723" y="61"/>
                    <a:pt x="19617" y="243"/>
                  </a:cubicBezTo>
                  <a:cubicBezTo>
                    <a:pt x="13895" y="9506"/>
                    <a:pt x="8654" y="17575"/>
                    <a:pt x="1579" y="17575"/>
                  </a:cubicBezTo>
                  <a:cubicBezTo>
                    <a:pt x="1318" y="17575"/>
                    <a:pt x="1049" y="17555"/>
                    <a:pt x="772" y="17535"/>
                  </a:cubicBezTo>
                  <a:cubicBezTo>
                    <a:pt x="658" y="17393"/>
                    <a:pt x="560" y="17333"/>
                    <a:pt x="470" y="17333"/>
                  </a:cubicBezTo>
                  <a:cubicBezTo>
                    <a:pt x="-247" y="17333"/>
                    <a:pt x="-141" y="21378"/>
                    <a:pt x="772" y="21378"/>
                  </a:cubicBezTo>
                  <a:cubicBezTo>
                    <a:pt x="1497" y="21519"/>
                    <a:pt x="2247" y="21600"/>
                    <a:pt x="3013" y="21600"/>
                  </a:cubicBezTo>
                  <a:cubicBezTo>
                    <a:pt x="9330" y="21600"/>
                    <a:pt x="16764" y="16726"/>
                    <a:pt x="20913" y="4733"/>
                  </a:cubicBezTo>
                  <a:cubicBezTo>
                    <a:pt x="21353" y="3074"/>
                    <a:pt x="20652" y="0"/>
                    <a:pt x="19951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424;p28"/>
            <p:cNvSpPr/>
            <p:nvPr/>
          </p:nvSpPr>
          <p:spPr>
            <a:xfrm>
              <a:off x="3138019" y="1951244"/>
              <a:ext cx="46914" cy="2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fill="norm" stroke="1" extrusionOk="0">
                  <a:moveTo>
                    <a:pt x="18236" y="0"/>
                  </a:moveTo>
                  <a:cubicBezTo>
                    <a:pt x="17986" y="0"/>
                    <a:pt x="17722" y="121"/>
                    <a:pt x="17459" y="364"/>
                  </a:cubicBezTo>
                  <a:cubicBezTo>
                    <a:pt x="16141" y="2275"/>
                    <a:pt x="13949" y="4187"/>
                    <a:pt x="10869" y="5157"/>
                  </a:cubicBezTo>
                  <a:cubicBezTo>
                    <a:pt x="7789" y="9010"/>
                    <a:pt x="3836" y="11892"/>
                    <a:pt x="770" y="14774"/>
                  </a:cubicBezTo>
                  <a:cubicBezTo>
                    <a:pt x="-451" y="16534"/>
                    <a:pt x="-174" y="21600"/>
                    <a:pt x="1269" y="21600"/>
                  </a:cubicBezTo>
                  <a:cubicBezTo>
                    <a:pt x="1380" y="21600"/>
                    <a:pt x="1505" y="21570"/>
                    <a:pt x="1644" y="21479"/>
                  </a:cubicBezTo>
                  <a:cubicBezTo>
                    <a:pt x="5598" y="18597"/>
                    <a:pt x="8677" y="14774"/>
                    <a:pt x="12187" y="12833"/>
                  </a:cubicBezTo>
                  <a:lnTo>
                    <a:pt x="13061" y="12833"/>
                  </a:lnTo>
                  <a:cubicBezTo>
                    <a:pt x="15267" y="11892"/>
                    <a:pt x="17015" y="9010"/>
                    <a:pt x="19221" y="8039"/>
                  </a:cubicBezTo>
                  <a:cubicBezTo>
                    <a:pt x="21149" y="5491"/>
                    <a:pt x="20025" y="0"/>
                    <a:pt x="18236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425;p28"/>
            <p:cNvSpPr/>
            <p:nvPr/>
          </p:nvSpPr>
          <p:spPr>
            <a:xfrm>
              <a:off x="8265289" y="966260"/>
              <a:ext cx="1269391" cy="237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1600" fill="norm" stroke="1" extrusionOk="0">
                  <a:moveTo>
                    <a:pt x="12051" y="1039"/>
                  </a:moveTo>
                  <a:cubicBezTo>
                    <a:pt x="13133" y="1261"/>
                    <a:pt x="14231" y="1465"/>
                    <a:pt x="15329" y="1660"/>
                  </a:cubicBezTo>
                  <a:cubicBezTo>
                    <a:pt x="15878" y="1752"/>
                    <a:pt x="16410" y="1854"/>
                    <a:pt x="16959" y="1947"/>
                  </a:cubicBezTo>
                  <a:cubicBezTo>
                    <a:pt x="17125" y="1966"/>
                    <a:pt x="18407" y="2133"/>
                    <a:pt x="18872" y="2197"/>
                  </a:cubicBezTo>
                  <a:cubicBezTo>
                    <a:pt x="18822" y="2216"/>
                    <a:pt x="18806" y="2244"/>
                    <a:pt x="18806" y="2281"/>
                  </a:cubicBezTo>
                  <a:lnTo>
                    <a:pt x="18806" y="2318"/>
                  </a:lnTo>
                  <a:cubicBezTo>
                    <a:pt x="18806" y="2355"/>
                    <a:pt x="18872" y="2373"/>
                    <a:pt x="18939" y="2373"/>
                  </a:cubicBezTo>
                  <a:cubicBezTo>
                    <a:pt x="18889" y="2447"/>
                    <a:pt x="18856" y="2503"/>
                    <a:pt x="18806" y="2568"/>
                  </a:cubicBezTo>
                  <a:cubicBezTo>
                    <a:pt x="16460" y="2197"/>
                    <a:pt x="14164" y="1734"/>
                    <a:pt x="11885" y="1271"/>
                  </a:cubicBezTo>
                  <a:cubicBezTo>
                    <a:pt x="11952" y="1197"/>
                    <a:pt x="11985" y="1122"/>
                    <a:pt x="12051" y="1039"/>
                  </a:cubicBezTo>
                  <a:close/>
                  <a:moveTo>
                    <a:pt x="11802" y="1373"/>
                  </a:moveTo>
                  <a:cubicBezTo>
                    <a:pt x="14015" y="1938"/>
                    <a:pt x="16344" y="2364"/>
                    <a:pt x="18706" y="2725"/>
                  </a:cubicBezTo>
                  <a:cubicBezTo>
                    <a:pt x="18473" y="3050"/>
                    <a:pt x="18207" y="3365"/>
                    <a:pt x="17891" y="3662"/>
                  </a:cubicBezTo>
                  <a:cubicBezTo>
                    <a:pt x="15728" y="3207"/>
                    <a:pt x="13565" y="2725"/>
                    <a:pt x="11353" y="2327"/>
                  </a:cubicBezTo>
                  <a:cubicBezTo>
                    <a:pt x="11453" y="2003"/>
                    <a:pt x="11585" y="1678"/>
                    <a:pt x="11802" y="1373"/>
                  </a:cubicBezTo>
                  <a:close/>
                  <a:moveTo>
                    <a:pt x="11370" y="2420"/>
                  </a:moveTo>
                  <a:cubicBezTo>
                    <a:pt x="13466" y="2920"/>
                    <a:pt x="15628" y="3337"/>
                    <a:pt x="17774" y="3791"/>
                  </a:cubicBezTo>
                  <a:lnTo>
                    <a:pt x="17525" y="3995"/>
                  </a:lnTo>
                  <a:cubicBezTo>
                    <a:pt x="15445" y="3569"/>
                    <a:pt x="13383" y="3124"/>
                    <a:pt x="11303" y="2725"/>
                  </a:cubicBezTo>
                  <a:cubicBezTo>
                    <a:pt x="11320" y="2614"/>
                    <a:pt x="11336" y="2522"/>
                    <a:pt x="11370" y="2420"/>
                  </a:cubicBezTo>
                  <a:close/>
                  <a:moveTo>
                    <a:pt x="11286" y="2846"/>
                  </a:moveTo>
                  <a:cubicBezTo>
                    <a:pt x="13283" y="3291"/>
                    <a:pt x="15312" y="3708"/>
                    <a:pt x="17325" y="4125"/>
                  </a:cubicBezTo>
                  <a:cubicBezTo>
                    <a:pt x="16959" y="4412"/>
                    <a:pt x="16543" y="4681"/>
                    <a:pt x="16077" y="4922"/>
                  </a:cubicBezTo>
                  <a:cubicBezTo>
                    <a:pt x="14547" y="4625"/>
                    <a:pt x="13033" y="4329"/>
                    <a:pt x="11469" y="4041"/>
                  </a:cubicBezTo>
                  <a:cubicBezTo>
                    <a:pt x="11320" y="3652"/>
                    <a:pt x="11253" y="3245"/>
                    <a:pt x="11286" y="2846"/>
                  </a:cubicBezTo>
                  <a:close/>
                  <a:moveTo>
                    <a:pt x="11536" y="4171"/>
                  </a:moveTo>
                  <a:cubicBezTo>
                    <a:pt x="12983" y="4477"/>
                    <a:pt x="14447" y="4755"/>
                    <a:pt x="15895" y="5033"/>
                  </a:cubicBezTo>
                  <a:cubicBezTo>
                    <a:pt x="15745" y="5098"/>
                    <a:pt x="15628" y="5154"/>
                    <a:pt x="15479" y="5228"/>
                  </a:cubicBezTo>
                  <a:cubicBezTo>
                    <a:pt x="14214" y="4996"/>
                    <a:pt x="12950" y="4764"/>
                    <a:pt x="11702" y="4496"/>
                  </a:cubicBezTo>
                  <a:cubicBezTo>
                    <a:pt x="11635" y="4394"/>
                    <a:pt x="11569" y="4273"/>
                    <a:pt x="11536" y="4171"/>
                  </a:cubicBezTo>
                  <a:close/>
                  <a:moveTo>
                    <a:pt x="11785" y="4625"/>
                  </a:moveTo>
                  <a:cubicBezTo>
                    <a:pt x="12900" y="4922"/>
                    <a:pt x="14081" y="5163"/>
                    <a:pt x="15295" y="5320"/>
                  </a:cubicBezTo>
                  <a:cubicBezTo>
                    <a:pt x="14580" y="5617"/>
                    <a:pt x="13832" y="5895"/>
                    <a:pt x="13000" y="6117"/>
                  </a:cubicBezTo>
                  <a:cubicBezTo>
                    <a:pt x="12534" y="5635"/>
                    <a:pt x="12084" y="5144"/>
                    <a:pt x="11785" y="4625"/>
                  </a:cubicBezTo>
                  <a:close/>
                  <a:moveTo>
                    <a:pt x="19637" y="1678"/>
                  </a:moveTo>
                  <a:cubicBezTo>
                    <a:pt x="19804" y="1688"/>
                    <a:pt x="19970" y="1706"/>
                    <a:pt x="20120" y="1734"/>
                  </a:cubicBezTo>
                  <a:cubicBezTo>
                    <a:pt x="20186" y="1762"/>
                    <a:pt x="20270" y="1790"/>
                    <a:pt x="20320" y="1808"/>
                  </a:cubicBezTo>
                  <a:cubicBezTo>
                    <a:pt x="19288" y="3977"/>
                    <a:pt x="16959" y="5524"/>
                    <a:pt x="13665" y="6748"/>
                  </a:cubicBezTo>
                  <a:cubicBezTo>
                    <a:pt x="13482" y="6571"/>
                    <a:pt x="13316" y="6395"/>
                    <a:pt x="13133" y="6219"/>
                  </a:cubicBezTo>
                  <a:cubicBezTo>
                    <a:pt x="16576" y="5524"/>
                    <a:pt x="19039" y="3708"/>
                    <a:pt x="19637" y="1715"/>
                  </a:cubicBezTo>
                  <a:lnTo>
                    <a:pt x="19637" y="1678"/>
                  </a:lnTo>
                  <a:close/>
                  <a:moveTo>
                    <a:pt x="12334" y="7229"/>
                  </a:moveTo>
                  <a:cubicBezTo>
                    <a:pt x="12917" y="7776"/>
                    <a:pt x="13482" y="8341"/>
                    <a:pt x="13898" y="8907"/>
                  </a:cubicBezTo>
                  <a:cubicBezTo>
                    <a:pt x="12251" y="8666"/>
                    <a:pt x="10654" y="8314"/>
                    <a:pt x="9007" y="8082"/>
                  </a:cubicBezTo>
                  <a:cubicBezTo>
                    <a:pt x="9922" y="7665"/>
                    <a:pt x="11036" y="7378"/>
                    <a:pt x="12234" y="7266"/>
                  </a:cubicBezTo>
                  <a:cubicBezTo>
                    <a:pt x="12284" y="7266"/>
                    <a:pt x="12318" y="7248"/>
                    <a:pt x="12334" y="7229"/>
                  </a:cubicBezTo>
                  <a:close/>
                  <a:moveTo>
                    <a:pt x="8907" y="8128"/>
                  </a:moveTo>
                  <a:cubicBezTo>
                    <a:pt x="8907" y="8128"/>
                    <a:pt x="8907" y="8147"/>
                    <a:pt x="8924" y="8147"/>
                  </a:cubicBezTo>
                  <a:cubicBezTo>
                    <a:pt x="10504" y="8573"/>
                    <a:pt x="12301" y="8823"/>
                    <a:pt x="13998" y="9074"/>
                  </a:cubicBezTo>
                  <a:lnTo>
                    <a:pt x="14031" y="9074"/>
                  </a:lnTo>
                  <a:lnTo>
                    <a:pt x="14214" y="9379"/>
                  </a:lnTo>
                  <a:cubicBezTo>
                    <a:pt x="12284" y="9036"/>
                    <a:pt x="10321" y="8712"/>
                    <a:pt x="8375" y="8406"/>
                  </a:cubicBezTo>
                  <a:cubicBezTo>
                    <a:pt x="8541" y="8304"/>
                    <a:pt x="8708" y="8211"/>
                    <a:pt x="8907" y="8128"/>
                  </a:cubicBezTo>
                  <a:close/>
                  <a:moveTo>
                    <a:pt x="8292" y="8471"/>
                  </a:moveTo>
                  <a:cubicBezTo>
                    <a:pt x="8292" y="8480"/>
                    <a:pt x="8308" y="8489"/>
                    <a:pt x="8325" y="8489"/>
                  </a:cubicBezTo>
                  <a:cubicBezTo>
                    <a:pt x="10305" y="8860"/>
                    <a:pt x="12301" y="9213"/>
                    <a:pt x="14297" y="9537"/>
                  </a:cubicBezTo>
                  <a:cubicBezTo>
                    <a:pt x="14563" y="10065"/>
                    <a:pt x="14646" y="10612"/>
                    <a:pt x="14447" y="11140"/>
                  </a:cubicBezTo>
                  <a:cubicBezTo>
                    <a:pt x="11902" y="10788"/>
                    <a:pt x="9390" y="10389"/>
                    <a:pt x="6878" y="10009"/>
                  </a:cubicBezTo>
                  <a:cubicBezTo>
                    <a:pt x="6865" y="10008"/>
                    <a:pt x="6854" y="10007"/>
                    <a:pt x="6844" y="10007"/>
                  </a:cubicBezTo>
                  <a:cubicBezTo>
                    <a:pt x="6795" y="10007"/>
                    <a:pt x="6758" y="10024"/>
                    <a:pt x="6745" y="10047"/>
                  </a:cubicBezTo>
                  <a:cubicBezTo>
                    <a:pt x="6728" y="10065"/>
                    <a:pt x="6745" y="10111"/>
                    <a:pt x="6811" y="10121"/>
                  </a:cubicBezTo>
                  <a:cubicBezTo>
                    <a:pt x="9290" y="10602"/>
                    <a:pt x="11819" y="10982"/>
                    <a:pt x="14381" y="11297"/>
                  </a:cubicBezTo>
                  <a:lnTo>
                    <a:pt x="14397" y="11297"/>
                  </a:lnTo>
                  <a:cubicBezTo>
                    <a:pt x="14364" y="11390"/>
                    <a:pt x="14297" y="11483"/>
                    <a:pt x="14231" y="11575"/>
                  </a:cubicBezTo>
                  <a:cubicBezTo>
                    <a:pt x="14231" y="11557"/>
                    <a:pt x="14214" y="11557"/>
                    <a:pt x="14214" y="11557"/>
                  </a:cubicBezTo>
                  <a:cubicBezTo>
                    <a:pt x="11635" y="11223"/>
                    <a:pt x="9090" y="10834"/>
                    <a:pt x="6545" y="10436"/>
                  </a:cubicBezTo>
                  <a:cubicBezTo>
                    <a:pt x="6578" y="10297"/>
                    <a:pt x="6645" y="10158"/>
                    <a:pt x="6711" y="10019"/>
                  </a:cubicBezTo>
                  <a:cubicBezTo>
                    <a:pt x="6728" y="10000"/>
                    <a:pt x="6728" y="9963"/>
                    <a:pt x="6745" y="9935"/>
                  </a:cubicBezTo>
                  <a:cubicBezTo>
                    <a:pt x="7060" y="9379"/>
                    <a:pt x="7593" y="8888"/>
                    <a:pt x="8292" y="8471"/>
                  </a:cubicBezTo>
                  <a:close/>
                  <a:moveTo>
                    <a:pt x="6495" y="10528"/>
                  </a:moveTo>
                  <a:cubicBezTo>
                    <a:pt x="8990" y="10992"/>
                    <a:pt x="11552" y="11353"/>
                    <a:pt x="14114" y="11687"/>
                  </a:cubicBezTo>
                  <a:cubicBezTo>
                    <a:pt x="14031" y="11789"/>
                    <a:pt x="13915" y="11909"/>
                    <a:pt x="13798" y="12011"/>
                  </a:cubicBezTo>
                  <a:cubicBezTo>
                    <a:pt x="13299" y="12456"/>
                    <a:pt x="12667" y="12826"/>
                    <a:pt x="11968" y="13151"/>
                  </a:cubicBezTo>
                  <a:cubicBezTo>
                    <a:pt x="11935" y="13132"/>
                    <a:pt x="11918" y="13123"/>
                    <a:pt x="11902" y="13123"/>
                  </a:cubicBezTo>
                  <a:cubicBezTo>
                    <a:pt x="10138" y="12854"/>
                    <a:pt x="8408" y="12512"/>
                    <a:pt x="6661" y="12187"/>
                  </a:cubicBezTo>
                  <a:cubicBezTo>
                    <a:pt x="6412" y="11640"/>
                    <a:pt x="6345" y="11084"/>
                    <a:pt x="6495" y="10528"/>
                  </a:cubicBezTo>
                  <a:close/>
                  <a:moveTo>
                    <a:pt x="6711" y="12280"/>
                  </a:moveTo>
                  <a:cubicBezTo>
                    <a:pt x="8325" y="12687"/>
                    <a:pt x="10055" y="12975"/>
                    <a:pt x="11785" y="13225"/>
                  </a:cubicBezTo>
                  <a:cubicBezTo>
                    <a:pt x="11669" y="13271"/>
                    <a:pt x="11552" y="13318"/>
                    <a:pt x="11453" y="13364"/>
                  </a:cubicBezTo>
                  <a:cubicBezTo>
                    <a:pt x="11453" y="13364"/>
                    <a:pt x="11419" y="13364"/>
                    <a:pt x="11419" y="13355"/>
                  </a:cubicBezTo>
                  <a:cubicBezTo>
                    <a:pt x="9822" y="13179"/>
                    <a:pt x="8342" y="12891"/>
                    <a:pt x="6844" y="12548"/>
                  </a:cubicBezTo>
                  <a:cubicBezTo>
                    <a:pt x="6795" y="12456"/>
                    <a:pt x="6745" y="12373"/>
                    <a:pt x="6711" y="12280"/>
                  </a:cubicBezTo>
                  <a:close/>
                  <a:moveTo>
                    <a:pt x="6911" y="12687"/>
                  </a:moveTo>
                  <a:cubicBezTo>
                    <a:pt x="8258" y="13068"/>
                    <a:pt x="9722" y="13308"/>
                    <a:pt x="11203" y="13475"/>
                  </a:cubicBezTo>
                  <a:cubicBezTo>
                    <a:pt x="10388" y="13781"/>
                    <a:pt x="9489" y="14059"/>
                    <a:pt x="8558" y="14328"/>
                  </a:cubicBezTo>
                  <a:cubicBezTo>
                    <a:pt x="7876" y="13837"/>
                    <a:pt x="7294" y="13271"/>
                    <a:pt x="6911" y="12687"/>
                  </a:cubicBezTo>
                  <a:close/>
                  <a:moveTo>
                    <a:pt x="11619" y="6534"/>
                  </a:moveTo>
                  <a:cubicBezTo>
                    <a:pt x="11802" y="6692"/>
                    <a:pt x="11968" y="6868"/>
                    <a:pt x="12151" y="7044"/>
                  </a:cubicBezTo>
                  <a:cubicBezTo>
                    <a:pt x="12151" y="7044"/>
                    <a:pt x="12134" y="7044"/>
                    <a:pt x="12084" y="7062"/>
                  </a:cubicBezTo>
                  <a:cubicBezTo>
                    <a:pt x="5763" y="7619"/>
                    <a:pt x="4399" y="12011"/>
                    <a:pt x="8342" y="14402"/>
                  </a:cubicBezTo>
                  <a:cubicBezTo>
                    <a:pt x="7959" y="14504"/>
                    <a:pt x="7559" y="14615"/>
                    <a:pt x="7160" y="14726"/>
                  </a:cubicBezTo>
                  <a:cubicBezTo>
                    <a:pt x="5730" y="13160"/>
                    <a:pt x="4282" y="11649"/>
                    <a:pt x="5247" y="9843"/>
                  </a:cubicBezTo>
                  <a:cubicBezTo>
                    <a:pt x="6112" y="8147"/>
                    <a:pt x="8758" y="7387"/>
                    <a:pt x="11453" y="6710"/>
                  </a:cubicBezTo>
                  <a:cubicBezTo>
                    <a:pt x="11569" y="6673"/>
                    <a:pt x="11569" y="6599"/>
                    <a:pt x="11502" y="6544"/>
                  </a:cubicBezTo>
                  <a:cubicBezTo>
                    <a:pt x="11552" y="6534"/>
                    <a:pt x="11569" y="6534"/>
                    <a:pt x="11619" y="6534"/>
                  </a:cubicBezTo>
                  <a:close/>
                  <a:moveTo>
                    <a:pt x="7843" y="15430"/>
                  </a:moveTo>
                  <a:cubicBezTo>
                    <a:pt x="7826" y="15449"/>
                    <a:pt x="7843" y="15477"/>
                    <a:pt x="7876" y="15495"/>
                  </a:cubicBezTo>
                  <a:cubicBezTo>
                    <a:pt x="8342" y="15903"/>
                    <a:pt x="8724" y="16283"/>
                    <a:pt x="8990" y="16691"/>
                  </a:cubicBezTo>
                  <a:cubicBezTo>
                    <a:pt x="7793" y="16515"/>
                    <a:pt x="6578" y="16367"/>
                    <a:pt x="5347" y="16237"/>
                  </a:cubicBezTo>
                  <a:cubicBezTo>
                    <a:pt x="6162" y="15931"/>
                    <a:pt x="7010" y="15662"/>
                    <a:pt x="7843" y="15430"/>
                  </a:cubicBezTo>
                  <a:close/>
                  <a:moveTo>
                    <a:pt x="5164" y="16283"/>
                  </a:moveTo>
                  <a:cubicBezTo>
                    <a:pt x="6412" y="16487"/>
                    <a:pt x="7659" y="16672"/>
                    <a:pt x="8924" y="16821"/>
                  </a:cubicBezTo>
                  <a:cubicBezTo>
                    <a:pt x="8936" y="16823"/>
                    <a:pt x="8950" y="16824"/>
                    <a:pt x="8963" y="16824"/>
                  </a:cubicBezTo>
                  <a:cubicBezTo>
                    <a:pt x="9004" y="16824"/>
                    <a:pt x="9044" y="16814"/>
                    <a:pt x="9057" y="16793"/>
                  </a:cubicBezTo>
                  <a:cubicBezTo>
                    <a:pt x="9123" y="16876"/>
                    <a:pt x="9157" y="16950"/>
                    <a:pt x="9207" y="17024"/>
                  </a:cubicBezTo>
                  <a:cubicBezTo>
                    <a:pt x="7709" y="16867"/>
                    <a:pt x="6229" y="16672"/>
                    <a:pt x="4715" y="16459"/>
                  </a:cubicBezTo>
                  <a:cubicBezTo>
                    <a:pt x="4848" y="16404"/>
                    <a:pt x="5014" y="16348"/>
                    <a:pt x="5164" y="16283"/>
                  </a:cubicBezTo>
                  <a:close/>
                  <a:moveTo>
                    <a:pt x="4565" y="16552"/>
                  </a:moveTo>
                  <a:cubicBezTo>
                    <a:pt x="6095" y="16830"/>
                    <a:pt x="7709" y="17024"/>
                    <a:pt x="9307" y="17191"/>
                  </a:cubicBezTo>
                  <a:cubicBezTo>
                    <a:pt x="9473" y="17553"/>
                    <a:pt x="9572" y="17933"/>
                    <a:pt x="9572" y="18359"/>
                  </a:cubicBezTo>
                  <a:lnTo>
                    <a:pt x="9572" y="18479"/>
                  </a:lnTo>
                  <a:cubicBezTo>
                    <a:pt x="7294" y="18192"/>
                    <a:pt x="5047" y="17831"/>
                    <a:pt x="2769" y="17553"/>
                  </a:cubicBezTo>
                  <a:cubicBezTo>
                    <a:pt x="3268" y="17182"/>
                    <a:pt x="3866" y="16858"/>
                    <a:pt x="4565" y="16552"/>
                  </a:cubicBezTo>
                  <a:close/>
                  <a:moveTo>
                    <a:pt x="2685" y="17608"/>
                  </a:moveTo>
                  <a:cubicBezTo>
                    <a:pt x="4898" y="18081"/>
                    <a:pt x="7260" y="18368"/>
                    <a:pt x="9572" y="18628"/>
                  </a:cubicBezTo>
                  <a:lnTo>
                    <a:pt x="9572" y="18785"/>
                  </a:lnTo>
                  <a:cubicBezTo>
                    <a:pt x="7160" y="18507"/>
                    <a:pt x="4798" y="18201"/>
                    <a:pt x="2419" y="17877"/>
                  </a:cubicBezTo>
                  <a:lnTo>
                    <a:pt x="2369" y="17877"/>
                  </a:lnTo>
                  <a:cubicBezTo>
                    <a:pt x="2452" y="17784"/>
                    <a:pt x="2585" y="17701"/>
                    <a:pt x="2685" y="17608"/>
                  </a:cubicBezTo>
                  <a:close/>
                  <a:moveTo>
                    <a:pt x="2269" y="17942"/>
                  </a:moveTo>
                  <a:cubicBezTo>
                    <a:pt x="2303" y="17970"/>
                    <a:pt x="2303" y="17979"/>
                    <a:pt x="2336" y="17979"/>
                  </a:cubicBezTo>
                  <a:cubicBezTo>
                    <a:pt x="4665" y="18405"/>
                    <a:pt x="7127" y="18720"/>
                    <a:pt x="9556" y="18924"/>
                  </a:cubicBezTo>
                  <a:cubicBezTo>
                    <a:pt x="9539" y="19276"/>
                    <a:pt x="9489" y="19619"/>
                    <a:pt x="9406" y="19971"/>
                  </a:cubicBezTo>
                  <a:cubicBezTo>
                    <a:pt x="6811" y="19656"/>
                    <a:pt x="4233" y="19295"/>
                    <a:pt x="1587" y="19072"/>
                  </a:cubicBezTo>
                  <a:cubicBezTo>
                    <a:pt x="1671" y="18665"/>
                    <a:pt x="1920" y="18294"/>
                    <a:pt x="2269" y="17942"/>
                  </a:cubicBezTo>
                  <a:close/>
                  <a:moveTo>
                    <a:pt x="1587" y="19156"/>
                  </a:moveTo>
                  <a:cubicBezTo>
                    <a:pt x="4149" y="19545"/>
                    <a:pt x="6761" y="19814"/>
                    <a:pt x="9373" y="20120"/>
                  </a:cubicBezTo>
                  <a:cubicBezTo>
                    <a:pt x="9340" y="20194"/>
                    <a:pt x="9307" y="20268"/>
                    <a:pt x="9290" y="20342"/>
                  </a:cubicBezTo>
                  <a:cubicBezTo>
                    <a:pt x="6711" y="20110"/>
                    <a:pt x="4149" y="19619"/>
                    <a:pt x="1571" y="19480"/>
                  </a:cubicBezTo>
                  <a:cubicBezTo>
                    <a:pt x="1571" y="19369"/>
                    <a:pt x="1571" y="19267"/>
                    <a:pt x="1587" y="19156"/>
                  </a:cubicBezTo>
                  <a:close/>
                  <a:moveTo>
                    <a:pt x="11735" y="131"/>
                  </a:moveTo>
                  <a:cubicBezTo>
                    <a:pt x="12001" y="149"/>
                    <a:pt x="12234" y="251"/>
                    <a:pt x="12318" y="409"/>
                  </a:cubicBezTo>
                  <a:cubicBezTo>
                    <a:pt x="12251" y="409"/>
                    <a:pt x="12151" y="418"/>
                    <a:pt x="12118" y="464"/>
                  </a:cubicBezTo>
                  <a:cubicBezTo>
                    <a:pt x="10238" y="2262"/>
                    <a:pt x="10704" y="4171"/>
                    <a:pt x="12368" y="5950"/>
                  </a:cubicBezTo>
                  <a:cubicBezTo>
                    <a:pt x="14247" y="7961"/>
                    <a:pt x="17458" y="10343"/>
                    <a:pt x="14630" y="12576"/>
                  </a:cubicBezTo>
                  <a:cubicBezTo>
                    <a:pt x="12318" y="14402"/>
                    <a:pt x="8092" y="14865"/>
                    <a:pt x="4931" y="16051"/>
                  </a:cubicBezTo>
                  <a:cubicBezTo>
                    <a:pt x="2502" y="16969"/>
                    <a:pt x="356" y="18646"/>
                    <a:pt x="1487" y="20333"/>
                  </a:cubicBezTo>
                  <a:cubicBezTo>
                    <a:pt x="1356" y="20391"/>
                    <a:pt x="1196" y="20427"/>
                    <a:pt x="1039" y="20427"/>
                  </a:cubicBezTo>
                  <a:cubicBezTo>
                    <a:pt x="897" y="20427"/>
                    <a:pt x="757" y="20399"/>
                    <a:pt x="639" y="20333"/>
                  </a:cubicBezTo>
                  <a:cubicBezTo>
                    <a:pt x="606" y="20314"/>
                    <a:pt x="589" y="20314"/>
                    <a:pt x="572" y="20314"/>
                  </a:cubicBezTo>
                  <a:cubicBezTo>
                    <a:pt x="-492" y="17849"/>
                    <a:pt x="3151" y="16135"/>
                    <a:pt x="6645" y="15097"/>
                  </a:cubicBezTo>
                  <a:cubicBezTo>
                    <a:pt x="9456" y="14263"/>
                    <a:pt x="13066" y="13503"/>
                    <a:pt x="14497" y="11779"/>
                  </a:cubicBezTo>
                  <a:cubicBezTo>
                    <a:pt x="15978" y="10009"/>
                    <a:pt x="13748" y="8295"/>
                    <a:pt x="12284" y="6803"/>
                  </a:cubicBezTo>
                  <a:cubicBezTo>
                    <a:pt x="10305" y="4820"/>
                    <a:pt x="8758" y="2216"/>
                    <a:pt x="11702" y="242"/>
                  </a:cubicBezTo>
                  <a:cubicBezTo>
                    <a:pt x="11752" y="205"/>
                    <a:pt x="11752" y="159"/>
                    <a:pt x="11735" y="131"/>
                  </a:cubicBezTo>
                  <a:close/>
                  <a:moveTo>
                    <a:pt x="9007" y="15106"/>
                  </a:moveTo>
                  <a:cubicBezTo>
                    <a:pt x="9007" y="15116"/>
                    <a:pt x="9040" y="15125"/>
                    <a:pt x="9040" y="15143"/>
                  </a:cubicBezTo>
                  <a:cubicBezTo>
                    <a:pt x="10088" y="16135"/>
                    <a:pt x="10804" y="17071"/>
                    <a:pt x="10837" y="18248"/>
                  </a:cubicBezTo>
                  <a:cubicBezTo>
                    <a:pt x="10870" y="19008"/>
                    <a:pt x="10620" y="19703"/>
                    <a:pt x="10305" y="20398"/>
                  </a:cubicBezTo>
                  <a:cubicBezTo>
                    <a:pt x="10155" y="20713"/>
                    <a:pt x="9988" y="21028"/>
                    <a:pt x="9839" y="21352"/>
                  </a:cubicBezTo>
                  <a:cubicBezTo>
                    <a:pt x="9822" y="21361"/>
                    <a:pt x="9806" y="21361"/>
                    <a:pt x="9789" y="21371"/>
                  </a:cubicBezTo>
                  <a:cubicBezTo>
                    <a:pt x="9704" y="21418"/>
                    <a:pt x="9599" y="21440"/>
                    <a:pt x="9495" y="21440"/>
                  </a:cubicBezTo>
                  <a:cubicBezTo>
                    <a:pt x="9354" y="21440"/>
                    <a:pt x="9217" y="21399"/>
                    <a:pt x="9140" y="21324"/>
                  </a:cubicBezTo>
                  <a:cubicBezTo>
                    <a:pt x="9133" y="21312"/>
                    <a:pt x="9108" y="21307"/>
                    <a:pt x="9080" y="21307"/>
                  </a:cubicBezTo>
                  <a:cubicBezTo>
                    <a:pt x="9047" y="21307"/>
                    <a:pt x="9009" y="21314"/>
                    <a:pt x="8990" y="21324"/>
                  </a:cubicBezTo>
                  <a:cubicBezTo>
                    <a:pt x="9307" y="21000"/>
                    <a:pt x="9539" y="20657"/>
                    <a:pt x="9672" y="20305"/>
                  </a:cubicBezTo>
                  <a:cubicBezTo>
                    <a:pt x="9922" y="19675"/>
                    <a:pt x="9955" y="19008"/>
                    <a:pt x="9955" y="18350"/>
                  </a:cubicBezTo>
                  <a:cubicBezTo>
                    <a:pt x="9922" y="17191"/>
                    <a:pt x="9323" y="16357"/>
                    <a:pt x="8225" y="15375"/>
                  </a:cubicBezTo>
                  <a:cubicBezTo>
                    <a:pt x="8208" y="15366"/>
                    <a:pt x="8158" y="15347"/>
                    <a:pt x="8142" y="15338"/>
                  </a:cubicBezTo>
                  <a:cubicBezTo>
                    <a:pt x="8425" y="15255"/>
                    <a:pt x="8724" y="15190"/>
                    <a:pt x="9007" y="15106"/>
                  </a:cubicBezTo>
                  <a:close/>
                  <a:moveTo>
                    <a:pt x="11702" y="0"/>
                  </a:moveTo>
                  <a:cubicBezTo>
                    <a:pt x="11624" y="0"/>
                    <a:pt x="11546" y="6"/>
                    <a:pt x="11469" y="20"/>
                  </a:cubicBezTo>
                  <a:cubicBezTo>
                    <a:pt x="11419" y="38"/>
                    <a:pt x="11403" y="57"/>
                    <a:pt x="11403" y="85"/>
                  </a:cubicBezTo>
                  <a:cubicBezTo>
                    <a:pt x="9173" y="1539"/>
                    <a:pt x="9307" y="3550"/>
                    <a:pt x="10488" y="5246"/>
                  </a:cubicBezTo>
                  <a:cubicBezTo>
                    <a:pt x="10754" y="5626"/>
                    <a:pt x="11136" y="6024"/>
                    <a:pt x="11536" y="6432"/>
                  </a:cubicBezTo>
                  <a:cubicBezTo>
                    <a:pt x="11403" y="6442"/>
                    <a:pt x="11303" y="6479"/>
                    <a:pt x="11203" y="6525"/>
                  </a:cubicBezTo>
                  <a:cubicBezTo>
                    <a:pt x="11170" y="6534"/>
                    <a:pt x="11170" y="6534"/>
                    <a:pt x="11170" y="6544"/>
                  </a:cubicBezTo>
                  <a:cubicBezTo>
                    <a:pt x="8392" y="7192"/>
                    <a:pt x="5746" y="8072"/>
                    <a:pt x="4881" y="9787"/>
                  </a:cubicBezTo>
                  <a:cubicBezTo>
                    <a:pt x="4016" y="11446"/>
                    <a:pt x="4931" y="13484"/>
                    <a:pt x="7010" y="14773"/>
                  </a:cubicBezTo>
                  <a:cubicBezTo>
                    <a:pt x="5830" y="15106"/>
                    <a:pt x="4665" y="15440"/>
                    <a:pt x="3650" y="15866"/>
                  </a:cubicBezTo>
                  <a:cubicBezTo>
                    <a:pt x="1255" y="16876"/>
                    <a:pt x="-842" y="18646"/>
                    <a:pt x="339" y="20360"/>
                  </a:cubicBezTo>
                  <a:cubicBezTo>
                    <a:pt x="356" y="20398"/>
                    <a:pt x="422" y="20407"/>
                    <a:pt x="489" y="20407"/>
                  </a:cubicBezTo>
                  <a:cubicBezTo>
                    <a:pt x="622" y="20525"/>
                    <a:pt x="879" y="20590"/>
                    <a:pt x="1135" y="20590"/>
                  </a:cubicBezTo>
                  <a:cubicBezTo>
                    <a:pt x="1362" y="20590"/>
                    <a:pt x="1587" y="20539"/>
                    <a:pt x="1720" y="20425"/>
                  </a:cubicBezTo>
                  <a:cubicBezTo>
                    <a:pt x="1803" y="20407"/>
                    <a:pt x="1837" y="20379"/>
                    <a:pt x="1820" y="20314"/>
                  </a:cubicBezTo>
                  <a:cubicBezTo>
                    <a:pt x="1687" y="20055"/>
                    <a:pt x="1604" y="19795"/>
                    <a:pt x="1587" y="19554"/>
                  </a:cubicBezTo>
                  <a:cubicBezTo>
                    <a:pt x="3916" y="20120"/>
                    <a:pt x="6728" y="20296"/>
                    <a:pt x="9207" y="20518"/>
                  </a:cubicBezTo>
                  <a:lnTo>
                    <a:pt x="9240" y="20518"/>
                  </a:lnTo>
                  <a:cubicBezTo>
                    <a:pt x="9123" y="20777"/>
                    <a:pt x="8957" y="21046"/>
                    <a:pt x="8724" y="21306"/>
                  </a:cubicBezTo>
                  <a:cubicBezTo>
                    <a:pt x="8674" y="21361"/>
                    <a:pt x="8741" y="21408"/>
                    <a:pt x="8824" y="21417"/>
                  </a:cubicBezTo>
                  <a:lnTo>
                    <a:pt x="8824" y="21426"/>
                  </a:lnTo>
                  <a:cubicBezTo>
                    <a:pt x="8997" y="21540"/>
                    <a:pt x="9253" y="21600"/>
                    <a:pt x="9512" y="21600"/>
                  </a:cubicBezTo>
                  <a:cubicBezTo>
                    <a:pt x="9652" y="21600"/>
                    <a:pt x="9794" y="21582"/>
                    <a:pt x="9922" y="21547"/>
                  </a:cubicBezTo>
                  <a:cubicBezTo>
                    <a:pt x="9972" y="21537"/>
                    <a:pt x="9972" y="21510"/>
                    <a:pt x="9972" y="21491"/>
                  </a:cubicBezTo>
                  <a:cubicBezTo>
                    <a:pt x="10920" y="20499"/>
                    <a:pt x="11203" y="19202"/>
                    <a:pt x="11153" y="18109"/>
                  </a:cubicBezTo>
                  <a:cubicBezTo>
                    <a:pt x="11086" y="16932"/>
                    <a:pt x="10388" y="16005"/>
                    <a:pt x="9340" y="15023"/>
                  </a:cubicBezTo>
                  <a:lnTo>
                    <a:pt x="9323" y="15013"/>
                  </a:lnTo>
                  <a:cubicBezTo>
                    <a:pt x="11802" y="14356"/>
                    <a:pt x="14331" y="13577"/>
                    <a:pt x="15562" y="12150"/>
                  </a:cubicBezTo>
                  <a:cubicBezTo>
                    <a:pt x="17042" y="10445"/>
                    <a:pt x="15562" y="8619"/>
                    <a:pt x="14031" y="7100"/>
                  </a:cubicBezTo>
                  <a:cubicBezTo>
                    <a:pt x="13948" y="7035"/>
                    <a:pt x="13865" y="6951"/>
                    <a:pt x="13782" y="6868"/>
                  </a:cubicBezTo>
                  <a:cubicBezTo>
                    <a:pt x="17242" y="5950"/>
                    <a:pt x="19804" y="3940"/>
                    <a:pt x="20686" y="1891"/>
                  </a:cubicBezTo>
                  <a:cubicBezTo>
                    <a:pt x="20719" y="1873"/>
                    <a:pt x="20735" y="1827"/>
                    <a:pt x="20719" y="1799"/>
                  </a:cubicBezTo>
                  <a:lnTo>
                    <a:pt x="20719" y="1771"/>
                  </a:lnTo>
                  <a:cubicBezTo>
                    <a:pt x="20758" y="1698"/>
                    <a:pt x="20643" y="1648"/>
                    <a:pt x="20536" y="1648"/>
                  </a:cubicBezTo>
                  <a:cubicBezTo>
                    <a:pt x="20506" y="1648"/>
                    <a:pt x="20477" y="1652"/>
                    <a:pt x="20453" y="1660"/>
                  </a:cubicBezTo>
                  <a:cubicBezTo>
                    <a:pt x="20224" y="1584"/>
                    <a:pt x="19926" y="1538"/>
                    <a:pt x="19673" y="1538"/>
                  </a:cubicBezTo>
                  <a:cubicBezTo>
                    <a:pt x="19650" y="1538"/>
                    <a:pt x="19627" y="1539"/>
                    <a:pt x="19604" y="1539"/>
                  </a:cubicBezTo>
                  <a:cubicBezTo>
                    <a:pt x="19538" y="1539"/>
                    <a:pt x="19488" y="1567"/>
                    <a:pt x="19471" y="1586"/>
                  </a:cubicBezTo>
                  <a:cubicBezTo>
                    <a:pt x="19458" y="1584"/>
                    <a:pt x="19444" y="1584"/>
                    <a:pt x="19429" y="1584"/>
                  </a:cubicBezTo>
                  <a:cubicBezTo>
                    <a:pt x="19350" y="1584"/>
                    <a:pt x="19252" y="1606"/>
                    <a:pt x="19238" y="1669"/>
                  </a:cubicBezTo>
                  <a:cubicBezTo>
                    <a:pt x="19205" y="1845"/>
                    <a:pt x="19138" y="2003"/>
                    <a:pt x="19055" y="2169"/>
                  </a:cubicBezTo>
                  <a:cubicBezTo>
                    <a:pt x="18573" y="1891"/>
                    <a:pt x="17142" y="1808"/>
                    <a:pt x="16576" y="1706"/>
                  </a:cubicBezTo>
                  <a:cubicBezTo>
                    <a:pt x="15112" y="1447"/>
                    <a:pt x="13632" y="1169"/>
                    <a:pt x="12134" y="946"/>
                  </a:cubicBezTo>
                  <a:cubicBezTo>
                    <a:pt x="12234" y="826"/>
                    <a:pt x="12334" y="706"/>
                    <a:pt x="12467" y="576"/>
                  </a:cubicBezTo>
                  <a:lnTo>
                    <a:pt x="12467" y="567"/>
                  </a:lnTo>
                  <a:cubicBezTo>
                    <a:pt x="12534" y="567"/>
                    <a:pt x="12584" y="548"/>
                    <a:pt x="12584" y="502"/>
                  </a:cubicBezTo>
                  <a:cubicBezTo>
                    <a:pt x="12627" y="224"/>
                    <a:pt x="12169" y="0"/>
                    <a:pt x="1170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426;p28"/>
            <p:cNvSpPr/>
            <p:nvPr/>
          </p:nvSpPr>
          <p:spPr>
            <a:xfrm>
              <a:off x="9069595" y="1153212"/>
              <a:ext cx="440153" cy="556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1" y="0"/>
                  </a:moveTo>
                  <a:cubicBezTo>
                    <a:pt x="19765" y="0"/>
                    <a:pt x="19660" y="7"/>
                    <a:pt x="19549" y="25"/>
                  </a:cubicBezTo>
                  <a:lnTo>
                    <a:pt x="19549" y="143"/>
                  </a:lnTo>
                  <a:cubicBezTo>
                    <a:pt x="17800" y="8678"/>
                    <a:pt x="10349" y="16423"/>
                    <a:pt x="0" y="19388"/>
                  </a:cubicBezTo>
                  <a:cubicBezTo>
                    <a:pt x="549" y="20138"/>
                    <a:pt x="1050" y="20849"/>
                    <a:pt x="1599" y="21600"/>
                  </a:cubicBezTo>
                  <a:cubicBezTo>
                    <a:pt x="11499" y="16305"/>
                    <a:pt x="18550" y="9745"/>
                    <a:pt x="21600" y="499"/>
                  </a:cubicBezTo>
                  <a:cubicBezTo>
                    <a:pt x="21450" y="419"/>
                    <a:pt x="21250" y="301"/>
                    <a:pt x="21000" y="222"/>
                  </a:cubicBezTo>
                  <a:cubicBezTo>
                    <a:pt x="20608" y="99"/>
                    <a:pt x="20249" y="0"/>
                    <a:pt x="1987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427;p28"/>
            <p:cNvSpPr/>
            <p:nvPr/>
          </p:nvSpPr>
          <p:spPr>
            <a:xfrm>
              <a:off x="8993154" y="1079474"/>
              <a:ext cx="432013" cy="169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0" y="0"/>
                  </a:moveTo>
                  <a:cubicBezTo>
                    <a:pt x="306" y="1171"/>
                    <a:pt x="103" y="2083"/>
                    <a:pt x="0" y="3254"/>
                  </a:cubicBezTo>
                  <a:cubicBezTo>
                    <a:pt x="6980" y="9890"/>
                    <a:pt x="14009" y="16394"/>
                    <a:pt x="21193" y="21600"/>
                  </a:cubicBezTo>
                  <a:cubicBezTo>
                    <a:pt x="21346" y="20688"/>
                    <a:pt x="21447" y="19907"/>
                    <a:pt x="21600" y="18868"/>
                  </a:cubicBezTo>
                  <a:cubicBezTo>
                    <a:pt x="21396" y="18868"/>
                    <a:pt x="21193" y="18609"/>
                    <a:pt x="21193" y="17955"/>
                  </a:cubicBezTo>
                  <a:lnTo>
                    <a:pt x="21193" y="17438"/>
                  </a:lnTo>
                  <a:cubicBezTo>
                    <a:pt x="21142" y="16916"/>
                    <a:pt x="21243" y="16394"/>
                    <a:pt x="21396" y="16267"/>
                  </a:cubicBezTo>
                  <a:cubicBezTo>
                    <a:pt x="19919" y="15486"/>
                    <a:pt x="16047" y="13013"/>
                    <a:pt x="15537" y="12754"/>
                  </a:cubicBezTo>
                  <a:cubicBezTo>
                    <a:pt x="13856" y="11451"/>
                    <a:pt x="12227" y="9890"/>
                    <a:pt x="10546" y="8587"/>
                  </a:cubicBezTo>
                  <a:cubicBezTo>
                    <a:pt x="7184" y="5855"/>
                    <a:pt x="3822" y="3123"/>
                    <a:pt x="51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428;p28"/>
            <p:cNvSpPr/>
            <p:nvPr/>
          </p:nvSpPr>
          <p:spPr>
            <a:xfrm>
              <a:off x="8956477" y="1232292"/>
              <a:ext cx="395337" cy="173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" y="0"/>
                  </a:moveTo>
                  <a:cubicBezTo>
                    <a:pt x="56" y="1525"/>
                    <a:pt x="56" y="2668"/>
                    <a:pt x="0" y="4192"/>
                  </a:cubicBezTo>
                  <a:cubicBezTo>
                    <a:pt x="6959" y="9785"/>
                    <a:pt x="13806" y="15755"/>
                    <a:pt x="20765" y="21600"/>
                  </a:cubicBezTo>
                  <a:lnTo>
                    <a:pt x="21600" y="18804"/>
                  </a:lnTo>
                  <a:cubicBezTo>
                    <a:pt x="14530" y="12706"/>
                    <a:pt x="7237" y="686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2" name="Google Shape;429;p28"/>
            <p:cNvSpPr/>
            <p:nvPr/>
          </p:nvSpPr>
          <p:spPr>
            <a:xfrm>
              <a:off x="8971759" y="1424875"/>
              <a:ext cx="266968" cy="11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" y="2274"/>
                    <a:pt x="495" y="4547"/>
                    <a:pt x="825" y="6630"/>
                  </a:cubicBezTo>
                  <a:cubicBezTo>
                    <a:pt x="7007" y="12128"/>
                    <a:pt x="13190" y="16861"/>
                    <a:pt x="19538" y="21600"/>
                  </a:cubicBezTo>
                  <a:cubicBezTo>
                    <a:pt x="20280" y="20086"/>
                    <a:pt x="21022" y="18949"/>
                    <a:pt x="21600" y="17430"/>
                  </a:cubicBezTo>
                  <a:cubicBezTo>
                    <a:pt x="14426" y="11745"/>
                    <a:pt x="7091" y="625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3" name="Google Shape;430;p28"/>
            <p:cNvSpPr/>
            <p:nvPr/>
          </p:nvSpPr>
          <p:spPr>
            <a:xfrm>
              <a:off x="8289821" y="981670"/>
              <a:ext cx="939709" cy="2231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0" h="21600" fill="norm" stroke="1" extrusionOk="0">
                  <a:moveTo>
                    <a:pt x="13672" y="0"/>
                  </a:moveTo>
                  <a:cubicBezTo>
                    <a:pt x="13692" y="39"/>
                    <a:pt x="13692" y="89"/>
                    <a:pt x="13632" y="118"/>
                  </a:cubicBezTo>
                  <a:cubicBezTo>
                    <a:pt x="10065" y="2218"/>
                    <a:pt x="11948" y="4980"/>
                    <a:pt x="14333" y="7099"/>
                  </a:cubicBezTo>
                  <a:cubicBezTo>
                    <a:pt x="16096" y="8687"/>
                    <a:pt x="18781" y="10521"/>
                    <a:pt x="16998" y="12395"/>
                  </a:cubicBezTo>
                  <a:cubicBezTo>
                    <a:pt x="15255" y="14239"/>
                    <a:pt x="10926" y="15037"/>
                    <a:pt x="7540" y="15925"/>
                  </a:cubicBezTo>
                  <a:cubicBezTo>
                    <a:pt x="3332" y="17029"/>
                    <a:pt x="-1056" y="18853"/>
                    <a:pt x="226" y="21486"/>
                  </a:cubicBezTo>
                  <a:cubicBezTo>
                    <a:pt x="247" y="21486"/>
                    <a:pt x="266" y="21486"/>
                    <a:pt x="307" y="21496"/>
                  </a:cubicBezTo>
                  <a:cubicBezTo>
                    <a:pt x="456" y="21569"/>
                    <a:pt x="622" y="21600"/>
                    <a:pt x="788" y="21600"/>
                  </a:cubicBezTo>
                  <a:cubicBezTo>
                    <a:pt x="978" y="21600"/>
                    <a:pt x="1168" y="21559"/>
                    <a:pt x="1329" y="21496"/>
                  </a:cubicBezTo>
                  <a:cubicBezTo>
                    <a:pt x="-14" y="19692"/>
                    <a:pt x="2551" y="17917"/>
                    <a:pt x="5496" y="16950"/>
                  </a:cubicBezTo>
                  <a:cubicBezTo>
                    <a:pt x="9263" y="15678"/>
                    <a:pt x="14353" y="15175"/>
                    <a:pt x="17138" y="13233"/>
                  </a:cubicBezTo>
                  <a:cubicBezTo>
                    <a:pt x="20544" y="10856"/>
                    <a:pt x="16657" y="8322"/>
                    <a:pt x="14413" y="6182"/>
                  </a:cubicBezTo>
                  <a:cubicBezTo>
                    <a:pt x="12409" y="4289"/>
                    <a:pt x="11848" y="2238"/>
                    <a:pt x="14132" y="355"/>
                  </a:cubicBezTo>
                  <a:cubicBezTo>
                    <a:pt x="14164" y="309"/>
                    <a:pt x="14232" y="292"/>
                    <a:pt x="14309" y="292"/>
                  </a:cubicBezTo>
                  <a:cubicBezTo>
                    <a:pt x="14330" y="292"/>
                    <a:pt x="14351" y="294"/>
                    <a:pt x="14373" y="296"/>
                  </a:cubicBezTo>
                  <a:cubicBezTo>
                    <a:pt x="14273" y="138"/>
                    <a:pt x="13992" y="20"/>
                    <a:pt x="1367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4" name="Google Shape;431;p28"/>
            <p:cNvSpPr/>
            <p:nvPr/>
          </p:nvSpPr>
          <p:spPr>
            <a:xfrm>
              <a:off x="8666123" y="2065713"/>
              <a:ext cx="479886" cy="170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8" y="0"/>
                  </a:moveTo>
                  <a:cubicBezTo>
                    <a:pt x="275" y="1940"/>
                    <a:pt x="91" y="3880"/>
                    <a:pt x="0" y="5824"/>
                  </a:cubicBezTo>
                  <a:cubicBezTo>
                    <a:pt x="7016" y="11255"/>
                    <a:pt x="14032" y="16944"/>
                    <a:pt x="21141" y="21469"/>
                  </a:cubicBezTo>
                  <a:cubicBezTo>
                    <a:pt x="21141" y="21600"/>
                    <a:pt x="21187" y="21600"/>
                    <a:pt x="21187" y="21600"/>
                  </a:cubicBezTo>
                  <a:cubicBezTo>
                    <a:pt x="21370" y="20305"/>
                    <a:pt x="21462" y="19015"/>
                    <a:pt x="21600" y="17720"/>
                  </a:cubicBezTo>
                  <a:cubicBezTo>
                    <a:pt x="14538" y="13583"/>
                    <a:pt x="7566" y="8021"/>
                    <a:pt x="733" y="1295"/>
                  </a:cubicBezTo>
                  <a:cubicBezTo>
                    <a:pt x="550" y="1037"/>
                    <a:pt x="504" y="649"/>
                    <a:pt x="550" y="131"/>
                  </a:cubicBezTo>
                  <a:lnTo>
                    <a:pt x="458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5" name="Google Shape;432;p28"/>
            <p:cNvSpPr/>
            <p:nvPr/>
          </p:nvSpPr>
          <p:spPr>
            <a:xfrm>
              <a:off x="8778179" y="1859907"/>
              <a:ext cx="357631" cy="137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0" y="0"/>
                  </a:moveTo>
                  <a:cubicBezTo>
                    <a:pt x="1292" y="1440"/>
                    <a:pt x="616" y="3041"/>
                    <a:pt x="0" y="4799"/>
                  </a:cubicBezTo>
                  <a:cubicBezTo>
                    <a:pt x="7199" y="10078"/>
                    <a:pt x="14461" y="15680"/>
                    <a:pt x="21600" y="21600"/>
                  </a:cubicBezTo>
                  <a:cubicBezTo>
                    <a:pt x="21415" y="19837"/>
                    <a:pt x="21108" y="18079"/>
                    <a:pt x="20924" y="16321"/>
                  </a:cubicBezTo>
                  <a:cubicBezTo>
                    <a:pt x="14523" y="11997"/>
                    <a:pt x="7878" y="7678"/>
                    <a:pt x="2031" y="323"/>
                  </a:cubicBezTo>
                  <a:cubicBezTo>
                    <a:pt x="2031" y="323"/>
                    <a:pt x="1970" y="323"/>
                    <a:pt x="19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6" name="Google Shape;433;p28"/>
            <p:cNvSpPr/>
            <p:nvPr/>
          </p:nvSpPr>
          <p:spPr>
            <a:xfrm>
              <a:off x="8570428" y="1683668"/>
              <a:ext cx="440072" cy="89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8" h="21600" fill="norm" stroke="1" extrusionOk="0">
                  <a:moveTo>
                    <a:pt x="18111" y="0"/>
                  </a:moveTo>
                  <a:cubicBezTo>
                    <a:pt x="18111" y="17"/>
                    <a:pt x="18122" y="26"/>
                    <a:pt x="18143" y="29"/>
                  </a:cubicBezTo>
                  <a:cubicBezTo>
                    <a:pt x="18133" y="19"/>
                    <a:pt x="18122" y="9"/>
                    <a:pt x="18111" y="0"/>
                  </a:cubicBezTo>
                  <a:close/>
                  <a:moveTo>
                    <a:pt x="18340" y="24"/>
                  </a:moveTo>
                  <a:cubicBezTo>
                    <a:pt x="18272" y="24"/>
                    <a:pt x="18214" y="30"/>
                    <a:pt x="18173" y="30"/>
                  </a:cubicBezTo>
                  <a:cubicBezTo>
                    <a:pt x="18161" y="30"/>
                    <a:pt x="18151" y="30"/>
                    <a:pt x="18143" y="29"/>
                  </a:cubicBezTo>
                  <a:cubicBezTo>
                    <a:pt x="18293" y="174"/>
                    <a:pt x="18272" y="370"/>
                    <a:pt x="17927" y="416"/>
                  </a:cubicBezTo>
                  <a:cubicBezTo>
                    <a:pt x="10544" y="2228"/>
                    <a:pt x="3298" y="4212"/>
                    <a:pt x="867" y="8718"/>
                  </a:cubicBezTo>
                  <a:cubicBezTo>
                    <a:pt x="-1792" y="13518"/>
                    <a:pt x="2151" y="17461"/>
                    <a:pt x="6141" y="21600"/>
                  </a:cubicBezTo>
                  <a:cubicBezTo>
                    <a:pt x="7196" y="21330"/>
                    <a:pt x="8297" y="21061"/>
                    <a:pt x="9398" y="20742"/>
                  </a:cubicBezTo>
                  <a:cubicBezTo>
                    <a:pt x="-1517" y="14448"/>
                    <a:pt x="2289" y="2816"/>
                    <a:pt x="19715" y="1371"/>
                  </a:cubicBezTo>
                  <a:lnTo>
                    <a:pt x="19808" y="1371"/>
                  </a:lnTo>
                  <a:cubicBezTo>
                    <a:pt x="19303" y="906"/>
                    <a:pt x="18799" y="490"/>
                    <a:pt x="18340" y="24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7" name="Google Shape;434;p28"/>
            <p:cNvSpPr/>
            <p:nvPr/>
          </p:nvSpPr>
          <p:spPr>
            <a:xfrm>
              <a:off x="8674263" y="2316367"/>
              <a:ext cx="312782" cy="12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" y="1832"/>
                    <a:pt x="351" y="3480"/>
                    <a:pt x="633" y="5306"/>
                  </a:cubicBezTo>
                  <a:cubicBezTo>
                    <a:pt x="6965" y="12080"/>
                    <a:pt x="13228" y="17941"/>
                    <a:pt x="19983" y="21236"/>
                  </a:cubicBezTo>
                  <a:cubicBezTo>
                    <a:pt x="20054" y="21236"/>
                    <a:pt x="20194" y="21600"/>
                    <a:pt x="20194" y="21600"/>
                  </a:cubicBezTo>
                  <a:cubicBezTo>
                    <a:pt x="20687" y="20502"/>
                    <a:pt x="21109" y="19768"/>
                    <a:pt x="21600" y="18854"/>
                  </a:cubicBezTo>
                  <a:cubicBezTo>
                    <a:pt x="14353" y="13728"/>
                    <a:pt x="6965" y="805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8" name="Google Shape;435;p28"/>
            <p:cNvSpPr/>
            <p:nvPr/>
          </p:nvSpPr>
          <p:spPr>
            <a:xfrm>
              <a:off x="8763926" y="2628148"/>
              <a:ext cx="165231" cy="580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6849" y="0"/>
                  </a:moveTo>
                  <a:cubicBezTo>
                    <a:pt x="4608" y="341"/>
                    <a:pt x="2237" y="605"/>
                    <a:pt x="0" y="947"/>
                  </a:cubicBezTo>
                  <a:cubicBezTo>
                    <a:pt x="262" y="947"/>
                    <a:pt x="395" y="985"/>
                    <a:pt x="657" y="1098"/>
                  </a:cubicBezTo>
                  <a:cubicBezTo>
                    <a:pt x="9482" y="5077"/>
                    <a:pt x="14089" y="8526"/>
                    <a:pt x="14356" y="13263"/>
                  </a:cubicBezTo>
                  <a:cubicBezTo>
                    <a:pt x="14356" y="15991"/>
                    <a:pt x="14089" y="18681"/>
                    <a:pt x="12114" y="21297"/>
                  </a:cubicBezTo>
                  <a:lnTo>
                    <a:pt x="17121" y="21600"/>
                  </a:lnTo>
                  <a:cubicBezTo>
                    <a:pt x="19620" y="18758"/>
                    <a:pt x="21600" y="15916"/>
                    <a:pt x="21334" y="12809"/>
                  </a:cubicBezTo>
                  <a:cubicBezTo>
                    <a:pt x="21072" y="7957"/>
                    <a:pt x="15408" y="4131"/>
                    <a:pt x="7111" y="151"/>
                  </a:cubicBezTo>
                  <a:cubicBezTo>
                    <a:pt x="6849" y="114"/>
                    <a:pt x="6849" y="37"/>
                    <a:pt x="684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9" name="Google Shape;436;p28"/>
            <p:cNvSpPr/>
            <p:nvPr/>
          </p:nvSpPr>
          <p:spPr>
            <a:xfrm>
              <a:off x="8815885" y="3199719"/>
              <a:ext cx="80496" cy="12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" y="19408"/>
                  </a:moveTo>
                  <a:cubicBezTo>
                    <a:pt x="17" y="19420"/>
                    <a:pt x="9" y="19437"/>
                    <a:pt x="0" y="19448"/>
                  </a:cubicBezTo>
                  <a:cubicBezTo>
                    <a:pt x="9" y="19437"/>
                    <a:pt x="17" y="19420"/>
                    <a:pt x="35" y="19408"/>
                  </a:cubicBezTo>
                  <a:close/>
                  <a:moveTo>
                    <a:pt x="11206" y="0"/>
                  </a:moveTo>
                  <a:cubicBezTo>
                    <a:pt x="9030" y="6766"/>
                    <a:pt x="5482" y="13177"/>
                    <a:pt x="35" y="19408"/>
                  </a:cubicBezTo>
                  <a:cubicBezTo>
                    <a:pt x="224" y="19217"/>
                    <a:pt x="717" y="19037"/>
                    <a:pt x="1252" y="19037"/>
                  </a:cubicBezTo>
                  <a:cubicBezTo>
                    <a:pt x="1666" y="19037"/>
                    <a:pt x="2115" y="19144"/>
                    <a:pt x="2460" y="19448"/>
                  </a:cubicBezTo>
                  <a:cubicBezTo>
                    <a:pt x="3859" y="20868"/>
                    <a:pt x="6060" y="21600"/>
                    <a:pt x="8305" y="21600"/>
                  </a:cubicBezTo>
                  <a:cubicBezTo>
                    <a:pt x="9997" y="21600"/>
                    <a:pt x="11715" y="21183"/>
                    <a:pt x="13122" y="20338"/>
                  </a:cubicBezTo>
                  <a:cubicBezTo>
                    <a:pt x="13399" y="19983"/>
                    <a:pt x="13666" y="19983"/>
                    <a:pt x="13942" y="19983"/>
                  </a:cubicBezTo>
                  <a:cubicBezTo>
                    <a:pt x="16679" y="13915"/>
                    <a:pt x="19140" y="7673"/>
                    <a:pt x="21600" y="1606"/>
                  </a:cubicBezTo>
                  <a:lnTo>
                    <a:pt x="11206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0" name="Google Shape;437;p28"/>
            <p:cNvSpPr/>
            <p:nvPr/>
          </p:nvSpPr>
          <p:spPr>
            <a:xfrm>
              <a:off x="8409356" y="2903220"/>
              <a:ext cx="442180" cy="12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" y="0"/>
                  </a:moveTo>
                  <a:cubicBezTo>
                    <a:pt x="647" y="1542"/>
                    <a:pt x="349" y="3258"/>
                    <a:pt x="0" y="4974"/>
                  </a:cubicBezTo>
                  <a:lnTo>
                    <a:pt x="149" y="4974"/>
                  </a:lnTo>
                  <a:cubicBezTo>
                    <a:pt x="7316" y="10970"/>
                    <a:pt x="14383" y="16453"/>
                    <a:pt x="21600" y="21600"/>
                  </a:cubicBezTo>
                  <a:lnTo>
                    <a:pt x="21600" y="18683"/>
                  </a:lnTo>
                  <a:cubicBezTo>
                    <a:pt x="21584" y="18629"/>
                    <a:pt x="21573" y="18607"/>
                    <a:pt x="21567" y="18607"/>
                  </a:cubicBezTo>
                  <a:cubicBezTo>
                    <a:pt x="21559" y="18607"/>
                    <a:pt x="21562" y="18645"/>
                    <a:pt x="21576" y="18667"/>
                  </a:cubicBezTo>
                  <a:cubicBezTo>
                    <a:pt x="14666" y="13871"/>
                    <a:pt x="7558" y="8562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1" name="Google Shape;438;p28"/>
            <p:cNvSpPr/>
            <p:nvPr/>
          </p:nvSpPr>
          <p:spPr>
            <a:xfrm>
              <a:off x="8361484" y="3072349"/>
              <a:ext cx="477826" cy="13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" y="0"/>
                  </a:moveTo>
                  <a:cubicBezTo>
                    <a:pt x="0" y="2025"/>
                    <a:pt x="0" y="4049"/>
                    <a:pt x="0" y="5909"/>
                  </a:cubicBezTo>
                  <a:cubicBezTo>
                    <a:pt x="7093" y="8440"/>
                    <a:pt x="14231" y="17380"/>
                    <a:pt x="21279" y="21600"/>
                  </a:cubicBezTo>
                  <a:lnTo>
                    <a:pt x="21370" y="21600"/>
                  </a:lnTo>
                  <a:cubicBezTo>
                    <a:pt x="21462" y="20252"/>
                    <a:pt x="21508" y="18899"/>
                    <a:pt x="21600" y="17551"/>
                  </a:cubicBezTo>
                  <a:cubicBezTo>
                    <a:pt x="14369" y="11812"/>
                    <a:pt x="7138" y="7086"/>
                    <a:pt x="4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2" name="Google Shape;439;p28"/>
            <p:cNvSpPr/>
            <p:nvPr/>
          </p:nvSpPr>
          <p:spPr>
            <a:xfrm>
              <a:off x="8556062" y="2758542"/>
              <a:ext cx="274079" cy="7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49" y="0"/>
                  </a:moveTo>
                  <a:cubicBezTo>
                    <a:pt x="1445" y="1662"/>
                    <a:pt x="723" y="3323"/>
                    <a:pt x="0" y="5264"/>
                  </a:cubicBezTo>
                  <a:cubicBezTo>
                    <a:pt x="7148" y="11080"/>
                    <a:pt x="14374" y="16895"/>
                    <a:pt x="21600" y="21600"/>
                  </a:cubicBezTo>
                  <a:cubicBezTo>
                    <a:pt x="21359" y="19388"/>
                    <a:pt x="21118" y="17175"/>
                    <a:pt x="20877" y="14683"/>
                  </a:cubicBezTo>
                  <a:cubicBezTo>
                    <a:pt x="20718" y="15514"/>
                    <a:pt x="20477" y="15785"/>
                    <a:pt x="20396" y="15785"/>
                  </a:cubicBezTo>
                  <a:cubicBezTo>
                    <a:pt x="14293" y="11360"/>
                    <a:pt x="8271" y="5815"/>
                    <a:pt x="224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3" name="Google Shape;440;p28"/>
            <p:cNvSpPr/>
            <p:nvPr/>
          </p:nvSpPr>
          <p:spPr>
            <a:xfrm>
              <a:off x="4834440" y="1262984"/>
              <a:ext cx="1236593" cy="2194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7350" y="238"/>
                  </a:moveTo>
                  <a:cubicBezTo>
                    <a:pt x="7659" y="238"/>
                    <a:pt x="7960" y="256"/>
                    <a:pt x="8234" y="300"/>
                  </a:cubicBezTo>
                  <a:cubicBezTo>
                    <a:pt x="9307" y="450"/>
                    <a:pt x="9584" y="881"/>
                    <a:pt x="9099" y="1594"/>
                  </a:cubicBezTo>
                  <a:cubicBezTo>
                    <a:pt x="8753" y="1764"/>
                    <a:pt x="8355" y="1884"/>
                    <a:pt x="7923" y="1945"/>
                  </a:cubicBezTo>
                  <a:cubicBezTo>
                    <a:pt x="7734" y="1981"/>
                    <a:pt x="7788" y="2141"/>
                    <a:pt x="7954" y="2141"/>
                  </a:cubicBezTo>
                  <a:cubicBezTo>
                    <a:pt x="7971" y="2141"/>
                    <a:pt x="7989" y="2139"/>
                    <a:pt x="8009" y="2135"/>
                  </a:cubicBezTo>
                  <a:cubicBezTo>
                    <a:pt x="8165" y="2105"/>
                    <a:pt x="8286" y="2065"/>
                    <a:pt x="8442" y="2035"/>
                  </a:cubicBezTo>
                  <a:cubicBezTo>
                    <a:pt x="9636" y="4412"/>
                    <a:pt x="10968" y="6749"/>
                    <a:pt x="11868" y="9176"/>
                  </a:cubicBezTo>
                  <a:cubicBezTo>
                    <a:pt x="11881" y="9242"/>
                    <a:pt x="11967" y="9265"/>
                    <a:pt x="12053" y="9265"/>
                  </a:cubicBezTo>
                  <a:cubicBezTo>
                    <a:pt x="12085" y="9265"/>
                    <a:pt x="12117" y="9262"/>
                    <a:pt x="12146" y="9257"/>
                  </a:cubicBezTo>
                  <a:cubicBezTo>
                    <a:pt x="12163" y="9276"/>
                    <a:pt x="12215" y="9307"/>
                    <a:pt x="12301" y="9317"/>
                  </a:cubicBezTo>
                  <a:cubicBezTo>
                    <a:pt x="17009" y="9878"/>
                    <a:pt x="20661" y="13218"/>
                    <a:pt x="20539" y="15896"/>
                  </a:cubicBezTo>
                  <a:cubicBezTo>
                    <a:pt x="20401" y="18995"/>
                    <a:pt x="14932" y="21192"/>
                    <a:pt x="9913" y="21382"/>
                  </a:cubicBezTo>
                  <a:cubicBezTo>
                    <a:pt x="9758" y="21388"/>
                    <a:pt x="9604" y="21390"/>
                    <a:pt x="9450" y="21390"/>
                  </a:cubicBezTo>
                  <a:cubicBezTo>
                    <a:pt x="5224" y="21390"/>
                    <a:pt x="1487" y="19421"/>
                    <a:pt x="618" y="17060"/>
                  </a:cubicBezTo>
                  <a:cubicBezTo>
                    <a:pt x="-420" y="14292"/>
                    <a:pt x="2367" y="11794"/>
                    <a:pt x="6070" y="10269"/>
                  </a:cubicBezTo>
                  <a:lnTo>
                    <a:pt x="6088" y="10260"/>
                  </a:lnTo>
                  <a:cubicBezTo>
                    <a:pt x="6192" y="10239"/>
                    <a:pt x="6296" y="10199"/>
                    <a:pt x="6261" y="10109"/>
                  </a:cubicBezTo>
                  <a:cubicBezTo>
                    <a:pt x="4772" y="7672"/>
                    <a:pt x="4288" y="5074"/>
                    <a:pt x="3007" y="2617"/>
                  </a:cubicBezTo>
                  <a:cubicBezTo>
                    <a:pt x="3128" y="2607"/>
                    <a:pt x="3249" y="2607"/>
                    <a:pt x="3353" y="2587"/>
                  </a:cubicBezTo>
                  <a:cubicBezTo>
                    <a:pt x="3491" y="2567"/>
                    <a:pt x="3474" y="2456"/>
                    <a:pt x="3336" y="2456"/>
                  </a:cubicBezTo>
                  <a:cubicBezTo>
                    <a:pt x="3299" y="2457"/>
                    <a:pt x="3262" y="2458"/>
                    <a:pt x="3226" y="2458"/>
                  </a:cubicBezTo>
                  <a:cubicBezTo>
                    <a:pt x="1979" y="2458"/>
                    <a:pt x="1278" y="1795"/>
                    <a:pt x="1934" y="1142"/>
                  </a:cubicBezTo>
                  <a:cubicBezTo>
                    <a:pt x="1968" y="1112"/>
                    <a:pt x="1968" y="1092"/>
                    <a:pt x="1951" y="1062"/>
                  </a:cubicBezTo>
                  <a:cubicBezTo>
                    <a:pt x="2696" y="611"/>
                    <a:pt x="4876" y="430"/>
                    <a:pt x="5811" y="340"/>
                  </a:cubicBezTo>
                  <a:cubicBezTo>
                    <a:pt x="6270" y="289"/>
                    <a:pt x="6820" y="238"/>
                    <a:pt x="7350" y="238"/>
                  </a:cubicBezTo>
                  <a:close/>
                  <a:moveTo>
                    <a:pt x="7313" y="0"/>
                  </a:moveTo>
                  <a:cubicBezTo>
                    <a:pt x="6529" y="0"/>
                    <a:pt x="5708" y="107"/>
                    <a:pt x="4998" y="200"/>
                  </a:cubicBezTo>
                  <a:cubicBezTo>
                    <a:pt x="4149" y="310"/>
                    <a:pt x="2367" y="500"/>
                    <a:pt x="1778" y="982"/>
                  </a:cubicBezTo>
                  <a:cubicBezTo>
                    <a:pt x="1726" y="982"/>
                    <a:pt x="1692" y="992"/>
                    <a:pt x="1674" y="1012"/>
                  </a:cubicBezTo>
                  <a:cubicBezTo>
                    <a:pt x="792" y="1634"/>
                    <a:pt x="1588" y="2587"/>
                    <a:pt x="2834" y="2637"/>
                  </a:cubicBezTo>
                  <a:cubicBezTo>
                    <a:pt x="3180" y="3951"/>
                    <a:pt x="3769" y="5255"/>
                    <a:pt x="4270" y="6548"/>
                  </a:cubicBezTo>
                  <a:cubicBezTo>
                    <a:pt x="4721" y="7762"/>
                    <a:pt x="5136" y="8976"/>
                    <a:pt x="5880" y="10139"/>
                  </a:cubicBezTo>
                  <a:cubicBezTo>
                    <a:pt x="2661" y="11152"/>
                    <a:pt x="411" y="13228"/>
                    <a:pt x="47" y="15324"/>
                  </a:cubicBezTo>
                  <a:cubicBezTo>
                    <a:pt x="-316" y="17451"/>
                    <a:pt x="1449" y="19547"/>
                    <a:pt x="4513" y="20741"/>
                  </a:cubicBezTo>
                  <a:cubicBezTo>
                    <a:pt x="6058" y="21344"/>
                    <a:pt x="7716" y="21600"/>
                    <a:pt x="9388" y="21600"/>
                  </a:cubicBezTo>
                  <a:cubicBezTo>
                    <a:pt x="11497" y="21600"/>
                    <a:pt x="13630" y="21192"/>
                    <a:pt x="15590" y="20560"/>
                  </a:cubicBezTo>
                  <a:cubicBezTo>
                    <a:pt x="17372" y="19978"/>
                    <a:pt x="19086" y="19266"/>
                    <a:pt x="20038" y="18183"/>
                  </a:cubicBezTo>
                  <a:cubicBezTo>
                    <a:pt x="20903" y="17180"/>
                    <a:pt x="21180" y="16027"/>
                    <a:pt x="20903" y="14923"/>
                  </a:cubicBezTo>
                  <a:cubicBezTo>
                    <a:pt x="20280" y="12446"/>
                    <a:pt x="16836" y="9587"/>
                    <a:pt x="12405" y="9066"/>
                  </a:cubicBezTo>
                  <a:cubicBezTo>
                    <a:pt x="12385" y="9063"/>
                    <a:pt x="12365" y="9062"/>
                    <a:pt x="12345" y="9062"/>
                  </a:cubicBezTo>
                  <a:cubicBezTo>
                    <a:pt x="12298" y="9062"/>
                    <a:pt x="12256" y="9069"/>
                    <a:pt x="12232" y="9076"/>
                  </a:cubicBezTo>
                  <a:cubicBezTo>
                    <a:pt x="11367" y="6699"/>
                    <a:pt x="10363" y="4211"/>
                    <a:pt x="8701" y="1955"/>
                  </a:cubicBezTo>
                  <a:cubicBezTo>
                    <a:pt x="9930" y="1534"/>
                    <a:pt x="10449" y="631"/>
                    <a:pt x="8718" y="159"/>
                  </a:cubicBezTo>
                  <a:cubicBezTo>
                    <a:pt x="8290" y="43"/>
                    <a:pt x="7809" y="0"/>
                    <a:pt x="731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441;p28"/>
            <p:cNvSpPr/>
            <p:nvPr/>
          </p:nvSpPr>
          <p:spPr>
            <a:xfrm>
              <a:off x="4857984" y="1285730"/>
              <a:ext cx="1185741" cy="215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8048" y="622"/>
                  </a:moveTo>
                  <a:cubicBezTo>
                    <a:pt x="8225" y="622"/>
                    <a:pt x="8290" y="781"/>
                    <a:pt x="8134" y="835"/>
                  </a:cubicBezTo>
                  <a:cubicBezTo>
                    <a:pt x="6627" y="1302"/>
                    <a:pt x="4854" y="1548"/>
                    <a:pt x="3126" y="1548"/>
                  </a:cubicBezTo>
                  <a:cubicBezTo>
                    <a:pt x="2962" y="1548"/>
                    <a:pt x="2799" y="1546"/>
                    <a:pt x="2636" y="1541"/>
                  </a:cubicBezTo>
                  <a:cubicBezTo>
                    <a:pt x="2406" y="1531"/>
                    <a:pt x="2441" y="1357"/>
                    <a:pt x="2636" y="1346"/>
                  </a:cubicBezTo>
                  <a:cubicBezTo>
                    <a:pt x="4569" y="1275"/>
                    <a:pt x="6201" y="1039"/>
                    <a:pt x="7974" y="630"/>
                  </a:cubicBezTo>
                  <a:cubicBezTo>
                    <a:pt x="8000" y="624"/>
                    <a:pt x="8025" y="622"/>
                    <a:pt x="8048" y="622"/>
                  </a:cubicBezTo>
                  <a:close/>
                  <a:moveTo>
                    <a:pt x="8346" y="9832"/>
                  </a:moveTo>
                  <a:cubicBezTo>
                    <a:pt x="9038" y="9852"/>
                    <a:pt x="9570" y="10221"/>
                    <a:pt x="9570" y="10610"/>
                  </a:cubicBezTo>
                  <a:cubicBezTo>
                    <a:pt x="9588" y="11019"/>
                    <a:pt x="9002" y="11295"/>
                    <a:pt x="8311" y="11295"/>
                  </a:cubicBezTo>
                  <a:cubicBezTo>
                    <a:pt x="8288" y="11296"/>
                    <a:pt x="8264" y="11296"/>
                    <a:pt x="8241" y="11296"/>
                  </a:cubicBezTo>
                  <a:cubicBezTo>
                    <a:pt x="7579" y="11296"/>
                    <a:pt x="7015" y="11015"/>
                    <a:pt x="6999" y="10620"/>
                  </a:cubicBezTo>
                  <a:cubicBezTo>
                    <a:pt x="6999" y="10241"/>
                    <a:pt x="7513" y="9862"/>
                    <a:pt x="8204" y="9862"/>
                  </a:cubicBezTo>
                  <a:lnTo>
                    <a:pt x="8222" y="9862"/>
                  </a:lnTo>
                  <a:cubicBezTo>
                    <a:pt x="8240" y="9842"/>
                    <a:pt x="8275" y="9832"/>
                    <a:pt x="8346" y="9832"/>
                  </a:cubicBezTo>
                  <a:close/>
                  <a:moveTo>
                    <a:pt x="18002" y="13189"/>
                  </a:moveTo>
                  <a:cubicBezTo>
                    <a:pt x="18093" y="13189"/>
                    <a:pt x="18184" y="13216"/>
                    <a:pt x="18224" y="13281"/>
                  </a:cubicBezTo>
                  <a:cubicBezTo>
                    <a:pt x="19182" y="14878"/>
                    <a:pt x="19625" y="16761"/>
                    <a:pt x="18047" y="18286"/>
                  </a:cubicBezTo>
                  <a:cubicBezTo>
                    <a:pt x="16717" y="19565"/>
                    <a:pt x="14252" y="20323"/>
                    <a:pt x="11698" y="20609"/>
                  </a:cubicBezTo>
                  <a:cubicBezTo>
                    <a:pt x="10969" y="20693"/>
                    <a:pt x="10206" y="20741"/>
                    <a:pt x="9440" y="20741"/>
                  </a:cubicBezTo>
                  <a:cubicBezTo>
                    <a:pt x="7595" y="20741"/>
                    <a:pt x="5737" y="20468"/>
                    <a:pt x="4321" y="19780"/>
                  </a:cubicBezTo>
                  <a:cubicBezTo>
                    <a:pt x="3186" y="19228"/>
                    <a:pt x="2459" y="18480"/>
                    <a:pt x="1856" y="17713"/>
                  </a:cubicBezTo>
                  <a:cubicBezTo>
                    <a:pt x="1341" y="17058"/>
                    <a:pt x="774" y="16403"/>
                    <a:pt x="969" y="15676"/>
                  </a:cubicBezTo>
                  <a:cubicBezTo>
                    <a:pt x="880" y="15666"/>
                    <a:pt x="827" y="15584"/>
                    <a:pt x="951" y="15543"/>
                  </a:cubicBezTo>
                  <a:cubicBezTo>
                    <a:pt x="2098" y="15099"/>
                    <a:pt x="3398" y="14970"/>
                    <a:pt x="4731" y="14970"/>
                  </a:cubicBezTo>
                  <a:cubicBezTo>
                    <a:pt x="6037" y="14970"/>
                    <a:pt x="7375" y="15093"/>
                    <a:pt x="8630" y="15164"/>
                  </a:cubicBezTo>
                  <a:cubicBezTo>
                    <a:pt x="9152" y="15193"/>
                    <a:pt x="9667" y="15211"/>
                    <a:pt x="10178" y="15211"/>
                  </a:cubicBezTo>
                  <a:cubicBezTo>
                    <a:pt x="11472" y="15211"/>
                    <a:pt x="12729" y="15098"/>
                    <a:pt x="13950" y="14775"/>
                  </a:cubicBezTo>
                  <a:cubicBezTo>
                    <a:pt x="15333" y="14417"/>
                    <a:pt x="16539" y="13854"/>
                    <a:pt x="17692" y="13312"/>
                  </a:cubicBezTo>
                  <a:cubicBezTo>
                    <a:pt x="17710" y="13312"/>
                    <a:pt x="17728" y="13291"/>
                    <a:pt x="17745" y="13291"/>
                  </a:cubicBezTo>
                  <a:cubicBezTo>
                    <a:pt x="17774" y="13229"/>
                    <a:pt x="17889" y="13189"/>
                    <a:pt x="18002" y="13189"/>
                  </a:cubicBezTo>
                  <a:close/>
                  <a:moveTo>
                    <a:pt x="7193" y="0"/>
                  </a:moveTo>
                  <a:cubicBezTo>
                    <a:pt x="6651" y="0"/>
                    <a:pt x="6082" y="56"/>
                    <a:pt x="5597" y="108"/>
                  </a:cubicBezTo>
                  <a:cubicBezTo>
                    <a:pt x="4658" y="190"/>
                    <a:pt x="2406" y="374"/>
                    <a:pt x="1660" y="845"/>
                  </a:cubicBezTo>
                  <a:cubicBezTo>
                    <a:pt x="1660" y="876"/>
                    <a:pt x="1660" y="896"/>
                    <a:pt x="1643" y="927"/>
                  </a:cubicBezTo>
                  <a:cubicBezTo>
                    <a:pt x="970" y="1584"/>
                    <a:pt x="1689" y="2269"/>
                    <a:pt x="2968" y="2269"/>
                  </a:cubicBezTo>
                  <a:cubicBezTo>
                    <a:pt x="3005" y="2269"/>
                    <a:pt x="3042" y="2269"/>
                    <a:pt x="3079" y="2268"/>
                  </a:cubicBezTo>
                  <a:cubicBezTo>
                    <a:pt x="3204" y="2268"/>
                    <a:pt x="3204" y="2370"/>
                    <a:pt x="3097" y="2391"/>
                  </a:cubicBezTo>
                  <a:cubicBezTo>
                    <a:pt x="2973" y="2421"/>
                    <a:pt x="2849" y="2431"/>
                    <a:pt x="2742" y="2431"/>
                  </a:cubicBezTo>
                  <a:cubicBezTo>
                    <a:pt x="4055" y="4959"/>
                    <a:pt x="4534" y="7590"/>
                    <a:pt x="6076" y="10077"/>
                  </a:cubicBezTo>
                  <a:cubicBezTo>
                    <a:pt x="6129" y="10159"/>
                    <a:pt x="6023" y="10210"/>
                    <a:pt x="5899" y="10231"/>
                  </a:cubicBezTo>
                  <a:lnTo>
                    <a:pt x="5863" y="10241"/>
                  </a:lnTo>
                  <a:cubicBezTo>
                    <a:pt x="2033" y="11827"/>
                    <a:pt x="-840" y="14366"/>
                    <a:pt x="224" y="17181"/>
                  </a:cubicBezTo>
                  <a:cubicBezTo>
                    <a:pt x="1131" y="19590"/>
                    <a:pt x="4944" y="21600"/>
                    <a:pt x="9273" y="21600"/>
                  </a:cubicBezTo>
                  <a:cubicBezTo>
                    <a:pt x="9431" y="21600"/>
                    <a:pt x="9588" y="21597"/>
                    <a:pt x="9747" y="21592"/>
                  </a:cubicBezTo>
                  <a:cubicBezTo>
                    <a:pt x="14890" y="21398"/>
                    <a:pt x="20494" y="19156"/>
                    <a:pt x="20636" y="15993"/>
                  </a:cubicBezTo>
                  <a:cubicBezTo>
                    <a:pt x="20760" y="13240"/>
                    <a:pt x="17018" y="9852"/>
                    <a:pt x="12195" y="9279"/>
                  </a:cubicBezTo>
                  <a:cubicBezTo>
                    <a:pt x="12123" y="9279"/>
                    <a:pt x="12070" y="9248"/>
                    <a:pt x="12106" y="9197"/>
                  </a:cubicBezTo>
                  <a:cubicBezTo>
                    <a:pt x="12066" y="9207"/>
                    <a:pt x="12022" y="9213"/>
                    <a:pt x="11981" y="9213"/>
                  </a:cubicBezTo>
                  <a:cubicBezTo>
                    <a:pt x="11893" y="9213"/>
                    <a:pt x="11817" y="9188"/>
                    <a:pt x="11804" y="9126"/>
                  </a:cubicBezTo>
                  <a:cubicBezTo>
                    <a:pt x="10900" y="6638"/>
                    <a:pt x="9499" y="4264"/>
                    <a:pt x="8311" y="1828"/>
                  </a:cubicBezTo>
                  <a:cubicBezTo>
                    <a:pt x="8169" y="1868"/>
                    <a:pt x="8009" y="1909"/>
                    <a:pt x="7868" y="1930"/>
                  </a:cubicBezTo>
                  <a:cubicBezTo>
                    <a:pt x="7845" y="1934"/>
                    <a:pt x="7823" y="1936"/>
                    <a:pt x="7803" y="1936"/>
                  </a:cubicBezTo>
                  <a:cubicBezTo>
                    <a:pt x="7622" y="1936"/>
                    <a:pt x="7571" y="1783"/>
                    <a:pt x="7779" y="1746"/>
                  </a:cubicBezTo>
                  <a:cubicBezTo>
                    <a:pt x="8222" y="1674"/>
                    <a:pt x="8612" y="1561"/>
                    <a:pt x="8967" y="1387"/>
                  </a:cubicBezTo>
                  <a:cubicBezTo>
                    <a:pt x="9481" y="671"/>
                    <a:pt x="9198" y="221"/>
                    <a:pt x="8080" y="67"/>
                  </a:cubicBezTo>
                  <a:cubicBezTo>
                    <a:pt x="7808" y="18"/>
                    <a:pt x="7505" y="0"/>
                    <a:pt x="71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442;p28"/>
            <p:cNvSpPr/>
            <p:nvPr/>
          </p:nvSpPr>
          <p:spPr>
            <a:xfrm>
              <a:off x="4912495" y="2598516"/>
              <a:ext cx="1042955" cy="750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19465" y="1116"/>
                  </a:moveTo>
                  <a:cubicBezTo>
                    <a:pt x="20462" y="5249"/>
                    <a:pt x="20910" y="9969"/>
                    <a:pt x="19342" y="13984"/>
                  </a:cubicBezTo>
                  <a:cubicBezTo>
                    <a:pt x="18020" y="17355"/>
                    <a:pt x="15516" y="19466"/>
                    <a:pt x="12971" y="20433"/>
                  </a:cubicBezTo>
                  <a:cubicBezTo>
                    <a:pt x="11953" y="20808"/>
                    <a:pt x="10871" y="21024"/>
                    <a:pt x="9793" y="21024"/>
                  </a:cubicBezTo>
                  <a:cubicBezTo>
                    <a:pt x="8088" y="21024"/>
                    <a:pt x="6391" y="20484"/>
                    <a:pt x="4970" y="19173"/>
                  </a:cubicBezTo>
                  <a:cubicBezTo>
                    <a:pt x="2507" y="16975"/>
                    <a:pt x="349" y="11288"/>
                    <a:pt x="349" y="7154"/>
                  </a:cubicBezTo>
                  <a:cubicBezTo>
                    <a:pt x="349" y="7125"/>
                    <a:pt x="349" y="7096"/>
                    <a:pt x="328" y="7037"/>
                  </a:cubicBezTo>
                  <a:cubicBezTo>
                    <a:pt x="1657" y="6268"/>
                    <a:pt x="2969" y="6030"/>
                    <a:pt x="4280" y="6030"/>
                  </a:cubicBezTo>
                  <a:cubicBezTo>
                    <a:pt x="6406" y="6030"/>
                    <a:pt x="8530" y="6657"/>
                    <a:pt x="10719" y="6657"/>
                  </a:cubicBezTo>
                  <a:cubicBezTo>
                    <a:pt x="11088" y="6657"/>
                    <a:pt x="11458" y="6639"/>
                    <a:pt x="11830" y="6598"/>
                  </a:cubicBezTo>
                  <a:cubicBezTo>
                    <a:pt x="14803" y="6246"/>
                    <a:pt x="17246" y="3784"/>
                    <a:pt x="19465" y="1116"/>
                  </a:cubicBezTo>
                  <a:close/>
                  <a:moveTo>
                    <a:pt x="19586" y="0"/>
                  </a:moveTo>
                  <a:cubicBezTo>
                    <a:pt x="19466" y="0"/>
                    <a:pt x="19352" y="107"/>
                    <a:pt x="19363" y="266"/>
                  </a:cubicBezTo>
                  <a:cubicBezTo>
                    <a:pt x="19342" y="266"/>
                    <a:pt x="19323" y="266"/>
                    <a:pt x="19281" y="295"/>
                  </a:cubicBezTo>
                  <a:cubicBezTo>
                    <a:pt x="17958" y="1878"/>
                    <a:pt x="16594" y="3490"/>
                    <a:pt x="15007" y="4516"/>
                  </a:cubicBezTo>
                  <a:cubicBezTo>
                    <a:pt x="13605" y="5442"/>
                    <a:pt x="12161" y="5763"/>
                    <a:pt x="10676" y="5763"/>
                  </a:cubicBezTo>
                  <a:cubicBezTo>
                    <a:pt x="10090" y="5763"/>
                    <a:pt x="9498" y="5713"/>
                    <a:pt x="8899" y="5630"/>
                  </a:cubicBezTo>
                  <a:cubicBezTo>
                    <a:pt x="7458" y="5442"/>
                    <a:pt x="5923" y="5095"/>
                    <a:pt x="4424" y="5095"/>
                  </a:cubicBezTo>
                  <a:cubicBezTo>
                    <a:pt x="2893" y="5095"/>
                    <a:pt x="1400" y="5456"/>
                    <a:pt x="84" y="6714"/>
                  </a:cubicBezTo>
                  <a:cubicBezTo>
                    <a:pt x="-58" y="6832"/>
                    <a:pt x="3" y="7037"/>
                    <a:pt x="104" y="7096"/>
                  </a:cubicBezTo>
                  <a:cubicBezTo>
                    <a:pt x="-140" y="9177"/>
                    <a:pt x="532" y="11053"/>
                    <a:pt x="1123" y="12929"/>
                  </a:cubicBezTo>
                  <a:cubicBezTo>
                    <a:pt x="1794" y="15127"/>
                    <a:pt x="2608" y="17267"/>
                    <a:pt x="3932" y="18850"/>
                  </a:cubicBezTo>
                  <a:cubicBezTo>
                    <a:pt x="5572" y="20818"/>
                    <a:pt x="7689" y="21600"/>
                    <a:pt x="9810" y="21600"/>
                  </a:cubicBezTo>
                  <a:cubicBezTo>
                    <a:pt x="10691" y="21600"/>
                    <a:pt x="11573" y="21466"/>
                    <a:pt x="12421" y="21225"/>
                  </a:cubicBezTo>
                  <a:cubicBezTo>
                    <a:pt x="15271" y="20433"/>
                    <a:pt x="18060" y="18234"/>
                    <a:pt x="19628" y="14600"/>
                  </a:cubicBezTo>
                  <a:cubicBezTo>
                    <a:pt x="21460" y="10233"/>
                    <a:pt x="20951" y="4839"/>
                    <a:pt x="19831" y="266"/>
                  </a:cubicBezTo>
                  <a:cubicBezTo>
                    <a:pt x="19794" y="78"/>
                    <a:pt x="19688" y="0"/>
                    <a:pt x="1958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443;p28"/>
            <p:cNvSpPr/>
            <p:nvPr/>
          </p:nvSpPr>
          <p:spPr>
            <a:xfrm>
              <a:off x="4928902" y="2637317"/>
              <a:ext cx="1002622" cy="69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20103" y="0"/>
                  </a:moveTo>
                  <a:cubicBezTo>
                    <a:pt x="17772" y="2900"/>
                    <a:pt x="15206" y="5576"/>
                    <a:pt x="12083" y="5926"/>
                  </a:cubicBezTo>
                  <a:cubicBezTo>
                    <a:pt x="11692" y="5971"/>
                    <a:pt x="11303" y="5990"/>
                    <a:pt x="10916" y="5990"/>
                  </a:cubicBezTo>
                  <a:cubicBezTo>
                    <a:pt x="8616" y="5990"/>
                    <a:pt x="6385" y="5309"/>
                    <a:pt x="4151" y="5309"/>
                  </a:cubicBezTo>
                  <a:cubicBezTo>
                    <a:pt x="2774" y="5309"/>
                    <a:pt x="1396" y="5568"/>
                    <a:pt x="0" y="6404"/>
                  </a:cubicBezTo>
                  <a:cubicBezTo>
                    <a:pt x="22" y="6436"/>
                    <a:pt x="22" y="6499"/>
                    <a:pt x="22" y="6532"/>
                  </a:cubicBezTo>
                  <a:cubicBezTo>
                    <a:pt x="22" y="11024"/>
                    <a:pt x="2310" y="17205"/>
                    <a:pt x="4876" y="19595"/>
                  </a:cubicBezTo>
                  <a:cubicBezTo>
                    <a:pt x="6361" y="21010"/>
                    <a:pt x="8130" y="21600"/>
                    <a:pt x="9910" y="21600"/>
                  </a:cubicBezTo>
                  <a:cubicBezTo>
                    <a:pt x="11054" y="21600"/>
                    <a:pt x="12202" y="21357"/>
                    <a:pt x="13281" y="20933"/>
                  </a:cubicBezTo>
                  <a:cubicBezTo>
                    <a:pt x="15955" y="19945"/>
                    <a:pt x="18585" y="17651"/>
                    <a:pt x="19975" y="13987"/>
                  </a:cubicBezTo>
                  <a:cubicBezTo>
                    <a:pt x="21600" y="9622"/>
                    <a:pt x="21151" y="4524"/>
                    <a:pt x="2010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444;p28"/>
            <p:cNvSpPr/>
            <p:nvPr/>
          </p:nvSpPr>
          <p:spPr>
            <a:xfrm>
              <a:off x="5260051" y="2262382"/>
              <a:ext cx="148767" cy="14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645"/>
                  </a:moveTo>
                  <a:cubicBezTo>
                    <a:pt x="10356" y="2789"/>
                    <a:pt x="10800" y="2937"/>
                    <a:pt x="10945" y="3230"/>
                  </a:cubicBezTo>
                  <a:cubicBezTo>
                    <a:pt x="16125" y="3670"/>
                    <a:pt x="18489" y="8079"/>
                    <a:pt x="18344" y="12194"/>
                  </a:cubicBezTo>
                  <a:cubicBezTo>
                    <a:pt x="18195" y="15280"/>
                    <a:pt x="16125" y="18658"/>
                    <a:pt x="10945" y="18658"/>
                  </a:cubicBezTo>
                  <a:cubicBezTo>
                    <a:pt x="6657" y="18658"/>
                    <a:pt x="3844" y="16454"/>
                    <a:pt x="3550" y="12784"/>
                  </a:cubicBezTo>
                  <a:cubicBezTo>
                    <a:pt x="2957" y="8816"/>
                    <a:pt x="5325" y="3967"/>
                    <a:pt x="10207" y="2645"/>
                  </a:cubicBezTo>
                  <a:close/>
                  <a:moveTo>
                    <a:pt x="11244" y="0"/>
                  </a:moveTo>
                  <a:cubicBezTo>
                    <a:pt x="10945" y="0"/>
                    <a:pt x="10356" y="292"/>
                    <a:pt x="10207" y="585"/>
                  </a:cubicBezTo>
                  <a:cubicBezTo>
                    <a:pt x="7544" y="585"/>
                    <a:pt x="5176" y="1763"/>
                    <a:pt x="3401" y="3527"/>
                  </a:cubicBezTo>
                  <a:cubicBezTo>
                    <a:pt x="1182" y="5731"/>
                    <a:pt x="0" y="8668"/>
                    <a:pt x="0" y="11605"/>
                  </a:cubicBezTo>
                  <a:cubicBezTo>
                    <a:pt x="0" y="14250"/>
                    <a:pt x="888" y="16603"/>
                    <a:pt x="2812" y="18366"/>
                  </a:cubicBezTo>
                  <a:cubicBezTo>
                    <a:pt x="4881" y="20426"/>
                    <a:pt x="7838" y="21600"/>
                    <a:pt x="10800" y="21600"/>
                  </a:cubicBezTo>
                  <a:cubicBezTo>
                    <a:pt x="13906" y="21600"/>
                    <a:pt x="16863" y="20278"/>
                    <a:pt x="18933" y="18217"/>
                  </a:cubicBezTo>
                  <a:cubicBezTo>
                    <a:pt x="20712" y="16454"/>
                    <a:pt x="21600" y="14106"/>
                    <a:pt x="21600" y="11461"/>
                  </a:cubicBezTo>
                  <a:cubicBezTo>
                    <a:pt x="21600" y="5582"/>
                    <a:pt x="17013" y="441"/>
                    <a:pt x="1124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445;p28"/>
            <p:cNvSpPr/>
            <p:nvPr/>
          </p:nvSpPr>
          <p:spPr>
            <a:xfrm>
              <a:off x="5279910" y="2277663"/>
              <a:ext cx="107389" cy="115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92" h="21600" fill="norm" stroke="1" extrusionOk="0">
                  <a:moveTo>
                    <a:pt x="8010" y="4673"/>
                  </a:moveTo>
                  <a:cubicBezTo>
                    <a:pt x="8220" y="4673"/>
                    <a:pt x="8435" y="4709"/>
                    <a:pt x="8655" y="4775"/>
                  </a:cubicBezTo>
                  <a:cubicBezTo>
                    <a:pt x="9542" y="5162"/>
                    <a:pt x="9098" y="6496"/>
                    <a:pt x="8360" y="6689"/>
                  </a:cubicBezTo>
                  <a:cubicBezTo>
                    <a:pt x="7323" y="6689"/>
                    <a:pt x="6585" y="7456"/>
                    <a:pt x="5992" y="8603"/>
                  </a:cubicBezTo>
                  <a:cubicBezTo>
                    <a:pt x="5399" y="9937"/>
                    <a:pt x="5399" y="11470"/>
                    <a:pt x="6141" y="12424"/>
                  </a:cubicBezTo>
                  <a:cubicBezTo>
                    <a:pt x="6487" y="12871"/>
                    <a:pt x="6291" y="13559"/>
                    <a:pt x="5978" y="13559"/>
                  </a:cubicBezTo>
                  <a:cubicBezTo>
                    <a:pt x="5889" y="13559"/>
                    <a:pt x="5791" y="13505"/>
                    <a:pt x="5698" y="13378"/>
                  </a:cubicBezTo>
                  <a:cubicBezTo>
                    <a:pt x="4217" y="12231"/>
                    <a:pt x="3923" y="10130"/>
                    <a:pt x="4511" y="8029"/>
                  </a:cubicBezTo>
                  <a:cubicBezTo>
                    <a:pt x="5160" y="6351"/>
                    <a:pt x="6492" y="4673"/>
                    <a:pt x="8010" y="4673"/>
                  </a:cubicBezTo>
                  <a:close/>
                  <a:moveTo>
                    <a:pt x="7174" y="0"/>
                  </a:moveTo>
                  <a:cubicBezTo>
                    <a:pt x="-1996" y="3248"/>
                    <a:pt x="-3033" y="21600"/>
                    <a:pt x="7916" y="21600"/>
                  </a:cubicBezTo>
                  <a:cubicBezTo>
                    <a:pt x="18567" y="21600"/>
                    <a:pt x="17679" y="2674"/>
                    <a:pt x="8061" y="761"/>
                  </a:cubicBezTo>
                  <a:cubicBezTo>
                    <a:pt x="7618" y="574"/>
                    <a:pt x="7473" y="380"/>
                    <a:pt x="717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446;p28"/>
            <p:cNvSpPr/>
            <p:nvPr/>
          </p:nvSpPr>
          <p:spPr>
            <a:xfrm>
              <a:off x="5309595" y="2301182"/>
              <a:ext cx="33314" cy="47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1" h="21600" fill="norm" stroke="1" extrusionOk="0">
                  <a:moveTo>
                    <a:pt x="13359" y="0"/>
                  </a:moveTo>
                  <a:cubicBezTo>
                    <a:pt x="7488" y="0"/>
                    <a:pt x="2783" y="3903"/>
                    <a:pt x="1347" y="7792"/>
                  </a:cubicBezTo>
                  <a:cubicBezTo>
                    <a:pt x="-1490" y="12409"/>
                    <a:pt x="216" y="18410"/>
                    <a:pt x="5890" y="21178"/>
                  </a:cubicBezTo>
                  <a:cubicBezTo>
                    <a:pt x="6141" y="21469"/>
                    <a:pt x="6446" y="21600"/>
                    <a:pt x="6751" y="21600"/>
                  </a:cubicBezTo>
                  <a:cubicBezTo>
                    <a:pt x="7865" y="21600"/>
                    <a:pt x="9068" y="19954"/>
                    <a:pt x="8170" y="18862"/>
                  </a:cubicBezTo>
                  <a:cubicBezTo>
                    <a:pt x="5333" y="16094"/>
                    <a:pt x="5890" y="12409"/>
                    <a:pt x="7039" y="9642"/>
                  </a:cubicBezTo>
                  <a:cubicBezTo>
                    <a:pt x="8744" y="6875"/>
                    <a:pt x="11581" y="5491"/>
                    <a:pt x="15567" y="5025"/>
                  </a:cubicBezTo>
                  <a:cubicBezTo>
                    <a:pt x="18404" y="5025"/>
                    <a:pt x="20110" y="1806"/>
                    <a:pt x="16699" y="422"/>
                  </a:cubicBezTo>
                  <a:cubicBezTo>
                    <a:pt x="15549" y="131"/>
                    <a:pt x="14436" y="0"/>
                    <a:pt x="1335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447;p28"/>
            <p:cNvSpPr/>
            <p:nvPr/>
          </p:nvSpPr>
          <p:spPr>
            <a:xfrm>
              <a:off x="5003035" y="1347597"/>
              <a:ext cx="328109" cy="9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20502" y="0"/>
                  </a:moveTo>
                  <a:cubicBezTo>
                    <a:pt x="20421" y="0"/>
                    <a:pt x="20336" y="60"/>
                    <a:pt x="20245" y="203"/>
                  </a:cubicBezTo>
                  <a:cubicBezTo>
                    <a:pt x="13677" y="9745"/>
                    <a:pt x="7569" y="15473"/>
                    <a:pt x="543" y="16905"/>
                  </a:cubicBezTo>
                  <a:cubicBezTo>
                    <a:pt x="-181" y="17146"/>
                    <a:pt x="-181" y="21442"/>
                    <a:pt x="543" y="21442"/>
                  </a:cubicBezTo>
                  <a:cubicBezTo>
                    <a:pt x="1140" y="21547"/>
                    <a:pt x="1739" y="21600"/>
                    <a:pt x="2341" y="21600"/>
                  </a:cubicBezTo>
                  <a:cubicBezTo>
                    <a:pt x="8681" y="21600"/>
                    <a:pt x="15197" y="15872"/>
                    <a:pt x="20836" y="4974"/>
                  </a:cubicBezTo>
                  <a:cubicBezTo>
                    <a:pt x="21419" y="3708"/>
                    <a:pt x="21125" y="0"/>
                    <a:pt x="2050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448;p28"/>
            <p:cNvSpPr/>
            <p:nvPr/>
          </p:nvSpPr>
          <p:spPr>
            <a:xfrm>
              <a:off x="5521189" y="2455576"/>
              <a:ext cx="150315" cy="14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40" h="21600" fill="norm" stroke="1" extrusionOk="0">
                  <a:moveTo>
                    <a:pt x="10302" y="3010"/>
                  </a:moveTo>
                  <a:cubicBezTo>
                    <a:pt x="12612" y="3010"/>
                    <a:pt x="14905" y="4887"/>
                    <a:pt x="15735" y="7524"/>
                  </a:cubicBezTo>
                  <a:cubicBezTo>
                    <a:pt x="15890" y="8265"/>
                    <a:pt x="15384" y="8774"/>
                    <a:pt x="14894" y="8774"/>
                  </a:cubicBezTo>
                  <a:cubicBezTo>
                    <a:pt x="14589" y="8774"/>
                    <a:pt x="14287" y="8581"/>
                    <a:pt x="14148" y="8123"/>
                  </a:cubicBezTo>
                  <a:cubicBezTo>
                    <a:pt x="13480" y="6090"/>
                    <a:pt x="11855" y="4958"/>
                    <a:pt x="10152" y="4958"/>
                  </a:cubicBezTo>
                  <a:cubicBezTo>
                    <a:pt x="9349" y="4958"/>
                    <a:pt x="8530" y="5208"/>
                    <a:pt x="7789" y="5731"/>
                  </a:cubicBezTo>
                  <a:cubicBezTo>
                    <a:pt x="7696" y="5797"/>
                    <a:pt x="7603" y="5830"/>
                    <a:pt x="7515" y="5830"/>
                  </a:cubicBezTo>
                  <a:cubicBezTo>
                    <a:pt x="7020" y="5830"/>
                    <a:pt x="6657" y="4892"/>
                    <a:pt x="7179" y="4387"/>
                  </a:cubicBezTo>
                  <a:cubicBezTo>
                    <a:pt x="8121" y="3429"/>
                    <a:pt x="9214" y="3010"/>
                    <a:pt x="10302" y="3010"/>
                  </a:cubicBezTo>
                  <a:close/>
                  <a:moveTo>
                    <a:pt x="9476" y="0"/>
                  </a:moveTo>
                  <a:cubicBezTo>
                    <a:pt x="3163" y="0"/>
                    <a:pt x="-2683" y="6779"/>
                    <a:pt x="1306" y="15444"/>
                  </a:cubicBezTo>
                  <a:cubicBezTo>
                    <a:pt x="2958" y="19048"/>
                    <a:pt x="6086" y="21600"/>
                    <a:pt x="9337" y="21600"/>
                  </a:cubicBezTo>
                  <a:cubicBezTo>
                    <a:pt x="10665" y="21600"/>
                    <a:pt x="12017" y="21175"/>
                    <a:pt x="13291" y="20223"/>
                  </a:cubicBezTo>
                  <a:cubicBezTo>
                    <a:pt x="18183" y="16788"/>
                    <a:pt x="18917" y="9467"/>
                    <a:pt x="17203" y="3491"/>
                  </a:cubicBezTo>
                  <a:lnTo>
                    <a:pt x="17203" y="3340"/>
                  </a:lnTo>
                  <a:cubicBezTo>
                    <a:pt x="17133" y="3387"/>
                    <a:pt x="17052" y="3401"/>
                    <a:pt x="16963" y="3401"/>
                  </a:cubicBezTo>
                  <a:cubicBezTo>
                    <a:pt x="16755" y="3401"/>
                    <a:pt x="16523" y="3297"/>
                    <a:pt x="16349" y="3194"/>
                  </a:cubicBezTo>
                  <a:cubicBezTo>
                    <a:pt x="14330" y="972"/>
                    <a:pt x="11870" y="0"/>
                    <a:pt x="947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2" name="Google Shape;449;p28"/>
            <p:cNvSpPr/>
            <p:nvPr/>
          </p:nvSpPr>
          <p:spPr>
            <a:xfrm>
              <a:off x="5504233" y="2432508"/>
              <a:ext cx="186678" cy="190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1600" fill="norm" stroke="1" extrusionOk="0">
                  <a:moveTo>
                    <a:pt x="10361" y="2644"/>
                  </a:moveTo>
                  <a:cubicBezTo>
                    <a:pt x="12356" y="2644"/>
                    <a:pt x="14415" y="3328"/>
                    <a:pt x="16179" y="4980"/>
                  </a:cubicBezTo>
                  <a:cubicBezTo>
                    <a:pt x="16289" y="5211"/>
                    <a:pt x="16506" y="5328"/>
                    <a:pt x="16833" y="5328"/>
                  </a:cubicBezTo>
                  <a:cubicBezTo>
                    <a:pt x="18473" y="9496"/>
                    <a:pt x="18035" y="15289"/>
                    <a:pt x="13561" y="18181"/>
                  </a:cubicBezTo>
                  <a:cubicBezTo>
                    <a:pt x="12579" y="18850"/>
                    <a:pt x="11508" y="19187"/>
                    <a:pt x="10406" y="19187"/>
                  </a:cubicBezTo>
                  <a:cubicBezTo>
                    <a:pt x="9793" y="19187"/>
                    <a:pt x="9170" y="19084"/>
                    <a:pt x="8546" y="18876"/>
                  </a:cubicBezTo>
                  <a:cubicBezTo>
                    <a:pt x="6362" y="18298"/>
                    <a:pt x="4292" y="16561"/>
                    <a:pt x="3200" y="14477"/>
                  </a:cubicBezTo>
                  <a:cubicBezTo>
                    <a:pt x="1237" y="10769"/>
                    <a:pt x="1781" y="7182"/>
                    <a:pt x="4509" y="4750"/>
                  </a:cubicBezTo>
                  <a:cubicBezTo>
                    <a:pt x="6052" y="3474"/>
                    <a:pt x="8167" y="2644"/>
                    <a:pt x="10361" y="2644"/>
                  </a:cubicBezTo>
                  <a:close/>
                  <a:moveTo>
                    <a:pt x="10533" y="0"/>
                  </a:moveTo>
                  <a:cubicBezTo>
                    <a:pt x="8319" y="0"/>
                    <a:pt x="6097" y="680"/>
                    <a:pt x="4292" y="1854"/>
                  </a:cubicBezTo>
                  <a:cubicBezTo>
                    <a:pt x="-72" y="4750"/>
                    <a:pt x="-1274" y="10656"/>
                    <a:pt x="1454" y="15749"/>
                  </a:cubicBezTo>
                  <a:cubicBezTo>
                    <a:pt x="1781" y="16444"/>
                    <a:pt x="2325" y="17139"/>
                    <a:pt x="2873" y="17951"/>
                  </a:cubicBezTo>
                  <a:cubicBezTo>
                    <a:pt x="4754" y="20104"/>
                    <a:pt x="7513" y="21600"/>
                    <a:pt x="10372" y="21600"/>
                  </a:cubicBezTo>
                  <a:cubicBezTo>
                    <a:pt x="11656" y="21600"/>
                    <a:pt x="12962" y="21296"/>
                    <a:pt x="14216" y="20613"/>
                  </a:cubicBezTo>
                  <a:cubicBezTo>
                    <a:pt x="16833" y="19223"/>
                    <a:pt x="19127" y="15866"/>
                    <a:pt x="19782" y="12392"/>
                  </a:cubicBezTo>
                  <a:cubicBezTo>
                    <a:pt x="20326" y="9496"/>
                    <a:pt x="19782" y="6717"/>
                    <a:pt x="18142" y="4750"/>
                  </a:cubicBezTo>
                  <a:lnTo>
                    <a:pt x="18035" y="4633"/>
                  </a:lnTo>
                  <a:cubicBezTo>
                    <a:pt x="18142" y="4286"/>
                    <a:pt x="18035" y="3938"/>
                    <a:pt x="17925" y="3591"/>
                  </a:cubicBezTo>
                  <a:cubicBezTo>
                    <a:pt x="17815" y="3474"/>
                    <a:pt x="17598" y="3360"/>
                    <a:pt x="17598" y="3126"/>
                  </a:cubicBezTo>
                  <a:cubicBezTo>
                    <a:pt x="15714" y="940"/>
                    <a:pt x="13131" y="0"/>
                    <a:pt x="1053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450;p28"/>
            <p:cNvSpPr/>
            <p:nvPr/>
          </p:nvSpPr>
          <p:spPr>
            <a:xfrm>
              <a:off x="5577164" y="2475008"/>
              <a:ext cx="77028" cy="4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8283" y="0"/>
                  </a:moveTo>
                  <a:cubicBezTo>
                    <a:pt x="5555" y="0"/>
                    <a:pt x="2940" y="1459"/>
                    <a:pt x="763" y="4768"/>
                  </a:cubicBezTo>
                  <a:cubicBezTo>
                    <a:pt x="-348" y="5805"/>
                    <a:pt x="-68" y="7849"/>
                    <a:pt x="483" y="9389"/>
                  </a:cubicBezTo>
                  <a:lnTo>
                    <a:pt x="763" y="9908"/>
                  </a:lnTo>
                  <a:cubicBezTo>
                    <a:pt x="955" y="10265"/>
                    <a:pt x="1567" y="10638"/>
                    <a:pt x="2109" y="10638"/>
                  </a:cubicBezTo>
                  <a:cubicBezTo>
                    <a:pt x="2328" y="10638"/>
                    <a:pt x="2538" y="10573"/>
                    <a:pt x="2704" y="10427"/>
                  </a:cubicBezTo>
                  <a:cubicBezTo>
                    <a:pt x="4156" y="8919"/>
                    <a:pt x="5983" y="8124"/>
                    <a:pt x="7802" y="8124"/>
                  </a:cubicBezTo>
                  <a:cubicBezTo>
                    <a:pt x="9105" y="8124"/>
                    <a:pt x="10408" y="8530"/>
                    <a:pt x="11563" y="9389"/>
                  </a:cubicBezTo>
                  <a:cubicBezTo>
                    <a:pt x="13775" y="10930"/>
                    <a:pt x="15996" y="14530"/>
                    <a:pt x="16547" y="18632"/>
                  </a:cubicBezTo>
                  <a:cubicBezTo>
                    <a:pt x="17168" y="20546"/>
                    <a:pt x="18086" y="21600"/>
                    <a:pt x="18970" y="21600"/>
                  </a:cubicBezTo>
                  <a:cubicBezTo>
                    <a:pt x="19284" y="21600"/>
                    <a:pt x="19582" y="21470"/>
                    <a:pt x="19870" y="21211"/>
                  </a:cubicBezTo>
                  <a:cubicBezTo>
                    <a:pt x="20150" y="21211"/>
                    <a:pt x="20150" y="20692"/>
                    <a:pt x="20421" y="20692"/>
                  </a:cubicBezTo>
                  <a:cubicBezTo>
                    <a:pt x="20701" y="19670"/>
                    <a:pt x="21252" y="17611"/>
                    <a:pt x="20701" y="16070"/>
                  </a:cubicBezTo>
                  <a:cubicBezTo>
                    <a:pt x="19319" y="9389"/>
                    <a:pt x="15716" y="2724"/>
                    <a:pt x="11563" y="665"/>
                  </a:cubicBezTo>
                  <a:cubicBezTo>
                    <a:pt x="10461" y="227"/>
                    <a:pt x="9359" y="0"/>
                    <a:pt x="828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451;p28"/>
            <p:cNvSpPr/>
            <p:nvPr/>
          </p:nvSpPr>
          <p:spPr>
            <a:xfrm>
              <a:off x="5227546" y="1771273"/>
              <a:ext cx="109562" cy="11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6" h="21600" fill="norm" stroke="1" extrusionOk="0">
                  <a:moveTo>
                    <a:pt x="9258" y="4084"/>
                  </a:moveTo>
                  <a:cubicBezTo>
                    <a:pt x="14505" y="4084"/>
                    <a:pt x="17425" y="12873"/>
                    <a:pt x="12837" y="15950"/>
                  </a:cubicBezTo>
                  <a:cubicBezTo>
                    <a:pt x="12612" y="16109"/>
                    <a:pt x="12375" y="16183"/>
                    <a:pt x="12149" y="16183"/>
                  </a:cubicBezTo>
                  <a:cubicBezTo>
                    <a:pt x="11270" y="16183"/>
                    <a:pt x="10520" y="15164"/>
                    <a:pt x="11231" y="14396"/>
                  </a:cubicBezTo>
                  <a:cubicBezTo>
                    <a:pt x="12657" y="13032"/>
                    <a:pt x="13012" y="11479"/>
                    <a:pt x="12657" y="9532"/>
                  </a:cubicBezTo>
                  <a:cubicBezTo>
                    <a:pt x="12121" y="7585"/>
                    <a:pt x="10870" y="6031"/>
                    <a:pt x="9089" y="5835"/>
                  </a:cubicBezTo>
                  <a:cubicBezTo>
                    <a:pt x="8192" y="5835"/>
                    <a:pt x="8192" y="4084"/>
                    <a:pt x="9089" y="4084"/>
                  </a:cubicBezTo>
                  <a:cubicBezTo>
                    <a:pt x="9145" y="4084"/>
                    <a:pt x="9201" y="4084"/>
                    <a:pt x="9258" y="4084"/>
                  </a:cubicBezTo>
                  <a:close/>
                  <a:moveTo>
                    <a:pt x="9263" y="0"/>
                  </a:moveTo>
                  <a:cubicBezTo>
                    <a:pt x="9263" y="197"/>
                    <a:pt x="9089" y="197"/>
                    <a:pt x="9089" y="197"/>
                  </a:cubicBezTo>
                  <a:cubicBezTo>
                    <a:pt x="3553" y="1167"/>
                    <a:pt x="-911" y="7001"/>
                    <a:pt x="160" y="13032"/>
                  </a:cubicBezTo>
                  <a:cubicBezTo>
                    <a:pt x="943" y="17995"/>
                    <a:pt x="5323" y="21600"/>
                    <a:pt x="9889" y="21600"/>
                  </a:cubicBezTo>
                  <a:cubicBezTo>
                    <a:pt x="10515" y="21600"/>
                    <a:pt x="11140" y="21539"/>
                    <a:pt x="11766" y="21397"/>
                  </a:cubicBezTo>
                  <a:cubicBezTo>
                    <a:pt x="17296" y="20230"/>
                    <a:pt x="20689" y="12836"/>
                    <a:pt x="18547" y="7001"/>
                  </a:cubicBezTo>
                  <a:cubicBezTo>
                    <a:pt x="16941" y="2334"/>
                    <a:pt x="13012" y="387"/>
                    <a:pt x="926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452;p28"/>
            <p:cNvSpPr/>
            <p:nvPr/>
          </p:nvSpPr>
          <p:spPr>
            <a:xfrm>
              <a:off x="5210166" y="1753192"/>
              <a:ext cx="144674" cy="147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3" h="21600" fill="norm" stroke="1" extrusionOk="0">
                  <a:moveTo>
                    <a:pt x="9853" y="3247"/>
                  </a:moveTo>
                  <a:cubicBezTo>
                    <a:pt x="10722" y="3247"/>
                    <a:pt x="11592" y="3393"/>
                    <a:pt x="12315" y="3543"/>
                  </a:cubicBezTo>
                  <a:cubicBezTo>
                    <a:pt x="14778" y="4288"/>
                    <a:pt x="16517" y="6083"/>
                    <a:pt x="17387" y="8321"/>
                  </a:cubicBezTo>
                  <a:cubicBezTo>
                    <a:pt x="17822" y="9363"/>
                    <a:pt x="17968" y="10560"/>
                    <a:pt x="17822" y="11601"/>
                  </a:cubicBezTo>
                  <a:cubicBezTo>
                    <a:pt x="17822" y="12199"/>
                    <a:pt x="17680" y="12798"/>
                    <a:pt x="17387" y="13246"/>
                  </a:cubicBezTo>
                  <a:cubicBezTo>
                    <a:pt x="17245" y="13839"/>
                    <a:pt x="17098" y="14438"/>
                    <a:pt x="16664" y="15036"/>
                  </a:cubicBezTo>
                  <a:cubicBezTo>
                    <a:pt x="15647" y="16973"/>
                    <a:pt x="13766" y="18466"/>
                    <a:pt x="11880" y="18914"/>
                  </a:cubicBezTo>
                  <a:cubicBezTo>
                    <a:pt x="11414" y="18985"/>
                    <a:pt x="10947" y="19018"/>
                    <a:pt x="10484" y="19018"/>
                  </a:cubicBezTo>
                  <a:cubicBezTo>
                    <a:pt x="8933" y="19018"/>
                    <a:pt x="7422" y="18603"/>
                    <a:pt x="6081" y="17571"/>
                  </a:cubicBezTo>
                  <a:cubicBezTo>
                    <a:pt x="4195" y="16525"/>
                    <a:pt x="3184" y="14588"/>
                    <a:pt x="2749" y="12798"/>
                  </a:cubicBezTo>
                  <a:cubicBezTo>
                    <a:pt x="2456" y="10706"/>
                    <a:pt x="2749" y="8618"/>
                    <a:pt x="4053" y="6979"/>
                  </a:cubicBezTo>
                  <a:cubicBezTo>
                    <a:pt x="5358" y="4886"/>
                    <a:pt x="7532" y="3543"/>
                    <a:pt x="9706" y="3247"/>
                  </a:cubicBezTo>
                  <a:close/>
                  <a:moveTo>
                    <a:pt x="9798" y="0"/>
                  </a:moveTo>
                  <a:cubicBezTo>
                    <a:pt x="8402" y="0"/>
                    <a:pt x="7024" y="335"/>
                    <a:pt x="5793" y="1008"/>
                  </a:cubicBezTo>
                  <a:cubicBezTo>
                    <a:pt x="5500" y="1154"/>
                    <a:pt x="5065" y="1602"/>
                    <a:pt x="5065" y="1904"/>
                  </a:cubicBezTo>
                  <a:cubicBezTo>
                    <a:pt x="5065" y="2201"/>
                    <a:pt x="5065" y="2497"/>
                    <a:pt x="5211" y="2799"/>
                  </a:cubicBezTo>
                  <a:cubicBezTo>
                    <a:pt x="1586" y="4886"/>
                    <a:pt x="-588" y="9217"/>
                    <a:pt x="140" y="13246"/>
                  </a:cubicBezTo>
                  <a:cubicBezTo>
                    <a:pt x="575" y="15931"/>
                    <a:pt x="2167" y="18316"/>
                    <a:pt x="4488" y="19809"/>
                  </a:cubicBezTo>
                  <a:cubicBezTo>
                    <a:pt x="6374" y="21152"/>
                    <a:pt x="8548" y="21600"/>
                    <a:pt x="10576" y="21600"/>
                  </a:cubicBezTo>
                  <a:cubicBezTo>
                    <a:pt x="11299" y="21600"/>
                    <a:pt x="11734" y="21600"/>
                    <a:pt x="12462" y="21449"/>
                  </a:cubicBezTo>
                  <a:cubicBezTo>
                    <a:pt x="15213" y="20855"/>
                    <a:pt x="17533" y="19065"/>
                    <a:pt x="18984" y="16379"/>
                  </a:cubicBezTo>
                  <a:cubicBezTo>
                    <a:pt x="20577" y="13839"/>
                    <a:pt x="21012" y="10706"/>
                    <a:pt x="20142" y="7874"/>
                  </a:cubicBezTo>
                  <a:cubicBezTo>
                    <a:pt x="19273" y="4886"/>
                    <a:pt x="17098" y="2497"/>
                    <a:pt x="13908" y="1008"/>
                  </a:cubicBezTo>
                  <a:cubicBezTo>
                    <a:pt x="12604" y="335"/>
                    <a:pt x="11194" y="0"/>
                    <a:pt x="979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453;p28"/>
            <p:cNvSpPr/>
            <p:nvPr/>
          </p:nvSpPr>
          <p:spPr>
            <a:xfrm>
              <a:off x="5274303" y="1790640"/>
              <a:ext cx="41146" cy="6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1600" fill="norm" stroke="1" extrusionOk="0">
                  <a:moveTo>
                    <a:pt x="1039" y="0"/>
                  </a:moveTo>
                  <a:lnTo>
                    <a:pt x="520" y="334"/>
                  </a:lnTo>
                  <a:lnTo>
                    <a:pt x="0" y="657"/>
                  </a:lnTo>
                  <a:lnTo>
                    <a:pt x="0" y="1647"/>
                  </a:lnTo>
                  <a:cubicBezTo>
                    <a:pt x="0" y="2314"/>
                    <a:pt x="520" y="3628"/>
                    <a:pt x="2582" y="3628"/>
                  </a:cubicBezTo>
                  <a:cubicBezTo>
                    <a:pt x="7211" y="3961"/>
                    <a:pt x="10800" y="5942"/>
                    <a:pt x="12343" y="9247"/>
                  </a:cubicBezTo>
                  <a:cubicBezTo>
                    <a:pt x="12863" y="10237"/>
                    <a:pt x="12863" y="10894"/>
                    <a:pt x="12863" y="11551"/>
                  </a:cubicBezTo>
                  <a:cubicBezTo>
                    <a:pt x="12863" y="13531"/>
                    <a:pt x="11320" y="15512"/>
                    <a:pt x="8754" y="17169"/>
                  </a:cubicBezTo>
                  <a:cubicBezTo>
                    <a:pt x="7714" y="18160"/>
                    <a:pt x="7714" y="19150"/>
                    <a:pt x="8234" y="20141"/>
                  </a:cubicBezTo>
                  <a:cubicBezTo>
                    <a:pt x="8754" y="20797"/>
                    <a:pt x="10297" y="21454"/>
                    <a:pt x="11320" y="21454"/>
                  </a:cubicBezTo>
                  <a:cubicBezTo>
                    <a:pt x="11661" y="21569"/>
                    <a:pt x="12002" y="21600"/>
                    <a:pt x="12327" y="21600"/>
                  </a:cubicBezTo>
                  <a:cubicBezTo>
                    <a:pt x="12976" y="21600"/>
                    <a:pt x="13545" y="21454"/>
                    <a:pt x="13886" y="21454"/>
                  </a:cubicBezTo>
                  <a:cubicBezTo>
                    <a:pt x="21097" y="18483"/>
                    <a:pt x="21600" y="13208"/>
                    <a:pt x="20057" y="8913"/>
                  </a:cubicBezTo>
                  <a:cubicBezTo>
                    <a:pt x="18011" y="4295"/>
                    <a:pt x="11320" y="0"/>
                    <a:pt x="308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454;p28"/>
            <p:cNvSpPr/>
            <p:nvPr/>
          </p:nvSpPr>
          <p:spPr>
            <a:xfrm>
              <a:off x="-1" y="1551954"/>
              <a:ext cx="3521900" cy="1968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fill="norm" stroke="1" extrusionOk="0">
                  <a:moveTo>
                    <a:pt x="3269" y="7997"/>
                  </a:moveTo>
                  <a:cubicBezTo>
                    <a:pt x="4643" y="9730"/>
                    <a:pt x="5635" y="12257"/>
                    <a:pt x="6110" y="15164"/>
                  </a:cubicBezTo>
                  <a:cubicBezTo>
                    <a:pt x="5629" y="13688"/>
                    <a:pt x="5024" y="12235"/>
                    <a:pt x="4256" y="11195"/>
                  </a:cubicBezTo>
                  <a:cubicBezTo>
                    <a:pt x="3463" y="10144"/>
                    <a:pt x="2520" y="9562"/>
                    <a:pt x="1565" y="9182"/>
                  </a:cubicBezTo>
                  <a:cubicBezTo>
                    <a:pt x="2127" y="8825"/>
                    <a:pt x="2676" y="8467"/>
                    <a:pt x="3232" y="8075"/>
                  </a:cubicBezTo>
                  <a:cubicBezTo>
                    <a:pt x="3257" y="8053"/>
                    <a:pt x="3263" y="8020"/>
                    <a:pt x="3269" y="7997"/>
                  </a:cubicBezTo>
                  <a:close/>
                  <a:moveTo>
                    <a:pt x="11546" y="353"/>
                  </a:moveTo>
                  <a:cubicBezTo>
                    <a:pt x="11560" y="353"/>
                    <a:pt x="11573" y="355"/>
                    <a:pt x="11585" y="361"/>
                  </a:cubicBezTo>
                  <a:cubicBezTo>
                    <a:pt x="11872" y="506"/>
                    <a:pt x="11841" y="1233"/>
                    <a:pt x="11828" y="1624"/>
                  </a:cubicBezTo>
                  <a:cubicBezTo>
                    <a:pt x="11828" y="1691"/>
                    <a:pt x="11853" y="1736"/>
                    <a:pt x="11884" y="1747"/>
                  </a:cubicBezTo>
                  <a:lnTo>
                    <a:pt x="11884" y="1814"/>
                  </a:lnTo>
                  <a:cubicBezTo>
                    <a:pt x="10024" y="2977"/>
                    <a:pt x="8176" y="4240"/>
                    <a:pt x="6360" y="5560"/>
                  </a:cubicBezTo>
                  <a:cubicBezTo>
                    <a:pt x="6316" y="5604"/>
                    <a:pt x="6297" y="5649"/>
                    <a:pt x="6303" y="5728"/>
                  </a:cubicBezTo>
                  <a:cubicBezTo>
                    <a:pt x="6566" y="8970"/>
                    <a:pt x="6503" y="12179"/>
                    <a:pt x="6235" y="15388"/>
                  </a:cubicBezTo>
                  <a:cubicBezTo>
                    <a:pt x="5804" y="11899"/>
                    <a:pt x="4537" y="8892"/>
                    <a:pt x="2801" y="7114"/>
                  </a:cubicBezTo>
                  <a:cubicBezTo>
                    <a:pt x="4262" y="5671"/>
                    <a:pt x="5760" y="4363"/>
                    <a:pt x="7290" y="3201"/>
                  </a:cubicBezTo>
                  <a:cubicBezTo>
                    <a:pt x="8095" y="2597"/>
                    <a:pt x="8913" y="2016"/>
                    <a:pt x="9743" y="1479"/>
                  </a:cubicBezTo>
                  <a:cubicBezTo>
                    <a:pt x="10130" y="1233"/>
                    <a:pt x="10524" y="998"/>
                    <a:pt x="10911" y="752"/>
                  </a:cubicBezTo>
                  <a:cubicBezTo>
                    <a:pt x="11037" y="680"/>
                    <a:pt x="11380" y="353"/>
                    <a:pt x="11546" y="353"/>
                  </a:cubicBezTo>
                  <a:close/>
                  <a:moveTo>
                    <a:pt x="14600" y="495"/>
                  </a:moveTo>
                  <a:cubicBezTo>
                    <a:pt x="14475" y="1278"/>
                    <a:pt x="14382" y="2071"/>
                    <a:pt x="14338" y="2899"/>
                  </a:cubicBezTo>
                  <a:lnTo>
                    <a:pt x="14338" y="2955"/>
                  </a:lnTo>
                  <a:cubicBezTo>
                    <a:pt x="12640" y="4251"/>
                    <a:pt x="10954" y="5526"/>
                    <a:pt x="9281" y="6868"/>
                  </a:cubicBezTo>
                  <a:cubicBezTo>
                    <a:pt x="8451" y="7539"/>
                    <a:pt x="8282" y="9126"/>
                    <a:pt x="7908" y="10501"/>
                  </a:cubicBezTo>
                  <a:cubicBezTo>
                    <a:pt x="7440" y="12190"/>
                    <a:pt x="6909" y="13822"/>
                    <a:pt x="6328" y="15410"/>
                  </a:cubicBezTo>
                  <a:cubicBezTo>
                    <a:pt x="6547" y="13520"/>
                    <a:pt x="6640" y="11586"/>
                    <a:pt x="6628" y="9663"/>
                  </a:cubicBezTo>
                  <a:cubicBezTo>
                    <a:pt x="6616" y="8556"/>
                    <a:pt x="6578" y="7449"/>
                    <a:pt x="6503" y="6365"/>
                  </a:cubicBezTo>
                  <a:cubicBezTo>
                    <a:pt x="6453" y="5750"/>
                    <a:pt x="6609" y="5683"/>
                    <a:pt x="6909" y="5459"/>
                  </a:cubicBezTo>
                  <a:cubicBezTo>
                    <a:pt x="7196" y="5247"/>
                    <a:pt x="7477" y="5045"/>
                    <a:pt x="7764" y="4844"/>
                  </a:cubicBezTo>
                  <a:cubicBezTo>
                    <a:pt x="10012" y="3245"/>
                    <a:pt x="12290" y="1792"/>
                    <a:pt x="14600" y="495"/>
                  </a:cubicBezTo>
                  <a:close/>
                  <a:moveTo>
                    <a:pt x="1241" y="9350"/>
                  </a:moveTo>
                  <a:cubicBezTo>
                    <a:pt x="2227" y="9719"/>
                    <a:pt x="3207" y="10233"/>
                    <a:pt x="4044" y="11262"/>
                  </a:cubicBezTo>
                  <a:cubicBezTo>
                    <a:pt x="4849" y="12268"/>
                    <a:pt x="5386" y="13688"/>
                    <a:pt x="5954" y="15086"/>
                  </a:cubicBezTo>
                  <a:cubicBezTo>
                    <a:pt x="6010" y="15220"/>
                    <a:pt x="6066" y="15365"/>
                    <a:pt x="6116" y="15488"/>
                  </a:cubicBezTo>
                  <a:cubicBezTo>
                    <a:pt x="6033" y="15459"/>
                    <a:pt x="5949" y="15444"/>
                    <a:pt x="5865" y="15444"/>
                  </a:cubicBezTo>
                  <a:cubicBezTo>
                    <a:pt x="5760" y="15444"/>
                    <a:pt x="5655" y="15467"/>
                    <a:pt x="5554" y="15511"/>
                  </a:cubicBezTo>
                  <a:cubicBezTo>
                    <a:pt x="5517" y="15544"/>
                    <a:pt x="5486" y="15566"/>
                    <a:pt x="5448" y="15600"/>
                  </a:cubicBezTo>
                  <a:cubicBezTo>
                    <a:pt x="5442" y="15611"/>
                    <a:pt x="5430" y="15611"/>
                    <a:pt x="5430" y="15622"/>
                  </a:cubicBezTo>
                  <a:cubicBezTo>
                    <a:pt x="5430" y="15611"/>
                    <a:pt x="5423" y="15611"/>
                    <a:pt x="5423" y="15611"/>
                  </a:cubicBezTo>
                  <a:cubicBezTo>
                    <a:pt x="5055" y="15343"/>
                    <a:pt x="4680" y="15108"/>
                    <a:pt x="4318" y="14862"/>
                  </a:cubicBezTo>
                  <a:cubicBezTo>
                    <a:pt x="3351" y="13498"/>
                    <a:pt x="2208" y="12570"/>
                    <a:pt x="1041" y="11966"/>
                  </a:cubicBezTo>
                  <a:cubicBezTo>
                    <a:pt x="1039" y="11966"/>
                    <a:pt x="1037" y="11965"/>
                    <a:pt x="1035" y="11965"/>
                  </a:cubicBezTo>
                  <a:cubicBezTo>
                    <a:pt x="1007" y="11965"/>
                    <a:pt x="993" y="12034"/>
                    <a:pt x="1022" y="12045"/>
                  </a:cubicBezTo>
                  <a:cubicBezTo>
                    <a:pt x="2090" y="12637"/>
                    <a:pt x="3038" y="13520"/>
                    <a:pt x="3950" y="14605"/>
                  </a:cubicBezTo>
                  <a:cubicBezTo>
                    <a:pt x="3557" y="14359"/>
                    <a:pt x="3176" y="14102"/>
                    <a:pt x="2795" y="13834"/>
                  </a:cubicBezTo>
                  <a:cubicBezTo>
                    <a:pt x="2027" y="13308"/>
                    <a:pt x="1278" y="12648"/>
                    <a:pt x="516" y="12145"/>
                  </a:cubicBezTo>
                  <a:cubicBezTo>
                    <a:pt x="959" y="11463"/>
                    <a:pt x="1228" y="10401"/>
                    <a:pt x="1241" y="9350"/>
                  </a:cubicBezTo>
                  <a:close/>
                  <a:moveTo>
                    <a:pt x="15630" y="2239"/>
                  </a:moveTo>
                  <a:cubicBezTo>
                    <a:pt x="15212" y="3402"/>
                    <a:pt x="14906" y="4643"/>
                    <a:pt x="14700" y="6029"/>
                  </a:cubicBezTo>
                  <a:cubicBezTo>
                    <a:pt x="14700" y="6063"/>
                    <a:pt x="14712" y="6096"/>
                    <a:pt x="14719" y="6119"/>
                  </a:cubicBezTo>
                  <a:cubicBezTo>
                    <a:pt x="14500" y="6231"/>
                    <a:pt x="14275" y="6331"/>
                    <a:pt x="14057" y="6443"/>
                  </a:cubicBezTo>
                  <a:lnTo>
                    <a:pt x="12415" y="7226"/>
                  </a:lnTo>
                  <a:cubicBezTo>
                    <a:pt x="11934" y="7449"/>
                    <a:pt x="11404" y="7617"/>
                    <a:pt x="10942" y="7964"/>
                  </a:cubicBezTo>
                  <a:cubicBezTo>
                    <a:pt x="10548" y="8266"/>
                    <a:pt x="10268" y="8802"/>
                    <a:pt x="9974" y="9339"/>
                  </a:cubicBezTo>
                  <a:cubicBezTo>
                    <a:pt x="9581" y="10032"/>
                    <a:pt x="9194" y="10736"/>
                    <a:pt x="8801" y="11418"/>
                  </a:cubicBezTo>
                  <a:cubicBezTo>
                    <a:pt x="8001" y="12827"/>
                    <a:pt x="7177" y="14247"/>
                    <a:pt x="6360" y="15645"/>
                  </a:cubicBezTo>
                  <a:lnTo>
                    <a:pt x="6353" y="15645"/>
                  </a:lnTo>
                  <a:cubicBezTo>
                    <a:pt x="6928" y="14169"/>
                    <a:pt x="7446" y="12637"/>
                    <a:pt x="7895" y="11038"/>
                  </a:cubicBezTo>
                  <a:cubicBezTo>
                    <a:pt x="8114" y="10256"/>
                    <a:pt x="8320" y="9462"/>
                    <a:pt x="8513" y="8657"/>
                  </a:cubicBezTo>
                  <a:cubicBezTo>
                    <a:pt x="8632" y="8165"/>
                    <a:pt x="8750" y="7718"/>
                    <a:pt x="8988" y="7405"/>
                  </a:cubicBezTo>
                  <a:cubicBezTo>
                    <a:pt x="9200" y="7148"/>
                    <a:pt x="9468" y="6991"/>
                    <a:pt x="9699" y="6812"/>
                  </a:cubicBezTo>
                  <a:cubicBezTo>
                    <a:pt x="11685" y="5280"/>
                    <a:pt x="13657" y="3760"/>
                    <a:pt x="15630" y="2239"/>
                  </a:cubicBezTo>
                  <a:close/>
                  <a:moveTo>
                    <a:pt x="16860" y="5359"/>
                  </a:moveTo>
                  <a:cubicBezTo>
                    <a:pt x="15524" y="6667"/>
                    <a:pt x="14275" y="8209"/>
                    <a:pt x="13121" y="9987"/>
                  </a:cubicBezTo>
                  <a:cubicBezTo>
                    <a:pt x="13070" y="10032"/>
                    <a:pt x="13096" y="10122"/>
                    <a:pt x="13127" y="10166"/>
                  </a:cubicBezTo>
                  <a:cubicBezTo>
                    <a:pt x="10754" y="11318"/>
                    <a:pt x="8588" y="13319"/>
                    <a:pt x="6509" y="15667"/>
                  </a:cubicBezTo>
                  <a:cubicBezTo>
                    <a:pt x="6497" y="15701"/>
                    <a:pt x="6485" y="15712"/>
                    <a:pt x="6485" y="15745"/>
                  </a:cubicBezTo>
                  <a:cubicBezTo>
                    <a:pt x="6478" y="15723"/>
                    <a:pt x="6472" y="15723"/>
                    <a:pt x="6459" y="15712"/>
                  </a:cubicBezTo>
                  <a:cubicBezTo>
                    <a:pt x="7227" y="14482"/>
                    <a:pt x="7977" y="13207"/>
                    <a:pt x="8719" y="11921"/>
                  </a:cubicBezTo>
                  <a:cubicBezTo>
                    <a:pt x="9094" y="11284"/>
                    <a:pt x="9462" y="10625"/>
                    <a:pt x="9824" y="9965"/>
                  </a:cubicBezTo>
                  <a:cubicBezTo>
                    <a:pt x="10230" y="9238"/>
                    <a:pt x="10605" y="8433"/>
                    <a:pt x="11160" y="8075"/>
                  </a:cubicBezTo>
                  <a:cubicBezTo>
                    <a:pt x="12140" y="7483"/>
                    <a:pt x="13189" y="7103"/>
                    <a:pt x="14194" y="6622"/>
                  </a:cubicBezTo>
                  <a:cubicBezTo>
                    <a:pt x="15087" y="6208"/>
                    <a:pt x="15967" y="5772"/>
                    <a:pt x="16860" y="5359"/>
                  </a:cubicBezTo>
                  <a:close/>
                  <a:moveTo>
                    <a:pt x="18578" y="9141"/>
                  </a:moveTo>
                  <a:cubicBezTo>
                    <a:pt x="19017" y="9141"/>
                    <a:pt x="19456" y="9166"/>
                    <a:pt x="19894" y="9216"/>
                  </a:cubicBezTo>
                  <a:cubicBezTo>
                    <a:pt x="17503" y="10759"/>
                    <a:pt x="15224" y="12771"/>
                    <a:pt x="12946" y="14851"/>
                  </a:cubicBezTo>
                  <a:cubicBezTo>
                    <a:pt x="12778" y="14999"/>
                    <a:pt x="12667" y="15061"/>
                    <a:pt x="12557" y="15061"/>
                  </a:cubicBezTo>
                  <a:cubicBezTo>
                    <a:pt x="12443" y="15061"/>
                    <a:pt x="12331" y="14993"/>
                    <a:pt x="12159" y="14885"/>
                  </a:cubicBezTo>
                  <a:cubicBezTo>
                    <a:pt x="11884" y="14706"/>
                    <a:pt x="11603" y="14583"/>
                    <a:pt x="11323" y="14471"/>
                  </a:cubicBezTo>
                  <a:cubicBezTo>
                    <a:pt x="10856" y="14291"/>
                    <a:pt x="10384" y="14210"/>
                    <a:pt x="9907" y="14210"/>
                  </a:cubicBezTo>
                  <a:cubicBezTo>
                    <a:pt x="9848" y="14210"/>
                    <a:pt x="9790" y="14211"/>
                    <a:pt x="9731" y="14213"/>
                  </a:cubicBezTo>
                  <a:cubicBezTo>
                    <a:pt x="8632" y="14270"/>
                    <a:pt x="7564" y="14818"/>
                    <a:pt x="6603" y="15801"/>
                  </a:cubicBezTo>
                  <a:cubicBezTo>
                    <a:pt x="6584" y="15812"/>
                    <a:pt x="6578" y="15824"/>
                    <a:pt x="6572" y="15846"/>
                  </a:cubicBezTo>
                  <a:cubicBezTo>
                    <a:pt x="6566" y="15846"/>
                    <a:pt x="6566" y="15835"/>
                    <a:pt x="6553" y="15835"/>
                  </a:cubicBezTo>
                  <a:cubicBezTo>
                    <a:pt x="8701" y="13666"/>
                    <a:pt x="10817" y="11586"/>
                    <a:pt x="13202" y="10423"/>
                  </a:cubicBezTo>
                  <a:cubicBezTo>
                    <a:pt x="14956" y="9568"/>
                    <a:pt x="16766" y="9141"/>
                    <a:pt x="18578" y="9141"/>
                  </a:cubicBezTo>
                  <a:close/>
                  <a:moveTo>
                    <a:pt x="5838" y="15610"/>
                  </a:moveTo>
                  <a:cubicBezTo>
                    <a:pt x="5967" y="15610"/>
                    <a:pt x="6094" y="15650"/>
                    <a:pt x="6216" y="15723"/>
                  </a:cubicBezTo>
                  <a:cubicBezTo>
                    <a:pt x="6204" y="15779"/>
                    <a:pt x="6204" y="15835"/>
                    <a:pt x="6197" y="15891"/>
                  </a:cubicBezTo>
                  <a:cubicBezTo>
                    <a:pt x="6194" y="15950"/>
                    <a:pt x="6218" y="15983"/>
                    <a:pt x="6242" y="15983"/>
                  </a:cubicBezTo>
                  <a:cubicBezTo>
                    <a:pt x="6258" y="15983"/>
                    <a:pt x="6273" y="15967"/>
                    <a:pt x="6279" y="15935"/>
                  </a:cubicBezTo>
                  <a:cubicBezTo>
                    <a:pt x="6285" y="15880"/>
                    <a:pt x="6285" y="15835"/>
                    <a:pt x="6291" y="15779"/>
                  </a:cubicBezTo>
                  <a:cubicBezTo>
                    <a:pt x="6297" y="15790"/>
                    <a:pt x="6303" y="15790"/>
                    <a:pt x="6303" y="15790"/>
                  </a:cubicBezTo>
                  <a:cubicBezTo>
                    <a:pt x="6313" y="15825"/>
                    <a:pt x="6334" y="15853"/>
                    <a:pt x="6355" y="15853"/>
                  </a:cubicBezTo>
                  <a:cubicBezTo>
                    <a:pt x="6361" y="15853"/>
                    <a:pt x="6367" y="15851"/>
                    <a:pt x="6372" y="15846"/>
                  </a:cubicBezTo>
                  <a:cubicBezTo>
                    <a:pt x="6547" y="16014"/>
                    <a:pt x="6697" y="16271"/>
                    <a:pt x="6815" y="16606"/>
                  </a:cubicBezTo>
                  <a:cubicBezTo>
                    <a:pt x="6825" y="16640"/>
                    <a:pt x="6840" y="16654"/>
                    <a:pt x="6856" y="16654"/>
                  </a:cubicBezTo>
                  <a:cubicBezTo>
                    <a:pt x="6871" y="16654"/>
                    <a:pt x="6887" y="16640"/>
                    <a:pt x="6897" y="16617"/>
                  </a:cubicBezTo>
                  <a:cubicBezTo>
                    <a:pt x="6909" y="16617"/>
                    <a:pt x="6909" y="16629"/>
                    <a:pt x="6915" y="16629"/>
                  </a:cubicBezTo>
                  <a:lnTo>
                    <a:pt x="6915" y="16651"/>
                  </a:lnTo>
                  <a:cubicBezTo>
                    <a:pt x="6862" y="16668"/>
                    <a:pt x="6806" y="16692"/>
                    <a:pt x="6757" y="16692"/>
                  </a:cubicBezTo>
                  <a:cubicBezTo>
                    <a:pt x="6743" y="16692"/>
                    <a:pt x="6729" y="16690"/>
                    <a:pt x="6715" y="16684"/>
                  </a:cubicBezTo>
                  <a:cubicBezTo>
                    <a:pt x="6494" y="16142"/>
                    <a:pt x="6066" y="15921"/>
                    <a:pt x="5690" y="15921"/>
                  </a:cubicBezTo>
                  <a:cubicBezTo>
                    <a:pt x="5663" y="15921"/>
                    <a:pt x="5637" y="15922"/>
                    <a:pt x="5610" y="15924"/>
                  </a:cubicBezTo>
                  <a:cubicBezTo>
                    <a:pt x="5573" y="15846"/>
                    <a:pt x="5536" y="15779"/>
                    <a:pt x="5504" y="15701"/>
                  </a:cubicBezTo>
                  <a:cubicBezTo>
                    <a:pt x="5616" y="15639"/>
                    <a:pt x="5728" y="15610"/>
                    <a:pt x="5838" y="15610"/>
                  </a:cubicBezTo>
                  <a:close/>
                  <a:moveTo>
                    <a:pt x="5667" y="16059"/>
                  </a:moveTo>
                  <a:cubicBezTo>
                    <a:pt x="6004" y="16204"/>
                    <a:pt x="6347" y="16271"/>
                    <a:pt x="6584" y="16729"/>
                  </a:cubicBezTo>
                  <a:cubicBezTo>
                    <a:pt x="6235" y="16729"/>
                    <a:pt x="5916" y="16506"/>
                    <a:pt x="5667" y="16059"/>
                  </a:cubicBezTo>
                  <a:close/>
                  <a:moveTo>
                    <a:pt x="9965" y="14489"/>
                  </a:moveTo>
                  <a:cubicBezTo>
                    <a:pt x="10021" y="14489"/>
                    <a:pt x="10076" y="14490"/>
                    <a:pt x="10130" y="14493"/>
                  </a:cubicBezTo>
                  <a:cubicBezTo>
                    <a:pt x="10723" y="14527"/>
                    <a:pt x="11323" y="14694"/>
                    <a:pt x="11897" y="15007"/>
                  </a:cubicBezTo>
                  <a:cubicBezTo>
                    <a:pt x="12061" y="15105"/>
                    <a:pt x="12389" y="15456"/>
                    <a:pt x="12556" y="15456"/>
                  </a:cubicBezTo>
                  <a:cubicBezTo>
                    <a:pt x="12561" y="15456"/>
                    <a:pt x="12566" y="15456"/>
                    <a:pt x="12571" y="15455"/>
                  </a:cubicBezTo>
                  <a:cubicBezTo>
                    <a:pt x="12503" y="15902"/>
                    <a:pt x="12627" y="16450"/>
                    <a:pt x="12658" y="16886"/>
                  </a:cubicBezTo>
                  <a:cubicBezTo>
                    <a:pt x="12727" y="17814"/>
                    <a:pt x="12727" y="18697"/>
                    <a:pt x="12690" y="19625"/>
                  </a:cubicBezTo>
                  <a:cubicBezTo>
                    <a:pt x="12471" y="19524"/>
                    <a:pt x="12246" y="19413"/>
                    <a:pt x="12009" y="19301"/>
                  </a:cubicBezTo>
                  <a:cubicBezTo>
                    <a:pt x="10286" y="18440"/>
                    <a:pt x="8601" y="17378"/>
                    <a:pt x="6884" y="16483"/>
                  </a:cubicBezTo>
                  <a:cubicBezTo>
                    <a:pt x="6878" y="16461"/>
                    <a:pt x="6865" y="16439"/>
                    <a:pt x="6859" y="16405"/>
                  </a:cubicBezTo>
                  <a:cubicBezTo>
                    <a:pt x="6815" y="16271"/>
                    <a:pt x="6759" y="16148"/>
                    <a:pt x="6697" y="16036"/>
                  </a:cubicBezTo>
                  <a:cubicBezTo>
                    <a:pt x="6978" y="15734"/>
                    <a:pt x="7271" y="15499"/>
                    <a:pt x="7571" y="15287"/>
                  </a:cubicBezTo>
                  <a:cubicBezTo>
                    <a:pt x="8176" y="14873"/>
                    <a:pt x="8819" y="14605"/>
                    <a:pt x="9468" y="14527"/>
                  </a:cubicBezTo>
                  <a:cubicBezTo>
                    <a:pt x="9632" y="14502"/>
                    <a:pt x="9800" y="14489"/>
                    <a:pt x="9965" y="14489"/>
                  </a:cubicBezTo>
                  <a:close/>
                  <a:moveTo>
                    <a:pt x="20200" y="9328"/>
                  </a:moveTo>
                  <a:cubicBezTo>
                    <a:pt x="20680" y="10423"/>
                    <a:pt x="20961" y="11620"/>
                    <a:pt x="20943" y="13029"/>
                  </a:cubicBezTo>
                  <a:cubicBezTo>
                    <a:pt x="20912" y="13051"/>
                    <a:pt x="20899" y="13129"/>
                    <a:pt x="20912" y="13174"/>
                  </a:cubicBezTo>
                  <a:cubicBezTo>
                    <a:pt x="20912" y="13185"/>
                    <a:pt x="20924" y="13196"/>
                    <a:pt x="20924" y="13207"/>
                  </a:cubicBezTo>
                  <a:cubicBezTo>
                    <a:pt x="20924" y="13241"/>
                    <a:pt x="20930" y="13252"/>
                    <a:pt x="20937" y="13263"/>
                  </a:cubicBezTo>
                  <a:cubicBezTo>
                    <a:pt x="20537" y="13610"/>
                    <a:pt x="19188" y="14717"/>
                    <a:pt x="19032" y="14862"/>
                  </a:cubicBezTo>
                  <a:cubicBezTo>
                    <a:pt x="18339" y="15444"/>
                    <a:pt x="17647" y="16036"/>
                    <a:pt x="16947" y="16595"/>
                  </a:cubicBezTo>
                  <a:cubicBezTo>
                    <a:pt x="15574" y="17702"/>
                    <a:pt x="14182" y="18675"/>
                    <a:pt x="12808" y="19782"/>
                  </a:cubicBezTo>
                  <a:cubicBezTo>
                    <a:pt x="12846" y="19021"/>
                    <a:pt x="12858" y="18283"/>
                    <a:pt x="12821" y="17534"/>
                  </a:cubicBezTo>
                  <a:cubicBezTo>
                    <a:pt x="12790" y="16897"/>
                    <a:pt x="12609" y="16081"/>
                    <a:pt x="12658" y="15444"/>
                  </a:cubicBezTo>
                  <a:cubicBezTo>
                    <a:pt x="12815" y="15365"/>
                    <a:pt x="12996" y="15119"/>
                    <a:pt x="13121" y="15007"/>
                  </a:cubicBezTo>
                  <a:cubicBezTo>
                    <a:pt x="15437" y="12928"/>
                    <a:pt x="17759" y="10893"/>
                    <a:pt x="20200" y="9328"/>
                  </a:cubicBezTo>
                  <a:close/>
                  <a:moveTo>
                    <a:pt x="21061" y="13297"/>
                  </a:moveTo>
                  <a:cubicBezTo>
                    <a:pt x="21130" y="13353"/>
                    <a:pt x="21211" y="13409"/>
                    <a:pt x="21280" y="13465"/>
                  </a:cubicBezTo>
                  <a:cubicBezTo>
                    <a:pt x="21311" y="13487"/>
                    <a:pt x="21336" y="13498"/>
                    <a:pt x="21367" y="13532"/>
                  </a:cubicBezTo>
                  <a:lnTo>
                    <a:pt x="17103" y="17221"/>
                  </a:lnTo>
                  <a:cubicBezTo>
                    <a:pt x="15699" y="18440"/>
                    <a:pt x="14294" y="19838"/>
                    <a:pt x="12821" y="20754"/>
                  </a:cubicBezTo>
                  <a:cubicBezTo>
                    <a:pt x="12665" y="20341"/>
                    <a:pt x="12090" y="20229"/>
                    <a:pt x="11853" y="20072"/>
                  </a:cubicBezTo>
                  <a:cubicBezTo>
                    <a:pt x="11316" y="19726"/>
                    <a:pt x="10779" y="19368"/>
                    <a:pt x="10243" y="18999"/>
                  </a:cubicBezTo>
                  <a:cubicBezTo>
                    <a:pt x="9693" y="18619"/>
                    <a:pt x="9156" y="18194"/>
                    <a:pt x="8613" y="17792"/>
                  </a:cubicBezTo>
                  <a:cubicBezTo>
                    <a:pt x="9943" y="18608"/>
                    <a:pt x="11323" y="19234"/>
                    <a:pt x="12665" y="19860"/>
                  </a:cubicBezTo>
                  <a:lnTo>
                    <a:pt x="12696" y="19860"/>
                  </a:lnTo>
                  <a:cubicBezTo>
                    <a:pt x="12696" y="19893"/>
                    <a:pt x="12715" y="19905"/>
                    <a:pt x="12721" y="19905"/>
                  </a:cubicBezTo>
                  <a:cubicBezTo>
                    <a:pt x="12721" y="19942"/>
                    <a:pt x="12738" y="19963"/>
                    <a:pt x="12755" y="19963"/>
                  </a:cubicBezTo>
                  <a:cubicBezTo>
                    <a:pt x="12758" y="19963"/>
                    <a:pt x="12761" y="19963"/>
                    <a:pt x="12765" y="19960"/>
                  </a:cubicBezTo>
                  <a:cubicBezTo>
                    <a:pt x="14307" y="19033"/>
                    <a:pt x="15805" y="17825"/>
                    <a:pt x="17278" y="16606"/>
                  </a:cubicBezTo>
                  <a:cubicBezTo>
                    <a:pt x="18027" y="15991"/>
                    <a:pt x="18776" y="15365"/>
                    <a:pt x="19519" y="14717"/>
                  </a:cubicBezTo>
                  <a:cubicBezTo>
                    <a:pt x="19906" y="14382"/>
                    <a:pt x="20287" y="14046"/>
                    <a:pt x="20674" y="13699"/>
                  </a:cubicBezTo>
                  <a:cubicBezTo>
                    <a:pt x="20787" y="13588"/>
                    <a:pt x="20974" y="13498"/>
                    <a:pt x="21061" y="13297"/>
                  </a:cubicBezTo>
                  <a:close/>
                  <a:moveTo>
                    <a:pt x="167" y="12212"/>
                  </a:moveTo>
                  <a:cubicBezTo>
                    <a:pt x="947" y="12972"/>
                    <a:pt x="1834" y="13520"/>
                    <a:pt x="2664" y="14091"/>
                  </a:cubicBezTo>
                  <a:cubicBezTo>
                    <a:pt x="3557" y="14717"/>
                    <a:pt x="4456" y="15332"/>
                    <a:pt x="5386" y="15801"/>
                  </a:cubicBezTo>
                  <a:cubicBezTo>
                    <a:pt x="5600" y="16568"/>
                    <a:pt x="6083" y="17036"/>
                    <a:pt x="6557" y="17036"/>
                  </a:cubicBezTo>
                  <a:cubicBezTo>
                    <a:pt x="6692" y="17036"/>
                    <a:pt x="6826" y="16998"/>
                    <a:pt x="6953" y="16919"/>
                  </a:cubicBezTo>
                  <a:cubicBezTo>
                    <a:pt x="7003" y="16897"/>
                    <a:pt x="7009" y="16830"/>
                    <a:pt x="7009" y="16774"/>
                  </a:cubicBezTo>
                  <a:cubicBezTo>
                    <a:pt x="7883" y="17568"/>
                    <a:pt x="8788" y="18228"/>
                    <a:pt x="9693" y="18887"/>
                  </a:cubicBezTo>
                  <a:cubicBezTo>
                    <a:pt x="9918" y="19055"/>
                    <a:pt x="12103" y="20475"/>
                    <a:pt x="12658" y="20810"/>
                  </a:cubicBezTo>
                  <a:lnTo>
                    <a:pt x="12658" y="20832"/>
                  </a:lnTo>
                  <a:cubicBezTo>
                    <a:pt x="12658" y="20844"/>
                    <a:pt x="12652" y="20855"/>
                    <a:pt x="12652" y="20866"/>
                  </a:cubicBezTo>
                  <a:cubicBezTo>
                    <a:pt x="12640" y="20911"/>
                    <a:pt x="12658" y="20978"/>
                    <a:pt x="12684" y="21011"/>
                  </a:cubicBezTo>
                  <a:cubicBezTo>
                    <a:pt x="12690" y="21023"/>
                    <a:pt x="12702" y="21023"/>
                    <a:pt x="12715" y="21034"/>
                  </a:cubicBezTo>
                  <a:cubicBezTo>
                    <a:pt x="12715" y="21056"/>
                    <a:pt x="12721" y="21056"/>
                    <a:pt x="12727" y="21056"/>
                  </a:cubicBezTo>
                  <a:cubicBezTo>
                    <a:pt x="12733" y="21146"/>
                    <a:pt x="12765" y="21246"/>
                    <a:pt x="12808" y="21336"/>
                  </a:cubicBezTo>
                  <a:cubicBezTo>
                    <a:pt x="10848" y="20084"/>
                    <a:pt x="8957" y="18619"/>
                    <a:pt x="7021" y="17266"/>
                  </a:cubicBezTo>
                  <a:cubicBezTo>
                    <a:pt x="7042" y="17192"/>
                    <a:pt x="7011" y="17095"/>
                    <a:pt x="6962" y="17095"/>
                  </a:cubicBezTo>
                  <a:cubicBezTo>
                    <a:pt x="6951" y="17095"/>
                    <a:pt x="6940" y="17100"/>
                    <a:pt x="6928" y="17110"/>
                  </a:cubicBezTo>
                  <a:cubicBezTo>
                    <a:pt x="6754" y="17241"/>
                    <a:pt x="6567" y="17309"/>
                    <a:pt x="6381" y="17309"/>
                  </a:cubicBezTo>
                  <a:cubicBezTo>
                    <a:pt x="6219" y="17309"/>
                    <a:pt x="6058" y="17258"/>
                    <a:pt x="5904" y="17154"/>
                  </a:cubicBezTo>
                  <a:cubicBezTo>
                    <a:pt x="5598" y="16953"/>
                    <a:pt x="5417" y="16573"/>
                    <a:pt x="5211" y="16159"/>
                  </a:cubicBezTo>
                  <a:cubicBezTo>
                    <a:pt x="5236" y="16103"/>
                    <a:pt x="5236" y="15991"/>
                    <a:pt x="5180" y="15958"/>
                  </a:cubicBezTo>
                  <a:cubicBezTo>
                    <a:pt x="3475" y="14929"/>
                    <a:pt x="1802" y="13722"/>
                    <a:pt x="98" y="12693"/>
                  </a:cubicBezTo>
                  <a:cubicBezTo>
                    <a:pt x="123" y="12536"/>
                    <a:pt x="148" y="12380"/>
                    <a:pt x="167" y="12212"/>
                  </a:cubicBezTo>
                  <a:close/>
                  <a:moveTo>
                    <a:pt x="21461" y="13710"/>
                  </a:moveTo>
                  <a:cubicBezTo>
                    <a:pt x="21442" y="13867"/>
                    <a:pt x="21436" y="14035"/>
                    <a:pt x="21442" y="14191"/>
                  </a:cubicBezTo>
                  <a:cubicBezTo>
                    <a:pt x="18645" y="16729"/>
                    <a:pt x="15780" y="18999"/>
                    <a:pt x="12939" y="21369"/>
                  </a:cubicBezTo>
                  <a:cubicBezTo>
                    <a:pt x="12877" y="21246"/>
                    <a:pt x="12846" y="21123"/>
                    <a:pt x="12821" y="20967"/>
                  </a:cubicBezTo>
                  <a:cubicBezTo>
                    <a:pt x="12833" y="20944"/>
                    <a:pt x="12840" y="20922"/>
                    <a:pt x="12840" y="20900"/>
                  </a:cubicBezTo>
                  <a:cubicBezTo>
                    <a:pt x="14288" y="20139"/>
                    <a:pt x="15649" y="18742"/>
                    <a:pt x="17004" y="17568"/>
                  </a:cubicBezTo>
                  <a:cubicBezTo>
                    <a:pt x="18489" y="16282"/>
                    <a:pt x="19975" y="14996"/>
                    <a:pt x="21461" y="13710"/>
                  </a:cubicBezTo>
                  <a:close/>
                  <a:moveTo>
                    <a:pt x="11763" y="0"/>
                  </a:moveTo>
                  <a:cubicBezTo>
                    <a:pt x="11758" y="0"/>
                    <a:pt x="11752" y="1"/>
                    <a:pt x="11747" y="3"/>
                  </a:cubicBezTo>
                  <a:cubicBezTo>
                    <a:pt x="8582" y="1792"/>
                    <a:pt x="5536" y="4129"/>
                    <a:pt x="2633" y="6991"/>
                  </a:cubicBezTo>
                  <a:cubicBezTo>
                    <a:pt x="2577" y="7047"/>
                    <a:pt x="2577" y="7181"/>
                    <a:pt x="2633" y="7237"/>
                  </a:cubicBezTo>
                  <a:cubicBezTo>
                    <a:pt x="2832" y="7427"/>
                    <a:pt x="3020" y="7639"/>
                    <a:pt x="3201" y="7852"/>
                  </a:cubicBezTo>
                  <a:cubicBezTo>
                    <a:pt x="2551" y="8232"/>
                    <a:pt x="1921" y="8679"/>
                    <a:pt x="1278" y="9071"/>
                  </a:cubicBezTo>
                  <a:cubicBezTo>
                    <a:pt x="1228" y="9104"/>
                    <a:pt x="1209" y="9216"/>
                    <a:pt x="1228" y="9283"/>
                  </a:cubicBezTo>
                  <a:cubicBezTo>
                    <a:pt x="1209" y="9283"/>
                    <a:pt x="1203" y="9294"/>
                    <a:pt x="1203" y="9328"/>
                  </a:cubicBezTo>
                  <a:cubicBezTo>
                    <a:pt x="1110" y="10401"/>
                    <a:pt x="866" y="11262"/>
                    <a:pt x="448" y="12045"/>
                  </a:cubicBezTo>
                  <a:cubicBezTo>
                    <a:pt x="441" y="12067"/>
                    <a:pt x="429" y="12078"/>
                    <a:pt x="429" y="12089"/>
                  </a:cubicBezTo>
                  <a:lnTo>
                    <a:pt x="223" y="11966"/>
                  </a:lnTo>
                  <a:cubicBezTo>
                    <a:pt x="216" y="11963"/>
                    <a:pt x="210" y="11962"/>
                    <a:pt x="203" y="11962"/>
                  </a:cubicBezTo>
                  <a:cubicBezTo>
                    <a:pt x="186" y="11962"/>
                    <a:pt x="170" y="11972"/>
                    <a:pt x="161" y="11989"/>
                  </a:cubicBezTo>
                  <a:cubicBezTo>
                    <a:pt x="142" y="11989"/>
                    <a:pt x="117" y="12011"/>
                    <a:pt x="111" y="12045"/>
                  </a:cubicBezTo>
                  <a:cubicBezTo>
                    <a:pt x="67" y="12235"/>
                    <a:pt x="29" y="12436"/>
                    <a:pt x="4" y="12637"/>
                  </a:cubicBezTo>
                  <a:cubicBezTo>
                    <a:pt x="-8" y="12693"/>
                    <a:pt x="11" y="12738"/>
                    <a:pt x="23" y="12749"/>
                  </a:cubicBezTo>
                  <a:cubicBezTo>
                    <a:pt x="23" y="12771"/>
                    <a:pt x="23" y="12794"/>
                    <a:pt x="42" y="12805"/>
                  </a:cubicBezTo>
                  <a:cubicBezTo>
                    <a:pt x="1665" y="14158"/>
                    <a:pt x="3419" y="15197"/>
                    <a:pt x="5130" y="16170"/>
                  </a:cubicBezTo>
                  <a:cubicBezTo>
                    <a:pt x="5290" y="17094"/>
                    <a:pt x="5854" y="17528"/>
                    <a:pt x="6387" y="17528"/>
                  </a:cubicBezTo>
                  <a:cubicBezTo>
                    <a:pt x="6582" y="17528"/>
                    <a:pt x="6774" y="17470"/>
                    <a:pt x="6940" y="17355"/>
                  </a:cubicBezTo>
                  <a:cubicBezTo>
                    <a:pt x="8826" y="19055"/>
                    <a:pt x="10854" y="20352"/>
                    <a:pt x="12852" y="21593"/>
                  </a:cubicBezTo>
                  <a:cubicBezTo>
                    <a:pt x="12859" y="21598"/>
                    <a:pt x="12865" y="21600"/>
                    <a:pt x="12872" y="21600"/>
                  </a:cubicBezTo>
                  <a:cubicBezTo>
                    <a:pt x="12894" y="21600"/>
                    <a:pt x="12911" y="21572"/>
                    <a:pt x="12921" y="21537"/>
                  </a:cubicBezTo>
                  <a:cubicBezTo>
                    <a:pt x="15867" y="19457"/>
                    <a:pt x="18720" y="16908"/>
                    <a:pt x="21548" y="14337"/>
                  </a:cubicBezTo>
                  <a:cubicBezTo>
                    <a:pt x="21592" y="14314"/>
                    <a:pt x="21586" y="14213"/>
                    <a:pt x="21555" y="14169"/>
                  </a:cubicBezTo>
                  <a:cubicBezTo>
                    <a:pt x="21561" y="13990"/>
                    <a:pt x="21548" y="13800"/>
                    <a:pt x="21555" y="13632"/>
                  </a:cubicBezTo>
                  <a:lnTo>
                    <a:pt x="21555" y="13588"/>
                  </a:lnTo>
                  <a:cubicBezTo>
                    <a:pt x="21561" y="13543"/>
                    <a:pt x="21555" y="13498"/>
                    <a:pt x="21542" y="13476"/>
                  </a:cubicBezTo>
                  <a:cubicBezTo>
                    <a:pt x="21486" y="13409"/>
                    <a:pt x="21405" y="13375"/>
                    <a:pt x="21336" y="13330"/>
                  </a:cubicBezTo>
                  <a:cubicBezTo>
                    <a:pt x="21261" y="13297"/>
                    <a:pt x="21186" y="13252"/>
                    <a:pt x="21111" y="13207"/>
                  </a:cubicBezTo>
                  <a:cubicBezTo>
                    <a:pt x="21111" y="13196"/>
                    <a:pt x="21118" y="13196"/>
                    <a:pt x="21118" y="13185"/>
                  </a:cubicBezTo>
                  <a:cubicBezTo>
                    <a:pt x="21124" y="13140"/>
                    <a:pt x="21118" y="13084"/>
                    <a:pt x="21105" y="13051"/>
                  </a:cubicBezTo>
                  <a:cubicBezTo>
                    <a:pt x="21124" y="11676"/>
                    <a:pt x="20868" y="10256"/>
                    <a:pt x="20306" y="9283"/>
                  </a:cubicBezTo>
                  <a:cubicBezTo>
                    <a:pt x="20312" y="9272"/>
                    <a:pt x="20331" y="9272"/>
                    <a:pt x="20337" y="9249"/>
                  </a:cubicBezTo>
                  <a:cubicBezTo>
                    <a:pt x="20425" y="9193"/>
                    <a:pt x="20406" y="8970"/>
                    <a:pt x="20312" y="8959"/>
                  </a:cubicBezTo>
                  <a:cubicBezTo>
                    <a:pt x="19759" y="8880"/>
                    <a:pt x="19204" y="8841"/>
                    <a:pt x="18651" y="8841"/>
                  </a:cubicBezTo>
                  <a:cubicBezTo>
                    <a:pt x="16838" y="8841"/>
                    <a:pt x="15032" y="9262"/>
                    <a:pt x="13277" y="10110"/>
                  </a:cubicBezTo>
                  <a:cubicBezTo>
                    <a:pt x="14569" y="8120"/>
                    <a:pt x="15992" y="6432"/>
                    <a:pt x="17503" y="5045"/>
                  </a:cubicBezTo>
                  <a:cubicBezTo>
                    <a:pt x="17577" y="4985"/>
                    <a:pt x="17537" y="4805"/>
                    <a:pt x="17469" y="4805"/>
                  </a:cubicBezTo>
                  <a:cubicBezTo>
                    <a:pt x="17462" y="4805"/>
                    <a:pt x="17454" y="4806"/>
                    <a:pt x="17447" y="4811"/>
                  </a:cubicBezTo>
                  <a:cubicBezTo>
                    <a:pt x="16592" y="5213"/>
                    <a:pt x="15730" y="5638"/>
                    <a:pt x="14875" y="6041"/>
                  </a:cubicBezTo>
                  <a:cubicBezTo>
                    <a:pt x="15068" y="4587"/>
                    <a:pt x="15412" y="3245"/>
                    <a:pt x="15899" y="2027"/>
                  </a:cubicBezTo>
                  <a:cubicBezTo>
                    <a:pt x="15930" y="1933"/>
                    <a:pt x="15879" y="1848"/>
                    <a:pt x="15832" y="1848"/>
                  </a:cubicBezTo>
                  <a:cubicBezTo>
                    <a:pt x="15822" y="1848"/>
                    <a:pt x="15813" y="1851"/>
                    <a:pt x="15805" y="1859"/>
                  </a:cubicBezTo>
                  <a:cubicBezTo>
                    <a:pt x="15374" y="2194"/>
                    <a:pt x="14943" y="2519"/>
                    <a:pt x="14513" y="2854"/>
                  </a:cubicBezTo>
                  <a:cubicBezTo>
                    <a:pt x="14569" y="2004"/>
                    <a:pt x="14669" y="1166"/>
                    <a:pt x="14812" y="327"/>
                  </a:cubicBezTo>
                  <a:cubicBezTo>
                    <a:pt x="14823" y="240"/>
                    <a:pt x="14787" y="153"/>
                    <a:pt x="14741" y="153"/>
                  </a:cubicBezTo>
                  <a:cubicBezTo>
                    <a:pt x="14734" y="153"/>
                    <a:pt x="14726" y="155"/>
                    <a:pt x="14719" y="160"/>
                  </a:cubicBezTo>
                  <a:cubicBezTo>
                    <a:pt x="13795" y="674"/>
                    <a:pt x="12877" y="1222"/>
                    <a:pt x="11966" y="1792"/>
                  </a:cubicBezTo>
                  <a:lnTo>
                    <a:pt x="11966" y="1747"/>
                  </a:lnTo>
                  <a:cubicBezTo>
                    <a:pt x="11997" y="1736"/>
                    <a:pt x="12015" y="1691"/>
                    <a:pt x="12015" y="1624"/>
                  </a:cubicBezTo>
                  <a:cubicBezTo>
                    <a:pt x="12034" y="1065"/>
                    <a:pt x="11972" y="573"/>
                    <a:pt x="11828" y="70"/>
                  </a:cubicBezTo>
                  <a:cubicBezTo>
                    <a:pt x="11818" y="23"/>
                    <a:pt x="11790" y="0"/>
                    <a:pt x="1176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455;p28"/>
            <p:cNvSpPr/>
            <p:nvPr/>
          </p:nvSpPr>
          <p:spPr>
            <a:xfrm>
              <a:off x="2092406" y="2801331"/>
              <a:ext cx="1410122" cy="69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85" y="3626"/>
                    <a:pt x="14171" y="7252"/>
                    <a:pt x="10457" y="10879"/>
                  </a:cubicBezTo>
                  <a:cubicBezTo>
                    <a:pt x="7070" y="14189"/>
                    <a:pt x="3668" y="18099"/>
                    <a:pt x="47" y="20275"/>
                  </a:cubicBezTo>
                  <a:cubicBezTo>
                    <a:pt x="47" y="20338"/>
                    <a:pt x="15" y="20433"/>
                    <a:pt x="0" y="20464"/>
                  </a:cubicBezTo>
                  <a:cubicBezTo>
                    <a:pt x="62" y="20906"/>
                    <a:pt x="140" y="21253"/>
                    <a:pt x="296" y="21600"/>
                  </a:cubicBezTo>
                  <a:cubicBezTo>
                    <a:pt x="7398" y="14915"/>
                    <a:pt x="14561" y="8514"/>
                    <a:pt x="21568" y="1356"/>
                  </a:cubicBezTo>
                  <a:cubicBezTo>
                    <a:pt x="21568" y="915"/>
                    <a:pt x="21584" y="442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456;p28"/>
            <p:cNvSpPr/>
            <p:nvPr/>
          </p:nvSpPr>
          <p:spPr>
            <a:xfrm>
              <a:off x="1403632" y="2765684"/>
              <a:ext cx="2083621" cy="678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61" y="0"/>
                  </a:moveTo>
                  <a:cubicBezTo>
                    <a:pt x="20913" y="617"/>
                    <a:pt x="20596" y="843"/>
                    <a:pt x="20396" y="1168"/>
                  </a:cubicBezTo>
                  <a:cubicBezTo>
                    <a:pt x="19752" y="2205"/>
                    <a:pt x="19086" y="3179"/>
                    <a:pt x="18442" y="4152"/>
                  </a:cubicBezTo>
                  <a:cubicBezTo>
                    <a:pt x="17185" y="6000"/>
                    <a:pt x="15918" y="7816"/>
                    <a:pt x="14650" y="9600"/>
                  </a:cubicBezTo>
                  <a:cubicBezTo>
                    <a:pt x="12157" y="13103"/>
                    <a:pt x="9622" y="16638"/>
                    <a:pt x="7024" y="19298"/>
                  </a:cubicBezTo>
                  <a:cubicBezTo>
                    <a:pt x="7017" y="19303"/>
                    <a:pt x="7010" y="19306"/>
                    <a:pt x="7004" y="19306"/>
                  </a:cubicBezTo>
                  <a:cubicBezTo>
                    <a:pt x="6975" y="19306"/>
                    <a:pt x="6957" y="19243"/>
                    <a:pt x="6940" y="19136"/>
                  </a:cubicBezTo>
                  <a:lnTo>
                    <a:pt x="6908" y="19006"/>
                  </a:lnTo>
                  <a:lnTo>
                    <a:pt x="6855" y="19006"/>
                  </a:lnTo>
                  <a:cubicBezTo>
                    <a:pt x="4584" y="17222"/>
                    <a:pt x="2261" y="15373"/>
                    <a:pt x="0" y="13005"/>
                  </a:cubicBezTo>
                  <a:cubicBezTo>
                    <a:pt x="909" y="14206"/>
                    <a:pt x="1817" y="15406"/>
                    <a:pt x="2746" y="16508"/>
                  </a:cubicBezTo>
                  <a:cubicBezTo>
                    <a:pt x="3655" y="17546"/>
                    <a:pt x="4563" y="18617"/>
                    <a:pt x="5482" y="19622"/>
                  </a:cubicBezTo>
                  <a:cubicBezTo>
                    <a:pt x="5883" y="20076"/>
                    <a:pt x="6865" y="20401"/>
                    <a:pt x="7119" y="21600"/>
                  </a:cubicBezTo>
                  <a:cubicBezTo>
                    <a:pt x="9622" y="18909"/>
                    <a:pt x="11999" y="14854"/>
                    <a:pt x="14386" y="11319"/>
                  </a:cubicBezTo>
                  <a:lnTo>
                    <a:pt x="21600" y="617"/>
                  </a:lnTo>
                  <a:cubicBezTo>
                    <a:pt x="21547" y="519"/>
                    <a:pt x="21494" y="486"/>
                    <a:pt x="21431" y="486"/>
                  </a:cubicBezTo>
                  <a:cubicBezTo>
                    <a:pt x="21293" y="325"/>
                    <a:pt x="21177" y="162"/>
                    <a:pt x="2106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457;p28"/>
            <p:cNvSpPr/>
            <p:nvPr/>
          </p:nvSpPr>
          <p:spPr>
            <a:xfrm>
              <a:off x="2063481" y="2401945"/>
              <a:ext cx="1354610" cy="95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19326" y="7662"/>
                  </a:moveTo>
                  <a:cubicBezTo>
                    <a:pt x="19398" y="7662"/>
                    <a:pt x="19466" y="7818"/>
                    <a:pt x="19380" y="7901"/>
                  </a:cubicBezTo>
                  <a:cubicBezTo>
                    <a:pt x="16976" y="9726"/>
                    <a:pt x="14492" y="11343"/>
                    <a:pt x="11992" y="12775"/>
                  </a:cubicBezTo>
                  <a:cubicBezTo>
                    <a:pt x="11981" y="12782"/>
                    <a:pt x="11972" y="12786"/>
                    <a:pt x="11964" y="12786"/>
                  </a:cubicBezTo>
                  <a:cubicBezTo>
                    <a:pt x="11924" y="12786"/>
                    <a:pt x="11919" y="12698"/>
                    <a:pt x="11960" y="12660"/>
                  </a:cubicBezTo>
                  <a:cubicBezTo>
                    <a:pt x="14460" y="11135"/>
                    <a:pt x="16896" y="9471"/>
                    <a:pt x="19299" y="7670"/>
                  </a:cubicBezTo>
                  <a:cubicBezTo>
                    <a:pt x="19308" y="7664"/>
                    <a:pt x="19317" y="7662"/>
                    <a:pt x="19326" y="7662"/>
                  </a:cubicBezTo>
                  <a:close/>
                  <a:moveTo>
                    <a:pt x="16449" y="2757"/>
                  </a:moveTo>
                  <a:cubicBezTo>
                    <a:pt x="16513" y="2757"/>
                    <a:pt x="16561" y="2895"/>
                    <a:pt x="16492" y="2934"/>
                  </a:cubicBezTo>
                  <a:cubicBezTo>
                    <a:pt x="11363" y="6653"/>
                    <a:pt x="6168" y="10072"/>
                    <a:pt x="990" y="13537"/>
                  </a:cubicBezTo>
                  <a:cubicBezTo>
                    <a:pt x="985" y="13540"/>
                    <a:pt x="979" y="13541"/>
                    <a:pt x="975" y="13541"/>
                  </a:cubicBezTo>
                  <a:cubicBezTo>
                    <a:pt x="935" y="13541"/>
                    <a:pt x="913" y="13466"/>
                    <a:pt x="942" y="13445"/>
                  </a:cubicBezTo>
                  <a:cubicBezTo>
                    <a:pt x="6087" y="9864"/>
                    <a:pt x="11201" y="6145"/>
                    <a:pt x="16411" y="2772"/>
                  </a:cubicBezTo>
                  <a:cubicBezTo>
                    <a:pt x="16424" y="2762"/>
                    <a:pt x="16436" y="2757"/>
                    <a:pt x="16449" y="2757"/>
                  </a:cubicBezTo>
                  <a:close/>
                  <a:moveTo>
                    <a:pt x="14661" y="8378"/>
                  </a:moveTo>
                  <a:cubicBezTo>
                    <a:pt x="14719" y="8378"/>
                    <a:pt x="14773" y="8510"/>
                    <a:pt x="14702" y="8570"/>
                  </a:cubicBezTo>
                  <a:cubicBezTo>
                    <a:pt x="12330" y="10164"/>
                    <a:pt x="9975" y="11805"/>
                    <a:pt x="7684" y="13630"/>
                  </a:cubicBezTo>
                  <a:cubicBezTo>
                    <a:pt x="7680" y="13632"/>
                    <a:pt x="7676" y="13633"/>
                    <a:pt x="7672" y="13633"/>
                  </a:cubicBezTo>
                  <a:cubicBezTo>
                    <a:pt x="7631" y="13633"/>
                    <a:pt x="7607" y="13535"/>
                    <a:pt x="7636" y="13514"/>
                  </a:cubicBezTo>
                  <a:cubicBezTo>
                    <a:pt x="9943" y="11690"/>
                    <a:pt x="12250" y="9956"/>
                    <a:pt x="14637" y="8386"/>
                  </a:cubicBezTo>
                  <a:cubicBezTo>
                    <a:pt x="14645" y="8380"/>
                    <a:pt x="14653" y="8378"/>
                    <a:pt x="14661" y="8378"/>
                  </a:cubicBezTo>
                  <a:close/>
                  <a:moveTo>
                    <a:pt x="19215" y="3523"/>
                  </a:moveTo>
                  <a:cubicBezTo>
                    <a:pt x="19319" y="3523"/>
                    <a:pt x="19381" y="3725"/>
                    <a:pt x="19267" y="3765"/>
                  </a:cubicBezTo>
                  <a:cubicBezTo>
                    <a:pt x="13201" y="7578"/>
                    <a:pt x="7314" y="11897"/>
                    <a:pt x="1409" y="16240"/>
                  </a:cubicBezTo>
                  <a:cubicBezTo>
                    <a:pt x="1406" y="16252"/>
                    <a:pt x="1400" y="16256"/>
                    <a:pt x="1394" y="16256"/>
                  </a:cubicBezTo>
                  <a:cubicBezTo>
                    <a:pt x="1376" y="16256"/>
                    <a:pt x="1356" y="16211"/>
                    <a:pt x="1394" y="16194"/>
                  </a:cubicBezTo>
                  <a:cubicBezTo>
                    <a:pt x="7120" y="11458"/>
                    <a:pt x="13137" y="7392"/>
                    <a:pt x="19170" y="3535"/>
                  </a:cubicBezTo>
                  <a:cubicBezTo>
                    <a:pt x="19186" y="3526"/>
                    <a:pt x="19200" y="3523"/>
                    <a:pt x="19215" y="3523"/>
                  </a:cubicBezTo>
                  <a:close/>
                  <a:moveTo>
                    <a:pt x="20979" y="5030"/>
                  </a:moveTo>
                  <a:cubicBezTo>
                    <a:pt x="21089" y="5030"/>
                    <a:pt x="21159" y="5229"/>
                    <a:pt x="21041" y="5313"/>
                  </a:cubicBezTo>
                  <a:cubicBezTo>
                    <a:pt x="14799" y="10003"/>
                    <a:pt x="8411" y="14485"/>
                    <a:pt x="2055" y="18897"/>
                  </a:cubicBezTo>
                  <a:cubicBezTo>
                    <a:pt x="2046" y="18910"/>
                    <a:pt x="2036" y="18916"/>
                    <a:pt x="2027" y="18916"/>
                  </a:cubicBezTo>
                  <a:cubicBezTo>
                    <a:pt x="1991" y="18916"/>
                    <a:pt x="1967" y="18819"/>
                    <a:pt x="2006" y="18781"/>
                  </a:cubicBezTo>
                  <a:cubicBezTo>
                    <a:pt x="8266" y="14115"/>
                    <a:pt x="14573" y="9425"/>
                    <a:pt x="20944" y="5036"/>
                  </a:cubicBezTo>
                  <a:cubicBezTo>
                    <a:pt x="20956" y="5032"/>
                    <a:pt x="20967" y="5030"/>
                    <a:pt x="20979" y="5030"/>
                  </a:cubicBezTo>
                  <a:close/>
                  <a:moveTo>
                    <a:pt x="19509" y="0"/>
                  </a:moveTo>
                  <a:cubicBezTo>
                    <a:pt x="13218" y="3234"/>
                    <a:pt x="7217" y="7439"/>
                    <a:pt x="1216" y="11736"/>
                  </a:cubicBezTo>
                  <a:cubicBezTo>
                    <a:pt x="893" y="11967"/>
                    <a:pt x="425" y="12474"/>
                    <a:pt x="22" y="12636"/>
                  </a:cubicBezTo>
                  <a:cubicBezTo>
                    <a:pt x="-107" y="13930"/>
                    <a:pt x="361" y="15640"/>
                    <a:pt x="442" y="16933"/>
                  </a:cubicBezTo>
                  <a:cubicBezTo>
                    <a:pt x="538" y="18504"/>
                    <a:pt x="522" y="20029"/>
                    <a:pt x="393" y="21600"/>
                  </a:cubicBezTo>
                  <a:cubicBezTo>
                    <a:pt x="3942" y="19312"/>
                    <a:pt x="7556" y="17279"/>
                    <a:pt x="11104" y="15016"/>
                  </a:cubicBezTo>
                  <a:cubicBezTo>
                    <a:pt x="12927" y="13860"/>
                    <a:pt x="14718" y="12660"/>
                    <a:pt x="16492" y="11435"/>
                  </a:cubicBezTo>
                  <a:cubicBezTo>
                    <a:pt x="16912" y="11158"/>
                    <a:pt x="20380" y="8894"/>
                    <a:pt x="21413" y="8132"/>
                  </a:cubicBezTo>
                  <a:cubicBezTo>
                    <a:pt x="21396" y="8109"/>
                    <a:pt x="21364" y="8085"/>
                    <a:pt x="21364" y="8016"/>
                  </a:cubicBezTo>
                  <a:cubicBezTo>
                    <a:pt x="21364" y="7993"/>
                    <a:pt x="21348" y="7970"/>
                    <a:pt x="21348" y="7947"/>
                  </a:cubicBezTo>
                  <a:cubicBezTo>
                    <a:pt x="21332" y="7831"/>
                    <a:pt x="21364" y="7716"/>
                    <a:pt x="21429" y="7647"/>
                  </a:cubicBezTo>
                  <a:lnTo>
                    <a:pt x="21445" y="7647"/>
                  </a:lnTo>
                  <a:cubicBezTo>
                    <a:pt x="21493" y="4736"/>
                    <a:pt x="20767" y="2287"/>
                    <a:pt x="1950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458;p28"/>
            <p:cNvSpPr/>
            <p:nvPr/>
          </p:nvSpPr>
          <p:spPr>
            <a:xfrm>
              <a:off x="2190021" y="2623547"/>
              <a:ext cx="1206301" cy="61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21386" y="0"/>
                  </a:moveTo>
                  <a:cubicBezTo>
                    <a:pt x="21370" y="0"/>
                    <a:pt x="21354" y="6"/>
                    <a:pt x="21336" y="18"/>
                  </a:cubicBezTo>
                  <a:cubicBezTo>
                    <a:pt x="14159" y="6828"/>
                    <a:pt x="7054" y="14104"/>
                    <a:pt x="40" y="21416"/>
                  </a:cubicBezTo>
                  <a:cubicBezTo>
                    <a:pt x="-26" y="21448"/>
                    <a:pt x="-2" y="21600"/>
                    <a:pt x="58" y="21600"/>
                  </a:cubicBezTo>
                  <a:cubicBezTo>
                    <a:pt x="64" y="21600"/>
                    <a:pt x="70" y="21599"/>
                    <a:pt x="77" y="21595"/>
                  </a:cubicBezTo>
                  <a:cubicBezTo>
                    <a:pt x="7236" y="14713"/>
                    <a:pt x="14414" y="7796"/>
                    <a:pt x="21445" y="448"/>
                  </a:cubicBezTo>
                  <a:cubicBezTo>
                    <a:pt x="21574" y="321"/>
                    <a:pt x="21504" y="0"/>
                    <a:pt x="2138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459;p28"/>
            <p:cNvSpPr/>
            <p:nvPr/>
          </p:nvSpPr>
          <p:spPr>
            <a:xfrm>
              <a:off x="2815988" y="2740654"/>
              <a:ext cx="474302" cy="22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21186" y="0"/>
                  </a:moveTo>
                  <a:cubicBezTo>
                    <a:pt x="21153" y="0"/>
                    <a:pt x="21119" y="18"/>
                    <a:pt x="21083" y="55"/>
                  </a:cubicBezTo>
                  <a:cubicBezTo>
                    <a:pt x="14222" y="7620"/>
                    <a:pt x="7267" y="14602"/>
                    <a:pt x="37" y="21101"/>
                  </a:cubicBezTo>
                  <a:cubicBezTo>
                    <a:pt x="-46" y="21190"/>
                    <a:pt x="22" y="21600"/>
                    <a:pt x="140" y="21600"/>
                  </a:cubicBezTo>
                  <a:cubicBezTo>
                    <a:pt x="152" y="21600"/>
                    <a:pt x="163" y="21594"/>
                    <a:pt x="175" y="21585"/>
                  </a:cubicBezTo>
                  <a:cubicBezTo>
                    <a:pt x="7360" y="15475"/>
                    <a:pt x="14452" y="8590"/>
                    <a:pt x="21314" y="1026"/>
                  </a:cubicBezTo>
                  <a:cubicBezTo>
                    <a:pt x="21554" y="772"/>
                    <a:pt x="21410" y="0"/>
                    <a:pt x="2118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460;p28"/>
            <p:cNvSpPr/>
            <p:nvPr/>
          </p:nvSpPr>
          <p:spPr>
            <a:xfrm>
              <a:off x="2150956" y="2556564"/>
              <a:ext cx="1132854" cy="56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21381" y="0"/>
                  </a:moveTo>
                  <a:cubicBezTo>
                    <a:pt x="21368" y="0"/>
                    <a:pt x="21354" y="2"/>
                    <a:pt x="21340" y="10"/>
                  </a:cubicBezTo>
                  <a:cubicBezTo>
                    <a:pt x="14102" y="6524"/>
                    <a:pt x="6882" y="13469"/>
                    <a:pt x="30" y="21513"/>
                  </a:cubicBezTo>
                  <a:cubicBezTo>
                    <a:pt x="-20" y="21513"/>
                    <a:pt x="1" y="21600"/>
                    <a:pt x="33" y="21600"/>
                  </a:cubicBezTo>
                  <a:cubicBezTo>
                    <a:pt x="38" y="21600"/>
                    <a:pt x="44" y="21598"/>
                    <a:pt x="49" y="21593"/>
                  </a:cubicBezTo>
                  <a:cubicBezTo>
                    <a:pt x="7114" y="14255"/>
                    <a:pt x="14179" y="6877"/>
                    <a:pt x="21457" y="403"/>
                  </a:cubicBezTo>
                  <a:cubicBezTo>
                    <a:pt x="21580" y="331"/>
                    <a:pt x="21511" y="0"/>
                    <a:pt x="2138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461;p28"/>
            <p:cNvSpPr/>
            <p:nvPr/>
          </p:nvSpPr>
          <p:spPr>
            <a:xfrm>
              <a:off x="2122145" y="2523524"/>
              <a:ext cx="985130" cy="47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21424" y="0"/>
                  </a:moveTo>
                  <a:cubicBezTo>
                    <a:pt x="21407" y="0"/>
                    <a:pt x="21391" y="10"/>
                    <a:pt x="21373" y="31"/>
                  </a:cubicBezTo>
                  <a:cubicBezTo>
                    <a:pt x="14180" y="6771"/>
                    <a:pt x="7121" y="14205"/>
                    <a:pt x="18" y="21406"/>
                  </a:cubicBezTo>
                  <a:cubicBezTo>
                    <a:pt x="-21" y="21486"/>
                    <a:pt x="7" y="21600"/>
                    <a:pt x="58" y="21600"/>
                  </a:cubicBezTo>
                  <a:cubicBezTo>
                    <a:pt x="66" y="21600"/>
                    <a:pt x="75" y="21597"/>
                    <a:pt x="84" y="21591"/>
                  </a:cubicBezTo>
                  <a:cubicBezTo>
                    <a:pt x="7233" y="14620"/>
                    <a:pt x="14403" y="7787"/>
                    <a:pt x="21485" y="354"/>
                  </a:cubicBezTo>
                  <a:cubicBezTo>
                    <a:pt x="21579" y="277"/>
                    <a:pt x="21514" y="0"/>
                    <a:pt x="2142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462;p28"/>
            <p:cNvSpPr/>
            <p:nvPr/>
          </p:nvSpPr>
          <p:spPr>
            <a:xfrm>
              <a:off x="1071486" y="2383735"/>
              <a:ext cx="2175312" cy="61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63" y="0"/>
                  </a:moveTo>
                  <a:cubicBezTo>
                    <a:pt x="16595" y="0"/>
                    <a:pt x="13628" y="1355"/>
                    <a:pt x="10755" y="4143"/>
                  </a:cubicBezTo>
                  <a:cubicBezTo>
                    <a:pt x="6949" y="7873"/>
                    <a:pt x="3565" y="14435"/>
                    <a:pt x="158" y="21248"/>
                  </a:cubicBezTo>
                  <a:cubicBezTo>
                    <a:pt x="1693" y="18253"/>
                    <a:pt x="3392" y="16547"/>
                    <a:pt x="5139" y="16334"/>
                  </a:cubicBezTo>
                  <a:cubicBezTo>
                    <a:pt x="5258" y="16319"/>
                    <a:pt x="5377" y="16312"/>
                    <a:pt x="5497" y="16312"/>
                  </a:cubicBezTo>
                  <a:cubicBezTo>
                    <a:pt x="6242" y="16312"/>
                    <a:pt x="6996" y="16599"/>
                    <a:pt x="7719" y="17128"/>
                  </a:cubicBezTo>
                  <a:cubicBezTo>
                    <a:pt x="8175" y="17489"/>
                    <a:pt x="8630" y="17957"/>
                    <a:pt x="9075" y="18498"/>
                  </a:cubicBezTo>
                  <a:cubicBezTo>
                    <a:pt x="9354" y="18829"/>
                    <a:pt x="9541" y="19048"/>
                    <a:pt x="9728" y="19048"/>
                  </a:cubicBezTo>
                  <a:cubicBezTo>
                    <a:pt x="9907" y="19048"/>
                    <a:pt x="10088" y="18847"/>
                    <a:pt x="10350" y="18354"/>
                  </a:cubicBezTo>
                  <a:cubicBezTo>
                    <a:pt x="14032" y="11753"/>
                    <a:pt x="17725" y="5262"/>
                    <a:pt x="21600" y="212"/>
                  </a:cubicBezTo>
                  <a:cubicBezTo>
                    <a:pt x="20921" y="71"/>
                    <a:pt x="20242" y="0"/>
                    <a:pt x="19563" y="0"/>
                  </a:cubicBezTo>
                  <a:close/>
                  <a:moveTo>
                    <a:pt x="158" y="21248"/>
                  </a:moveTo>
                  <a:cubicBezTo>
                    <a:pt x="129" y="21305"/>
                    <a:pt x="100" y="21362"/>
                    <a:pt x="71" y="21419"/>
                  </a:cubicBezTo>
                  <a:cubicBezTo>
                    <a:pt x="68" y="21425"/>
                    <a:pt x="65" y="21433"/>
                    <a:pt x="62" y="21441"/>
                  </a:cubicBezTo>
                  <a:cubicBezTo>
                    <a:pt x="94" y="21377"/>
                    <a:pt x="126" y="21312"/>
                    <a:pt x="158" y="21248"/>
                  </a:cubicBezTo>
                  <a:close/>
                  <a:moveTo>
                    <a:pt x="62" y="21441"/>
                  </a:moveTo>
                  <a:cubicBezTo>
                    <a:pt x="41" y="21482"/>
                    <a:pt x="21" y="21523"/>
                    <a:pt x="0" y="21564"/>
                  </a:cubicBezTo>
                  <a:cubicBezTo>
                    <a:pt x="10" y="21564"/>
                    <a:pt x="10" y="21600"/>
                    <a:pt x="20" y="21600"/>
                  </a:cubicBezTo>
                  <a:cubicBezTo>
                    <a:pt x="29" y="21569"/>
                    <a:pt x="45" y="21487"/>
                    <a:pt x="62" y="21441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463;p28"/>
            <p:cNvSpPr/>
            <p:nvPr/>
          </p:nvSpPr>
          <p:spPr>
            <a:xfrm>
              <a:off x="2544068" y="2771443"/>
              <a:ext cx="450345" cy="23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21203" y="0"/>
                  </a:moveTo>
                  <a:cubicBezTo>
                    <a:pt x="21175" y="0"/>
                    <a:pt x="21146" y="9"/>
                    <a:pt x="21117" y="33"/>
                  </a:cubicBezTo>
                  <a:cubicBezTo>
                    <a:pt x="13895" y="6440"/>
                    <a:pt x="6916" y="13708"/>
                    <a:pt x="82" y="21069"/>
                  </a:cubicBezTo>
                  <a:cubicBezTo>
                    <a:pt x="-76" y="21301"/>
                    <a:pt x="23" y="21600"/>
                    <a:pt x="144" y="21600"/>
                  </a:cubicBezTo>
                  <a:cubicBezTo>
                    <a:pt x="172" y="21600"/>
                    <a:pt x="201" y="21582"/>
                    <a:pt x="227" y="21546"/>
                  </a:cubicBezTo>
                  <a:cubicBezTo>
                    <a:pt x="7109" y="14185"/>
                    <a:pt x="14186" y="7394"/>
                    <a:pt x="21311" y="797"/>
                  </a:cubicBezTo>
                  <a:cubicBezTo>
                    <a:pt x="21524" y="546"/>
                    <a:pt x="21400" y="0"/>
                    <a:pt x="2120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464;p28"/>
            <p:cNvSpPr/>
            <p:nvPr/>
          </p:nvSpPr>
          <p:spPr>
            <a:xfrm>
              <a:off x="1054177" y="2040265"/>
              <a:ext cx="1697454" cy="94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46" y="884"/>
                    <a:pt x="17918" y="1769"/>
                    <a:pt x="16064" y="2630"/>
                  </a:cubicBezTo>
                  <a:cubicBezTo>
                    <a:pt x="13976" y="3631"/>
                    <a:pt x="11798" y="4422"/>
                    <a:pt x="9763" y="5656"/>
                  </a:cubicBezTo>
                  <a:cubicBezTo>
                    <a:pt x="8596" y="6401"/>
                    <a:pt x="7831" y="8077"/>
                    <a:pt x="6988" y="9589"/>
                  </a:cubicBezTo>
                  <a:cubicBezTo>
                    <a:pt x="6223" y="10963"/>
                    <a:pt x="5471" y="12336"/>
                    <a:pt x="4693" y="13663"/>
                  </a:cubicBezTo>
                  <a:cubicBezTo>
                    <a:pt x="3163" y="16340"/>
                    <a:pt x="1595" y="18970"/>
                    <a:pt x="0" y="21554"/>
                  </a:cubicBezTo>
                  <a:cubicBezTo>
                    <a:pt x="26" y="21577"/>
                    <a:pt x="39" y="21577"/>
                    <a:pt x="52" y="21600"/>
                  </a:cubicBezTo>
                  <a:cubicBezTo>
                    <a:pt x="52" y="21554"/>
                    <a:pt x="78" y="21484"/>
                    <a:pt x="104" y="21460"/>
                  </a:cubicBezTo>
                  <a:cubicBezTo>
                    <a:pt x="4395" y="16573"/>
                    <a:pt x="8920" y="12453"/>
                    <a:pt x="13847" y="10008"/>
                  </a:cubicBezTo>
                  <a:cubicBezTo>
                    <a:pt x="13782" y="9916"/>
                    <a:pt x="13743" y="9729"/>
                    <a:pt x="13834" y="9613"/>
                  </a:cubicBezTo>
                  <a:cubicBezTo>
                    <a:pt x="16232" y="5935"/>
                    <a:pt x="18825" y="2723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465;p28"/>
            <p:cNvSpPr/>
            <p:nvPr/>
          </p:nvSpPr>
          <p:spPr>
            <a:xfrm>
              <a:off x="1038895" y="1755991"/>
              <a:ext cx="1514039" cy="122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92" y="2450"/>
                    <a:pt x="12384" y="4900"/>
                    <a:pt x="7791" y="7368"/>
                  </a:cubicBezTo>
                  <a:cubicBezTo>
                    <a:pt x="7224" y="7656"/>
                    <a:pt x="6614" y="7909"/>
                    <a:pt x="6149" y="8323"/>
                  </a:cubicBezTo>
                  <a:cubicBezTo>
                    <a:pt x="5582" y="8846"/>
                    <a:pt x="5305" y="9566"/>
                    <a:pt x="5044" y="10341"/>
                  </a:cubicBezTo>
                  <a:cubicBezTo>
                    <a:pt x="4579" y="11638"/>
                    <a:pt x="4113" y="12935"/>
                    <a:pt x="3605" y="14178"/>
                  </a:cubicBezTo>
                  <a:cubicBezTo>
                    <a:pt x="2544" y="16772"/>
                    <a:pt x="1352" y="19222"/>
                    <a:pt x="0" y="21600"/>
                  </a:cubicBezTo>
                  <a:lnTo>
                    <a:pt x="29" y="21600"/>
                  </a:lnTo>
                  <a:cubicBezTo>
                    <a:pt x="1933" y="19312"/>
                    <a:pt x="3838" y="17061"/>
                    <a:pt x="5727" y="14754"/>
                  </a:cubicBezTo>
                  <a:cubicBezTo>
                    <a:pt x="6657" y="13637"/>
                    <a:pt x="7544" y="12521"/>
                    <a:pt x="8460" y="11386"/>
                  </a:cubicBezTo>
                  <a:cubicBezTo>
                    <a:pt x="9143" y="10557"/>
                    <a:pt x="9797" y="9656"/>
                    <a:pt x="10713" y="9188"/>
                  </a:cubicBezTo>
                  <a:cubicBezTo>
                    <a:pt x="11789" y="8629"/>
                    <a:pt x="13024" y="8377"/>
                    <a:pt x="14143" y="7999"/>
                  </a:cubicBezTo>
                  <a:lnTo>
                    <a:pt x="17966" y="6738"/>
                  </a:lnTo>
                  <a:cubicBezTo>
                    <a:pt x="18461" y="6558"/>
                    <a:pt x="18998" y="6396"/>
                    <a:pt x="19507" y="6215"/>
                  </a:cubicBezTo>
                  <a:cubicBezTo>
                    <a:pt x="19463" y="6161"/>
                    <a:pt x="19449" y="6125"/>
                    <a:pt x="19463" y="6053"/>
                  </a:cubicBezTo>
                  <a:cubicBezTo>
                    <a:pt x="19885" y="3873"/>
                    <a:pt x="20597" y="1874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466;p28"/>
            <p:cNvSpPr/>
            <p:nvPr/>
          </p:nvSpPr>
          <p:spPr>
            <a:xfrm>
              <a:off x="1036868" y="1751905"/>
              <a:ext cx="1519122" cy="122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48" y="6196"/>
                  </a:moveTo>
                  <a:cubicBezTo>
                    <a:pt x="19449" y="6200"/>
                    <a:pt x="19451" y="6204"/>
                    <a:pt x="19453" y="6209"/>
                  </a:cubicBezTo>
                  <a:cubicBezTo>
                    <a:pt x="19454" y="6208"/>
                    <a:pt x="19455" y="6208"/>
                    <a:pt x="19456" y="6208"/>
                  </a:cubicBezTo>
                  <a:cubicBezTo>
                    <a:pt x="19453" y="6204"/>
                    <a:pt x="19450" y="6200"/>
                    <a:pt x="19448" y="6196"/>
                  </a:cubicBezTo>
                  <a:close/>
                  <a:moveTo>
                    <a:pt x="21600" y="0"/>
                  </a:moveTo>
                  <a:lnTo>
                    <a:pt x="21528" y="54"/>
                  </a:lnTo>
                  <a:cubicBezTo>
                    <a:pt x="17761" y="2063"/>
                    <a:pt x="12778" y="4718"/>
                    <a:pt x="7765" y="7373"/>
                  </a:cubicBezTo>
                  <a:cubicBezTo>
                    <a:pt x="7634" y="7445"/>
                    <a:pt x="7489" y="7517"/>
                    <a:pt x="7374" y="7589"/>
                  </a:cubicBezTo>
                  <a:cubicBezTo>
                    <a:pt x="6939" y="7786"/>
                    <a:pt x="6505" y="8002"/>
                    <a:pt x="6113" y="8342"/>
                  </a:cubicBezTo>
                  <a:cubicBezTo>
                    <a:pt x="5534" y="8863"/>
                    <a:pt x="5273" y="9652"/>
                    <a:pt x="5012" y="10334"/>
                  </a:cubicBezTo>
                  <a:cubicBezTo>
                    <a:pt x="4621" y="11482"/>
                    <a:pt x="4129" y="12845"/>
                    <a:pt x="3578" y="14173"/>
                  </a:cubicBezTo>
                  <a:cubicBezTo>
                    <a:pt x="2564" y="16666"/>
                    <a:pt x="1376" y="19124"/>
                    <a:pt x="14" y="21528"/>
                  </a:cubicBezTo>
                  <a:lnTo>
                    <a:pt x="0" y="21546"/>
                  </a:lnTo>
                  <a:lnTo>
                    <a:pt x="14" y="21582"/>
                  </a:lnTo>
                  <a:cubicBezTo>
                    <a:pt x="14" y="21582"/>
                    <a:pt x="29" y="21600"/>
                    <a:pt x="58" y="21600"/>
                  </a:cubicBezTo>
                  <a:cubicBezTo>
                    <a:pt x="2260" y="18999"/>
                    <a:pt x="4071" y="16846"/>
                    <a:pt x="5722" y="14783"/>
                  </a:cubicBezTo>
                  <a:cubicBezTo>
                    <a:pt x="6591" y="13724"/>
                    <a:pt x="7475" y="12648"/>
                    <a:pt x="8431" y="11446"/>
                  </a:cubicBezTo>
                  <a:lnTo>
                    <a:pt x="8620" y="11212"/>
                  </a:lnTo>
                  <a:cubicBezTo>
                    <a:pt x="9228" y="10477"/>
                    <a:pt x="9865" y="9670"/>
                    <a:pt x="10677" y="9239"/>
                  </a:cubicBezTo>
                  <a:cubicBezTo>
                    <a:pt x="11445" y="8845"/>
                    <a:pt x="12300" y="8594"/>
                    <a:pt x="13111" y="8342"/>
                  </a:cubicBezTo>
                  <a:cubicBezTo>
                    <a:pt x="13429" y="8234"/>
                    <a:pt x="13777" y="8145"/>
                    <a:pt x="14110" y="8037"/>
                  </a:cubicBezTo>
                  <a:lnTo>
                    <a:pt x="17906" y="6781"/>
                  </a:lnTo>
                  <a:cubicBezTo>
                    <a:pt x="18181" y="6692"/>
                    <a:pt x="18428" y="6602"/>
                    <a:pt x="18702" y="6512"/>
                  </a:cubicBezTo>
                  <a:cubicBezTo>
                    <a:pt x="18934" y="6423"/>
                    <a:pt x="19195" y="6351"/>
                    <a:pt x="19441" y="6261"/>
                  </a:cubicBezTo>
                  <a:lnTo>
                    <a:pt x="19485" y="6261"/>
                  </a:lnTo>
                  <a:lnTo>
                    <a:pt x="19471" y="6243"/>
                  </a:lnTo>
                  <a:cubicBezTo>
                    <a:pt x="19464" y="6231"/>
                    <a:pt x="19458" y="6219"/>
                    <a:pt x="19453" y="6209"/>
                  </a:cubicBezTo>
                  <a:cubicBezTo>
                    <a:pt x="19193" y="6298"/>
                    <a:pt x="18962" y="6369"/>
                    <a:pt x="18732" y="6458"/>
                  </a:cubicBezTo>
                  <a:cubicBezTo>
                    <a:pt x="18456" y="6549"/>
                    <a:pt x="18196" y="6638"/>
                    <a:pt x="17935" y="6728"/>
                  </a:cubicBezTo>
                  <a:lnTo>
                    <a:pt x="14125" y="7983"/>
                  </a:lnTo>
                  <a:cubicBezTo>
                    <a:pt x="13806" y="8091"/>
                    <a:pt x="13458" y="8217"/>
                    <a:pt x="13125" y="8306"/>
                  </a:cubicBezTo>
                  <a:cubicBezTo>
                    <a:pt x="12314" y="8540"/>
                    <a:pt x="11459" y="8791"/>
                    <a:pt x="10706" y="9204"/>
                  </a:cubicBezTo>
                  <a:cubicBezTo>
                    <a:pt x="9865" y="9652"/>
                    <a:pt x="9242" y="10423"/>
                    <a:pt x="8620" y="11195"/>
                  </a:cubicBezTo>
                  <a:lnTo>
                    <a:pt x="8431" y="11428"/>
                  </a:lnTo>
                  <a:cubicBezTo>
                    <a:pt x="7461" y="12630"/>
                    <a:pt x="6591" y="13706"/>
                    <a:pt x="5722" y="14765"/>
                  </a:cubicBezTo>
                  <a:cubicBezTo>
                    <a:pt x="4071" y="16756"/>
                    <a:pt x="2303" y="18891"/>
                    <a:pt x="130" y="21439"/>
                  </a:cubicBezTo>
                  <a:cubicBezTo>
                    <a:pt x="1448" y="19088"/>
                    <a:pt x="2636" y="16666"/>
                    <a:pt x="3636" y="14209"/>
                  </a:cubicBezTo>
                  <a:cubicBezTo>
                    <a:pt x="4187" y="12881"/>
                    <a:pt x="4679" y="11500"/>
                    <a:pt x="5070" y="10369"/>
                  </a:cubicBezTo>
                  <a:cubicBezTo>
                    <a:pt x="5317" y="9652"/>
                    <a:pt x="5577" y="8898"/>
                    <a:pt x="6157" y="8396"/>
                  </a:cubicBezTo>
                  <a:cubicBezTo>
                    <a:pt x="6519" y="8055"/>
                    <a:pt x="6954" y="7858"/>
                    <a:pt x="7388" y="7625"/>
                  </a:cubicBezTo>
                  <a:cubicBezTo>
                    <a:pt x="7519" y="7553"/>
                    <a:pt x="7664" y="7499"/>
                    <a:pt x="7794" y="7427"/>
                  </a:cubicBezTo>
                  <a:cubicBezTo>
                    <a:pt x="12778" y="4754"/>
                    <a:pt x="17732" y="2135"/>
                    <a:pt x="21513" y="90"/>
                  </a:cubicBezTo>
                  <a:cubicBezTo>
                    <a:pt x="20557" y="1938"/>
                    <a:pt x="19847" y="3929"/>
                    <a:pt x="19427" y="6064"/>
                  </a:cubicBezTo>
                  <a:cubicBezTo>
                    <a:pt x="19414" y="6112"/>
                    <a:pt x="19424" y="6161"/>
                    <a:pt x="19448" y="6196"/>
                  </a:cubicBezTo>
                  <a:cubicBezTo>
                    <a:pt x="19435" y="6164"/>
                    <a:pt x="19432" y="6136"/>
                    <a:pt x="19441" y="6100"/>
                  </a:cubicBezTo>
                  <a:cubicBezTo>
                    <a:pt x="19862" y="3947"/>
                    <a:pt x="20586" y="1902"/>
                    <a:pt x="21571" y="7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467;p28"/>
            <p:cNvSpPr/>
            <p:nvPr/>
          </p:nvSpPr>
          <p:spPr>
            <a:xfrm>
              <a:off x="1033812" y="1597060"/>
              <a:ext cx="1348962" cy="1360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80" y="1877"/>
                    <a:pt x="9609" y="3964"/>
                    <a:pt x="3752" y="6310"/>
                  </a:cubicBezTo>
                  <a:cubicBezTo>
                    <a:pt x="3002" y="6585"/>
                    <a:pt x="2268" y="6893"/>
                    <a:pt x="1517" y="7200"/>
                  </a:cubicBezTo>
                  <a:cubicBezTo>
                    <a:pt x="734" y="7524"/>
                    <a:pt x="326" y="7636"/>
                    <a:pt x="456" y="8511"/>
                  </a:cubicBezTo>
                  <a:cubicBezTo>
                    <a:pt x="652" y="10080"/>
                    <a:pt x="767" y="11682"/>
                    <a:pt x="783" y="13284"/>
                  </a:cubicBezTo>
                  <a:cubicBezTo>
                    <a:pt x="799" y="16066"/>
                    <a:pt x="571" y="18866"/>
                    <a:pt x="0" y="21600"/>
                  </a:cubicBezTo>
                  <a:cubicBezTo>
                    <a:pt x="1517" y="19302"/>
                    <a:pt x="2920" y="16956"/>
                    <a:pt x="4127" y="14497"/>
                  </a:cubicBezTo>
                  <a:cubicBezTo>
                    <a:pt x="5106" y="12507"/>
                    <a:pt x="5530" y="10209"/>
                    <a:pt x="7717" y="9239"/>
                  </a:cubicBezTo>
                  <a:cubicBezTo>
                    <a:pt x="12105" y="7297"/>
                    <a:pt x="16510" y="5436"/>
                    <a:pt x="20931" y="3576"/>
                  </a:cubicBezTo>
                  <a:cubicBezTo>
                    <a:pt x="20915" y="3559"/>
                    <a:pt x="20915" y="3511"/>
                    <a:pt x="20915" y="3479"/>
                  </a:cubicBezTo>
                  <a:cubicBezTo>
                    <a:pt x="21029" y="2281"/>
                    <a:pt x="21274" y="1133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468;p28"/>
            <p:cNvSpPr/>
            <p:nvPr/>
          </p:nvSpPr>
          <p:spPr>
            <a:xfrm>
              <a:off x="1030756" y="1595000"/>
              <a:ext cx="1355075" cy="136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5" y="64"/>
                  </a:moveTo>
                  <a:cubicBezTo>
                    <a:pt x="21194" y="1206"/>
                    <a:pt x="20967" y="2330"/>
                    <a:pt x="20853" y="3488"/>
                  </a:cubicBezTo>
                  <a:cubicBezTo>
                    <a:pt x="20853" y="3520"/>
                    <a:pt x="20853" y="3552"/>
                    <a:pt x="20869" y="3584"/>
                  </a:cubicBezTo>
                  <a:lnTo>
                    <a:pt x="19278" y="4243"/>
                  </a:lnTo>
                  <a:cubicBezTo>
                    <a:pt x="15477" y="5850"/>
                    <a:pt x="11563" y="7506"/>
                    <a:pt x="7730" y="9193"/>
                  </a:cubicBezTo>
                  <a:cubicBezTo>
                    <a:pt x="6041" y="9932"/>
                    <a:pt x="5424" y="11443"/>
                    <a:pt x="4742" y="13050"/>
                  </a:cubicBezTo>
                  <a:cubicBezTo>
                    <a:pt x="4547" y="13516"/>
                    <a:pt x="4352" y="13966"/>
                    <a:pt x="4141" y="14416"/>
                  </a:cubicBezTo>
                  <a:cubicBezTo>
                    <a:pt x="3021" y="16698"/>
                    <a:pt x="1656" y="19029"/>
                    <a:pt x="113" y="21359"/>
                  </a:cubicBezTo>
                  <a:cubicBezTo>
                    <a:pt x="617" y="18788"/>
                    <a:pt x="893" y="16056"/>
                    <a:pt x="844" y="13227"/>
                  </a:cubicBezTo>
                  <a:cubicBezTo>
                    <a:pt x="828" y="11636"/>
                    <a:pt x="731" y="10029"/>
                    <a:pt x="519" y="8470"/>
                  </a:cubicBezTo>
                  <a:cubicBezTo>
                    <a:pt x="422" y="7666"/>
                    <a:pt x="747" y="7521"/>
                    <a:pt x="1462" y="7232"/>
                  </a:cubicBezTo>
                  <a:lnTo>
                    <a:pt x="1559" y="7200"/>
                  </a:lnTo>
                  <a:cubicBezTo>
                    <a:pt x="2273" y="6911"/>
                    <a:pt x="3021" y="6622"/>
                    <a:pt x="3784" y="6316"/>
                  </a:cubicBezTo>
                  <a:cubicBezTo>
                    <a:pt x="9598" y="4018"/>
                    <a:pt x="15559" y="1913"/>
                    <a:pt x="21535" y="64"/>
                  </a:cubicBezTo>
                  <a:close/>
                  <a:moveTo>
                    <a:pt x="21600" y="0"/>
                  </a:moveTo>
                  <a:lnTo>
                    <a:pt x="21551" y="32"/>
                  </a:lnTo>
                  <a:cubicBezTo>
                    <a:pt x="15575" y="1881"/>
                    <a:pt x="9598" y="3986"/>
                    <a:pt x="3768" y="6268"/>
                  </a:cubicBezTo>
                  <a:cubicBezTo>
                    <a:pt x="3004" y="6573"/>
                    <a:pt x="2257" y="6863"/>
                    <a:pt x="1543" y="7152"/>
                  </a:cubicBezTo>
                  <a:lnTo>
                    <a:pt x="1445" y="7200"/>
                  </a:lnTo>
                  <a:cubicBezTo>
                    <a:pt x="698" y="7489"/>
                    <a:pt x="357" y="7634"/>
                    <a:pt x="471" y="8486"/>
                  </a:cubicBezTo>
                  <a:cubicBezTo>
                    <a:pt x="666" y="10045"/>
                    <a:pt x="763" y="11636"/>
                    <a:pt x="780" y="13227"/>
                  </a:cubicBezTo>
                  <a:cubicBezTo>
                    <a:pt x="812" y="16104"/>
                    <a:pt x="568" y="18884"/>
                    <a:pt x="16" y="21488"/>
                  </a:cubicBezTo>
                  <a:lnTo>
                    <a:pt x="0" y="21600"/>
                  </a:lnTo>
                  <a:lnTo>
                    <a:pt x="81" y="21504"/>
                  </a:lnTo>
                  <a:cubicBezTo>
                    <a:pt x="1640" y="19125"/>
                    <a:pt x="3021" y="16763"/>
                    <a:pt x="4174" y="14432"/>
                  </a:cubicBezTo>
                  <a:cubicBezTo>
                    <a:pt x="4401" y="13982"/>
                    <a:pt x="4612" y="13533"/>
                    <a:pt x="4791" y="13066"/>
                  </a:cubicBezTo>
                  <a:cubicBezTo>
                    <a:pt x="5457" y="11475"/>
                    <a:pt x="6090" y="9964"/>
                    <a:pt x="7747" y="9225"/>
                  </a:cubicBezTo>
                  <a:cubicBezTo>
                    <a:pt x="11563" y="7538"/>
                    <a:pt x="15510" y="5898"/>
                    <a:pt x="19310" y="4291"/>
                  </a:cubicBezTo>
                  <a:lnTo>
                    <a:pt x="20934" y="3600"/>
                  </a:lnTo>
                  <a:lnTo>
                    <a:pt x="20902" y="3584"/>
                  </a:lnTo>
                  <a:cubicBezTo>
                    <a:pt x="20886" y="3568"/>
                    <a:pt x="20886" y="3536"/>
                    <a:pt x="20886" y="3504"/>
                  </a:cubicBezTo>
                  <a:cubicBezTo>
                    <a:pt x="21015" y="2330"/>
                    <a:pt x="21227" y="1206"/>
                    <a:pt x="21584" y="4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469;p28"/>
            <p:cNvSpPr/>
            <p:nvPr/>
          </p:nvSpPr>
          <p:spPr>
            <a:xfrm>
              <a:off x="15948" y="2664824"/>
              <a:ext cx="2074420" cy="82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" y="0"/>
                  </a:moveTo>
                  <a:cubicBezTo>
                    <a:pt x="85" y="371"/>
                    <a:pt x="43" y="769"/>
                    <a:pt x="0" y="1141"/>
                  </a:cubicBezTo>
                  <a:cubicBezTo>
                    <a:pt x="2896" y="3582"/>
                    <a:pt x="5740" y="6448"/>
                    <a:pt x="8636" y="8890"/>
                  </a:cubicBezTo>
                  <a:cubicBezTo>
                    <a:pt x="8731" y="8969"/>
                    <a:pt x="8752" y="9235"/>
                    <a:pt x="8689" y="9367"/>
                  </a:cubicBezTo>
                  <a:cubicBezTo>
                    <a:pt x="9039" y="10349"/>
                    <a:pt x="9347" y="11225"/>
                    <a:pt x="9866" y="11728"/>
                  </a:cubicBezTo>
                  <a:cubicBezTo>
                    <a:pt x="10132" y="11992"/>
                    <a:pt x="10412" y="12125"/>
                    <a:pt x="10691" y="12125"/>
                  </a:cubicBezTo>
                  <a:cubicBezTo>
                    <a:pt x="11003" y="12125"/>
                    <a:pt x="11315" y="11959"/>
                    <a:pt x="11606" y="11623"/>
                  </a:cubicBezTo>
                  <a:cubicBezTo>
                    <a:pt x="11625" y="11599"/>
                    <a:pt x="11643" y="11589"/>
                    <a:pt x="11660" y="11589"/>
                  </a:cubicBezTo>
                  <a:cubicBezTo>
                    <a:pt x="11742" y="11589"/>
                    <a:pt x="11801" y="11819"/>
                    <a:pt x="11765" y="11994"/>
                  </a:cubicBezTo>
                  <a:cubicBezTo>
                    <a:pt x="15054" y="15178"/>
                    <a:pt x="18269" y="18682"/>
                    <a:pt x="21600" y="21600"/>
                  </a:cubicBezTo>
                  <a:cubicBezTo>
                    <a:pt x="21526" y="21415"/>
                    <a:pt x="21494" y="21176"/>
                    <a:pt x="21462" y="20936"/>
                  </a:cubicBezTo>
                  <a:lnTo>
                    <a:pt x="21441" y="20936"/>
                  </a:lnTo>
                  <a:cubicBezTo>
                    <a:pt x="21420" y="20910"/>
                    <a:pt x="21399" y="20910"/>
                    <a:pt x="21388" y="20884"/>
                  </a:cubicBezTo>
                  <a:cubicBezTo>
                    <a:pt x="21345" y="20804"/>
                    <a:pt x="21314" y="20672"/>
                    <a:pt x="21335" y="20538"/>
                  </a:cubicBezTo>
                  <a:cubicBezTo>
                    <a:pt x="21335" y="20512"/>
                    <a:pt x="21345" y="20486"/>
                    <a:pt x="21345" y="20433"/>
                  </a:cubicBezTo>
                  <a:lnTo>
                    <a:pt x="21345" y="20406"/>
                  </a:lnTo>
                  <a:cubicBezTo>
                    <a:pt x="20401" y="19610"/>
                    <a:pt x="16688" y="16240"/>
                    <a:pt x="16306" y="15842"/>
                  </a:cubicBezTo>
                  <a:cubicBezTo>
                    <a:pt x="14768" y="14277"/>
                    <a:pt x="13219" y="12710"/>
                    <a:pt x="11744" y="10827"/>
                  </a:cubicBezTo>
                  <a:cubicBezTo>
                    <a:pt x="11744" y="10959"/>
                    <a:pt x="11713" y="11092"/>
                    <a:pt x="11649" y="11145"/>
                  </a:cubicBezTo>
                  <a:cubicBezTo>
                    <a:pt x="11429" y="11342"/>
                    <a:pt x="11198" y="11435"/>
                    <a:pt x="10965" y="11435"/>
                  </a:cubicBezTo>
                  <a:cubicBezTo>
                    <a:pt x="10162" y="11435"/>
                    <a:pt x="9348" y="10322"/>
                    <a:pt x="8986" y="8492"/>
                  </a:cubicBezTo>
                  <a:cubicBezTo>
                    <a:pt x="7405" y="7403"/>
                    <a:pt x="5878" y="5944"/>
                    <a:pt x="4360" y="4458"/>
                  </a:cubicBezTo>
                  <a:cubicBezTo>
                    <a:pt x="2949" y="3105"/>
                    <a:pt x="1443" y="1831"/>
                    <a:pt x="1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470;p28"/>
            <p:cNvSpPr/>
            <p:nvPr/>
          </p:nvSpPr>
          <p:spPr>
            <a:xfrm>
              <a:off x="1292605" y="2871241"/>
              <a:ext cx="783503" cy="46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9152" y="0"/>
                  </a:moveTo>
                  <a:cubicBezTo>
                    <a:pt x="8426" y="0"/>
                    <a:pt x="7694" y="43"/>
                    <a:pt x="6976" y="113"/>
                  </a:cubicBezTo>
                  <a:lnTo>
                    <a:pt x="7088" y="2130"/>
                  </a:lnTo>
                  <a:cubicBezTo>
                    <a:pt x="10310" y="2458"/>
                    <a:pt x="13475" y="3631"/>
                    <a:pt x="16529" y="5461"/>
                  </a:cubicBezTo>
                  <a:cubicBezTo>
                    <a:pt x="16735" y="5633"/>
                    <a:pt x="16657" y="6081"/>
                    <a:pt x="16470" y="6081"/>
                  </a:cubicBezTo>
                  <a:cubicBezTo>
                    <a:pt x="16453" y="6081"/>
                    <a:pt x="16435" y="6079"/>
                    <a:pt x="16418" y="6071"/>
                  </a:cubicBezTo>
                  <a:lnTo>
                    <a:pt x="16193" y="7385"/>
                  </a:lnTo>
                  <a:cubicBezTo>
                    <a:pt x="17201" y="7853"/>
                    <a:pt x="18238" y="8416"/>
                    <a:pt x="19275" y="8979"/>
                  </a:cubicBezTo>
                  <a:cubicBezTo>
                    <a:pt x="19483" y="9111"/>
                    <a:pt x="19425" y="9646"/>
                    <a:pt x="19214" y="9646"/>
                  </a:cubicBezTo>
                  <a:cubicBezTo>
                    <a:pt x="19198" y="9646"/>
                    <a:pt x="19180" y="9643"/>
                    <a:pt x="19163" y="9637"/>
                  </a:cubicBezTo>
                  <a:cubicBezTo>
                    <a:pt x="13289" y="6342"/>
                    <a:pt x="7188" y="4696"/>
                    <a:pt x="1003" y="4696"/>
                  </a:cubicBezTo>
                  <a:cubicBezTo>
                    <a:pt x="669" y="4696"/>
                    <a:pt x="334" y="4701"/>
                    <a:pt x="0" y="4710"/>
                  </a:cubicBezTo>
                  <a:lnTo>
                    <a:pt x="0" y="6353"/>
                  </a:lnTo>
                  <a:cubicBezTo>
                    <a:pt x="5127" y="7526"/>
                    <a:pt x="10226" y="9449"/>
                    <a:pt x="15156" y="12030"/>
                  </a:cubicBezTo>
                  <a:cubicBezTo>
                    <a:pt x="15354" y="12154"/>
                    <a:pt x="15312" y="12569"/>
                    <a:pt x="15165" y="12569"/>
                  </a:cubicBezTo>
                  <a:cubicBezTo>
                    <a:pt x="15145" y="12569"/>
                    <a:pt x="15123" y="12561"/>
                    <a:pt x="15100" y="12545"/>
                  </a:cubicBezTo>
                  <a:cubicBezTo>
                    <a:pt x="12887" y="11513"/>
                    <a:pt x="10673" y="10575"/>
                    <a:pt x="8433" y="9683"/>
                  </a:cubicBezTo>
                  <a:lnTo>
                    <a:pt x="8236" y="11231"/>
                  </a:lnTo>
                  <a:cubicBezTo>
                    <a:pt x="11991" y="12733"/>
                    <a:pt x="15549" y="14797"/>
                    <a:pt x="18855" y="17893"/>
                  </a:cubicBezTo>
                  <a:cubicBezTo>
                    <a:pt x="19004" y="18061"/>
                    <a:pt x="18932" y="18378"/>
                    <a:pt x="18795" y="18378"/>
                  </a:cubicBezTo>
                  <a:cubicBezTo>
                    <a:pt x="18778" y="18378"/>
                    <a:pt x="18761" y="18373"/>
                    <a:pt x="18743" y="18363"/>
                  </a:cubicBezTo>
                  <a:lnTo>
                    <a:pt x="18435" y="20240"/>
                  </a:lnTo>
                  <a:cubicBezTo>
                    <a:pt x="19443" y="20710"/>
                    <a:pt x="20423" y="21178"/>
                    <a:pt x="21432" y="21600"/>
                  </a:cubicBezTo>
                  <a:cubicBezTo>
                    <a:pt x="21600" y="17707"/>
                    <a:pt x="21600" y="13907"/>
                    <a:pt x="21292" y="10105"/>
                  </a:cubicBezTo>
                  <a:cubicBezTo>
                    <a:pt x="21152" y="8276"/>
                    <a:pt x="20591" y="6071"/>
                    <a:pt x="20900" y="4053"/>
                  </a:cubicBezTo>
                  <a:cubicBezTo>
                    <a:pt x="20869" y="4059"/>
                    <a:pt x="20837" y="4062"/>
                    <a:pt x="20804" y="4062"/>
                  </a:cubicBezTo>
                  <a:cubicBezTo>
                    <a:pt x="20041" y="4062"/>
                    <a:pt x="18572" y="2581"/>
                    <a:pt x="17874" y="2176"/>
                  </a:cubicBezTo>
                  <a:cubicBezTo>
                    <a:pt x="15297" y="816"/>
                    <a:pt x="12635" y="113"/>
                    <a:pt x="9945" y="19"/>
                  </a:cubicBezTo>
                  <a:cubicBezTo>
                    <a:pt x="9683" y="6"/>
                    <a:pt x="9418" y="0"/>
                    <a:pt x="915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471;p28"/>
            <p:cNvSpPr/>
            <p:nvPr/>
          </p:nvSpPr>
          <p:spPr>
            <a:xfrm>
              <a:off x="1242781" y="2966213"/>
              <a:ext cx="755533" cy="11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3343" y="0"/>
                  </a:moveTo>
                  <a:cubicBezTo>
                    <a:pt x="2268" y="0"/>
                    <a:pt x="1190" y="196"/>
                    <a:pt x="113" y="600"/>
                  </a:cubicBezTo>
                  <a:lnTo>
                    <a:pt x="84" y="600"/>
                  </a:lnTo>
                  <a:cubicBezTo>
                    <a:pt x="-32" y="784"/>
                    <a:pt x="-32" y="2102"/>
                    <a:pt x="113" y="2102"/>
                  </a:cubicBezTo>
                  <a:cubicBezTo>
                    <a:pt x="547" y="1728"/>
                    <a:pt x="982" y="1728"/>
                    <a:pt x="1418" y="1728"/>
                  </a:cubicBezTo>
                  <a:cubicBezTo>
                    <a:pt x="1699" y="1704"/>
                    <a:pt x="1981" y="1693"/>
                    <a:pt x="2262" y="1693"/>
                  </a:cubicBezTo>
                  <a:cubicBezTo>
                    <a:pt x="8752" y="1693"/>
                    <a:pt x="15106" y="7952"/>
                    <a:pt x="21247" y="21475"/>
                  </a:cubicBezTo>
                  <a:cubicBezTo>
                    <a:pt x="21277" y="21564"/>
                    <a:pt x="21305" y="21600"/>
                    <a:pt x="21331" y="21600"/>
                  </a:cubicBezTo>
                  <a:cubicBezTo>
                    <a:pt x="21524" y="21600"/>
                    <a:pt x="21568" y="19361"/>
                    <a:pt x="21363" y="19028"/>
                  </a:cubicBezTo>
                  <a:cubicBezTo>
                    <a:pt x="20290" y="16588"/>
                    <a:pt x="19217" y="14515"/>
                    <a:pt x="18174" y="12822"/>
                  </a:cubicBezTo>
                  <a:cubicBezTo>
                    <a:pt x="13330" y="4312"/>
                    <a:pt x="8349" y="0"/>
                    <a:pt x="334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472;p28"/>
            <p:cNvSpPr/>
            <p:nvPr/>
          </p:nvSpPr>
          <p:spPr>
            <a:xfrm>
              <a:off x="1127038" y="3036573"/>
              <a:ext cx="854050" cy="233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72" y="0"/>
                  </a:moveTo>
                  <a:cubicBezTo>
                    <a:pt x="5" y="0"/>
                    <a:pt x="-33" y="496"/>
                    <a:pt x="38" y="672"/>
                  </a:cubicBezTo>
                  <a:lnTo>
                    <a:pt x="63" y="672"/>
                  </a:lnTo>
                  <a:cubicBezTo>
                    <a:pt x="7451" y="5378"/>
                    <a:pt x="14453" y="10084"/>
                    <a:pt x="21301" y="21570"/>
                  </a:cubicBezTo>
                  <a:lnTo>
                    <a:pt x="21327" y="21570"/>
                  </a:lnTo>
                  <a:cubicBezTo>
                    <a:pt x="21341" y="21591"/>
                    <a:pt x="21355" y="21600"/>
                    <a:pt x="21369" y="21600"/>
                  </a:cubicBezTo>
                  <a:cubicBezTo>
                    <a:pt x="21480" y="21600"/>
                    <a:pt x="21567" y="20964"/>
                    <a:pt x="21430" y="20628"/>
                  </a:cubicBezTo>
                  <a:cubicBezTo>
                    <a:pt x="18403" y="14510"/>
                    <a:pt x="15095" y="10274"/>
                    <a:pt x="11734" y="7259"/>
                  </a:cubicBezTo>
                  <a:cubicBezTo>
                    <a:pt x="7887" y="3778"/>
                    <a:pt x="3911" y="1801"/>
                    <a:pt x="89" y="12"/>
                  </a:cubicBezTo>
                  <a:cubicBezTo>
                    <a:pt x="84" y="3"/>
                    <a:pt x="78" y="0"/>
                    <a:pt x="7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473;p28"/>
            <p:cNvSpPr/>
            <p:nvPr/>
          </p:nvSpPr>
          <p:spPr>
            <a:xfrm>
              <a:off x="1120388" y="3043845"/>
              <a:ext cx="852798" cy="26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" y="0"/>
                  </a:moveTo>
                  <a:lnTo>
                    <a:pt x="0" y="247"/>
                  </a:lnTo>
                  <a:cubicBezTo>
                    <a:pt x="52" y="411"/>
                    <a:pt x="77" y="575"/>
                    <a:pt x="103" y="823"/>
                  </a:cubicBezTo>
                  <a:cubicBezTo>
                    <a:pt x="7200" y="7500"/>
                    <a:pt x="14168" y="15334"/>
                    <a:pt x="21290" y="21600"/>
                  </a:cubicBezTo>
                  <a:lnTo>
                    <a:pt x="21600" y="18302"/>
                  </a:lnTo>
                  <a:lnTo>
                    <a:pt x="21549" y="18302"/>
                  </a:lnTo>
                  <a:cubicBezTo>
                    <a:pt x="14684" y="8162"/>
                    <a:pt x="7613" y="3957"/>
                    <a:pt x="20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474;p28"/>
            <p:cNvSpPr/>
            <p:nvPr/>
          </p:nvSpPr>
          <p:spPr>
            <a:xfrm>
              <a:off x="457125" y="1585897"/>
              <a:ext cx="1482446" cy="1369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1" y="0"/>
                  </a:moveTo>
                  <a:cubicBezTo>
                    <a:pt x="20391" y="0"/>
                    <a:pt x="19581" y="461"/>
                    <a:pt x="19284" y="578"/>
                  </a:cubicBezTo>
                  <a:cubicBezTo>
                    <a:pt x="18349" y="899"/>
                    <a:pt x="17428" y="1253"/>
                    <a:pt x="16493" y="1622"/>
                  </a:cubicBezTo>
                  <a:cubicBezTo>
                    <a:pt x="14534" y="2378"/>
                    <a:pt x="12604" y="3197"/>
                    <a:pt x="10674" y="4081"/>
                  </a:cubicBezTo>
                  <a:cubicBezTo>
                    <a:pt x="7037" y="5769"/>
                    <a:pt x="3474" y="7665"/>
                    <a:pt x="0" y="9707"/>
                  </a:cubicBezTo>
                  <a:cubicBezTo>
                    <a:pt x="4127" y="12262"/>
                    <a:pt x="7141" y="16586"/>
                    <a:pt x="8165" y="21600"/>
                  </a:cubicBezTo>
                  <a:cubicBezTo>
                    <a:pt x="8818" y="16972"/>
                    <a:pt x="8952" y="12375"/>
                    <a:pt x="8328" y="7730"/>
                  </a:cubicBezTo>
                  <a:cubicBezTo>
                    <a:pt x="8328" y="7601"/>
                    <a:pt x="8373" y="7521"/>
                    <a:pt x="8462" y="7489"/>
                  </a:cubicBezTo>
                  <a:cubicBezTo>
                    <a:pt x="12782" y="5528"/>
                    <a:pt x="17191" y="3744"/>
                    <a:pt x="21600" y="2073"/>
                  </a:cubicBezTo>
                  <a:lnTo>
                    <a:pt x="21600" y="1976"/>
                  </a:lnTo>
                  <a:cubicBezTo>
                    <a:pt x="21526" y="1960"/>
                    <a:pt x="21466" y="1896"/>
                    <a:pt x="21466" y="1815"/>
                  </a:cubicBezTo>
                  <a:cubicBezTo>
                    <a:pt x="21496" y="1253"/>
                    <a:pt x="21570" y="208"/>
                    <a:pt x="20873" y="15"/>
                  </a:cubicBezTo>
                  <a:cubicBezTo>
                    <a:pt x="20844" y="5"/>
                    <a:pt x="20810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475;p28"/>
            <p:cNvSpPr/>
            <p:nvPr/>
          </p:nvSpPr>
          <p:spPr>
            <a:xfrm>
              <a:off x="1545230" y="2921237"/>
              <a:ext cx="351477" cy="8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02" y="0"/>
                  </a:moveTo>
                  <a:cubicBezTo>
                    <a:pt x="-92" y="0"/>
                    <a:pt x="23" y="1648"/>
                    <a:pt x="188" y="1648"/>
                  </a:cubicBezTo>
                  <a:cubicBezTo>
                    <a:pt x="7309" y="5044"/>
                    <a:pt x="14121" y="11571"/>
                    <a:pt x="20871" y="21485"/>
                  </a:cubicBezTo>
                  <a:cubicBezTo>
                    <a:pt x="20921" y="21567"/>
                    <a:pt x="20968" y="21600"/>
                    <a:pt x="21013" y="21600"/>
                  </a:cubicBezTo>
                  <a:cubicBezTo>
                    <a:pt x="21397" y="21600"/>
                    <a:pt x="21508" y="18823"/>
                    <a:pt x="21119" y="18353"/>
                  </a:cubicBezTo>
                  <a:cubicBezTo>
                    <a:pt x="14369" y="7911"/>
                    <a:pt x="7309" y="1393"/>
                    <a:pt x="188" y="82"/>
                  </a:cubicBezTo>
                  <a:cubicBezTo>
                    <a:pt x="154" y="25"/>
                    <a:pt x="125" y="0"/>
                    <a:pt x="10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476;p28"/>
            <p:cNvSpPr/>
            <p:nvPr/>
          </p:nvSpPr>
          <p:spPr>
            <a:xfrm>
              <a:off x="1235532" y="2875713"/>
              <a:ext cx="653103" cy="15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44" y="0"/>
                  </a:moveTo>
                  <a:cubicBezTo>
                    <a:pt x="6706" y="977"/>
                    <a:pt x="3269" y="4321"/>
                    <a:pt x="0" y="9478"/>
                  </a:cubicBezTo>
                  <a:lnTo>
                    <a:pt x="303" y="12540"/>
                  </a:lnTo>
                  <a:lnTo>
                    <a:pt x="337" y="12540"/>
                  </a:lnTo>
                  <a:cubicBezTo>
                    <a:pt x="1634" y="12210"/>
                    <a:pt x="2928" y="12047"/>
                    <a:pt x="4220" y="12047"/>
                  </a:cubicBezTo>
                  <a:cubicBezTo>
                    <a:pt x="10008" y="12047"/>
                    <a:pt x="15732" y="15334"/>
                    <a:pt x="21297" y="21600"/>
                  </a:cubicBezTo>
                  <a:lnTo>
                    <a:pt x="21600" y="17556"/>
                  </a:lnTo>
                  <a:cubicBezTo>
                    <a:pt x="17927" y="12122"/>
                    <a:pt x="14220" y="8642"/>
                    <a:pt x="10379" y="6688"/>
                  </a:cubicBezTo>
                  <a:cubicBezTo>
                    <a:pt x="10244" y="6688"/>
                    <a:pt x="10211" y="5852"/>
                    <a:pt x="10379" y="5852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477;p28"/>
            <p:cNvSpPr/>
            <p:nvPr/>
          </p:nvSpPr>
          <p:spPr>
            <a:xfrm>
              <a:off x="1290495" y="3011222"/>
              <a:ext cx="559405" cy="13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58" y="0"/>
                  </a:moveTo>
                  <a:cubicBezTo>
                    <a:pt x="-38" y="0"/>
                    <a:pt x="-38" y="1146"/>
                    <a:pt x="80" y="1312"/>
                  </a:cubicBezTo>
                  <a:cubicBezTo>
                    <a:pt x="4105" y="4415"/>
                    <a:pt x="8013" y="7689"/>
                    <a:pt x="11921" y="11448"/>
                  </a:cubicBezTo>
                  <a:cubicBezTo>
                    <a:pt x="15049" y="14391"/>
                    <a:pt x="18136" y="17825"/>
                    <a:pt x="21184" y="21585"/>
                  </a:cubicBezTo>
                  <a:cubicBezTo>
                    <a:pt x="21197" y="21595"/>
                    <a:pt x="21209" y="21600"/>
                    <a:pt x="21221" y="21600"/>
                  </a:cubicBezTo>
                  <a:cubicBezTo>
                    <a:pt x="21468" y="21600"/>
                    <a:pt x="21562" y="20092"/>
                    <a:pt x="21302" y="19622"/>
                  </a:cubicBezTo>
                  <a:cubicBezTo>
                    <a:pt x="14383" y="10632"/>
                    <a:pt x="7271" y="3924"/>
                    <a:pt x="15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478;p28"/>
            <p:cNvSpPr/>
            <p:nvPr/>
          </p:nvSpPr>
          <p:spPr>
            <a:xfrm>
              <a:off x="1093910" y="2946009"/>
              <a:ext cx="505367" cy="169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97" y="0"/>
                  </a:moveTo>
                  <a:cubicBezTo>
                    <a:pt x="4007" y="2342"/>
                    <a:pt x="1960" y="5337"/>
                    <a:pt x="0" y="8587"/>
                  </a:cubicBezTo>
                  <a:cubicBezTo>
                    <a:pt x="436" y="9890"/>
                    <a:pt x="828" y="11324"/>
                    <a:pt x="1176" y="13013"/>
                  </a:cubicBezTo>
                  <a:lnTo>
                    <a:pt x="1437" y="12495"/>
                  </a:lnTo>
                  <a:cubicBezTo>
                    <a:pt x="1306" y="12363"/>
                    <a:pt x="1350" y="11714"/>
                    <a:pt x="1524" y="11714"/>
                  </a:cubicBezTo>
                  <a:cubicBezTo>
                    <a:pt x="8013" y="14056"/>
                    <a:pt x="14763" y="16916"/>
                    <a:pt x="21295" y="21600"/>
                  </a:cubicBezTo>
                  <a:lnTo>
                    <a:pt x="21600" y="17306"/>
                  </a:lnTo>
                  <a:cubicBezTo>
                    <a:pt x="17245" y="14184"/>
                    <a:pt x="12890" y="11583"/>
                    <a:pt x="8449" y="9109"/>
                  </a:cubicBezTo>
                  <a:cubicBezTo>
                    <a:pt x="8274" y="8850"/>
                    <a:pt x="8318" y="8070"/>
                    <a:pt x="8493" y="8070"/>
                  </a:cubicBezTo>
                  <a:lnTo>
                    <a:pt x="8493" y="3513"/>
                  </a:lnTo>
                  <a:cubicBezTo>
                    <a:pt x="7838" y="3513"/>
                    <a:pt x="7185" y="3645"/>
                    <a:pt x="6532" y="3645"/>
                  </a:cubicBezTo>
                  <a:cubicBezTo>
                    <a:pt x="6518" y="3673"/>
                    <a:pt x="6504" y="3686"/>
                    <a:pt x="6490" y="3686"/>
                  </a:cubicBezTo>
                  <a:cubicBezTo>
                    <a:pt x="6386" y="3686"/>
                    <a:pt x="6334" y="2852"/>
                    <a:pt x="6489" y="2732"/>
                  </a:cubicBezTo>
                  <a:lnTo>
                    <a:pt x="6097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479;p28"/>
            <p:cNvSpPr/>
            <p:nvPr/>
          </p:nvSpPr>
          <p:spPr>
            <a:xfrm>
              <a:off x="898303" y="2977023"/>
              <a:ext cx="230260" cy="9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2" y="19778"/>
                  </a:moveTo>
                  <a:cubicBezTo>
                    <a:pt x="21473" y="19778"/>
                    <a:pt x="21428" y="19855"/>
                    <a:pt x="21313" y="20258"/>
                  </a:cubicBezTo>
                  <a:cubicBezTo>
                    <a:pt x="21298" y="20314"/>
                    <a:pt x="21280" y="20364"/>
                    <a:pt x="21259" y="20413"/>
                  </a:cubicBezTo>
                  <a:cubicBezTo>
                    <a:pt x="21374" y="20357"/>
                    <a:pt x="21485" y="20307"/>
                    <a:pt x="21600" y="20258"/>
                  </a:cubicBezTo>
                  <a:lnTo>
                    <a:pt x="21600" y="19813"/>
                  </a:lnTo>
                  <a:cubicBezTo>
                    <a:pt x="21561" y="19813"/>
                    <a:pt x="21540" y="19778"/>
                    <a:pt x="21512" y="19778"/>
                  </a:cubicBezTo>
                  <a:close/>
                  <a:moveTo>
                    <a:pt x="21259" y="20413"/>
                  </a:moveTo>
                  <a:cubicBezTo>
                    <a:pt x="20984" y="20533"/>
                    <a:pt x="20707" y="20668"/>
                    <a:pt x="20429" y="20802"/>
                  </a:cubicBezTo>
                  <a:cubicBezTo>
                    <a:pt x="20514" y="20872"/>
                    <a:pt x="20598" y="20908"/>
                    <a:pt x="20686" y="20908"/>
                  </a:cubicBezTo>
                  <a:cubicBezTo>
                    <a:pt x="20912" y="20908"/>
                    <a:pt x="21135" y="20696"/>
                    <a:pt x="21259" y="20413"/>
                  </a:cubicBezTo>
                  <a:close/>
                  <a:moveTo>
                    <a:pt x="5049" y="0"/>
                  </a:moveTo>
                  <a:cubicBezTo>
                    <a:pt x="3368" y="0"/>
                    <a:pt x="1663" y="565"/>
                    <a:pt x="0" y="1695"/>
                  </a:cubicBezTo>
                  <a:cubicBezTo>
                    <a:pt x="573" y="3482"/>
                    <a:pt x="1050" y="4824"/>
                    <a:pt x="1624" y="6166"/>
                  </a:cubicBezTo>
                  <a:cubicBezTo>
                    <a:pt x="1910" y="6145"/>
                    <a:pt x="2200" y="6131"/>
                    <a:pt x="2493" y="6131"/>
                  </a:cubicBezTo>
                  <a:cubicBezTo>
                    <a:pt x="8167" y="6131"/>
                    <a:pt x="14991" y="10327"/>
                    <a:pt x="18446" y="21600"/>
                  </a:cubicBezTo>
                  <a:cubicBezTo>
                    <a:pt x="19053" y="21459"/>
                    <a:pt x="19741" y="21134"/>
                    <a:pt x="20429" y="20802"/>
                  </a:cubicBezTo>
                  <a:cubicBezTo>
                    <a:pt x="20284" y="20682"/>
                    <a:pt x="20157" y="20442"/>
                    <a:pt x="20070" y="20039"/>
                  </a:cubicBezTo>
                  <a:cubicBezTo>
                    <a:pt x="18253" y="13329"/>
                    <a:pt x="15959" y="8179"/>
                    <a:pt x="13189" y="4824"/>
                  </a:cubicBezTo>
                  <a:cubicBezTo>
                    <a:pt x="13107" y="4867"/>
                    <a:pt x="13029" y="4881"/>
                    <a:pt x="12959" y="4881"/>
                  </a:cubicBezTo>
                  <a:cubicBezTo>
                    <a:pt x="12615" y="4881"/>
                    <a:pt x="12392" y="4450"/>
                    <a:pt x="12232" y="3708"/>
                  </a:cubicBezTo>
                  <a:cubicBezTo>
                    <a:pt x="12138" y="3482"/>
                    <a:pt x="12138" y="3482"/>
                    <a:pt x="12042" y="3482"/>
                  </a:cubicBezTo>
                  <a:cubicBezTo>
                    <a:pt x="11945" y="4598"/>
                    <a:pt x="11945" y="5495"/>
                    <a:pt x="11755" y="6611"/>
                  </a:cubicBezTo>
                  <a:cubicBezTo>
                    <a:pt x="11686" y="7191"/>
                    <a:pt x="11499" y="7431"/>
                    <a:pt x="11296" y="7431"/>
                  </a:cubicBezTo>
                  <a:cubicBezTo>
                    <a:pt x="10946" y="7431"/>
                    <a:pt x="10548" y="6710"/>
                    <a:pt x="10608" y="5721"/>
                  </a:cubicBezTo>
                  <a:cubicBezTo>
                    <a:pt x="10705" y="4598"/>
                    <a:pt x="10705" y="3482"/>
                    <a:pt x="10798" y="2366"/>
                  </a:cubicBezTo>
                  <a:cubicBezTo>
                    <a:pt x="8988" y="791"/>
                    <a:pt x="7035" y="0"/>
                    <a:pt x="504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480;p28"/>
            <p:cNvSpPr/>
            <p:nvPr/>
          </p:nvSpPr>
          <p:spPr>
            <a:xfrm>
              <a:off x="924780" y="3015308"/>
              <a:ext cx="149764" cy="61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88" y="14067"/>
                    <a:pt x="13039" y="21600"/>
                    <a:pt x="21043" y="21600"/>
                  </a:cubicBezTo>
                  <a:cubicBezTo>
                    <a:pt x="21229" y="21600"/>
                    <a:pt x="21414" y="21600"/>
                    <a:pt x="21600" y="21589"/>
                  </a:cubicBezTo>
                  <a:cubicBezTo>
                    <a:pt x="16018" y="6840"/>
                    <a:pt x="7935" y="468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481;p28"/>
            <p:cNvSpPr/>
            <p:nvPr/>
          </p:nvSpPr>
          <p:spPr>
            <a:xfrm>
              <a:off x="738342" y="2749373"/>
              <a:ext cx="259794" cy="22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99" y="17498"/>
                  </a:moveTo>
                  <a:cubicBezTo>
                    <a:pt x="19423" y="17543"/>
                    <a:pt x="19449" y="17587"/>
                    <a:pt x="19476" y="17631"/>
                  </a:cubicBezTo>
                  <a:cubicBezTo>
                    <a:pt x="19455" y="17587"/>
                    <a:pt x="19428" y="17543"/>
                    <a:pt x="19399" y="17498"/>
                  </a:cubicBezTo>
                  <a:close/>
                  <a:moveTo>
                    <a:pt x="2541" y="0"/>
                  </a:moveTo>
                  <a:lnTo>
                    <a:pt x="1862" y="3000"/>
                  </a:lnTo>
                  <a:cubicBezTo>
                    <a:pt x="2349" y="3410"/>
                    <a:pt x="2094" y="4228"/>
                    <a:pt x="1610" y="4228"/>
                  </a:cubicBezTo>
                  <a:cubicBezTo>
                    <a:pt x="1506" y="4228"/>
                    <a:pt x="1391" y="4190"/>
                    <a:pt x="1271" y="4102"/>
                  </a:cubicBezTo>
                  <a:lnTo>
                    <a:pt x="0" y="6400"/>
                  </a:lnTo>
                  <a:cubicBezTo>
                    <a:pt x="4574" y="10000"/>
                    <a:pt x="9063" y="13899"/>
                    <a:pt x="13300" y="17899"/>
                  </a:cubicBezTo>
                  <a:cubicBezTo>
                    <a:pt x="13722" y="18199"/>
                    <a:pt x="13300" y="19099"/>
                    <a:pt x="12874" y="19099"/>
                  </a:cubicBezTo>
                  <a:lnTo>
                    <a:pt x="13891" y="21600"/>
                  </a:lnTo>
                  <a:cubicBezTo>
                    <a:pt x="15402" y="21003"/>
                    <a:pt x="16946" y="20729"/>
                    <a:pt x="18481" y="20729"/>
                  </a:cubicBezTo>
                  <a:cubicBezTo>
                    <a:pt x="19527" y="20729"/>
                    <a:pt x="20570" y="20855"/>
                    <a:pt x="21600" y="21098"/>
                  </a:cubicBezTo>
                  <a:cubicBezTo>
                    <a:pt x="20945" y="19939"/>
                    <a:pt x="20212" y="18875"/>
                    <a:pt x="19476" y="17631"/>
                  </a:cubicBezTo>
                  <a:cubicBezTo>
                    <a:pt x="19720" y="18158"/>
                    <a:pt x="19267" y="18784"/>
                    <a:pt x="18794" y="18784"/>
                  </a:cubicBezTo>
                  <a:cubicBezTo>
                    <a:pt x="18652" y="18784"/>
                    <a:pt x="18508" y="18730"/>
                    <a:pt x="18382" y="18600"/>
                  </a:cubicBezTo>
                  <a:cubicBezTo>
                    <a:pt x="13468" y="11701"/>
                    <a:pt x="8215" y="5601"/>
                    <a:pt x="254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482;p28"/>
            <p:cNvSpPr/>
            <p:nvPr/>
          </p:nvSpPr>
          <p:spPr>
            <a:xfrm>
              <a:off x="258481" y="2458922"/>
              <a:ext cx="714944" cy="48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98" y="0"/>
                  </a:moveTo>
                  <a:cubicBezTo>
                    <a:pt x="-9" y="0"/>
                    <a:pt x="-52" y="281"/>
                    <a:pt x="90" y="322"/>
                  </a:cubicBezTo>
                  <a:cubicBezTo>
                    <a:pt x="5749" y="3194"/>
                    <a:pt x="10888" y="7434"/>
                    <a:pt x="15384" y="12994"/>
                  </a:cubicBezTo>
                  <a:cubicBezTo>
                    <a:pt x="17403" y="15548"/>
                    <a:pt x="19300" y="18328"/>
                    <a:pt x="21073" y="21473"/>
                  </a:cubicBezTo>
                  <a:cubicBezTo>
                    <a:pt x="21118" y="21563"/>
                    <a:pt x="21172" y="21600"/>
                    <a:pt x="21226" y="21600"/>
                  </a:cubicBezTo>
                  <a:cubicBezTo>
                    <a:pt x="21391" y="21600"/>
                    <a:pt x="21548" y="21246"/>
                    <a:pt x="21410" y="20971"/>
                  </a:cubicBezTo>
                  <a:cubicBezTo>
                    <a:pt x="15935" y="10989"/>
                    <a:pt x="8501" y="3377"/>
                    <a:pt x="121" y="4"/>
                  </a:cubicBezTo>
                  <a:cubicBezTo>
                    <a:pt x="113" y="1"/>
                    <a:pt x="105" y="0"/>
                    <a:pt x="9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483;p28"/>
            <p:cNvSpPr/>
            <p:nvPr/>
          </p:nvSpPr>
          <p:spPr>
            <a:xfrm>
              <a:off x="84217" y="2408058"/>
              <a:ext cx="887447" cy="57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7" y="0"/>
                  </a:moveTo>
                  <a:cubicBezTo>
                    <a:pt x="2827" y="3619"/>
                    <a:pt x="1760" y="7239"/>
                    <a:pt x="0" y="9626"/>
                  </a:cubicBezTo>
                  <a:cubicBezTo>
                    <a:pt x="3050" y="11359"/>
                    <a:pt x="6026" y="13630"/>
                    <a:pt x="9051" y="15440"/>
                  </a:cubicBezTo>
                  <a:cubicBezTo>
                    <a:pt x="10564" y="16364"/>
                    <a:pt x="12127" y="17250"/>
                    <a:pt x="13639" y="18097"/>
                  </a:cubicBezTo>
                  <a:cubicBezTo>
                    <a:pt x="10019" y="14362"/>
                    <a:pt x="6225" y="11320"/>
                    <a:pt x="2009" y="9279"/>
                  </a:cubicBezTo>
                  <a:cubicBezTo>
                    <a:pt x="1893" y="9244"/>
                    <a:pt x="1950" y="9007"/>
                    <a:pt x="2059" y="9007"/>
                  </a:cubicBezTo>
                  <a:cubicBezTo>
                    <a:pt x="2067" y="9007"/>
                    <a:pt x="2075" y="9008"/>
                    <a:pt x="2083" y="9010"/>
                  </a:cubicBezTo>
                  <a:cubicBezTo>
                    <a:pt x="6720" y="11089"/>
                    <a:pt x="11259" y="14323"/>
                    <a:pt x="15102" y="18982"/>
                  </a:cubicBezTo>
                  <a:cubicBezTo>
                    <a:pt x="16591" y="19791"/>
                    <a:pt x="18054" y="20638"/>
                    <a:pt x="19492" y="21562"/>
                  </a:cubicBezTo>
                  <a:lnTo>
                    <a:pt x="19541" y="21600"/>
                  </a:lnTo>
                  <a:cubicBezTo>
                    <a:pt x="19566" y="21562"/>
                    <a:pt x="19566" y="21523"/>
                    <a:pt x="19591" y="21523"/>
                  </a:cubicBezTo>
                  <a:cubicBezTo>
                    <a:pt x="19740" y="21369"/>
                    <a:pt x="19864" y="21331"/>
                    <a:pt x="20038" y="21216"/>
                  </a:cubicBezTo>
                  <a:lnTo>
                    <a:pt x="19715" y="20253"/>
                  </a:lnTo>
                  <a:cubicBezTo>
                    <a:pt x="19690" y="20253"/>
                    <a:pt x="19641" y="20253"/>
                    <a:pt x="19616" y="20214"/>
                  </a:cubicBezTo>
                  <a:cubicBezTo>
                    <a:pt x="14532" y="14323"/>
                    <a:pt x="9275" y="9472"/>
                    <a:pt x="3398" y="5814"/>
                  </a:cubicBezTo>
                  <a:cubicBezTo>
                    <a:pt x="3328" y="5779"/>
                    <a:pt x="3345" y="5540"/>
                    <a:pt x="3449" y="5540"/>
                  </a:cubicBezTo>
                  <a:cubicBezTo>
                    <a:pt x="3456" y="5540"/>
                    <a:pt x="3463" y="5542"/>
                    <a:pt x="3472" y="5544"/>
                  </a:cubicBezTo>
                  <a:cubicBezTo>
                    <a:pt x="7812" y="8047"/>
                    <a:pt x="12077" y="11320"/>
                    <a:pt x="15971" y="15363"/>
                  </a:cubicBezTo>
                  <a:lnTo>
                    <a:pt x="16343" y="14478"/>
                  </a:lnTo>
                  <a:cubicBezTo>
                    <a:pt x="13565" y="11512"/>
                    <a:pt x="10688" y="8856"/>
                    <a:pt x="7687" y="6507"/>
                  </a:cubicBezTo>
                  <a:cubicBezTo>
                    <a:pt x="7604" y="6410"/>
                    <a:pt x="7661" y="6259"/>
                    <a:pt x="7741" y="6259"/>
                  </a:cubicBezTo>
                  <a:cubicBezTo>
                    <a:pt x="7755" y="6259"/>
                    <a:pt x="7771" y="6264"/>
                    <a:pt x="7787" y="6276"/>
                  </a:cubicBezTo>
                  <a:cubicBezTo>
                    <a:pt x="10813" y="8394"/>
                    <a:pt x="13763" y="10974"/>
                    <a:pt x="16491" y="14016"/>
                  </a:cubicBezTo>
                  <a:lnTo>
                    <a:pt x="16714" y="12861"/>
                  </a:lnTo>
                  <a:cubicBezTo>
                    <a:pt x="13069" y="8124"/>
                    <a:pt x="8928" y="4620"/>
                    <a:pt x="4315" y="2157"/>
                  </a:cubicBezTo>
                  <a:cubicBezTo>
                    <a:pt x="4200" y="2085"/>
                    <a:pt x="4213" y="1882"/>
                    <a:pt x="4313" y="1882"/>
                  </a:cubicBezTo>
                  <a:cubicBezTo>
                    <a:pt x="4322" y="1882"/>
                    <a:pt x="4330" y="1884"/>
                    <a:pt x="4340" y="1887"/>
                  </a:cubicBezTo>
                  <a:cubicBezTo>
                    <a:pt x="11134" y="4813"/>
                    <a:pt x="17161" y="11205"/>
                    <a:pt x="21600" y="19636"/>
                  </a:cubicBezTo>
                  <a:cubicBezTo>
                    <a:pt x="19343" y="14824"/>
                    <a:pt x="17235" y="9972"/>
                    <a:pt x="14011" y="6585"/>
                  </a:cubicBezTo>
                  <a:cubicBezTo>
                    <a:pt x="10688" y="3042"/>
                    <a:pt x="6795" y="1233"/>
                    <a:pt x="287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484;p28"/>
            <p:cNvSpPr/>
            <p:nvPr/>
          </p:nvSpPr>
          <p:spPr>
            <a:xfrm>
              <a:off x="220164" y="2553154"/>
              <a:ext cx="680250" cy="38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115" y="0"/>
                  </a:moveTo>
                  <a:cubicBezTo>
                    <a:pt x="-3" y="0"/>
                    <a:pt x="-55" y="380"/>
                    <a:pt x="83" y="430"/>
                  </a:cubicBezTo>
                  <a:cubicBezTo>
                    <a:pt x="7729" y="5849"/>
                    <a:pt x="14508" y="12962"/>
                    <a:pt x="21096" y="21545"/>
                  </a:cubicBezTo>
                  <a:cubicBezTo>
                    <a:pt x="21127" y="21600"/>
                    <a:pt x="21159" y="21600"/>
                    <a:pt x="21223" y="21600"/>
                  </a:cubicBezTo>
                  <a:cubicBezTo>
                    <a:pt x="21385" y="21600"/>
                    <a:pt x="21545" y="21092"/>
                    <a:pt x="21385" y="20867"/>
                  </a:cubicBezTo>
                  <a:cubicBezTo>
                    <a:pt x="19778" y="18666"/>
                    <a:pt x="18107" y="16462"/>
                    <a:pt x="16341" y="14430"/>
                  </a:cubicBezTo>
                  <a:cubicBezTo>
                    <a:pt x="11328" y="8502"/>
                    <a:pt x="5834" y="3703"/>
                    <a:pt x="179" y="34"/>
                  </a:cubicBezTo>
                  <a:cubicBezTo>
                    <a:pt x="157" y="9"/>
                    <a:pt x="135" y="0"/>
                    <a:pt x="11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485;p28"/>
            <p:cNvSpPr/>
            <p:nvPr/>
          </p:nvSpPr>
          <p:spPr>
            <a:xfrm>
              <a:off x="256403" y="2281717"/>
              <a:ext cx="741738" cy="65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cubicBezTo>
                    <a:pt x="8070" y="135"/>
                    <a:pt x="8040" y="202"/>
                    <a:pt x="7922" y="270"/>
                  </a:cubicBezTo>
                  <a:cubicBezTo>
                    <a:pt x="5281" y="1449"/>
                    <a:pt x="2641" y="2494"/>
                    <a:pt x="0" y="3572"/>
                  </a:cubicBezTo>
                  <a:cubicBezTo>
                    <a:pt x="4539" y="4718"/>
                    <a:pt x="9049" y="6470"/>
                    <a:pt x="12788" y="9671"/>
                  </a:cubicBezTo>
                  <a:cubicBezTo>
                    <a:pt x="16467" y="12772"/>
                    <a:pt x="19286" y="17152"/>
                    <a:pt x="21600" y="21600"/>
                  </a:cubicBezTo>
                  <a:cubicBezTo>
                    <a:pt x="19345" y="12839"/>
                    <a:pt x="14628" y="5189"/>
                    <a:pt x="81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486;p28"/>
            <p:cNvSpPr/>
            <p:nvPr/>
          </p:nvSpPr>
          <p:spPr>
            <a:xfrm>
              <a:off x="398373" y="2571975"/>
              <a:ext cx="365927" cy="219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72" y="0"/>
                  </a:moveTo>
                  <a:cubicBezTo>
                    <a:pt x="60" y="0"/>
                    <a:pt x="-118" y="431"/>
                    <a:pt x="98" y="614"/>
                  </a:cubicBezTo>
                  <a:cubicBezTo>
                    <a:pt x="7347" y="6831"/>
                    <a:pt x="14179" y="13652"/>
                    <a:pt x="20833" y="21473"/>
                  </a:cubicBezTo>
                  <a:cubicBezTo>
                    <a:pt x="20897" y="21562"/>
                    <a:pt x="20960" y="21600"/>
                    <a:pt x="21019" y="21600"/>
                  </a:cubicBezTo>
                  <a:cubicBezTo>
                    <a:pt x="21294" y="21600"/>
                    <a:pt x="21482" y="20783"/>
                    <a:pt x="21189" y="20371"/>
                  </a:cubicBezTo>
                  <a:cubicBezTo>
                    <a:pt x="14653" y="12448"/>
                    <a:pt x="7585" y="5627"/>
                    <a:pt x="336" y="13"/>
                  </a:cubicBezTo>
                  <a:cubicBezTo>
                    <a:pt x="315" y="3"/>
                    <a:pt x="293" y="0"/>
                    <a:pt x="27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487;p28"/>
            <p:cNvSpPr/>
            <p:nvPr/>
          </p:nvSpPr>
          <p:spPr>
            <a:xfrm>
              <a:off x="5872845" y="900307"/>
              <a:ext cx="1402844" cy="2428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600" fill="norm" stroke="1" extrusionOk="0">
                  <a:moveTo>
                    <a:pt x="12098" y="126"/>
                  </a:moveTo>
                  <a:cubicBezTo>
                    <a:pt x="12698" y="153"/>
                    <a:pt x="13238" y="307"/>
                    <a:pt x="13598" y="606"/>
                  </a:cubicBezTo>
                  <a:cubicBezTo>
                    <a:pt x="13536" y="610"/>
                    <a:pt x="13475" y="612"/>
                    <a:pt x="13415" y="612"/>
                  </a:cubicBezTo>
                  <a:cubicBezTo>
                    <a:pt x="12859" y="612"/>
                    <a:pt x="12369" y="428"/>
                    <a:pt x="12098" y="126"/>
                  </a:cubicBezTo>
                  <a:close/>
                  <a:moveTo>
                    <a:pt x="10298" y="2001"/>
                  </a:moveTo>
                  <a:cubicBezTo>
                    <a:pt x="10298" y="2010"/>
                    <a:pt x="10298" y="2028"/>
                    <a:pt x="10313" y="2037"/>
                  </a:cubicBezTo>
                  <a:cubicBezTo>
                    <a:pt x="10670" y="2341"/>
                    <a:pt x="11260" y="2504"/>
                    <a:pt x="11866" y="2504"/>
                  </a:cubicBezTo>
                  <a:cubicBezTo>
                    <a:pt x="12074" y="2504"/>
                    <a:pt x="12285" y="2484"/>
                    <a:pt x="12488" y="2445"/>
                  </a:cubicBezTo>
                  <a:cubicBezTo>
                    <a:pt x="12563" y="2617"/>
                    <a:pt x="12638" y="2771"/>
                    <a:pt x="12743" y="2934"/>
                  </a:cubicBezTo>
                  <a:lnTo>
                    <a:pt x="12668" y="2934"/>
                  </a:lnTo>
                  <a:cubicBezTo>
                    <a:pt x="12499" y="2947"/>
                    <a:pt x="12330" y="2954"/>
                    <a:pt x="12163" y="2954"/>
                  </a:cubicBezTo>
                  <a:cubicBezTo>
                    <a:pt x="11634" y="2954"/>
                    <a:pt x="11118" y="2886"/>
                    <a:pt x="10628" y="2735"/>
                  </a:cubicBezTo>
                  <a:cubicBezTo>
                    <a:pt x="10148" y="2590"/>
                    <a:pt x="9788" y="2363"/>
                    <a:pt x="9368" y="2173"/>
                  </a:cubicBezTo>
                  <a:cubicBezTo>
                    <a:pt x="9398" y="2146"/>
                    <a:pt x="9413" y="2128"/>
                    <a:pt x="9413" y="2119"/>
                  </a:cubicBezTo>
                  <a:cubicBezTo>
                    <a:pt x="9443" y="2120"/>
                    <a:pt x="9473" y="2120"/>
                    <a:pt x="9503" y="2120"/>
                  </a:cubicBezTo>
                  <a:cubicBezTo>
                    <a:pt x="9775" y="2120"/>
                    <a:pt x="10055" y="2083"/>
                    <a:pt x="10298" y="2001"/>
                  </a:cubicBezTo>
                  <a:close/>
                  <a:moveTo>
                    <a:pt x="9263" y="2236"/>
                  </a:moveTo>
                  <a:cubicBezTo>
                    <a:pt x="9726" y="2873"/>
                    <a:pt x="11058" y="3137"/>
                    <a:pt x="12185" y="3137"/>
                  </a:cubicBezTo>
                  <a:cubicBezTo>
                    <a:pt x="12373" y="3137"/>
                    <a:pt x="12556" y="3130"/>
                    <a:pt x="12728" y="3115"/>
                  </a:cubicBezTo>
                  <a:cubicBezTo>
                    <a:pt x="12728" y="3125"/>
                    <a:pt x="12713" y="3134"/>
                    <a:pt x="12713" y="3143"/>
                  </a:cubicBezTo>
                  <a:cubicBezTo>
                    <a:pt x="12173" y="4266"/>
                    <a:pt x="11603" y="5381"/>
                    <a:pt x="11063" y="6486"/>
                  </a:cubicBezTo>
                  <a:cubicBezTo>
                    <a:pt x="10943" y="6495"/>
                    <a:pt x="10898" y="6586"/>
                    <a:pt x="10988" y="6631"/>
                  </a:cubicBezTo>
                  <a:cubicBezTo>
                    <a:pt x="10898" y="6830"/>
                    <a:pt x="10823" y="7011"/>
                    <a:pt x="10718" y="7202"/>
                  </a:cubicBezTo>
                  <a:lnTo>
                    <a:pt x="10718" y="7238"/>
                  </a:lnTo>
                  <a:cubicBezTo>
                    <a:pt x="10672" y="7238"/>
                    <a:pt x="10626" y="7238"/>
                    <a:pt x="10581" y="7238"/>
                  </a:cubicBezTo>
                  <a:cubicBezTo>
                    <a:pt x="9247" y="7238"/>
                    <a:pt x="7930" y="7111"/>
                    <a:pt x="6668" y="6839"/>
                  </a:cubicBezTo>
                  <a:cubicBezTo>
                    <a:pt x="5348" y="6558"/>
                    <a:pt x="4313" y="6069"/>
                    <a:pt x="3113" y="5643"/>
                  </a:cubicBezTo>
                  <a:cubicBezTo>
                    <a:pt x="4193" y="5109"/>
                    <a:pt x="5213" y="4520"/>
                    <a:pt x="6248" y="3940"/>
                  </a:cubicBezTo>
                  <a:cubicBezTo>
                    <a:pt x="7253" y="3387"/>
                    <a:pt x="8318" y="2844"/>
                    <a:pt x="9263" y="2236"/>
                  </a:cubicBezTo>
                  <a:close/>
                  <a:moveTo>
                    <a:pt x="4628" y="7328"/>
                  </a:moveTo>
                  <a:cubicBezTo>
                    <a:pt x="5093" y="7455"/>
                    <a:pt x="5588" y="7564"/>
                    <a:pt x="6068" y="7664"/>
                  </a:cubicBezTo>
                  <a:cubicBezTo>
                    <a:pt x="6263" y="7709"/>
                    <a:pt x="6473" y="7745"/>
                    <a:pt x="6653" y="7800"/>
                  </a:cubicBezTo>
                  <a:cubicBezTo>
                    <a:pt x="6218" y="8189"/>
                    <a:pt x="5903" y="8624"/>
                    <a:pt x="5588" y="9032"/>
                  </a:cubicBezTo>
                  <a:lnTo>
                    <a:pt x="5528" y="9032"/>
                  </a:lnTo>
                  <a:cubicBezTo>
                    <a:pt x="5463" y="9034"/>
                    <a:pt x="5399" y="9035"/>
                    <a:pt x="5337" y="9035"/>
                  </a:cubicBezTo>
                  <a:cubicBezTo>
                    <a:pt x="4597" y="9035"/>
                    <a:pt x="4064" y="8884"/>
                    <a:pt x="3593" y="8525"/>
                  </a:cubicBezTo>
                  <a:lnTo>
                    <a:pt x="3653" y="8488"/>
                  </a:lnTo>
                  <a:cubicBezTo>
                    <a:pt x="3863" y="8325"/>
                    <a:pt x="3998" y="8108"/>
                    <a:pt x="4148" y="7918"/>
                  </a:cubicBezTo>
                  <a:cubicBezTo>
                    <a:pt x="4313" y="7727"/>
                    <a:pt x="4478" y="7528"/>
                    <a:pt x="4628" y="7338"/>
                  </a:cubicBezTo>
                  <a:lnTo>
                    <a:pt x="4628" y="7328"/>
                  </a:lnTo>
                  <a:close/>
                  <a:moveTo>
                    <a:pt x="7838" y="8017"/>
                  </a:moveTo>
                  <a:cubicBezTo>
                    <a:pt x="8228" y="8081"/>
                    <a:pt x="8618" y="8153"/>
                    <a:pt x="9023" y="8189"/>
                  </a:cubicBezTo>
                  <a:cubicBezTo>
                    <a:pt x="8768" y="8479"/>
                    <a:pt x="8588" y="8787"/>
                    <a:pt x="8393" y="9077"/>
                  </a:cubicBezTo>
                  <a:cubicBezTo>
                    <a:pt x="8328" y="9083"/>
                    <a:pt x="8264" y="9085"/>
                    <a:pt x="8202" y="9085"/>
                  </a:cubicBezTo>
                  <a:cubicBezTo>
                    <a:pt x="7836" y="9085"/>
                    <a:pt x="7525" y="8995"/>
                    <a:pt x="7268" y="8832"/>
                  </a:cubicBezTo>
                  <a:cubicBezTo>
                    <a:pt x="7478" y="8561"/>
                    <a:pt x="7673" y="8289"/>
                    <a:pt x="7838" y="8017"/>
                  </a:cubicBezTo>
                  <a:close/>
                  <a:moveTo>
                    <a:pt x="12713" y="4003"/>
                  </a:moveTo>
                  <a:cubicBezTo>
                    <a:pt x="18293" y="5761"/>
                    <a:pt x="20468" y="10681"/>
                    <a:pt x="19088" y="14178"/>
                  </a:cubicBezTo>
                  <a:cubicBezTo>
                    <a:pt x="17288" y="18700"/>
                    <a:pt x="8723" y="20339"/>
                    <a:pt x="1853" y="20376"/>
                  </a:cubicBezTo>
                  <a:cubicBezTo>
                    <a:pt x="1838" y="20367"/>
                    <a:pt x="1838" y="20349"/>
                    <a:pt x="1823" y="20349"/>
                  </a:cubicBezTo>
                  <a:cubicBezTo>
                    <a:pt x="1073" y="20140"/>
                    <a:pt x="833" y="18872"/>
                    <a:pt x="728" y="18437"/>
                  </a:cubicBezTo>
                  <a:cubicBezTo>
                    <a:pt x="653" y="18165"/>
                    <a:pt x="143" y="16769"/>
                    <a:pt x="713" y="16543"/>
                  </a:cubicBezTo>
                  <a:lnTo>
                    <a:pt x="728" y="16543"/>
                  </a:lnTo>
                  <a:cubicBezTo>
                    <a:pt x="1339" y="16588"/>
                    <a:pt x="1959" y="16610"/>
                    <a:pt x="2584" y="16610"/>
                  </a:cubicBezTo>
                  <a:cubicBezTo>
                    <a:pt x="6991" y="16610"/>
                    <a:pt x="11593" y="15496"/>
                    <a:pt x="14273" y="13354"/>
                  </a:cubicBezTo>
                  <a:cubicBezTo>
                    <a:pt x="17063" y="11134"/>
                    <a:pt x="15818" y="7619"/>
                    <a:pt x="11423" y="6567"/>
                  </a:cubicBezTo>
                  <a:cubicBezTo>
                    <a:pt x="11888" y="5725"/>
                    <a:pt x="12323" y="4864"/>
                    <a:pt x="12713" y="4003"/>
                  </a:cubicBezTo>
                  <a:close/>
                  <a:moveTo>
                    <a:pt x="12923" y="3550"/>
                  </a:moveTo>
                  <a:cubicBezTo>
                    <a:pt x="16163" y="4339"/>
                    <a:pt x="18098" y="6296"/>
                    <a:pt x="19223" y="8198"/>
                  </a:cubicBezTo>
                  <a:cubicBezTo>
                    <a:pt x="20408" y="10210"/>
                    <a:pt x="20753" y="12466"/>
                    <a:pt x="19688" y="14541"/>
                  </a:cubicBezTo>
                  <a:cubicBezTo>
                    <a:pt x="18713" y="16452"/>
                    <a:pt x="16628" y="18129"/>
                    <a:pt x="13688" y="19107"/>
                  </a:cubicBezTo>
                  <a:cubicBezTo>
                    <a:pt x="10717" y="20100"/>
                    <a:pt x="7274" y="20925"/>
                    <a:pt x="3833" y="20925"/>
                  </a:cubicBezTo>
                  <a:cubicBezTo>
                    <a:pt x="3348" y="20925"/>
                    <a:pt x="2862" y="20909"/>
                    <a:pt x="2378" y="20874"/>
                  </a:cubicBezTo>
                  <a:cubicBezTo>
                    <a:pt x="2363" y="20874"/>
                    <a:pt x="2363" y="20883"/>
                    <a:pt x="2348" y="20883"/>
                  </a:cubicBezTo>
                  <a:cubicBezTo>
                    <a:pt x="2138" y="20801"/>
                    <a:pt x="1973" y="20729"/>
                    <a:pt x="1823" y="20620"/>
                  </a:cubicBezTo>
                  <a:cubicBezTo>
                    <a:pt x="1891" y="20621"/>
                    <a:pt x="1959" y="20621"/>
                    <a:pt x="2028" y="20621"/>
                  </a:cubicBezTo>
                  <a:cubicBezTo>
                    <a:pt x="9087" y="20621"/>
                    <a:pt x="17785" y="18763"/>
                    <a:pt x="19523" y="14142"/>
                  </a:cubicBezTo>
                  <a:cubicBezTo>
                    <a:pt x="20828" y="10636"/>
                    <a:pt x="18698" y="5399"/>
                    <a:pt x="12788" y="3831"/>
                  </a:cubicBezTo>
                  <a:cubicBezTo>
                    <a:pt x="12818" y="3732"/>
                    <a:pt x="12878" y="3650"/>
                    <a:pt x="12923" y="3550"/>
                  </a:cubicBezTo>
                  <a:close/>
                  <a:moveTo>
                    <a:pt x="16688" y="17957"/>
                  </a:moveTo>
                  <a:cubicBezTo>
                    <a:pt x="16043" y="18527"/>
                    <a:pt x="15638" y="19198"/>
                    <a:pt x="15428" y="19859"/>
                  </a:cubicBezTo>
                  <a:cubicBezTo>
                    <a:pt x="15248" y="20448"/>
                    <a:pt x="15323" y="20937"/>
                    <a:pt x="14093" y="21200"/>
                  </a:cubicBezTo>
                  <a:cubicBezTo>
                    <a:pt x="13797" y="21264"/>
                    <a:pt x="13419" y="21280"/>
                    <a:pt x="13027" y="21280"/>
                  </a:cubicBezTo>
                  <a:cubicBezTo>
                    <a:pt x="12605" y="21280"/>
                    <a:pt x="12167" y="21261"/>
                    <a:pt x="11793" y="21261"/>
                  </a:cubicBezTo>
                  <a:cubicBezTo>
                    <a:pt x="11722" y="21261"/>
                    <a:pt x="11653" y="21262"/>
                    <a:pt x="11588" y="21264"/>
                  </a:cubicBezTo>
                  <a:cubicBezTo>
                    <a:pt x="10073" y="21300"/>
                    <a:pt x="8528" y="21327"/>
                    <a:pt x="7013" y="21345"/>
                  </a:cubicBezTo>
                  <a:cubicBezTo>
                    <a:pt x="6248" y="21354"/>
                    <a:pt x="5498" y="21372"/>
                    <a:pt x="4718" y="21372"/>
                  </a:cubicBezTo>
                  <a:cubicBezTo>
                    <a:pt x="4528" y="21372"/>
                    <a:pt x="4081" y="21403"/>
                    <a:pt x="3632" y="21403"/>
                  </a:cubicBezTo>
                  <a:cubicBezTo>
                    <a:pt x="2979" y="21403"/>
                    <a:pt x="2322" y="21339"/>
                    <a:pt x="2438" y="21028"/>
                  </a:cubicBezTo>
                  <a:cubicBezTo>
                    <a:pt x="2453" y="21019"/>
                    <a:pt x="2468" y="20992"/>
                    <a:pt x="2468" y="20974"/>
                  </a:cubicBezTo>
                  <a:cubicBezTo>
                    <a:pt x="3080" y="21072"/>
                    <a:pt x="3702" y="21114"/>
                    <a:pt x="4325" y="21114"/>
                  </a:cubicBezTo>
                  <a:cubicBezTo>
                    <a:pt x="5659" y="21114"/>
                    <a:pt x="6996" y="20922"/>
                    <a:pt x="8243" y="20675"/>
                  </a:cubicBezTo>
                  <a:cubicBezTo>
                    <a:pt x="10163" y="20303"/>
                    <a:pt x="12098" y="19841"/>
                    <a:pt x="13853" y="19261"/>
                  </a:cubicBezTo>
                  <a:cubicBezTo>
                    <a:pt x="14903" y="18908"/>
                    <a:pt x="15863" y="18473"/>
                    <a:pt x="16688" y="17957"/>
                  </a:cubicBezTo>
                  <a:close/>
                  <a:moveTo>
                    <a:pt x="11924" y="0"/>
                  </a:moveTo>
                  <a:cubicBezTo>
                    <a:pt x="11882" y="0"/>
                    <a:pt x="11839" y="13"/>
                    <a:pt x="11813" y="44"/>
                  </a:cubicBezTo>
                  <a:cubicBezTo>
                    <a:pt x="11288" y="642"/>
                    <a:pt x="10823" y="1267"/>
                    <a:pt x="10388" y="1901"/>
                  </a:cubicBezTo>
                  <a:cubicBezTo>
                    <a:pt x="10373" y="1910"/>
                    <a:pt x="10388" y="1929"/>
                    <a:pt x="10388" y="1937"/>
                  </a:cubicBezTo>
                  <a:cubicBezTo>
                    <a:pt x="10397" y="1948"/>
                    <a:pt x="10430" y="1959"/>
                    <a:pt x="10466" y="1959"/>
                  </a:cubicBezTo>
                  <a:cubicBezTo>
                    <a:pt x="10492" y="1959"/>
                    <a:pt x="10519" y="1953"/>
                    <a:pt x="10538" y="1937"/>
                  </a:cubicBezTo>
                  <a:cubicBezTo>
                    <a:pt x="11048" y="1394"/>
                    <a:pt x="11528" y="823"/>
                    <a:pt x="11948" y="261"/>
                  </a:cubicBezTo>
                  <a:cubicBezTo>
                    <a:pt x="12193" y="591"/>
                    <a:pt x="12761" y="793"/>
                    <a:pt x="13359" y="793"/>
                  </a:cubicBezTo>
                  <a:cubicBezTo>
                    <a:pt x="13418" y="793"/>
                    <a:pt x="13478" y="791"/>
                    <a:pt x="13538" y="787"/>
                  </a:cubicBezTo>
                  <a:cubicBezTo>
                    <a:pt x="13043" y="1231"/>
                    <a:pt x="12473" y="1784"/>
                    <a:pt x="12338" y="2309"/>
                  </a:cubicBezTo>
                  <a:cubicBezTo>
                    <a:pt x="12159" y="2342"/>
                    <a:pt x="11982" y="2358"/>
                    <a:pt x="11809" y="2358"/>
                  </a:cubicBezTo>
                  <a:cubicBezTo>
                    <a:pt x="11314" y="2358"/>
                    <a:pt x="10852" y="2229"/>
                    <a:pt x="10463" y="2001"/>
                  </a:cubicBezTo>
                  <a:cubicBezTo>
                    <a:pt x="10448" y="1992"/>
                    <a:pt x="10403" y="1992"/>
                    <a:pt x="10388" y="1992"/>
                  </a:cubicBezTo>
                  <a:lnTo>
                    <a:pt x="10388" y="1947"/>
                  </a:lnTo>
                  <a:cubicBezTo>
                    <a:pt x="10388" y="1924"/>
                    <a:pt x="10347" y="1908"/>
                    <a:pt x="10300" y="1908"/>
                  </a:cubicBezTo>
                  <a:cubicBezTo>
                    <a:pt x="10289" y="1908"/>
                    <a:pt x="10279" y="1909"/>
                    <a:pt x="10268" y="1910"/>
                  </a:cubicBezTo>
                  <a:cubicBezTo>
                    <a:pt x="9893" y="1992"/>
                    <a:pt x="9578" y="2073"/>
                    <a:pt x="9173" y="2073"/>
                  </a:cubicBezTo>
                  <a:cubicBezTo>
                    <a:pt x="9113" y="2073"/>
                    <a:pt x="9098" y="2092"/>
                    <a:pt x="9098" y="2119"/>
                  </a:cubicBezTo>
                  <a:cubicBezTo>
                    <a:pt x="8003" y="2635"/>
                    <a:pt x="7013" y="3260"/>
                    <a:pt x="5978" y="3840"/>
                  </a:cubicBezTo>
                  <a:cubicBezTo>
                    <a:pt x="5048" y="4357"/>
                    <a:pt x="4073" y="4864"/>
                    <a:pt x="3188" y="5426"/>
                  </a:cubicBezTo>
                  <a:cubicBezTo>
                    <a:pt x="3201" y="5394"/>
                    <a:pt x="3155" y="5361"/>
                    <a:pt x="3112" y="5361"/>
                  </a:cubicBezTo>
                  <a:cubicBezTo>
                    <a:pt x="3108" y="5361"/>
                    <a:pt x="3103" y="5362"/>
                    <a:pt x="3098" y="5362"/>
                  </a:cubicBezTo>
                  <a:cubicBezTo>
                    <a:pt x="2573" y="5471"/>
                    <a:pt x="2078" y="5707"/>
                    <a:pt x="1868" y="6024"/>
                  </a:cubicBezTo>
                  <a:cubicBezTo>
                    <a:pt x="1853" y="6042"/>
                    <a:pt x="1853" y="6069"/>
                    <a:pt x="1868" y="6078"/>
                  </a:cubicBezTo>
                  <a:cubicBezTo>
                    <a:pt x="1838" y="6105"/>
                    <a:pt x="1838" y="6142"/>
                    <a:pt x="1868" y="6160"/>
                  </a:cubicBezTo>
                  <a:cubicBezTo>
                    <a:pt x="2543" y="6667"/>
                    <a:pt x="3428" y="7029"/>
                    <a:pt x="4388" y="7310"/>
                  </a:cubicBezTo>
                  <a:cubicBezTo>
                    <a:pt x="4163" y="7492"/>
                    <a:pt x="3968" y="7700"/>
                    <a:pt x="3788" y="7899"/>
                  </a:cubicBezTo>
                  <a:cubicBezTo>
                    <a:pt x="3623" y="8081"/>
                    <a:pt x="3428" y="8262"/>
                    <a:pt x="3338" y="8470"/>
                  </a:cubicBezTo>
                  <a:lnTo>
                    <a:pt x="3338" y="8479"/>
                  </a:lnTo>
                  <a:cubicBezTo>
                    <a:pt x="3293" y="8488"/>
                    <a:pt x="3263" y="8515"/>
                    <a:pt x="3278" y="8552"/>
                  </a:cubicBezTo>
                  <a:cubicBezTo>
                    <a:pt x="3502" y="8980"/>
                    <a:pt x="4315" y="9290"/>
                    <a:pt x="5065" y="9290"/>
                  </a:cubicBezTo>
                  <a:cubicBezTo>
                    <a:pt x="5219" y="9290"/>
                    <a:pt x="5370" y="9277"/>
                    <a:pt x="5513" y="9249"/>
                  </a:cubicBezTo>
                  <a:cubicBezTo>
                    <a:pt x="5573" y="9240"/>
                    <a:pt x="5588" y="9231"/>
                    <a:pt x="5603" y="9204"/>
                  </a:cubicBezTo>
                  <a:cubicBezTo>
                    <a:pt x="5648" y="9204"/>
                    <a:pt x="5678" y="9195"/>
                    <a:pt x="5693" y="9168"/>
                  </a:cubicBezTo>
                  <a:cubicBezTo>
                    <a:pt x="6098" y="8760"/>
                    <a:pt x="6548" y="8352"/>
                    <a:pt x="6848" y="7927"/>
                  </a:cubicBezTo>
                  <a:cubicBezTo>
                    <a:pt x="6863" y="7899"/>
                    <a:pt x="6863" y="7890"/>
                    <a:pt x="6863" y="7881"/>
                  </a:cubicBezTo>
                  <a:cubicBezTo>
                    <a:pt x="7103" y="7927"/>
                    <a:pt x="7373" y="7981"/>
                    <a:pt x="7628" y="8026"/>
                  </a:cubicBezTo>
                  <a:cubicBezTo>
                    <a:pt x="7388" y="8280"/>
                    <a:pt x="7163" y="8552"/>
                    <a:pt x="6968" y="8805"/>
                  </a:cubicBezTo>
                  <a:cubicBezTo>
                    <a:pt x="6938" y="8869"/>
                    <a:pt x="6968" y="8914"/>
                    <a:pt x="7043" y="8932"/>
                  </a:cubicBezTo>
                  <a:cubicBezTo>
                    <a:pt x="7277" y="9148"/>
                    <a:pt x="7682" y="9278"/>
                    <a:pt x="8101" y="9278"/>
                  </a:cubicBezTo>
                  <a:cubicBezTo>
                    <a:pt x="8193" y="9278"/>
                    <a:pt x="8286" y="9272"/>
                    <a:pt x="8378" y="9258"/>
                  </a:cubicBezTo>
                  <a:cubicBezTo>
                    <a:pt x="8393" y="9258"/>
                    <a:pt x="8393" y="9258"/>
                    <a:pt x="8423" y="9249"/>
                  </a:cubicBezTo>
                  <a:cubicBezTo>
                    <a:pt x="8431" y="9252"/>
                    <a:pt x="8440" y="9253"/>
                    <a:pt x="8450" y="9253"/>
                  </a:cubicBezTo>
                  <a:cubicBezTo>
                    <a:pt x="8475" y="9253"/>
                    <a:pt x="8502" y="9244"/>
                    <a:pt x="8513" y="9231"/>
                  </a:cubicBezTo>
                  <a:cubicBezTo>
                    <a:pt x="8768" y="8923"/>
                    <a:pt x="9053" y="8597"/>
                    <a:pt x="9263" y="8262"/>
                  </a:cubicBezTo>
                  <a:cubicBezTo>
                    <a:pt x="9460" y="8276"/>
                    <a:pt x="9657" y="8284"/>
                    <a:pt x="9852" y="8284"/>
                  </a:cubicBezTo>
                  <a:cubicBezTo>
                    <a:pt x="10263" y="8284"/>
                    <a:pt x="10662" y="8248"/>
                    <a:pt x="11018" y="8162"/>
                  </a:cubicBezTo>
                  <a:cubicBezTo>
                    <a:pt x="11048" y="8162"/>
                    <a:pt x="11063" y="8153"/>
                    <a:pt x="11063" y="8153"/>
                  </a:cubicBezTo>
                  <a:cubicBezTo>
                    <a:pt x="11093" y="8153"/>
                    <a:pt x="11123" y="8144"/>
                    <a:pt x="11138" y="8117"/>
                  </a:cubicBezTo>
                  <a:cubicBezTo>
                    <a:pt x="11303" y="7872"/>
                    <a:pt x="11363" y="7609"/>
                    <a:pt x="11318" y="7347"/>
                  </a:cubicBezTo>
                  <a:cubicBezTo>
                    <a:pt x="11310" y="7297"/>
                    <a:pt x="11247" y="7272"/>
                    <a:pt x="11185" y="7272"/>
                  </a:cubicBezTo>
                  <a:cubicBezTo>
                    <a:pt x="11123" y="7272"/>
                    <a:pt x="11063" y="7297"/>
                    <a:pt x="11063" y="7347"/>
                  </a:cubicBezTo>
                  <a:lnTo>
                    <a:pt x="11063" y="7401"/>
                  </a:lnTo>
                  <a:cubicBezTo>
                    <a:pt x="11063" y="7600"/>
                    <a:pt x="11048" y="7791"/>
                    <a:pt x="11003" y="7981"/>
                  </a:cubicBezTo>
                  <a:cubicBezTo>
                    <a:pt x="10998" y="7978"/>
                    <a:pt x="10993" y="7977"/>
                    <a:pt x="10987" y="7977"/>
                  </a:cubicBezTo>
                  <a:cubicBezTo>
                    <a:pt x="10977" y="7977"/>
                    <a:pt x="10963" y="7981"/>
                    <a:pt x="10943" y="7981"/>
                  </a:cubicBezTo>
                  <a:cubicBezTo>
                    <a:pt x="10628" y="8050"/>
                    <a:pt x="10280" y="8079"/>
                    <a:pt x="9914" y="8079"/>
                  </a:cubicBezTo>
                  <a:cubicBezTo>
                    <a:pt x="8655" y="8079"/>
                    <a:pt x="7182" y="7738"/>
                    <a:pt x="6113" y="7528"/>
                  </a:cubicBezTo>
                  <a:cubicBezTo>
                    <a:pt x="4568" y="7220"/>
                    <a:pt x="3218" y="6785"/>
                    <a:pt x="2063" y="6087"/>
                  </a:cubicBezTo>
                  <a:cubicBezTo>
                    <a:pt x="2078" y="6087"/>
                    <a:pt x="2078" y="6078"/>
                    <a:pt x="2078" y="6078"/>
                  </a:cubicBezTo>
                  <a:cubicBezTo>
                    <a:pt x="2363" y="5816"/>
                    <a:pt x="2663" y="5616"/>
                    <a:pt x="3113" y="5453"/>
                  </a:cubicBezTo>
                  <a:cubicBezTo>
                    <a:pt x="3038" y="5498"/>
                    <a:pt x="2948" y="5544"/>
                    <a:pt x="2873" y="5607"/>
                  </a:cubicBezTo>
                  <a:cubicBezTo>
                    <a:pt x="2843" y="5616"/>
                    <a:pt x="2828" y="5625"/>
                    <a:pt x="2828" y="5643"/>
                  </a:cubicBezTo>
                  <a:cubicBezTo>
                    <a:pt x="2813" y="5661"/>
                    <a:pt x="2813" y="5689"/>
                    <a:pt x="2828" y="5707"/>
                  </a:cubicBezTo>
                  <a:cubicBezTo>
                    <a:pt x="4539" y="7003"/>
                    <a:pt x="7930" y="7512"/>
                    <a:pt x="10580" y="7512"/>
                  </a:cubicBezTo>
                  <a:cubicBezTo>
                    <a:pt x="10672" y="7512"/>
                    <a:pt x="10763" y="7511"/>
                    <a:pt x="10853" y="7510"/>
                  </a:cubicBezTo>
                  <a:cubicBezTo>
                    <a:pt x="10988" y="7510"/>
                    <a:pt x="11048" y="7455"/>
                    <a:pt x="11048" y="7392"/>
                  </a:cubicBezTo>
                  <a:cubicBezTo>
                    <a:pt x="11048" y="7356"/>
                    <a:pt x="11018" y="7328"/>
                    <a:pt x="10973" y="7301"/>
                  </a:cubicBezTo>
                  <a:cubicBezTo>
                    <a:pt x="10988" y="7301"/>
                    <a:pt x="10988" y="7292"/>
                    <a:pt x="10988" y="7292"/>
                  </a:cubicBezTo>
                  <a:cubicBezTo>
                    <a:pt x="11093" y="7120"/>
                    <a:pt x="11198" y="6948"/>
                    <a:pt x="11288" y="6785"/>
                  </a:cubicBezTo>
                  <a:cubicBezTo>
                    <a:pt x="13178" y="7419"/>
                    <a:pt x="14693" y="8370"/>
                    <a:pt x="15188" y="9693"/>
                  </a:cubicBezTo>
                  <a:cubicBezTo>
                    <a:pt x="15773" y="11234"/>
                    <a:pt x="14843" y="12729"/>
                    <a:pt x="13043" y="13825"/>
                  </a:cubicBezTo>
                  <a:cubicBezTo>
                    <a:pt x="10300" y="15505"/>
                    <a:pt x="6428" y="16384"/>
                    <a:pt x="2557" y="16384"/>
                  </a:cubicBezTo>
                  <a:cubicBezTo>
                    <a:pt x="1941" y="16384"/>
                    <a:pt x="1324" y="16361"/>
                    <a:pt x="713" y="16317"/>
                  </a:cubicBezTo>
                  <a:cubicBezTo>
                    <a:pt x="703" y="16316"/>
                    <a:pt x="693" y="16315"/>
                    <a:pt x="683" y="16315"/>
                  </a:cubicBezTo>
                  <a:cubicBezTo>
                    <a:pt x="585" y="16315"/>
                    <a:pt x="545" y="16357"/>
                    <a:pt x="518" y="16398"/>
                  </a:cubicBezTo>
                  <a:cubicBezTo>
                    <a:pt x="-457" y="16598"/>
                    <a:pt x="218" y="18065"/>
                    <a:pt x="353" y="18518"/>
                  </a:cubicBezTo>
                  <a:cubicBezTo>
                    <a:pt x="443" y="18845"/>
                    <a:pt x="578" y="19968"/>
                    <a:pt x="1193" y="20339"/>
                  </a:cubicBezTo>
                  <a:cubicBezTo>
                    <a:pt x="1403" y="20620"/>
                    <a:pt x="1778" y="20865"/>
                    <a:pt x="2213" y="21028"/>
                  </a:cubicBezTo>
                  <a:cubicBezTo>
                    <a:pt x="2063" y="21291"/>
                    <a:pt x="2093" y="21200"/>
                    <a:pt x="2063" y="21499"/>
                  </a:cubicBezTo>
                  <a:cubicBezTo>
                    <a:pt x="2063" y="21554"/>
                    <a:pt x="2153" y="21599"/>
                    <a:pt x="2228" y="21599"/>
                  </a:cubicBezTo>
                  <a:cubicBezTo>
                    <a:pt x="2539" y="21599"/>
                    <a:pt x="2851" y="21600"/>
                    <a:pt x="3162" y="21600"/>
                  </a:cubicBezTo>
                  <a:cubicBezTo>
                    <a:pt x="6588" y="21600"/>
                    <a:pt x="10024" y="21554"/>
                    <a:pt x="13448" y="21463"/>
                  </a:cubicBezTo>
                  <a:cubicBezTo>
                    <a:pt x="14363" y="21436"/>
                    <a:pt x="15263" y="21472"/>
                    <a:pt x="15578" y="20865"/>
                  </a:cubicBezTo>
                  <a:cubicBezTo>
                    <a:pt x="15773" y="20457"/>
                    <a:pt x="15743" y="20013"/>
                    <a:pt x="15923" y="19606"/>
                  </a:cubicBezTo>
                  <a:cubicBezTo>
                    <a:pt x="16148" y="19035"/>
                    <a:pt x="16568" y="18554"/>
                    <a:pt x="17003" y="18038"/>
                  </a:cubicBezTo>
                  <a:cubicBezTo>
                    <a:pt x="17070" y="17958"/>
                    <a:pt x="16960" y="17899"/>
                    <a:pt x="16861" y="17899"/>
                  </a:cubicBezTo>
                  <a:cubicBezTo>
                    <a:pt x="16848" y="17899"/>
                    <a:pt x="16835" y="17900"/>
                    <a:pt x="16823" y="17902"/>
                  </a:cubicBezTo>
                  <a:cubicBezTo>
                    <a:pt x="18323" y="16951"/>
                    <a:pt x="19418" y="15773"/>
                    <a:pt x="20048" y="14495"/>
                  </a:cubicBezTo>
                  <a:cubicBezTo>
                    <a:pt x="21143" y="12249"/>
                    <a:pt x="20678" y="9829"/>
                    <a:pt x="19238" y="7691"/>
                  </a:cubicBezTo>
                  <a:cubicBezTo>
                    <a:pt x="18038" y="5888"/>
                    <a:pt x="16118" y="4076"/>
                    <a:pt x="12998" y="3369"/>
                  </a:cubicBezTo>
                  <a:lnTo>
                    <a:pt x="13043" y="3233"/>
                  </a:lnTo>
                  <a:cubicBezTo>
                    <a:pt x="13088" y="3170"/>
                    <a:pt x="13013" y="3115"/>
                    <a:pt x="12923" y="3097"/>
                  </a:cubicBezTo>
                  <a:cubicBezTo>
                    <a:pt x="12938" y="3097"/>
                    <a:pt x="12953" y="3088"/>
                    <a:pt x="12953" y="3070"/>
                  </a:cubicBezTo>
                  <a:cubicBezTo>
                    <a:pt x="12923" y="2853"/>
                    <a:pt x="12818" y="2635"/>
                    <a:pt x="12713" y="2418"/>
                  </a:cubicBezTo>
                  <a:cubicBezTo>
                    <a:pt x="12698" y="2391"/>
                    <a:pt x="12653" y="2363"/>
                    <a:pt x="12623" y="2363"/>
                  </a:cubicBezTo>
                  <a:cubicBezTo>
                    <a:pt x="12593" y="2345"/>
                    <a:pt x="12563" y="2309"/>
                    <a:pt x="12518" y="2300"/>
                  </a:cubicBezTo>
                  <a:cubicBezTo>
                    <a:pt x="12788" y="2073"/>
                    <a:pt x="12953" y="1802"/>
                    <a:pt x="13163" y="1557"/>
                  </a:cubicBezTo>
                  <a:cubicBezTo>
                    <a:pt x="13403" y="1285"/>
                    <a:pt x="13688" y="1031"/>
                    <a:pt x="13973" y="769"/>
                  </a:cubicBezTo>
                  <a:cubicBezTo>
                    <a:pt x="14018" y="714"/>
                    <a:pt x="13973" y="642"/>
                    <a:pt x="13868" y="633"/>
                  </a:cubicBezTo>
                  <a:cubicBezTo>
                    <a:pt x="13868" y="624"/>
                    <a:pt x="13868" y="624"/>
                    <a:pt x="13853" y="606"/>
                  </a:cubicBezTo>
                  <a:cubicBezTo>
                    <a:pt x="13465" y="258"/>
                    <a:pt x="12827" y="52"/>
                    <a:pt x="12140" y="52"/>
                  </a:cubicBezTo>
                  <a:cubicBezTo>
                    <a:pt x="12111" y="52"/>
                    <a:pt x="12082" y="52"/>
                    <a:pt x="12053" y="53"/>
                  </a:cubicBezTo>
                  <a:cubicBezTo>
                    <a:pt x="12036" y="22"/>
                    <a:pt x="11980" y="0"/>
                    <a:pt x="1192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488;p28"/>
            <p:cNvSpPr/>
            <p:nvPr/>
          </p:nvSpPr>
          <p:spPr>
            <a:xfrm>
              <a:off x="5996698" y="1299532"/>
              <a:ext cx="1256817" cy="195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2616" y="0"/>
                  </a:moveTo>
                  <a:cubicBezTo>
                    <a:pt x="12565" y="124"/>
                    <a:pt x="12496" y="225"/>
                    <a:pt x="12462" y="349"/>
                  </a:cubicBezTo>
                  <a:cubicBezTo>
                    <a:pt x="19179" y="2298"/>
                    <a:pt x="21600" y="8808"/>
                    <a:pt x="20117" y="13167"/>
                  </a:cubicBezTo>
                  <a:cubicBezTo>
                    <a:pt x="18158" y="18913"/>
                    <a:pt x="8290" y="21222"/>
                    <a:pt x="233" y="21222"/>
                  </a:cubicBezTo>
                  <a:cubicBezTo>
                    <a:pt x="156" y="21222"/>
                    <a:pt x="78" y="21222"/>
                    <a:pt x="0" y="21221"/>
                  </a:cubicBezTo>
                  <a:cubicBezTo>
                    <a:pt x="187" y="21334"/>
                    <a:pt x="375" y="21446"/>
                    <a:pt x="596" y="21548"/>
                  </a:cubicBezTo>
                  <a:cubicBezTo>
                    <a:pt x="596" y="21536"/>
                    <a:pt x="614" y="21536"/>
                    <a:pt x="630" y="21536"/>
                  </a:cubicBezTo>
                  <a:cubicBezTo>
                    <a:pt x="1181" y="21580"/>
                    <a:pt x="1732" y="21600"/>
                    <a:pt x="2284" y="21600"/>
                  </a:cubicBezTo>
                  <a:cubicBezTo>
                    <a:pt x="6188" y="21600"/>
                    <a:pt x="10079" y="20574"/>
                    <a:pt x="13485" y="19340"/>
                  </a:cubicBezTo>
                  <a:cubicBezTo>
                    <a:pt x="16827" y="18124"/>
                    <a:pt x="19196" y="16040"/>
                    <a:pt x="20304" y="13663"/>
                  </a:cubicBezTo>
                  <a:cubicBezTo>
                    <a:pt x="21515" y="11084"/>
                    <a:pt x="21123" y="8279"/>
                    <a:pt x="19776" y="5779"/>
                  </a:cubicBezTo>
                  <a:cubicBezTo>
                    <a:pt x="18463" y="3413"/>
                    <a:pt x="16298" y="980"/>
                    <a:pt x="1261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489;p28"/>
            <p:cNvSpPr/>
            <p:nvPr/>
          </p:nvSpPr>
          <p:spPr>
            <a:xfrm>
              <a:off x="5902162" y="1350492"/>
              <a:ext cx="1294614" cy="184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0" h="21600" fill="norm" stroke="1" extrusionOk="0">
                  <a:moveTo>
                    <a:pt x="13043" y="0"/>
                  </a:moveTo>
                  <a:cubicBezTo>
                    <a:pt x="12597" y="1135"/>
                    <a:pt x="12167" y="2271"/>
                    <a:pt x="11641" y="3383"/>
                  </a:cubicBezTo>
                  <a:cubicBezTo>
                    <a:pt x="16308" y="4769"/>
                    <a:pt x="17614" y="9407"/>
                    <a:pt x="14668" y="12336"/>
                  </a:cubicBezTo>
                  <a:cubicBezTo>
                    <a:pt x="11835" y="15163"/>
                    <a:pt x="6938" y="16632"/>
                    <a:pt x="2265" y="16632"/>
                  </a:cubicBezTo>
                  <a:cubicBezTo>
                    <a:pt x="1603" y="16632"/>
                    <a:pt x="946" y="16603"/>
                    <a:pt x="299" y="16544"/>
                  </a:cubicBezTo>
                  <a:lnTo>
                    <a:pt x="283" y="16544"/>
                  </a:lnTo>
                  <a:cubicBezTo>
                    <a:pt x="-322" y="16842"/>
                    <a:pt x="220" y="18683"/>
                    <a:pt x="299" y="19042"/>
                  </a:cubicBezTo>
                  <a:cubicBezTo>
                    <a:pt x="443" y="19592"/>
                    <a:pt x="650" y="21289"/>
                    <a:pt x="1446" y="21564"/>
                  </a:cubicBezTo>
                  <a:cubicBezTo>
                    <a:pt x="1478" y="21588"/>
                    <a:pt x="1494" y="21588"/>
                    <a:pt x="1494" y="21600"/>
                  </a:cubicBezTo>
                  <a:cubicBezTo>
                    <a:pt x="8774" y="21552"/>
                    <a:pt x="17901" y="19400"/>
                    <a:pt x="19813" y="13424"/>
                  </a:cubicBezTo>
                  <a:cubicBezTo>
                    <a:pt x="21278" y="8810"/>
                    <a:pt x="18968" y="2319"/>
                    <a:pt x="1304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490;p28"/>
            <p:cNvSpPr/>
            <p:nvPr/>
          </p:nvSpPr>
          <p:spPr>
            <a:xfrm>
              <a:off x="6041506" y="2921558"/>
              <a:ext cx="965892" cy="385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21435" y="0"/>
                  </a:moveTo>
                  <a:cubicBezTo>
                    <a:pt x="20169" y="3198"/>
                    <a:pt x="18745" y="5996"/>
                    <a:pt x="17230" y="8107"/>
                  </a:cubicBezTo>
                  <a:cubicBezTo>
                    <a:pt x="14562" y="11819"/>
                    <a:pt x="11622" y="14788"/>
                    <a:pt x="8773" y="17070"/>
                  </a:cubicBezTo>
                  <a:cubicBezTo>
                    <a:pt x="6876" y="18615"/>
                    <a:pt x="4886" y="19794"/>
                    <a:pt x="2901" y="19794"/>
                  </a:cubicBezTo>
                  <a:cubicBezTo>
                    <a:pt x="1952" y="19794"/>
                    <a:pt x="1004" y="19525"/>
                    <a:pt x="68" y="18898"/>
                  </a:cubicBezTo>
                  <a:cubicBezTo>
                    <a:pt x="68" y="19069"/>
                    <a:pt x="45" y="19183"/>
                    <a:pt x="23" y="19240"/>
                  </a:cubicBezTo>
                  <a:cubicBezTo>
                    <a:pt x="-165" y="21200"/>
                    <a:pt x="828" y="21600"/>
                    <a:pt x="1815" y="21600"/>
                  </a:cubicBezTo>
                  <a:cubicBezTo>
                    <a:pt x="2495" y="21600"/>
                    <a:pt x="3174" y="21409"/>
                    <a:pt x="3459" y="21409"/>
                  </a:cubicBezTo>
                  <a:cubicBezTo>
                    <a:pt x="4613" y="21351"/>
                    <a:pt x="5743" y="21351"/>
                    <a:pt x="6919" y="21238"/>
                  </a:cubicBezTo>
                  <a:cubicBezTo>
                    <a:pt x="9202" y="21180"/>
                    <a:pt x="11509" y="20953"/>
                    <a:pt x="13815" y="20782"/>
                  </a:cubicBezTo>
                  <a:cubicBezTo>
                    <a:pt x="13957" y="20758"/>
                    <a:pt x="14110" y="20749"/>
                    <a:pt x="14270" y="20749"/>
                  </a:cubicBezTo>
                  <a:cubicBezTo>
                    <a:pt x="14774" y="20749"/>
                    <a:pt x="15357" y="20834"/>
                    <a:pt x="15925" y="20834"/>
                  </a:cubicBezTo>
                  <a:cubicBezTo>
                    <a:pt x="16538" y="20834"/>
                    <a:pt x="17133" y="20737"/>
                    <a:pt x="17592" y="20324"/>
                  </a:cubicBezTo>
                  <a:cubicBezTo>
                    <a:pt x="19377" y="18782"/>
                    <a:pt x="19265" y="15700"/>
                    <a:pt x="19536" y="11990"/>
                  </a:cubicBezTo>
                  <a:cubicBezTo>
                    <a:pt x="19830" y="7764"/>
                    <a:pt x="20440" y="3483"/>
                    <a:pt x="2143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491;p28"/>
            <p:cNvSpPr/>
            <p:nvPr/>
          </p:nvSpPr>
          <p:spPr>
            <a:xfrm>
              <a:off x="6695639" y="914430"/>
              <a:ext cx="101859" cy="5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9" y="12950"/>
                    <a:pt x="10725" y="21600"/>
                    <a:pt x="18414" y="21600"/>
                  </a:cubicBezTo>
                  <a:cubicBezTo>
                    <a:pt x="19471" y="21600"/>
                    <a:pt x="20536" y="21437"/>
                    <a:pt x="21600" y="21097"/>
                  </a:cubicBezTo>
                  <a:cubicBezTo>
                    <a:pt x="16203" y="7959"/>
                    <a:pt x="8426" y="119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492;p28"/>
            <p:cNvSpPr/>
            <p:nvPr/>
          </p:nvSpPr>
          <p:spPr>
            <a:xfrm>
              <a:off x="6580495" y="925626"/>
              <a:ext cx="213947" cy="23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9" y="0"/>
                  </a:moveTo>
                  <a:cubicBezTo>
                    <a:pt x="7919" y="5800"/>
                    <a:pt x="4525" y="11698"/>
                    <a:pt x="1030" y="17404"/>
                  </a:cubicBezTo>
                  <a:cubicBezTo>
                    <a:pt x="932" y="17626"/>
                    <a:pt x="744" y="17723"/>
                    <a:pt x="549" y="17723"/>
                  </a:cubicBezTo>
                  <a:cubicBezTo>
                    <a:pt x="331" y="17723"/>
                    <a:pt x="107" y="17602"/>
                    <a:pt x="0" y="17404"/>
                  </a:cubicBezTo>
                  <a:lnTo>
                    <a:pt x="0" y="17874"/>
                  </a:lnTo>
                  <a:cubicBezTo>
                    <a:pt x="205" y="17874"/>
                    <a:pt x="413" y="17874"/>
                    <a:pt x="513" y="17966"/>
                  </a:cubicBezTo>
                  <a:cubicBezTo>
                    <a:pt x="3216" y="20282"/>
                    <a:pt x="6435" y="21600"/>
                    <a:pt x="9874" y="21600"/>
                  </a:cubicBezTo>
                  <a:cubicBezTo>
                    <a:pt x="11021" y="21600"/>
                    <a:pt x="12190" y="21452"/>
                    <a:pt x="13373" y="21148"/>
                  </a:cubicBezTo>
                  <a:cubicBezTo>
                    <a:pt x="14194" y="15814"/>
                    <a:pt x="18310" y="10014"/>
                    <a:pt x="21600" y="5520"/>
                  </a:cubicBezTo>
                  <a:cubicBezTo>
                    <a:pt x="21162" y="5576"/>
                    <a:pt x="20720" y="5602"/>
                    <a:pt x="20281" y="5602"/>
                  </a:cubicBezTo>
                  <a:cubicBezTo>
                    <a:pt x="16286" y="5602"/>
                    <a:pt x="12366" y="3371"/>
                    <a:pt x="1069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493;p28"/>
            <p:cNvSpPr/>
            <p:nvPr/>
          </p:nvSpPr>
          <p:spPr>
            <a:xfrm>
              <a:off x="6509169" y="1126349"/>
              <a:ext cx="229262" cy="106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6" y="0"/>
                  </a:moveTo>
                  <a:cubicBezTo>
                    <a:pt x="4416" y="2001"/>
                    <a:pt x="2680" y="2718"/>
                    <a:pt x="970" y="2718"/>
                  </a:cubicBezTo>
                  <a:cubicBezTo>
                    <a:pt x="743" y="2718"/>
                    <a:pt x="515" y="2705"/>
                    <a:pt x="288" y="2679"/>
                  </a:cubicBezTo>
                  <a:cubicBezTo>
                    <a:pt x="288" y="3096"/>
                    <a:pt x="191" y="3507"/>
                    <a:pt x="0" y="3917"/>
                  </a:cubicBezTo>
                  <a:cubicBezTo>
                    <a:pt x="2786" y="8252"/>
                    <a:pt x="4992" y="13414"/>
                    <a:pt x="8063" y="16927"/>
                  </a:cubicBezTo>
                  <a:cubicBezTo>
                    <a:pt x="11152" y="20010"/>
                    <a:pt x="14398" y="21600"/>
                    <a:pt x="17726" y="21600"/>
                  </a:cubicBezTo>
                  <a:cubicBezTo>
                    <a:pt x="18848" y="21600"/>
                    <a:pt x="19981" y="21418"/>
                    <a:pt x="21118" y="21053"/>
                  </a:cubicBezTo>
                  <a:cubicBezTo>
                    <a:pt x="21182" y="20916"/>
                    <a:pt x="21248" y="20870"/>
                    <a:pt x="21306" y="20870"/>
                  </a:cubicBezTo>
                  <a:cubicBezTo>
                    <a:pt x="21427" y="20870"/>
                    <a:pt x="21536" y="21053"/>
                    <a:pt x="21600" y="21053"/>
                  </a:cubicBezTo>
                  <a:cubicBezTo>
                    <a:pt x="20927" y="17337"/>
                    <a:pt x="20448" y="13831"/>
                    <a:pt x="19966" y="10109"/>
                  </a:cubicBezTo>
                  <a:cubicBezTo>
                    <a:pt x="18666" y="11009"/>
                    <a:pt x="17320" y="11445"/>
                    <a:pt x="15986" y="11445"/>
                  </a:cubicBezTo>
                  <a:cubicBezTo>
                    <a:pt x="12109" y="11445"/>
                    <a:pt x="8333" y="7737"/>
                    <a:pt x="6047" y="821"/>
                  </a:cubicBezTo>
                  <a:cubicBezTo>
                    <a:pt x="5856" y="619"/>
                    <a:pt x="5856" y="411"/>
                    <a:pt x="585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494;p28"/>
            <p:cNvSpPr/>
            <p:nvPr/>
          </p:nvSpPr>
          <p:spPr>
            <a:xfrm>
              <a:off x="6086330" y="1154852"/>
              <a:ext cx="652105" cy="561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8" y="0"/>
                  </a:moveTo>
                  <a:cubicBezTo>
                    <a:pt x="11745" y="2587"/>
                    <a:pt x="9349" y="4938"/>
                    <a:pt x="7054" y="7367"/>
                  </a:cubicBezTo>
                  <a:cubicBezTo>
                    <a:pt x="4725" y="9836"/>
                    <a:pt x="2464" y="12384"/>
                    <a:pt x="0" y="14695"/>
                  </a:cubicBezTo>
                  <a:cubicBezTo>
                    <a:pt x="2700" y="16498"/>
                    <a:pt x="5029" y="18614"/>
                    <a:pt x="8033" y="19907"/>
                  </a:cubicBezTo>
                  <a:cubicBezTo>
                    <a:pt x="10786" y="21047"/>
                    <a:pt x="13628" y="21600"/>
                    <a:pt x="16558" y="21600"/>
                  </a:cubicBezTo>
                  <a:cubicBezTo>
                    <a:pt x="16753" y="21600"/>
                    <a:pt x="16949" y="21598"/>
                    <a:pt x="17144" y="21593"/>
                  </a:cubicBezTo>
                  <a:lnTo>
                    <a:pt x="17144" y="21475"/>
                  </a:lnTo>
                  <a:cubicBezTo>
                    <a:pt x="17347" y="20613"/>
                    <a:pt x="17516" y="19829"/>
                    <a:pt x="17719" y="19006"/>
                  </a:cubicBezTo>
                  <a:cubicBezTo>
                    <a:pt x="17516" y="18811"/>
                    <a:pt x="17651" y="18379"/>
                    <a:pt x="17887" y="18379"/>
                  </a:cubicBezTo>
                  <a:cubicBezTo>
                    <a:pt x="19068" y="13520"/>
                    <a:pt x="20351" y="8740"/>
                    <a:pt x="21566" y="3880"/>
                  </a:cubicBezTo>
                  <a:cubicBezTo>
                    <a:pt x="21566" y="3801"/>
                    <a:pt x="21600" y="3763"/>
                    <a:pt x="21600" y="3723"/>
                  </a:cubicBezTo>
                  <a:cubicBezTo>
                    <a:pt x="21237" y="3777"/>
                    <a:pt x="20851" y="3804"/>
                    <a:pt x="20453" y="3804"/>
                  </a:cubicBezTo>
                  <a:cubicBezTo>
                    <a:pt x="17896" y="3804"/>
                    <a:pt x="14831" y="2680"/>
                    <a:pt x="1383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495;p28"/>
            <p:cNvSpPr/>
            <p:nvPr/>
          </p:nvSpPr>
          <p:spPr>
            <a:xfrm>
              <a:off x="6017063" y="1509422"/>
              <a:ext cx="611311" cy="29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4" y="0"/>
                  </a:moveTo>
                  <a:cubicBezTo>
                    <a:pt x="1404" y="1273"/>
                    <a:pt x="684" y="2916"/>
                    <a:pt x="36" y="5086"/>
                  </a:cubicBezTo>
                  <a:cubicBezTo>
                    <a:pt x="36" y="5159"/>
                    <a:pt x="0" y="5159"/>
                    <a:pt x="0" y="5159"/>
                  </a:cubicBezTo>
                  <a:cubicBezTo>
                    <a:pt x="2771" y="10918"/>
                    <a:pt x="6012" y="14507"/>
                    <a:pt x="9684" y="17050"/>
                  </a:cubicBezTo>
                  <a:cubicBezTo>
                    <a:pt x="12277" y="18785"/>
                    <a:pt x="15777" y="21600"/>
                    <a:pt x="18813" y="21600"/>
                  </a:cubicBezTo>
                  <a:cubicBezTo>
                    <a:pt x="19696" y="21600"/>
                    <a:pt x="20541" y="21362"/>
                    <a:pt x="21312" y="20788"/>
                  </a:cubicBezTo>
                  <a:lnTo>
                    <a:pt x="21457" y="20788"/>
                  </a:lnTo>
                  <a:cubicBezTo>
                    <a:pt x="21528" y="19218"/>
                    <a:pt x="21600" y="17647"/>
                    <a:pt x="21600" y="16002"/>
                  </a:cubicBezTo>
                  <a:lnTo>
                    <a:pt x="21600" y="15928"/>
                  </a:lnTo>
                  <a:lnTo>
                    <a:pt x="21528" y="15928"/>
                  </a:lnTo>
                  <a:cubicBezTo>
                    <a:pt x="21528" y="16450"/>
                    <a:pt x="21384" y="16899"/>
                    <a:pt x="21096" y="16899"/>
                  </a:cubicBezTo>
                  <a:cubicBezTo>
                    <a:pt x="20835" y="16915"/>
                    <a:pt x="20570" y="16923"/>
                    <a:pt x="20302" y="16923"/>
                  </a:cubicBezTo>
                  <a:cubicBezTo>
                    <a:pt x="13962" y="16923"/>
                    <a:pt x="5877" y="12637"/>
                    <a:pt x="1836" y="2019"/>
                  </a:cubicBezTo>
                  <a:cubicBezTo>
                    <a:pt x="1800" y="1870"/>
                    <a:pt x="1800" y="1646"/>
                    <a:pt x="1836" y="1497"/>
                  </a:cubicBezTo>
                  <a:cubicBezTo>
                    <a:pt x="1872" y="1346"/>
                    <a:pt x="1872" y="1273"/>
                    <a:pt x="1908" y="1197"/>
                  </a:cubicBezTo>
                  <a:cubicBezTo>
                    <a:pt x="2088" y="824"/>
                    <a:pt x="2304" y="449"/>
                    <a:pt x="248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496;p28"/>
            <p:cNvSpPr/>
            <p:nvPr/>
          </p:nvSpPr>
          <p:spPr>
            <a:xfrm>
              <a:off x="6366518" y="1804893"/>
              <a:ext cx="119232" cy="118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017" y="0"/>
                  </a:moveTo>
                  <a:cubicBezTo>
                    <a:pt x="4803" y="5759"/>
                    <a:pt x="2588" y="11331"/>
                    <a:pt x="0" y="16715"/>
                  </a:cubicBezTo>
                  <a:cubicBezTo>
                    <a:pt x="3328" y="20063"/>
                    <a:pt x="7402" y="21600"/>
                    <a:pt x="12094" y="21600"/>
                  </a:cubicBezTo>
                  <a:cubicBezTo>
                    <a:pt x="12607" y="21600"/>
                    <a:pt x="13131" y="21582"/>
                    <a:pt x="13662" y="21547"/>
                  </a:cubicBezTo>
                  <a:lnTo>
                    <a:pt x="13848" y="21547"/>
                  </a:lnTo>
                  <a:cubicBezTo>
                    <a:pt x="16244" y="15231"/>
                    <a:pt x="18458" y="8914"/>
                    <a:pt x="21600" y="3161"/>
                  </a:cubicBezTo>
                  <a:cubicBezTo>
                    <a:pt x="16617" y="2229"/>
                    <a:pt x="11814" y="1114"/>
                    <a:pt x="701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497;p28"/>
            <p:cNvSpPr/>
            <p:nvPr/>
          </p:nvSpPr>
          <p:spPr>
            <a:xfrm>
              <a:off x="6115896" y="1725428"/>
              <a:ext cx="208865" cy="19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70" y="0"/>
                  </a:moveTo>
                  <a:lnTo>
                    <a:pt x="7270" y="115"/>
                  </a:lnTo>
                  <a:cubicBezTo>
                    <a:pt x="6215" y="2623"/>
                    <a:pt x="4951" y="5018"/>
                    <a:pt x="3793" y="7417"/>
                  </a:cubicBezTo>
                  <a:cubicBezTo>
                    <a:pt x="2635" y="9813"/>
                    <a:pt x="1790" y="12435"/>
                    <a:pt x="423" y="14716"/>
                  </a:cubicBezTo>
                  <a:cubicBezTo>
                    <a:pt x="210" y="14946"/>
                    <a:pt x="106" y="14946"/>
                    <a:pt x="0" y="15058"/>
                  </a:cubicBezTo>
                  <a:cubicBezTo>
                    <a:pt x="3317" y="19601"/>
                    <a:pt x="6994" y="21600"/>
                    <a:pt x="12287" y="21600"/>
                  </a:cubicBezTo>
                  <a:cubicBezTo>
                    <a:pt x="12713" y="21600"/>
                    <a:pt x="13146" y="21586"/>
                    <a:pt x="13591" y="21560"/>
                  </a:cubicBezTo>
                  <a:lnTo>
                    <a:pt x="14014" y="21560"/>
                  </a:lnTo>
                  <a:cubicBezTo>
                    <a:pt x="16227" y="16200"/>
                    <a:pt x="18546" y="10724"/>
                    <a:pt x="21600" y="5818"/>
                  </a:cubicBezTo>
                  <a:cubicBezTo>
                    <a:pt x="20126" y="5249"/>
                    <a:pt x="18755" y="4676"/>
                    <a:pt x="17384" y="4334"/>
                  </a:cubicBezTo>
                  <a:cubicBezTo>
                    <a:pt x="13804" y="3080"/>
                    <a:pt x="10537" y="1711"/>
                    <a:pt x="727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498;p28"/>
            <p:cNvSpPr/>
            <p:nvPr/>
          </p:nvSpPr>
          <p:spPr>
            <a:xfrm>
              <a:off x="7015495" y="1276239"/>
              <a:ext cx="1564511" cy="209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4" h="21600" fill="norm" stroke="1" extrusionOk="0">
                  <a:moveTo>
                    <a:pt x="10912" y="317"/>
                  </a:moveTo>
                  <a:cubicBezTo>
                    <a:pt x="11001" y="317"/>
                    <a:pt x="11093" y="320"/>
                    <a:pt x="11190" y="324"/>
                  </a:cubicBezTo>
                  <a:cubicBezTo>
                    <a:pt x="11733" y="356"/>
                    <a:pt x="12264" y="439"/>
                    <a:pt x="12796" y="534"/>
                  </a:cubicBezTo>
                  <a:cubicBezTo>
                    <a:pt x="13364" y="639"/>
                    <a:pt x="13932" y="765"/>
                    <a:pt x="14475" y="954"/>
                  </a:cubicBezTo>
                  <a:cubicBezTo>
                    <a:pt x="14883" y="1090"/>
                    <a:pt x="15352" y="1363"/>
                    <a:pt x="15562" y="1689"/>
                  </a:cubicBezTo>
                  <a:cubicBezTo>
                    <a:pt x="15933" y="2318"/>
                    <a:pt x="15266" y="3000"/>
                    <a:pt x="14537" y="3126"/>
                  </a:cubicBezTo>
                  <a:cubicBezTo>
                    <a:pt x="12622" y="3105"/>
                    <a:pt x="11005" y="2738"/>
                    <a:pt x="9337" y="2035"/>
                  </a:cubicBezTo>
                  <a:cubicBezTo>
                    <a:pt x="8745" y="1478"/>
                    <a:pt x="9226" y="691"/>
                    <a:pt x="9943" y="471"/>
                  </a:cubicBezTo>
                  <a:cubicBezTo>
                    <a:pt x="10285" y="355"/>
                    <a:pt x="10574" y="317"/>
                    <a:pt x="10912" y="317"/>
                  </a:cubicBezTo>
                  <a:close/>
                  <a:moveTo>
                    <a:pt x="10880" y="0"/>
                  </a:moveTo>
                  <a:cubicBezTo>
                    <a:pt x="10228" y="0"/>
                    <a:pt x="9605" y="122"/>
                    <a:pt x="9140" y="502"/>
                  </a:cubicBezTo>
                  <a:cubicBezTo>
                    <a:pt x="8522" y="1017"/>
                    <a:pt x="8498" y="1877"/>
                    <a:pt x="9325" y="2213"/>
                  </a:cubicBezTo>
                  <a:lnTo>
                    <a:pt x="9362" y="2213"/>
                  </a:lnTo>
                  <a:cubicBezTo>
                    <a:pt x="9486" y="2276"/>
                    <a:pt x="9597" y="2339"/>
                    <a:pt x="9720" y="2402"/>
                  </a:cubicBezTo>
                  <a:cubicBezTo>
                    <a:pt x="9609" y="3452"/>
                    <a:pt x="9511" y="4512"/>
                    <a:pt x="9399" y="5562"/>
                  </a:cubicBezTo>
                  <a:cubicBezTo>
                    <a:pt x="9300" y="6579"/>
                    <a:pt x="9226" y="7640"/>
                    <a:pt x="8708" y="8584"/>
                  </a:cubicBezTo>
                  <a:cubicBezTo>
                    <a:pt x="8189" y="9518"/>
                    <a:pt x="7275" y="10211"/>
                    <a:pt x="6448" y="10935"/>
                  </a:cubicBezTo>
                  <a:cubicBezTo>
                    <a:pt x="5608" y="11659"/>
                    <a:pt x="4793" y="12405"/>
                    <a:pt x="4015" y="13171"/>
                  </a:cubicBezTo>
                  <a:cubicBezTo>
                    <a:pt x="2731" y="14420"/>
                    <a:pt x="-2506" y="18954"/>
                    <a:pt x="1458" y="20161"/>
                  </a:cubicBezTo>
                  <a:cubicBezTo>
                    <a:pt x="2323" y="20423"/>
                    <a:pt x="3298" y="20507"/>
                    <a:pt x="4212" y="20633"/>
                  </a:cubicBezTo>
                  <a:cubicBezTo>
                    <a:pt x="5385" y="20801"/>
                    <a:pt x="6571" y="20969"/>
                    <a:pt x="7757" y="21116"/>
                  </a:cubicBezTo>
                  <a:cubicBezTo>
                    <a:pt x="9918" y="21379"/>
                    <a:pt x="12104" y="21568"/>
                    <a:pt x="14277" y="21578"/>
                  </a:cubicBezTo>
                  <a:cubicBezTo>
                    <a:pt x="14658" y="21578"/>
                    <a:pt x="15145" y="21600"/>
                    <a:pt x="15661" y="21600"/>
                  </a:cubicBezTo>
                  <a:cubicBezTo>
                    <a:pt x="16886" y="21600"/>
                    <a:pt x="18276" y="21475"/>
                    <a:pt x="18798" y="20633"/>
                  </a:cubicBezTo>
                  <a:cubicBezTo>
                    <a:pt x="19094" y="20150"/>
                    <a:pt x="18933" y="19605"/>
                    <a:pt x="18785" y="19111"/>
                  </a:cubicBezTo>
                  <a:cubicBezTo>
                    <a:pt x="18464" y="18072"/>
                    <a:pt x="18057" y="17054"/>
                    <a:pt x="17600" y="16057"/>
                  </a:cubicBezTo>
                  <a:cubicBezTo>
                    <a:pt x="16735" y="14063"/>
                    <a:pt x="15648" y="12174"/>
                    <a:pt x="14537" y="10263"/>
                  </a:cubicBezTo>
                  <a:cubicBezTo>
                    <a:pt x="13919" y="9214"/>
                    <a:pt x="13598" y="8238"/>
                    <a:pt x="13746" y="7041"/>
                  </a:cubicBezTo>
                  <a:cubicBezTo>
                    <a:pt x="13907" y="5855"/>
                    <a:pt x="14166" y="4690"/>
                    <a:pt x="14364" y="3525"/>
                  </a:cubicBezTo>
                  <a:cubicBezTo>
                    <a:pt x="14401" y="3410"/>
                    <a:pt x="14277" y="3357"/>
                    <a:pt x="14179" y="3357"/>
                  </a:cubicBezTo>
                  <a:cubicBezTo>
                    <a:pt x="14117" y="3357"/>
                    <a:pt x="14055" y="3389"/>
                    <a:pt x="14043" y="3473"/>
                  </a:cubicBezTo>
                  <a:cubicBezTo>
                    <a:pt x="13771" y="5037"/>
                    <a:pt x="13129" y="6821"/>
                    <a:pt x="13413" y="8406"/>
                  </a:cubicBezTo>
                  <a:cubicBezTo>
                    <a:pt x="13660" y="9865"/>
                    <a:pt x="14772" y="11187"/>
                    <a:pt x="15500" y="12499"/>
                  </a:cubicBezTo>
                  <a:lnTo>
                    <a:pt x="15772" y="13013"/>
                  </a:lnTo>
                  <a:cubicBezTo>
                    <a:pt x="16513" y="14399"/>
                    <a:pt x="17180" y="15816"/>
                    <a:pt x="17748" y="17264"/>
                  </a:cubicBezTo>
                  <a:cubicBezTo>
                    <a:pt x="18057" y="18072"/>
                    <a:pt x="18538" y="18996"/>
                    <a:pt x="18612" y="19857"/>
                  </a:cubicBezTo>
                  <a:cubicBezTo>
                    <a:pt x="18736" y="21211"/>
                    <a:pt x="16883" y="21253"/>
                    <a:pt x="15772" y="21284"/>
                  </a:cubicBezTo>
                  <a:cubicBezTo>
                    <a:pt x="15328" y="21300"/>
                    <a:pt x="14884" y="21307"/>
                    <a:pt x="14440" y="21307"/>
                  </a:cubicBezTo>
                  <a:cubicBezTo>
                    <a:pt x="11059" y="21307"/>
                    <a:pt x="7691" y="20872"/>
                    <a:pt x="4361" y="20371"/>
                  </a:cubicBezTo>
                  <a:cubicBezTo>
                    <a:pt x="4052" y="20318"/>
                    <a:pt x="3731" y="20276"/>
                    <a:pt x="3422" y="20224"/>
                  </a:cubicBezTo>
                  <a:cubicBezTo>
                    <a:pt x="2409" y="20067"/>
                    <a:pt x="816" y="20004"/>
                    <a:pt x="409" y="19017"/>
                  </a:cubicBezTo>
                  <a:cubicBezTo>
                    <a:pt x="87" y="18230"/>
                    <a:pt x="693" y="17338"/>
                    <a:pt x="1187" y="16708"/>
                  </a:cubicBezTo>
                  <a:cubicBezTo>
                    <a:pt x="2360" y="15186"/>
                    <a:pt x="3743" y="13779"/>
                    <a:pt x="5200" y="12446"/>
                  </a:cubicBezTo>
                  <a:lnTo>
                    <a:pt x="5213" y="12436"/>
                  </a:lnTo>
                  <a:cubicBezTo>
                    <a:pt x="6620" y="11135"/>
                    <a:pt x="8584" y="9896"/>
                    <a:pt x="9239" y="8164"/>
                  </a:cubicBezTo>
                  <a:cubicBezTo>
                    <a:pt x="9906" y="6412"/>
                    <a:pt x="9831" y="4333"/>
                    <a:pt x="9968" y="2497"/>
                  </a:cubicBezTo>
                  <a:cubicBezTo>
                    <a:pt x="11189" y="3036"/>
                    <a:pt x="12590" y="3328"/>
                    <a:pt x="13968" y="3328"/>
                  </a:cubicBezTo>
                  <a:cubicBezTo>
                    <a:pt x="14038" y="3328"/>
                    <a:pt x="14109" y="3327"/>
                    <a:pt x="14179" y="3326"/>
                  </a:cubicBezTo>
                  <a:lnTo>
                    <a:pt x="14401" y="3326"/>
                  </a:lnTo>
                  <a:cubicBezTo>
                    <a:pt x="14421" y="3360"/>
                    <a:pt x="14458" y="3394"/>
                    <a:pt x="14511" y="3394"/>
                  </a:cubicBezTo>
                  <a:cubicBezTo>
                    <a:pt x="14523" y="3394"/>
                    <a:pt x="14536" y="3393"/>
                    <a:pt x="14549" y="3389"/>
                  </a:cubicBezTo>
                  <a:cubicBezTo>
                    <a:pt x="15451" y="3231"/>
                    <a:pt x="16142" y="2602"/>
                    <a:pt x="15933" y="1793"/>
                  </a:cubicBezTo>
                  <a:cubicBezTo>
                    <a:pt x="15661" y="733"/>
                    <a:pt x="14055" y="482"/>
                    <a:pt x="13005" y="271"/>
                  </a:cubicBezTo>
                  <a:cubicBezTo>
                    <a:pt x="12384" y="155"/>
                    <a:pt x="11614" y="0"/>
                    <a:pt x="1088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499;p28"/>
            <p:cNvSpPr/>
            <p:nvPr/>
          </p:nvSpPr>
          <p:spPr>
            <a:xfrm>
              <a:off x="7377240" y="2536425"/>
              <a:ext cx="1175263" cy="80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17143" y="0"/>
                  </a:moveTo>
                  <a:lnTo>
                    <a:pt x="16567" y="410"/>
                  </a:lnTo>
                  <a:cubicBezTo>
                    <a:pt x="17589" y="3769"/>
                    <a:pt x="18443" y="7210"/>
                    <a:pt x="19130" y="10760"/>
                  </a:cubicBezTo>
                  <a:cubicBezTo>
                    <a:pt x="19539" y="12946"/>
                    <a:pt x="20541" y="16441"/>
                    <a:pt x="19594" y="18626"/>
                  </a:cubicBezTo>
                  <a:cubicBezTo>
                    <a:pt x="18870" y="20223"/>
                    <a:pt x="17488" y="20469"/>
                    <a:pt x="16215" y="20469"/>
                  </a:cubicBezTo>
                  <a:cubicBezTo>
                    <a:pt x="15791" y="20469"/>
                    <a:pt x="15378" y="20442"/>
                    <a:pt x="15007" y="20428"/>
                  </a:cubicBezTo>
                  <a:cubicBezTo>
                    <a:pt x="12574" y="20319"/>
                    <a:pt x="10122" y="20018"/>
                    <a:pt x="7671" y="19663"/>
                  </a:cubicBezTo>
                  <a:cubicBezTo>
                    <a:pt x="5145" y="19335"/>
                    <a:pt x="2600" y="19008"/>
                    <a:pt x="93" y="18380"/>
                  </a:cubicBezTo>
                  <a:lnTo>
                    <a:pt x="0" y="19144"/>
                  </a:lnTo>
                  <a:cubicBezTo>
                    <a:pt x="5050" y="20459"/>
                    <a:pt x="10144" y="21600"/>
                    <a:pt x="15270" y="21600"/>
                  </a:cubicBezTo>
                  <a:cubicBezTo>
                    <a:pt x="15894" y="21600"/>
                    <a:pt x="16518" y="21583"/>
                    <a:pt x="17143" y="21547"/>
                  </a:cubicBezTo>
                  <a:cubicBezTo>
                    <a:pt x="18814" y="21439"/>
                    <a:pt x="21600" y="21329"/>
                    <a:pt x="21415" y="17833"/>
                  </a:cubicBezTo>
                  <a:cubicBezTo>
                    <a:pt x="21303" y="15594"/>
                    <a:pt x="20579" y="13218"/>
                    <a:pt x="20114" y="11060"/>
                  </a:cubicBezTo>
                  <a:cubicBezTo>
                    <a:pt x="19260" y="7320"/>
                    <a:pt x="18257" y="3632"/>
                    <a:pt x="171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500;p28"/>
            <p:cNvSpPr/>
            <p:nvPr/>
          </p:nvSpPr>
          <p:spPr>
            <a:xfrm>
              <a:off x="7113778" y="2489582"/>
              <a:ext cx="1358651" cy="812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600" fill="norm" stroke="1" extrusionOk="0">
                  <a:moveTo>
                    <a:pt x="7926" y="898"/>
                  </a:moveTo>
                  <a:cubicBezTo>
                    <a:pt x="8070" y="898"/>
                    <a:pt x="8216" y="904"/>
                    <a:pt x="8364" y="921"/>
                  </a:cubicBezTo>
                  <a:lnTo>
                    <a:pt x="8410" y="921"/>
                  </a:lnTo>
                  <a:cubicBezTo>
                    <a:pt x="8671" y="948"/>
                    <a:pt x="8962" y="976"/>
                    <a:pt x="9269" y="1111"/>
                  </a:cubicBezTo>
                  <a:cubicBezTo>
                    <a:pt x="10372" y="1517"/>
                    <a:pt x="11430" y="2276"/>
                    <a:pt x="12519" y="2818"/>
                  </a:cubicBezTo>
                  <a:cubicBezTo>
                    <a:pt x="13308" y="3204"/>
                    <a:pt x="14116" y="3466"/>
                    <a:pt x="14916" y="3466"/>
                  </a:cubicBezTo>
                  <a:cubicBezTo>
                    <a:pt x="15746" y="3466"/>
                    <a:pt x="16566" y="3183"/>
                    <a:pt x="17347" y="2466"/>
                  </a:cubicBezTo>
                  <a:cubicBezTo>
                    <a:pt x="17930" y="4742"/>
                    <a:pt x="18420" y="7046"/>
                    <a:pt x="18865" y="9430"/>
                  </a:cubicBezTo>
                  <a:cubicBezTo>
                    <a:pt x="19095" y="10677"/>
                    <a:pt x="19309" y="11951"/>
                    <a:pt x="19493" y="13252"/>
                  </a:cubicBezTo>
                  <a:cubicBezTo>
                    <a:pt x="19723" y="14769"/>
                    <a:pt x="20168" y="16639"/>
                    <a:pt x="19999" y="18238"/>
                  </a:cubicBezTo>
                  <a:cubicBezTo>
                    <a:pt x="19762" y="20490"/>
                    <a:pt x="18443" y="20931"/>
                    <a:pt x="17158" y="20931"/>
                  </a:cubicBezTo>
                  <a:cubicBezTo>
                    <a:pt x="16449" y="20931"/>
                    <a:pt x="15749" y="20796"/>
                    <a:pt x="15247" y="20758"/>
                  </a:cubicBezTo>
                  <a:cubicBezTo>
                    <a:pt x="13622" y="20623"/>
                    <a:pt x="11982" y="20379"/>
                    <a:pt x="10342" y="20189"/>
                  </a:cubicBezTo>
                  <a:cubicBezTo>
                    <a:pt x="8793" y="19918"/>
                    <a:pt x="7230" y="19620"/>
                    <a:pt x="5697" y="19322"/>
                  </a:cubicBezTo>
                  <a:cubicBezTo>
                    <a:pt x="4210" y="18997"/>
                    <a:pt x="2309" y="18807"/>
                    <a:pt x="1082" y="17045"/>
                  </a:cubicBezTo>
                  <a:cubicBezTo>
                    <a:pt x="-696" y="14498"/>
                    <a:pt x="1695" y="10162"/>
                    <a:pt x="2661" y="7832"/>
                  </a:cubicBezTo>
                  <a:cubicBezTo>
                    <a:pt x="3581" y="5582"/>
                    <a:pt x="4577" y="3468"/>
                    <a:pt x="5467" y="1192"/>
                  </a:cubicBezTo>
                  <a:cubicBezTo>
                    <a:pt x="6339" y="1123"/>
                    <a:pt x="7112" y="898"/>
                    <a:pt x="7926" y="898"/>
                  </a:cubicBezTo>
                  <a:close/>
                  <a:moveTo>
                    <a:pt x="7627" y="0"/>
                  </a:moveTo>
                  <a:cubicBezTo>
                    <a:pt x="6962" y="0"/>
                    <a:pt x="6299" y="210"/>
                    <a:pt x="5635" y="704"/>
                  </a:cubicBezTo>
                  <a:cubicBezTo>
                    <a:pt x="5625" y="613"/>
                    <a:pt x="5579" y="534"/>
                    <a:pt x="5528" y="534"/>
                  </a:cubicBezTo>
                  <a:cubicBezTo>
                    <a:pt x="5502" y="534"/>
                    <a:pt x="5476" y="552"/>
                    <a:pt x="5451" y="596"/>
                  </a:cubicBezTo>
                  <a:cubicBezTo>
                    <a:pt x="3934" y="3442"/>
                    <a:pt x="2661" y="6747"/>
                    <a:pt x="1389" y="9945"/>
                  </a:cubicBezTo>
                  <a:cubicBezTo>
                    <a:pt x="684" y="11734"/>
                    <a:pt x="-512" y="13983"/>
                    <a:pt x="239" y="16259"/>
                  </a:cubicBezTo>
                  <a:cubicBezTo>
                    <a:pt x="944" y="18454"/>
                    <a:pt x="2738" y="19105"/>
                    <a:pt x="4010" y="19511"/>
                  </a:cubicBezTo>
                  <a:cubicBezTo>
                    <a:pt x="6080" y="20162"/>
                    <a:pt x="8195" y="20433"/>
                    <a:pt x="10280" y="20812"/>
                  </a:cubicBezTo>
                  <a:cubicBezTo>
                    <a:pt x="12288" y="21164"/>
                    <a:pt x="14312" y="21436"/>
                    <a:pt x="16335" y="21544"/>
                  </a:cubicBezTo>
                  <a:cubicBezTo>
                    <a:pt x="16659" y="21566"/>
                    <a:pt x="17022" y="21600"/>
                    <a:pt x="17394" y="21600"/>
                  </a:cubicBezTo>
                  <a:cubicBezTo>
                    <a:pt x="18431" y="21600"/>
                    <a:pt x="19543" y="21330"/>
                    <a:pt x="20107" y="19755"/>
                  </a:cubicBezTo>
                  <a:cubicBezTo>
                    <a:pt x="20904" y="17588"/>
                    <a:pt x="20076" y="14118"/>
                    <a:pt x="19723" y="11951"/>
                  </a:cubicBezTo>
                  <a:cubicBezTo>
                    <a:pt x="19172" y="8428"/>
                    <a:pt x="18466" y="5013"/>
                    <a:pt x="17638" y="1680"/>
                  </a:cubicBezTo>
                  <a:cubicBezTo>
                    <a:pt x="17595" y="1537"/>
                    <a:pt x="17513" y="1474"/>
                    <a:pt x="17433" y="1474"/>
                  </a:cubicBezTo>
                  <a:cubicBezTo>
                    <a:pt x="17318" y="1474"/>
                    <a:pt x="17206" y="1606"/>
                    <a:pt x="17225" y="1816"/>
                  </a:cubicBezTo>
                  <a:cubicBezTo>
                    <a:pt x="16481" y="2512"/>
                    <a:pt x="15731" y="2778"/>
                    <a:pt x="14979" y="2778"/>
                  </a:cubicBezTo>
                  <a:cubicBezTo>
                    <a:pt x="12862" y="2778"/>
                    <a:pt x="10716" y="675"/>
                    <a:pt x="8579" y="135"/>
                  </a:cubicBezTo>
                  <a:cubicBezTo>
                    <a:pt x="8261" y="48"/>
                    <a:pt x="7944" y="0"/>
                    <a:pt x="762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501;p28"/>
            <p:cNvSpPr/>
            <p:nvPr/>
          </p:nvSpPr>
          <p:spPr>
            <a:xfrm>
              <a:off x="7144925" y="2520338"/>
              <a:ext cx="1300671" cy="75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0" h="21600" fill="norm" stroke="1" extrusionOk="0">
                  <a:moveTo>
                    <a:pt x="7776" y="0"/>
                  </a:moveTo>
                  <a:cubicBezTo>
                    <a:pt x="6921" y="0"/>
                    <a:pt x="6112" y="265"/>
                    <a:pt x="5197" y="314"/>
                  </a:cubicBezTo>
                  <a:cubicBezTo>
                    <a:pt x="4276" y="2729"/>
                    <a:pt x="3243" y="5056"/>
                    <a:pt x="2289" y="7442"/>
                  </a:cubicBezTo>
                  <a:cubicBezTo>
                    <a:pt x="1319" y="10003"/>
                    <a:pt x="-1176" y="14600"/>
                    <a:pt x="652" y="17334"/>
                  </a:cubicBezTo>
                  <a:cubicBezTo>
                    <a:pt x="1908" y="19225"/>
                    <a:pt x="3895" y="19458"/>
                    <a:pt x="5452" y="19778"/>
                  </a:cubicBezTo>
                  <a:cubicBezTo>
                    <a:pt x="7057" y="20156"/>
                    <a:pt x="8647" y="20418"/>
                    <a:pt x="10252" y="20709"/>
                  </a:cubicBezTo>
                  <a:cubicBezTo>
                    <a:pt x="11937" y="21029"/>
                    <a:pt x="13638" y="21262"/>
                    <a:pt x="15322" y="21407"/>
                  </a:cubicBezTo>
                  <a:cubicBezTo>
                    <a:pt x="15848" y="21449"/>
                    <a:pt x="16585" y="21600"/>
                    <a:pt x="17330" y="21600"/>
                  </a:cubicBezTo>
                  <a:cubicBezTo>
                    <a:pt x="18654" y="21600"/>
                    <a:pt x="20005" y="21122"/>
                    <a:pt x="20249" y="18702"/>
                  </a:cubicBezTo>
                  <a:cubicBezTo>
                    <a:pt x="20424" y="16985"/>
                    <a:pt x="19995" y="14977"/>
                    <a:pt x="19741" y="13261"/>
                  </a:cubicBezTo>
                  <a:cubicBezTo>
                    <a:pt x="19550" y="11893"/>
                    <a:pt x="19327" y="10526"/>
                    <a:pt x="19089" y="9158"/>
                  </a:cubicBezTo>
                  <a:cubicBezTo>
                    <a:pt x="18644" y="6657"/>
                    <a:pt x="18104" y="4126"/>
                    <a:pt x="17532" y="1711"/>
                  </a:cubicBezTo>
                  <a:cubicBezTo>
                    <a:pt x="16735" y="2462"/>
                    <a:pt x="15894" y="2758"/>
                    <a:pt x="15038" y="2758"/>
                  </a:cubicBezTo>
                  <a:cubicBezTo>
                    <a:pt x="14204" y="2758"/>
                    <a:pt x="13356" y="2477"/>
                    <a:pt x="12525" y="2060"/>
                  </a:cubicBezTo>
                  <a:cubicBezTo>
                    <a:pt x="11381" y="1508"/>
                    <a:pt x="10300" y="721"/>
                    <a:pt x="9139" y="256"/>
                  </a:cubicBezTo>
                  <a:cubicBezTo>
                    <a:pt x="8838" y="140"/>
                    <a:pt x="8535" y="52"/>
                    <a:pt x="8249" y="23"/>
                  </a:cubicBezTo>
                  <a:lnTo>
                    <a:pt x="8202" y="23"/>
                  </a:lnTo>
                  <a:cubicBezTo>
                    <a:pt x="8058" y="7"/>
                    <a:pt x="7916" y="0"/>
                    <a:pt x="77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502;p28"/>
            <p:cNvSpPr/>
            <p:nvPr/>
          </p:nvSpPr>
          <p:spPr>
            <a:xfrm>
              <a:off x="7446539" y="1520651"/>
              <a:ext cx="871136" cy="107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40" y="3014"/>
                  </a:moveTo>
                  <a:cubicBezTo>
                    <a:pt x="15418" y="3014"/>
                    <a:pt x="16206" y="3456"/>
                    <a:pt x="16421" y="4058"/>
                  </a:cubicBezTo>
                  <a:cubicBezTo>
                    <a:pt x="16724" y="4837"/>
                    <a:pt x="16093" y="5760"/>
                    <a:pt x="15107" y="5903"/>
                  </a:cubicBezTo>
                  <a:cubicBezTo>
                    <a:pt x="14995" y="5923"/>
                    <a:pt x="14882" y="5933"/>
                    <a:pt x="14768" y="5933"/>
                  </a:cubicBezTo>
                  <a:cubicBezTo>
                    <a:pt x="13961" y="5933"/>
                    <a:pt x="13162" y="5446"/>
                    <a:pt x="12985" y="4817"/>
                  </a:cubicBezTo>
                  <a:cubicBezTo>
                    <a:pt x="12859" y="4222"/>
                    <a:pt x="13263" y="3628"/>
                    <a:pt x="13895" y="3382"/>
                  </a:cubicBezTo>
                  <a:cubicBezTo>
                    <a:pt x="13844" y="3300"/>
                    <a:pt x="13844" y="3197"/>
                    <a:pt x="13971" y="3136"/>
                  </a:cubicBezTo>
                  <a:cubicBezTo>
                    <a:pt x="14183" y="3052"/>
                    <a:pt x="14411" y="3014"/>
                    <a:pt x="14640" y="3014"/>
                  </a:cubicBezTo>
                  <a:close/>
                  <a:moveTo>
                    <a:pt x="12240" y="8955"/>
                  </a:moveTo>
                  <a:cubicBezTo>
                    <a:pt x="12270" y="8955"/>
                    <a:pt x="12299" y="8956"/>
                    <a:pt x="12328" y="8957"/>
                  </a:cubicBezTo>
                  <a:cubicBezTo>
                    <a:pt x="12429" y="8957"/>
                    <a:pt x="12455" y="9018"/>
                    <a:pt x="12480" y="9059"/>
                  </a:cubicBezTo>
                  <a:cubicBezTo>
                    <a:pt x="12480" y="9039"/>
                    <a:pt x="12505" y="9039"/>
                    <a:pt x="12555" y="9039"/>
                  </a:cubicBezTo>
                  <a:cubicBezTo>
                    <a:pt x="13971" y="9080"/>
                    <a:pt x="14779" y="10494"/>
                    <a:pt x="14400" y="11499"/>
                  </a:cubicBezTo>
                  <a:cubicBezTo>
                    <a:pt x="14127" y="12282"/>
                    <a:pt x="13207" y="12698"/>
                    <a:pt x="12252" y="12698"/>
                  </a:cubicBezTo>
                  <a:cubicBezTo>
                    <a:pt x="12058" y="12698"/>
                    <a:pt x="11863" y="12681"/>
                    <a:pt x="11672" y="12646"/>
                  </a:cubicBezTo>
                  <a:cubicBezTo>
                    <a:pt x="10484" y="12421"/>
                    <a:pt x="9701" y="11580"/>
                    <a:pt x="9928" y="10617"/>
                  </a:cubicBezTo>
                  <a:cubicBezTo>
                    <a:pt x="10149" y="9718"/>
                    <a:pt x="11116" y="8955"/>
                    <a:pt x="12240" y="8955"/>
                  </a:cubicBezTo>
                  <a:close/>
                  <a:moveTo>
                    <a:pt x="9777" y="0"/>
                  </a:moveTo>
                  <a:cubicBezTo>
                    <a:pt x="9474" y="3587"/>
                    <a:pt x="9676" y="7624"/>
                    <a:pt x="8286" y="11068"/>
                  </a:cubicBezTo>
                  <a:cubicBezTo>
                    <a:pt x="6896" y="14471"/>
                    <a:pt x="2905" y="16848"/>
                    <a:pt x="50" y="19390"/>
                  </a:cubicBezTo>
                  <a:lnTo>
                    <a:pt x="0" y="19410"/>
                  </a:lnTo>
                  <a:lnTo>
                    <a:pt x="732" y="19964"/>
                  </a:lnTo>
                  <a:cubicBezTo>
                    <a:pt x="778" y="19920"/>
                    <a:pt x="826" y="19902"/>
                    <a:pt x="870" y="19902"/>
                  </a:cubicBezTo>
                  <a:cubicBezTo>
                    <a:pt x="951" y="19902"/>
                    <a:pt x="1019" y="19959"/>
                    <a:pt x="1035" y="20025"/>
                  </a:cubicBezTo>
                  <a:cubicBezTo>
                    <a:pt x="2112" y="19651"/>
                    <a:pt x="3212" y="19493"/>
                    <a:pt x="4312" y="19493"/>
                  </a:cubicBezTo>
                  <a:cubicBezTo>
                    <a:pt x="4837" y="19493"/>
                    <a:pt x="5363" y="19529"/>
                    <a:pt x="5886" y="19595"/>
                  </a:cubicBezTo>
                  <a:cubicBezTo>
                    <a:pt x="9398" y="20032"/>
                    <a:pt x="12937" y="21600"/>
                    <a:pt x="16412" y="21600"/>
                  </a:cubicBezTo>
                  <a:cubicBezTo>
                    <a:pt x="17662" y="21600"/>
                    <a:pt x="18904" y="21397"/>
                    <a:pt x="20135" y="20866"/>
                  </a:cubicBezTo>
                  <a:cubicBezTo>
                    <a:pt x="20135" y="20706"/>
                    <a:pt x="20326" y="20590"/>
                    <a:pt x="20512" y="20590"/>
                  </a:cubicBezTo>
                  <a:cubicBezTo>
                    <a:pt x="20636" y="20590"/>
                    <a:pt x="20756" y="20641"/>
                    <a:pt x="20817" y="20763"/>
                  </a:cubicBezTo>
                  <a:lnTo>
                    <a:pt x="21600" y="20456"/>
                  </a:lnTo>
                  <a:cubicBezTo>
                    <a:pt x="21423" y="20128"/>
                    <a:pt x="21221" y="19800"/>
                    <a:pt x="21070" y="19493"/>
                  </a:cubicBezTo>
                  <a:cubicBezTo>
                    <a:pt x="19579" y="16930"/>
                    <a:pt x="17305" y="14348"/>
                    <a:pt x="16800" y="11499"/>
                  </a:cubicBezTo>
                  <a:cubicBezTo>
                    <a:pt x="16244" y="8404"/>
                    <a:pt x="17532" y="4919"/>
                    <a:pt x="18113" y="1865"/>
                  </a:cubicBezTo>
                  <a:cubicBezTo>
                    <a:pt x="18113" y="1722"/>
                    <a:pt x="18240" y="1639"/>
                    <a:pt x="18392" y="1639"/>
                  </a:cubicBezTo>
                  <a:lnTo>
                    <a:pt x="18392" y="1619"/>
                  </a:lnTo>
                  <a:cubicBezTo>
                    <a:pt x="18290" y="1621"/>
                    <a:pt x="18189" y="1621"/>
                    <a:pt x="18088" y="1621"/>
                  </a:cubicBezTo>
                  <a:cubicBezTo>
                    <a:pt x="15252" y="1621"/>
                    <a:pt x="12338" y="1069"/>
                    <a:pt x="97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503;p28"/>
            <p:cNvSpPr/>
            <p:nvPr/>
          </p:nvSpPr>
          <p:spPr>
            <a:xfrm>
              <a:off x="7865354" y="1977079"/>
              <a:ext cx="148579" cy="155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78" h="21600" fill="norm" stroke="1" extrusionOk="0">
                  <a:moveTo>
                    <a:pt x="8867" y="3834"/>
                  </a:moveTo>
                  <a:cubicBezTo>
                    <a:pt x="9489" y="3834"/>
                    <a:pt x="10102" y="3968"/>
                    <a:pt x="10680" y="4241"/>
                  </a:cubicBezTo>
                  <a:cubicBezTo>
                    <a:pt x="11513" y="4629"/>
                    <a:pt x="11104" y="5972"/>
                    <a:pt x="10329" y="5972"/>
                  </a:cubicBezTo>
                  <a:cubicBezTo>
                    <a:pt x="10257" y="5972"/>
                    <a:pt x="10185" y="5964"/>
                    <a:pt x="10110" y="5937"/>
                  </a:cubicBezTo>
                  <a:cubicBezTo>
                    <a:pt x="9646" y="5678"/>
                    <a:pt x="9173" y="5562"/>
                    <a:pt x="8710" y="5562"/>
                  </a:cubicBezTo>
                  <a:cubicBezTo>
                    <a:pt x="6893" y="5562"/>
                    <a:pt x="5195" y="7365"/>
                    <a:pt x="4653" y="9615"/>
                  </a:cubicBezTo>
                  <a:cubicBezTo>
                    <a:pt x="4499" y="10003"/>
                    <a:pt x="4244" y="10182"/>
                    <a:pt x="4018" y="10182"/>
                  </a:cubicBezTo>
                  <a:cubicBezTo>
                    <a:pt x="3748" y="10182"/>
                    <a:pt x="3515" y="9932"/>
                    <a:pt x="3515" y="9472"/>
                  </a:cubicBezTo>
                  <a:cubicBezTo>
                    <a:pt x="3698" y="6057"/>
                    <a:pt x="6315" y="3834"/>
                    <a:pt x="8867" y="3834"/>
                  </a:cubicBezTo>
                  <a:close/>
                  <a:moveTo>
                    <a:pt x="9427" y="0"/>
                  </a:moveTo>
                  <a:cubicBezTo>
                    <a:pt x="9316" y="286"/>
                    <a:pt x="8975" y="567"/>
                    <a:pt x="8745" y="567"/>
                  </a:cubicBezTo>
                  <a:cubicBezTo>
                    <a:pt x="-348" y="1696"/>
                    <a:pt x="-4099" y="18239"/>
                    <a:pt x="6132" y="21207"/>
                  </a:cubicBezTo>
                  <a:cubicBezTo>
                    <a:pt x="6940" y="21471"/>
                    <a:pt x="7773" y="21600"/>
                    <a:pt x="8598" y="21600"/>
                  </a:cubicBezTo>
                  <a:cubicBezTo>
                    <a:pt x="12181" y="21600"/>
                    <a:pt x="15624" y="19132"/>
                    <a:pt x="16363" y="14418"/>
                  </a:cubicBezTo>
                  <a:cubicBezTo>
                    <a:pt x="17501" y="8057"/>
                    <a:pt x="13976" y="2544"/>
                    <a:pt x="9542" y="286"/>
                  </a:cubicBezTo>
                  <a:cubicBezTo>
                    <a:pt x="9427" y="286"/>
                    <a:pt x="9427" y="0"/>
                    <a:pt x="94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504;p28"/>
            <p:cNvSpPr/>
            <p:nvPr/>
          </p:nvSpPr>
          <p:spPr>
            <a:xfrm>
              <a:off x="7763802" y="1303971"/>
              <a:ext cx="544627" cy="274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5" h="21600" fill="norm" stroke="1" extrusionOk="0">
                  <a:moveTo>
                    <a:pt x="2831" y="7234"/>
                  </a:moveTo>
                  <a:cubicBezTo>
                    <a:pt x="2858" y="7234"/>
                    <a:pt x="2885" y="7241"/>
                    <a:pt x="2912" y="7262"/>
                  </a:cubicBezTo>
                  <a:cubicBezTo>
                    <a:pt x="5246" y="9184"/>
                    <a:pt x="7098" y="12067"/>
                    <a:pt x="9581" y="13109"/>
                  </a:cubicBezTo>
                  <a:cubicBezTo>
                    <a:pt x="10512" y="13463"/>
                    <a:pt x="11408" y="13613"/>
                    <a:pt x="12290" y="13613"/>
                  </a:cubicBezTo>
                  <a:cubicBezTo>
                    <a:pt x="13791" y="13613"/>
                    <a:pt x="15251" y="13183"/>
                    <a:pt x="16768" y="12629"/>
                  </a:cubicBezTo>
                  <a:cubicBezTo>
                    <a:pt x="16791" y="12621"/>
                    <a:pt x="16813" y="12619"/>
                    <a:pt x="16834" y="12619"/>
                  </a:cubicBezTo>
                  <a:cubicBezTo>
                    <a:pt x="17298" y="12619"/>
                    <a:pt x="17414" y="14240"/>
                    <a:pt x="16953" y="14470"/>
                  </a:cubicBezTo>
                  <a:cubicBezTo>
                    <a:pt x="15583" y="15474"/>
                    <a:pt x="13927" y="16015"/>
                    <a:pt x="12208" y="16015"/>
                  </a:cubicBezTo>
                  <a:cubicBezTo>
                    <a:pt x="8580" y="16015"/>
                    <a:pt x="4676" y="13607"/>
                    <a:pt x="2615" y="8063"/>
                  </a:cubicBezTo>
                  <a:cubicBezTo>
                    <a:pt x="2452" y="7709"/>
                    <a:pt x="2634" y="7234"/>
                    <a:pt x="2831" y="7234"/>
                  </a:cubicBezTo>
                  <a:close/>
                  <a:moveTo>
                    <a:pt x="5525" y="0"/>
                  </a:moveTo>
                  <a:cubicBezTo>
                    <a:pt x="4509" y="0"/>
                    <a:pt x="3643" y="286"/>
                    <a:pt x="2615" y="1174"/>
                  </a:cubicBezTo>
                  <a:cubicBezTo>
                    <a:pt x="466" y="3017"/>
                    <a:pt x="-979" y="8944"/>
                    <a:pt x="799" y="13109"/>
                  </a:cubicBezTo>
                  <a:cubicBezTo>
                    <a:pt x="5838" y="18636"/>
                    <a:pt x="10692" y="21438"/>
                    <a:pt x="16398" y="21600"/>
                  </a:cubicBezTo>
                  <a:cubicBezTo>
                    <a:pt x="18584" y="20717"/>
                    <a:pt x="20621" y="15431"/>
                    <a:pt x="19473" y="10625"/>
                  </a:cubicBezTo>
                  <a:cubicBezTo>
                    <a:pt x="18843" y="8142"/>
                    <a:pt x="17435" y="5979"/>
                    <a:pt x="16213" y="4859"/>
                  </a:cubicBezTo>
                  <a:cubicBezTo>
                    <a:pt x="14582" y="3498"/>
                    <a:pt x="12879" y="2537"/>
                    <a:pt x="11174" y="1654"/>
                  </a:cubicBezTo>
                  <a:cubicBezTo>
                    <a:pt x="9581" y="933"/>
                    <a:pt x="7987" y="293"/>
                    <a:pt x="6357" y="53"/>
                  </a:cubicBezTo>
                  <a:cubicBezTo>
                    <a:pt x="6066" y="20"/>
                    <a:pt x="5790" y="0"/>
                    <a:pt x="55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505;p28"/>
            <p:cNvSpPr/>
            <p:nvPr/>
          </p:nvSpPr>
          <p:spPr>
            <a:xfrm>
              <a:off x="7835024" y="1395984"/>
              <a:ext cx="403066" cy="112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fill="norm" stroke="1" extrusionOk="0">
                  <a:moveTo>
                    <a:pt x="440" y="0"/>
                  </a:moveTo>
                  <a:cubicBezTo>
                    <a:pt x="118" y="0"/>
                    <a:pt x="-146" y="1191"/>
                    <a:pt x="91" y="2226"/>
                  </a:cubicBezTo>
                  <a:cubicBezTo>
                    <a:pt x="3052" y="15746"/>
                    <a:pt x="8728" y="21600"/>
                    <a:pt x="13995" y="21600"/>
                  </a:cubicBezTo>
                  <a:cubicBezTo>
                    <a:pt x="16460" y="21600"/>
                    <a:pt x="18835" y="20316"/>
                    <a:pt x="20800" y="17941"/>
                  </a:cubicBezTo>
                  <a:cubicBezTo>
                    <a:pt x="21454" y="17023"/>
                    <a:pt x="21307" y="13172"/>
                    <a:pt x="20668" y="13172"/>
                  </a:cubicBezTo>
                  <a:cubicBezTo>
                    <a:pt x="20626" y="13172"/>
                    <a:pt x="20580" y="13191"/>
                    <a:pt x="20532" y="13228"/>
                  </a:cubicBezTo>
                  <a:cubicBezTo>
                    <a:pt x="18323" y="14698"/>
                    <a:pt x="16217" y="15864"/>
                    <a:pt x="14086" y="15864"/>
                  </a:cubicBezTo>
                  <a:cubicBezTo>
                    <a:pt x="12802" y="15864"/>
                    <a:pt x="11510" y="15442"/>
                    <a:pt x="10178" y="14406"/>
                  </a:cubicBezTo>
                  <a:cubicBezTo>
                    <a:pt x="6583" y="12050"/>
                    <a:pt x="3900" y="4781"/>
                    <a:pt x="574" y="68"/>
                  </a:cubicBezTo>
                  <a:cubicBezTo>
                    <a:pt x="530" y="19"/>
                    <a:pt x="484" y="0"/>
                    <a:pt x="44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506;p28"/>
            <p:cNvSpPr/>
            <p:nvPr/>
          </p:nvSpPr>
          <p:spPr>
            <a:xfrm>
              <a:off x="7844304" y="1963856"/>
              <a:ext cx="188961" cy="189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4" h="21600" fill="norm" stroke="1" extrusionOk="0">
                  <a:moveTo>
                    <a:pt x="11357" y="1973"/>
                  </a:moveTo>
                  <a:cubicBezTo>
                    <a:pt x="15197" y="3598"/>
                    <a:pt x="19033" y="7778"/>
                    <a:pt x="17935" y="13352"/>
                  </a:cubicBezTo>
                  <a:cubicBezTo>
                    <a:pt x="17499" y="15212"/>
                    <a:pt x="16620" y="16840"/>
                    <a:pt x="15086" y="17768"/>
                  </a:cubicBezTo>
                  <a:cubicBezTo>
                    <a:pt x="13718" y="18732"/>
                    <a:pt x="12140" y="19198"/>
                    <a:pt x="10457" y="19198"/>
                  </a:cubicBezTo>
                  <a:cubicBezTo>
                    <a:pt x="9716" y="19198"/>
                    <a:pt x="8951" y="19106"/>
                    <a:pt x="8179" y="18930"/>
                  </a:cubicBezTo>
                  <a:cubicBezTo>
                    <a:pt x="4340" y="17999"/>
                    <a:pt x="2148" y="15094"/>
                    <a:pt x="2477" y="11262"/>
                  </a:cubicBezTo>
                  <a:cubicBezTo>
                    <a:pt x="2695" y="7316"/>
                    <a:pt x="5766" y="2901"/>
                    <a:pt x="10699" y="2439"/>
                  </a:cubicBezTo>
                  <a:cubicBezTo>
                    <a:pt x="10921" y="2439"/>
                    <a:pt x="11250" y="2321"/>
                    <a:pt x="11357" y="1973"/>
                  </a:cubicBezTo>
                  <a:close/>
                  <a:moveTo>
                    <a:pt x="10152" y="0"/>
                  </a:moveTo>
                  <a:cubicBezTo>
                    <a:pt x="4890" y="0"/>
                    <a:pt x="943" y="4760"/>
                    <a:pt x="175" y="9520"/>
                  </a:cubicBezTo>
                  <a:cubicBezTo>
                    <a:pt x="-812" y="14863"/>
                    <a:pt x="2477" y="19975"/>
                    <a:pt x="7850" y="21252"/>
                  </a:cubicBezTo>
                  <a:cubicBezTo>
                    <a:pt x="8615" y="21483"/>
                    <a:pt x="9495" y="21600"/>
                    <a:pt x="10263" y="21600"/>
                  </a:cubicBezTo>
                  <a:cubicBezTo>
                    <a:pt x="14428" y="21600"/>
                    <a:pt x="18593" y="19279"/>
                    <a:pt x="20019" y="14632"/>
                  </a:cubicBezTo>
                  <a:cubicBezTo>
                    <a:pt x="20788" y="11379"/>
                    <a:pt x="20130" y="7547"/>
                    <a:pt x="18264" y="4412"/>
                  </a:cubicBezTo>
                  <a:cubicBezTo>
                    <a:pt x="16620" y="1973"/>
                    <a:pt x="14210" y="579"/>
                    <a:pt x="11797" y="579"/>
                  </a:cubicBezTo>
                  <a:lnTo>
                    <a:pt x="11468" y="579"/>
                  </a:lnTo>
                  <a:cubicBezTo>
                    <a:pt x="11357" y="231"/>
                    <a:pt x="11139" y="0"/>
                    <a:pt x="1069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507;p28"/>
            <p:cNvSpPr/>
            <p:nvPr/>
          </p:nvSpPr>
          <p:spPr>
            <a:xfrm>
              <a:off x="7896853" y="2002108"/>
              <a:ext cx="70117" cy="50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14692" y="0"/>
                  </a:moveTo>
                  <a:cubicBezTo>
                    <a:pt x="11701" y="0"/>
                    <a:pt x="8642" y="1269"/>
                    <a:pt x="6177" y="3683"/>
                  </a:cubicBezTo>
                  <a:cubicBezTo>
                    <a:pt x="2163" y="6745"/>
                    <a:pt x="0" y="12428"/>
                    <a:pt x="0" y="18538"/>
                  </a:cubicBezTo>
                  <a:cubicBezTo>
                    <a:pt x="0" y="19848"/>
                    <a:pt x="624" y="21159"/>
                    <a:pt x="1237" y="21600"/>
                  </a:cubicBezTo>
                  <a:lnTo>
                    <a:pt x="1851" y="21600"/>
                  </a:lnTo>
                  <a:cubicBezTo>
                    <a:pt x="2475" y="21600"/>
                    <a:pt x="3400" y="21159"/>
                    <a:pt x="3702" y="19407"/>
                  </a:cubicBezTo>
                  <a:cubicBezTo>
                    <a:pt x="4628" y="15048"/>
                    <a:pt x="6791" y="11117"/>
                    <a:pt x="9879" y="8924"/>
                  </a:cubicBezTo>
                  <a:cubicBezTo>
                    <a:pt x="11341" y="7779"/>
                    <a:pt x="12900" y="7228"/>
                    <a:pt x="14351" y="7228"/>
                  </a:cubicBezTo>
                  <a:cubicBezTo>
                    <a:pt x="15657" y="7228"/>
                    <a:pt x="16884" y="7669"/>
                    <a:pt x="17898" y="8497"/>
                  </a:cubicBezTo>
                  <a:cubicBezTo>
                    <a:pt x="18278" y="8814"/>
                    <a:pt x="18638" y="8952"/>
                    <a:pt x="18969" y="8952"/>
                  </a:cubicBezTo>
                  <a:cubicBezTo>
                    <a:pt x="19992" y="8952"/>
                    <a:pt x="20752" y="7628"/>
                    <a:pt x="20986" y="6303"/>
                  </a:cubicBezTo>
                  <a:lnTo>
                    <a:pt x="20986" y="5434"/>
                  </a:lnTo>
                  <a:cubicBezTo>
                    <a:pt x="21600" y="3683"/>
                    <a:pt x="20986" y="1945"/>
                    <a:pt x="20061" y="1503"/>
                  </a:cubicBezTo>
                  <a:cubicBezTo>
                    <a:pt x="18404" y="497"/>
                    <a:pt x="16553" y="0"/>
                    <a:pt x="1469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508;p28"/>
            <p:cNvSpPr/>
            <p:nvPr/>
          </p:nvSpPr>
          <p:spPr>
            <a:xfrm>
              <a:off x="7931765" y="2297256"/>
              <a:ext cx="150589" cy="147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8" h="21600" fill="norm" stroke="1" extrusionOk="0">
                  <a:moveTo>
                    <a:pt x="10124" y="3058"/>
                  </a:moveTo>
                  <a:cubicBezTo>
                    <a:pt x="12414" y="3058"/>
                    <a:pt x="14697" y="4931"/>
                    <a:pt x="15522" y="7561"/>
                  </a:cubicBezTo>
                  <a:cubicBezTo>
                    <a:pt x="15748" y="8299"/>
                    <a:pt x="15230" y="8807"/>
                    <a:pt x="14743" y="8807"/>
                  </a:cubicBezTo>
                  <a:cubicBezTo>
                    <a:pt x="14444" y="8807"/>
                    <a:pt x="14156" y="8615"/>
                    <a:pt x="14064" y="8158"/>
                  </a:cubicBezTo>
                  <a:cubicBezTo>
                    <a:pt x="13331" y="6060"/>
                    <a:pt x="11724" y="4968"/>
                    <a:pt x="10051" y="4968"/>
                  </a:cubicBezTo>
                  <a:cubicBezTo>
                    <a:pt x="9226" y="4968"/>
                    <a:pt x="8386" y="5232"/>
                    <a:pt x="7622" y="5773"/>
                  </a:cubicBezTo>
                  <a:cubicBezTo>
                    <a:pt x="7550" y="5810"/>
                    <a:pt x="7477" y="5829"/>
                    <a:pt x="7404" y="5829"/>
                  </a:cubicBezTo>
                  <a:cubicBezTo>
                    <a:pt x="6886" y="5829"/>
                    <a:pt x="6483" y="4959"/>
                    <a:pt x="7016" y="4432"/>
                  </a:cubicBezTo>
                  <a:cubicBezTo>
                    <a:pt x="7952" y="3477"/>
                    <a:pt x="9038" y="3058"/>
                    <a:pt x="10124" y="3058"/>
                  </a:cubicBezTo>
                  <a:close/>
                  <a:moveTo>
                    <a:pt x="9399" y="0"/>
                  </a:moveTo>
                  <a:cubicBezTo>
                    <a:pt x="3134" y="0"/>
                    <a:pt x="-2675" y="6780"/>
                    <a:pt x="1307" y="15460"/>
                  </a:cubicBezTo>
                  <a:cubicBezTo>
                    <a:pt x="2857" y="19055"/>
                    <a:pt x="5942" y="21600"/>
                    <a:pt x="9169" y="21600"/>
                  </a:cubicBezTo>
                  <a:cubicBezTo>
                    <a:pt x="10485" y="21600"/>
                    <a:pt x="11823" y="21177"/>
                    <a:pt x="13090" y="20226"/>
                  </a:cubicBezTo>
                  <a:cubicBezTo>
                    <a:pt x="17951" y="16505"/>
                    <a:pt x="18925" y="9499"/>
                    <a:pt x="17099" y="3538"/>
                  </a:cubicBezTo>
                  <a:lnTo>
                    <a:pt x="17099" y="3392"/>
                  </a:lnTo>
                  <a:cubicBezTo>
                    <a:pt x="17003" y="3430"/>
                    <a:pt x="16915" y="3449"/>
                    <a:pt x="16830" y="3449"/>
                  </a:cubicBezTo>
                  <a:cubicBezTo>
                    <a:pt x="16596" y="3449"/>
                    <a:pt x="16397" y="3312"/>
                    <a:pt x="16128" y="3091"/>
                  </a:cubicBezTo>
                  <a:cubicBezTo>
                    <a:pt x="14145" y="946"/>
                    <a:pt x="11743" y="0"/>
                    <a:pt x="93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509;p28"/>
            <p:cNvSpPr/>
            <p:nvPr/>
          </p:nvSpPr>
          <p:spPr>
            <a:xfrm>
              <a:off x="7913127" y="2274157"/>
              <a:ext cx="187386" cy="190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10389" y="2689"/>
                  </a:moveTo>
                  <a:cubicBezTo>
                    <a:pt x="12370" y="2689"/>
                    <a:pt x="14423" y="3367"/>
                    <a:pt x="16178" y="5016"/>
                  </a:cubicBezTo>
                  <a:cubicBezTo>
                    <a:pt x="16284" y="5250"/>
                    <a:pt x="16503" y="5363"/>
                    <a:pt x="16829" y="5363"/>
                  </a:cubicBezTo>
                  <a:cubicBezTo>
                    <a:pt x="18457" y="9521"/>
                    <a:pt x="18022" y="15300"/>
                    <a:pt x="13573" y="18189"/>
                  </a:cubicBezTo>
                  <a:cubicBezTo>
                    <a:pt x="12589" y="18860"/>
                    <a:pt x="11520" y="19240"/>
                    <a:pt x="10416" y="19240"/>
                  </a:cubicBezTo>
                  <a:cubicBezTo>
                    <a:pt x="9809" y="19240"/>
                    <a:pt x="9193" y="19127"/>
                    <a:pt x="8579" y="18882"/>
                  </a:cubicBezTo>
                  <a:cubicBezTo>
                    <a:pt x="6409" y="18302"/>
                    <a:pt x="4346" y="16686"/>
                    <a:pt x="3260" y="14490"/>
                  </a:cubicBezTo>
                  <a:cubicBezTo>
                    <a:pt x="1306" y="10908"/>
                    <a:pt x="1847" y="7212"/>
                    <a:pt x="4562" y="4786"/>
                  </a:cubicBezTo>
                  <a:cubicBezTo>
                    <a:pt x="6098" y="3513"/>
                    <a:pt x="8202" y="2689"/>
                    <a:pt x="10389" y="2689"/>
                  </a:cubicBezTo>
                  <a:close/>
                  <a:moveTo>
                    <a:pt x="10505" y="0"/>
                  </a:moveTo>
                  <a:cubicBezTo>
                    <a:pt x="8319" y="0"/>
                    <a:pt x="6128" y="686"/>
                    <a:pt x="4346" y="1897"/>
                  </a:cubicBezTo>
                  <a:cubicBezTo>
                    <a:pt x="3" y="4786"/>
                    <a:pt x="-1299" y="10678"/>
                    <a:pt x="1416" y="15763"/>
                  </a:cubicBezTo>
                  <a:cubicBezTo>
                    <a:pt x="1847" y="16456"/>
                    <a:pt x="2392" y="17149"/>
                    <a:pt x="2934" y="17956"/>
                  </a:cubicBezTo>
                  <a:cubicBezTo>
                    <a:pt x="4805" y="20108"/>
                    <a:pt x="7554" y="21600"/>
                    <a:pt x="10396" y="21600"/>
                  </a:cubicBezTo>
                  <a:cubicBezTo>
                    <a:pt x="11677" y="21600"/>
                    <a:pt x="12976" y="21297"/>
                    <a:pt x="14224" y="20615"/>
                  </a:cubicBezTo>
                  <a:cubicBezTo>
                    <a:pt x="16829" y="19112"/>
                    <a:pt x="19108" y="15876"/>
                    <a:pt x="19759" y="12411"/>
                  </a:cubicBezTo>
                  <a:cubicBezTo>
                    <a:pt x="20301" y="9521"/>
                    <a:pt x="19759" y="6749"/>
                    <a:pt x="18131" y="4786"/>
                  </a:cubicBezTo>
                  <a:lnTo>
                    <a:pt x="18022" y="4669"/>
                  </a:lnTo>
                  <a:cubicBezTo>
                    <a:pt x="18131" y="4323"/>
                    <a:pt x="18022" y="3863"/>
                    <a:pt x="17915" y="3630"/>
                  </a:cubicBezTo>
                  <a:cubicBezTo>
                    <a:pt x="17696" y="3517"/>
                    <a:pt x="17590" y="3283"/>
                    <a:pt x="17590" y="3170"/>
                  </a:cubicBezTo>
                  <a:cubicBezTo>
                    <a:pt x="15701" y="970"/>
                    <a:pt x="13107" y="0"/>
                    <a:pt x="1050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510;p28"/>
            <p:cNvSpPr/>
            <p:nvPr/>
          </p:nvSpPr>
          <p:spPr>
            <a:xfrm>
              <a:off x="7986783" y="2315627"/>
              <a:ext cx="77027" cy="4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8192" y="0"/>
                  </a:moveTo>
                  <a:cubicBezTo>
                    <a:pt x="5490" y="0"/>
                    <a:pt x="2919" y="1719"/>
                    <a:pt x="759" y="4995"/>
                  </a:cubicBezTo>
                  <a:cubicBezTo>
                    <a:pt x="-343" y="6016"/>
                    <a:pt x="-72" y="8076"/>
                    <a:pt x="488" y="9097"/>
                  </a:cubicBezTo>
                  <a:lnTo>
                    <a:pt x="759" y="10135"/>
                  </a:lnTo>
                  <a:cubicBezTo>
                    <a:pt x="960" y="10492"/>
                    <a:pt x="1572" y="10849"/>
                    <a:pt x="2106" y="10849"/>
                  </a:cubicBezTo>
                  <a:cubicBezTo>
                    <a:pt x="2324" y="10849"/>
                    <a:pt x="2534" y="10800"/>
                    <a:pt x="2700" y="10638"/>
                  </a:cubicBezTo>
                  <a:cubicBezTo>
                    <a:pt x="4257" y="9032"/>
                    <a:pt x="6251" y="8238"/>
                    <a:pt x="8201" y="8238"/>
                  </a:cubicBezTo>
                  <a:cubicBezTo>
                    <a:pt x="9373" y="8238"/>
                    <a:pt x="10527" y="8530"/>
                    <a:pt x="11559" y="9097"/>
                  </a:cubicBezTo>
                  <a:cubicBezTo>
                    <a:pt x="13780" y="11157"/>
                    <a:pt x="15993" y="14238"/>
                    <a:pt x="16543" y="18859"/>
                  </a:cubicBezTo>
                  <a:cubicBezTo>
                    <a:pt x="17191" y="20854"/>
                    <a:pt x="18170" y="21600"/>
                    <a:pt x="19088" y="21600"/>
                  </a:cubicBezTo>
                  <a:cubicBezTo>
                    <a:pt x="19359" y="21600"/>
                    <a:pt x="19622" y="21551"/>
                    <a:pt x="19867" y="21422"/>
                  </a:cubicBezTo>
                  <a:cubicBezTo>
                    <a:pt x="20146" y="21422"/>
                    <a:pt x="20146" y="20919"/>
                    <a:pt x="20426" y="20919"/>
                  </a:cubicBezTo>
                  <a:cubicBezTo>
                    <a:pt x="20697" y="19378"/>
                    <a:pt x="21257" y="18341"/>
                    <a:pt x="20697" y="16297"/>
                  </a:cubicBezTo>
                  <a:cubicBezTo>
                    <a:pt x="19316" y="9097"/>
                    <a:pt x="15713" y="2935"/>
                    <a:pt x="11559" y="892"/>
                  </a:cubicBezTo>
                  <a:cubicBezTo>
                    <a:pt x="10431" y="292"/>
                    <a:pt x="9303" y="0"/>
                    <a:pt x="819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511;p28"/>
            <p:cNvSpPr/>
            <p:nvPr/>
          </p:nvSpPr>
          <p:spPr>
            <a:xfrm>
              <a:off x="7041757" y="2483469"/>
              <a:ext cx="432294" cy="769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600" fill="norm" stroke="1" extrusionOk="0">
                  <a:moveTo>
                    <a:pt x="19272" y="0"/>
                  </a:moveTo>
                  <a:cubicBezTo>
                    <a:pt x="13568" y="3633"/>
                    <a:pt x="8107" y="7495"/>
                    <a:pt x="3427" y="11615"/>
                  </a:cubicBezTo>
                  <a:cubicBezTo>
                    <a:pt x="1476" y="13360"/>
                    <a:pt x="-913" y="15763"/>
                    <a:pt x="356" y="17909"/>
                  </a:cubicBezTo>
                  <a:cubicBezTo>
                    <a:pt x="1964" y="20598"/>
                    <a:pt x="8303" y="20770"/>
                    <a:pt x="12252" y="21199"/>
                  </a:cubicBezTo>
                  <a:cubicBezTo>
                    <a:pt x="13471" y="21343"/>
                    <a:pt x="14738" y="21456"/>
                    <a:pt x="15957" y="21600"/>
                  </a:cubicBezTo>
                  <a:lnTo>
                    <a:pt x="16201" y="20770"/>
                  </a:lnTo>
                  <a:cubicBezTo>
                    <a:pt x="12202" y="20341"/>
                    <a:pt x="6449" y="19654"/>
                    <a:pt x="4109" y="17251"/>
                  </a:cubicBezTo>
                  <a:cubicBezTo>
                    <a:pt x="1720" y="14876"/>
                    <a:pt x="5524" y="12473"/>
                    <a:pt x="7765" y="10614"/>
                  </a:cubicBezTo>
                  <a:cubicBezTo>
                    <a:pt x="11764" y="7238"/>
                    <a:pt x="15860" y="3747"/>
                    <a:pt x="20687" y="743"/>
                  </a:cubicBezTo>
                  <a:lnTo>
                    <a:pt x="192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512;p28"/>
            <p:cNvSpPr/>
            <p:nvPr/>
          </p:nvSpPr>
          <p:spPr>
            <a:xfrm>
              <a:off x="7985606" y="1686724"/>
              <a:ext cx="110184" cy="11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5" h="21600" fill="norm" stroke="1" extrusionOk="0">
                  <a:moveTo>
                    <a:pt x="9258" y="3869"/>
                  </a:moveTo>
                  <a:cubicBezTo>
                    <a:pt x="14511" y="3869"/>
                    <a:pt x="17606" y="12637"/>
                    <a:pt x="13012" y="15894"/>
                  </a:cubicBezTo>
                  <a:cubicBezTo>
                    <a:pt x="12865" y="15992"/>
                    <a:pt x="12696" y="16035"/>
                    <a:pt x="12521" y="16035"/>
                  </a:cubicBezTo>
                  <a:cubicBezTo>
                    <a:pt x="11653" y="16035"/>
                    <a:pt x="10661" y="14957"/>
                    <a:pt x="11405" y="14149"/>
                  </a:cubicBezTo>
                  <a:cubicBezTo>
                    <a:pt x="12657" y="12986"/>
                    <a:pt x="13192" y="11241"/>
                    <a:pt x="12657" y="9306"/>
                  </a:cubicBezTo>
                  <a:cubicBezTo>
                    <a:pt x="12302" y="7365"/>
                    <a:pt x="10870" y="5816"/>
                    <a:pt x="9089" y="5620"/>
                  </a:cubicBezTo>
                  <a:cubicBezTo>
                    <a:pt x="8192" y="5620"/>
                    <a:pt x="8192" y="3876"/>
                    <a:pt x="9089" y="3876"/>
                  </a:cubicBezTo>
                  <a:cubicBezTo>
                    <a:pt x="9145" y="3876"/>
                    <a:pt x="9201" y="3869"/>
                    <a:pt x="9258" y="3869"/>
                  </a:cubicBezTo>
                  <a:close/>
                  <a:moveTo>
                    <a:pt x="9444" y="0"/>
                  </a:moveTo>
                  <a:cubicBezTo>
                    <a:pt x="9444" y="386"/>
                    <a:pt x="9089" y="386"/>
                    <a:pt x="9089" y="386"/>
                  </a:cubicBezTo>
                  <a:cubicBezTo>
                    <a:pt x="3553" y="1353"/>
                    <a:pt x="-911" y="7169"/>
                    <a:pt x="160" y="13182"/>
                  </a:cubicBezTo>
                  <a:cubicBezTo>
                    <a:pt x="932" y="18043"/>
                    <a:pt x="5306" y="21600"/>
                    <a:pt x="9703" y="21600"/>
                  </a:cubicBezTo>
                  <a:cubicBezTo>
                    <a:pt x="10396" y="21600"/>
                    <a:pt x="11084" y="21508"/>
                    <a:pt x="11766" y="21324"/>
                  </a:cubicBezTo>
                  <a:cubicBezTo>
                    <a:pt x="17476" y="20161"/>
                    <a:pt x="20689" y="12986"/>
                    <a:pt x="18727" y="7169"/>
                  </a:cubicBezTo>
                  <a:cubicBezTo>
                    <a:pt x="17121" y="2516"/>
                    <a:pt x="13192" y="386"/>
                    <a:pt x="94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513;p28"/>
            <p:cNvSpPr/>
            <p:nvPr/>
          </p:nvSpPr>
          <p:spPr>
            <a:xfrm>
              <a:off x="7969255" y="1669383"/>
              <a:ext cx="144448" cy="14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1" h="21600" fill="norm" stroke="1" extrusionOk="0">
                  <a:moveTo>
                    <a:pt x="9706" y="3128"/>
                  </a:moveTo>
                  <a:cubicBezTo>
                    <a:pt x="10718" y="3128"/>
                    <a:pt x="11587" y="3279"/>
                    <a:pt x="12315" y="3575"/>
                  </a:cubicBezTo>
                  <a:cubicBezTo>
                    <a:pt x="14631" y="4323"/>
                    <a:pt x="16517" y="5960"/>
                    <a:pt x="17387" y="8194"/>
                  </a:cubicBezTo>
                  <a:cubicBezTo>
                    <a:pt x="17680" y="9238"/>
                    <a:pt x="17968" y="10428"/>
                    <a:pt x="17680" y="11473"/>
                  </a:cubicBezTo>
                  <a:cubicBezTo>
                    <a:pt x="17680" y="12065"/>
                    <a:pt x="17533" y="12663"/>
                    <a:pt x="17387" y="13260"/>
                  </a:cubicBezTo>
                  <a:cubicBezTo>
                    <a:pt x="17245" y="13853"/>
                    <a:pt x="16952" y="14300"/>
                    <a:pt x="16664" y="14897"/>
                  </a:cubicBezTo>
                  <a:cubicBezTo>
                    <a:pt x="15506" y="16981"/>
                    <a:pt x="13762" y="18472"/>
                    <a:pt x="11734" y="18773"/>
                  </a:cubicBezTo>
                  <a:cubicBezTo>
                    <a:pt x="11299" y="18881"/>
                    <a:pt x="10837" y="18938"/>
                    <a:pt x="10361" y="18938"/>
                  </a:cubicBezTo>
                  <a:cubicBezTo>
                    <a:pt x="8928" y="18938"/>
                    <a:pt x="7349" y="18434"/>
                    <a:pt x="5935" y="17428"/>
                  </a:cubicBezTo>
                  <a:cubicBezTo>
                    <a:pt x="4195" y="16388"/>
                    <a:pt x="3037" y="14450"/>
                    <a:pt x="2749" y="12663"/>
                  </a:cubicBezTo>
                  <a:cubicBezTo>
                    <a:pt x="2314" y="10579"/>
                    <a:pt x="2749" y="8490"/>
                    <a:pt x="3907" y="6853"/>
                  </a:cubicBezTo>
                  <a:cubicBezTo>
                    <a:pt x="5211" y="4770"/>
                    <a:pt x="7386" y="3575"/>
                    <a:pt x="9560" y="3128"/>
                  </a:cubicBezTo>
                  <a:close/>
                  <a:moveTo>
                    <a:pt x="9688" y="0"/>
                  </a:moveTo>
                  <a:cubicBezTo>
                    <a:pt x="8292" y="0"/>
                    <a:pt x="6951" y="301"/>
                    <a:pt x="5793" y="894"/>
                  </a:cubicBezTo>
                  <a:cubicBezTo>
                    <a:pt x="5358" y="1044"/>
                    <a:pt x="5065" y="1491"/>
                    <a:pt x="5065" y="1787"/>
                  </a:cubicBezTo>
                  <a:cubicBezTo>
                    <a:pt x="5065" y="2234"/>
                    <a:pt x="5065" y="2385"/>
                    <a:pt x="5211" y="2832"/>
                  </a:cubicBezTo>
                  <a:cubicBezTo>
                    <a:pt x="1586" y="4770"/>
                    <a:pt x="-588" y="9088"/>
                    <a:pt x="140" y="13260"/>
                  </a:cubicBezTo>
                  <a:cubicBezTo>
                    <a:pt x="575" y="15791"/>
                    <a:pt x="2167" y="18176"/>
                    <a:pt x="4488" y="19667"/>
                  </a:cubicBezTo>
                  <a:cubicBezTo>
                    <a:pt x="6369" y="21007"/>
                    <a:pt x="8544" y="21600"/>
                    <a:pt x="10429" y="21600"/>
                  </a:cubicBezTo>
                  <a:cubicBezTo>
                    <a:pt x="11153" y="21600"/>
                    <a:pt x="11734" y="21600"/>
                    <a:pt x="12457" y="21454"/>
                  </a:cubicBezTo>
                  <a:cubicBezTo>
                    <a:pt x="15213" y="20857"/>
                    <a:pt x="17533" y="18919"/>
                    <a:pt x="18984" y="16388"/>
                  </a:cubicBezTo>
                  <a:cubicBezTo>
                    <a:pt x="20431" y="13853"/>
                    <a:pt x="21012" y="10579"/>
                    <a:pt x="20142" y="7747"/>
                  </a:cubicBezTo>
                  <a:cubicBezTo>
                    <a:pt x="19126" y="4770"/>
                    <a:pt x="16952" y="2385"/>
                    <a:pt x="13908" y="894"/>
                  </a:cubicBezTo>
                  <a:cubicBezTo>
                    <a:pt x="12530" y="301"/>
                    <a:pt x="11084" y="0"/>
                    <a:pt x="968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514;p28"/>
            <p:cNvSpPr/>
            <p:nvPr/>
          </p:nvSpPr>
          <p:spPr>
            <a:xfrm>
              <a:off x="8032363" y="1706060"/>
              <a:ext cx="41819" cy="66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1507" y="0"/>
                  </a:moveTo>
                  <a:lnTo>
                    <a:pt x="507" y="336"/>
                  </a:lnTo>
                  <a:lnTo>
                    <a:pt x="0" y="997"/>
                  </a:lnTo>
                  <a:lnTo>
                    <a:pt x="0" y="1668"/>
                  </a:lnTo>
                  <a:cubicBezTo>
                    <a:pt x="0" y="2665"/>
                    <a:pt x="507" y="3661"/>
                    <a:pt x="2522" y="3661"/>
                  </a:cubicBezTo>
                  <a:cubicBezTo>
                    <a:pt x="7041" y="4322"/>
                    <a:pt x="10546" y="6315"/>
                    <a:pt x="12053" y="9641"/>
                  </a:cubicBezTo>
                  <a:cubicBezTo>
                    <a:pt x="12560" y="10302"/>
                    <a:pt x="12560" y="11298"/>
                    <a:pt x="12560" y="11634"/>
                  </a:cubicBezTo>
                  <a:cubicBezTo>
                    <a:pt x="12560" y="13627"/>
                    <a:pt x="11561" y="15946"/>
                    <a:pt x="9040" y="17614"/>
                  </a:cubicBezTo>
                  <a:cubicBezTo>
                    <a:pt x="7533" y="18275"/>
                    <a:pt x="7533" y="19607"/>
                    <a:pt x="8041" y="20268"/>
                  </a:cubicBezTo>
                  <a:cubicBezTo>
                    <a:pt x="9040" y="21264"/>
                    <a:pt x="10055" y="21600"/>
                    <a:pt x="11561" y="21600"/>
                  </a:cubicBezTo>
                  <a:lnTo>
                    <a:pt x="14067" y="21600"/>
                  </a:lnTo>
                  <a:cubicBezTo>
                    <a:pt x="21093" y="18935"/>
                    <a:pt x="21600" y="13291"/>
                    <a:pt x="19586" y="9305"/>
                  </a:cubicBezTo>
                  <a:cubicBezTo>
                    <a:pt x="17588" y="4658"/>
                    <a:pt x="11561" y="0"/>
                    <a:pt x="352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515;p28"/>
            <p:cNvSpPr/>
            <p:nvPr/>
          </p:nvSpPr>
          <p:spPr>
            <a:xfrm>
              <a:off x="4250071" y="1647538"/>
              <a:ext cx="556154" cy="171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1600" fill="norm" stroke="1" extrusionOk="0">
                  <a:moveTo>
                    <a:pt x="4804" y="245"/>
                  </a:moveTo>
                  <a:cubicBezTo>
                    <a:pt x="5608" y="245"/>
                    <a:pt x="6435" y="290"/>
                    <a:pt x="7223" y="341"/>
                  </a:cubicBezTo>
                  <a:cubicBezTo>
                    <a:pt x="7112" y="392"/>
                    <a:pt x="7223" y="456"/>
                    <a:pt x="7335" y="456"/>
                  </a:cubicBezTo>
                  <a:cubicBezTo>
                    <a:pt x="10011" y="456"/>
                    <a:pt x="12614" y="328"/>
                    <a:pt x="15253" y="276"/>
                  </a:cubicBezTo>
                  <a:cubicBezTo>
                    <a:pt x="15370" y="274"/>
                    <a:pt x="15486" y="273"/>
                    <a:pt x="15604" y="273"/>
                  </a:cubicBezTo>
                  <a:cubicBezTo>
                    <a:pt x="17349" y="273"/>
                    <a:pt x="19073" y="464"/>
                    <a:pt x="19491" y="1151"/>
                  </a:cubicBezTo>
                  <a:cubicBezTo>
                    <a:pt x="19863" y="1756"/>
                    <a:pt x="19156" y="2348"/>
                    <a:pt x="17521" y="2657"/>
                  </a:cubicBezTo>
                  <a:cubicBezTo>
                    <a:pt x="17223" y="2714"/>
                    <a:pt x="17396" y="2884"/>
                    <a:pt x="17700" y="2884"/>
                  </a:cubicBezTo>
                  <a:cubicBezTo>
                    <a:pt x="17738" y="2884"/>
                    <a:pt x="17778" y="2881"/>
                    <a:pt x="17818" y="2875"/>
                  </a:cubicBezTo>
                  <a:cubicBezTo>
                    <a:pt x="17829" y="2871"/>
                    <a:pt x="17841" y="2869"/>
                    <a:pt x="17853" y="2866"/>
                  </a:cubicBezTo>
                  <a:cubicBezTo>
                    <a:pt x="17785" y="2889"/>
                    <a:pt x="17744" y="2930"/>
                    <a:pt x="17744" y="2979"/>
                  </a:cubicBezTo>
                  <a:cubicBezTo>
                    <a:pt x="17855" y="6260"/>
                    <a:pt x="18004" y="9555"/>
                    <a:pt x="18078" y="12849"/>
                  </a:cubicBezTo>
                  <a:cubicBezTo>
                    <a:pt x="18116" y="14573"/>
                    <a:pt x="18190" y="16285"/>
                    <a:pt x="18227" y="17984"/>
                  </a:cubicBezTo>
                  <a:cubicBezTo>
                    <a:pt x="18227" y="18923"/>
                    <a:pt x="18487" y="20043"/>
                    <a:pt x="16405" y="20750"/>
                  </a:cubicBezTo>
                  <a:cubicBezTo>
                    <a:pt x="15227" y="21149"/>
                    <a:pt x="13585" y="21334"/>
                    <a:pt x="11967" y="21334"/>
                  </a:cubicBezTo>
                  <a:cubicBezTo>
                    <a:pt x="11339" y="21334"/>
                    <a:pt x="10714" y="21306"/>
                    <a:pt x="10123" y="21253"/>
                  </a:cubicBezTo>
                  <a:cubicBezTo>
                    <a:pt x="-101" y="20352"/>
                    <a:pt x="3059" y="14947"/>
                    <a:pt x="3245" y="12360"/>
                  </a:cubicBezTo>
                  <a:cubicBezTo>
                    <a:pt x="3505" y="9156"/>
                    <a:pt x="3579" y="5823"/>
                    <a:pt x="2687" y="2631"/>
                  </a:cubicBezTo>
                  <a:cubicBezTo>
                    <a:pt x="2948" y="2657"/>
                    <a:pt x="3245" y="2670"/>
                    <a:pt x="3542" y="2695"/>
                  </a:cubicBezTo>
                  <a:cubicBezTo>
                    <a:pt x="3552" y="2696"/>
                    <a:pt x="3562" y="2696"/>
                    <a:pt x="3570" y="2696"/>
                  </a:cubicBezTo>
                  <a:cubicBezTo>
                    <a:pt x="3768" y="2696"/>
                    <a:pt x="3793" y="2566"/>
                    <a:pt x="3579" y="2541"/>
                  </a:cubicBezTo>
                  <a:cubicBezTo>
                    <a:pt x="3207" y="2515"/>
                    <a:pt x="2873" y="2464"/>
                    <a:pt x="2613" y="2400"/>
                  </a:cubicBezTo>
                  <a:lnTo>
                    <a:pt x="2613" y="2335"/>
                  </a:lnTo>
                  <a:cubicBezTo>
                    <a:pt x="2613" y="2293"/>
                    <a:pt x="2523" y="2274"/>
                    <a:pt x="2429" y="2274"/>
                  </a:cubicBezTo>
                  <a:cubicBezTo>
                    <a:pt x="2353" y="2274"/>
                    <a:pt x="2274" y="2286"/>
                    <a:pt x="2241" y="2309"/>
                  </a:cubicBezTo>
                  <a:cubicBezTo>
                    <a:pt x="642" y="1885"/>
                    <a:pt x="159" y="1100"/>
                    <a:pt x="1906" y="572"/>
                  </a:cubicBezTo>
                  <a:cubicBezTo>
                    <a:pt x="2731" y="323"/>
                    <a:pt x="3746" y="245"/>
                    <a:pt x="4804" y="245"/>
                  </a:cubicBezTo>
                  <a:close/>
                  <a:moveTo>
                    <a:pt x="16405" y="0"/>
                  </a:moveTo>
                  <a:cubicBezTo>
                    <a:pt x="16233" y="0"/>
                    <a:pt x="16059" y="2"/>
                    <a:pt x="15885" y="6"/>
                  </a:cubicBezTo>
                  <a:cubicBezTo>
                    <a:pt x="13394" y="32"/>
                    <a:pt x="10829" y="109"/>
                    <a:pt x="8338" y="237"/>
                  </a:cubicBezTo>
                  <a:cubicBezTo>
                    <a:pt x="8263" y="225"/>
                    <a:pt x="8227" y="212"/>
                    <a:pt x="8152" y="199"/>
                  </a:cubicBezTo>
                  <a:cubicBezTo>
                    <a:pt x="7076" y="95"/>
                    <a:pt x="5820" y="7"/>
                    <a:pt x="4616" y="7"/>
                  </a:cubicBezTo>
                  <a:cubicBezTo>
                    <a:pt x="2823" y="7"/>
                    <a:pt x="1146" y="203"/>
                    <a:pt x="345" y="842"/>
                  </a:cubicBezTo>
                  <a:cubicBezTo>
                    <a:pt x="-547" y="1511"/>
                    <a:pt x="382" y="2258"/>
                    <a:pt x="2092" y="2541"/>
                  </a:cubicBezTo>
                  <a:cubicBezTo>
                    <a:pt x="1833" y="5617"/>
                    <a:pt x="2576" y="8718"/>
                    <a:pt x="2390" y="11794"/>
                  </a:cubicBezTo>
                  <a:cubicBezTo>
                    <a:pt x="2279" y="13364"/>
                    <a:pt x="1869" y="14934"/>
                    <a:pt x="1869" y="16504"/>
                  </a:cubicBezTo>
                  <a:cubicBezTo>
                    <a:pt x="1869" y="17675"/>
                    <a:pt x="2315" y="18872"/>
                    <a:pt x="4099" y="19901"/>
                  </a:cubicBezTo>
                  <a:cubicBezTo>
                    <a:pt x="5776" y="20877"/>
                    <a:pt x="8925" y="21600"/>
                    <a:pt x="12103" y="21600"/>
                  </a:cubicBezTo>
                  <a:cubicBezTo>
                    <a:pt x="13580" y="21600"/>
                    <a:pt x="15061" y="21444"/>
                    <a:pt x="16405" y="21085"/>
                  </a:cubicBezTo>
                  <a:cubicBezTo>
                    <a:pt x="18747" y="20467"/>
                    <a:pt x="19008" y="19438"/>
                    <a:pt x="19008" y="18486"/>
                  </a:cubicBezTo>
                  <a:cubicBezTo>
                    <a:pt x="19008" y="16902"/>
                    <a:pt x="18933" y="15333"/>
                    <a:pt x="18859" y="13750"/>
                  </a:cubicBezTo>
                  <a:cubicBezTo>
                    <a:pt x="18785" y="10172"/>
                    <a:pt x="18673" y="6569"/>
                    <a:pt x="18562" y="2966"/>
                  </a:cubicBezTo>
                  <a:cubicBezTo>
                    <a:pt x="18562" y="2875"/>
                    <a:pt x="18359" y="2824"/>
                    <a:pt x="18164" y="2824"/>
                  </a:cubicBezTo>
                  <a:cubicBezTo>
                    <a:pt x="18108" y="2824"/>
                    <a:pt x="18054" y="2828"/>
                    <a:pt x="18004" y="2837"/>
                  </a:cubicBezTo>
                  <a:cubicBezTo>
                    <a:pt x="20458" y="2412"/>
                    <a:pt x="21053" y="1125"/>
                    <a:pt x="19231" y="392"/>
                  </a:cubicBezTo>
                  <a:cubicBezTo>
                    <a:pt x="18494" y="81"/>
                    <a:pt x="17481" y="0"/>
                    <a:pt x="1640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516;p28"/>
            <p:cNvSpPr/>
            <p:nvPr/>
          </p:nvSpPr>
          <p:spPr>
            <a:xfrm>
              <a:off x="4270804" y="1665523"/>
              <a:ext cx="516011" cy="167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3265" y="1030"/>
                  </a:moveTo>
                  <a:cubicBezTo>
                    <a:pt x="3308" y="1030"/>
                    <a:pt x="3356" y="1033"/>
                    <a:pt x="3409" y="1038"/>
                  </a:cubicBezTo>
                  <a:cubicBezTo>
                    <a:pt x="5654" y="1271"/>
                    <a:pt x="7827" y="1383"/>
                    <a:pt x="10002" y="1383"/>
                  </a:cubicBezTo>
                  <a:cubicBezTo>
                    <a:pt x="12144" y="1383"/>
                    <a:pt x="14287" y="1274"/>
                    <a:pt x="16498" y="1065"/>
                  </a:cubicBezTo>
                  <a:cubicBezTo>
                    <a:pt x="16536" y="1062"/>
                    <a:pt x="16572" y="1061"/>
                    <a:pt x="16607" y="1061"/>
                  </a:cubicBezTo>
                  <a:cubicBezTo>
                    <a:pt x="17045" y="1061"/>
                    <a:pt x="17182" y="1280"/>
                    <a:pt x="16699" y="1328"/>
                  </a:cubicBezTo>
                  <a:cubicBezTo>
                    <a:pt x="14653" y="1579"/>
                    <a:pt x="12461" y="1705"/>
                    <a:pt x="10268" y="1705"/>
                  </a:cubicBezTo>
                  <a:cubicBezTo>
                    <a:pt x="7854" y="1705"/>
                    <a:pt x="5438" y="1553"/>
                    <a:pt x="3209" y="1249"/>
                  </a:cubicBezTo>
                  <a:cubicBezTo>
                    <a:pt x="2851" y="1202"/>
                    <a:pt x="2907" y="1030"/>
                    <a:pt x="3265" y="1030"/>
                  </a:cubicBezTo>
                  <a:close/>
                  <a:moveTo>
                    <a:pt x="18545" y="2686"/>
                  </a:moveTo>
                  <a:cubicBezTo>
                    <a:pt x="18527" y="2688"/>
                    <a:pt x="18508" y="2693"/>
                    <a:pt x="18488" y="2700"/>
                  </a:cubicBezTo>
                  <a:cubicBezTo>
                    <a:pt x="18507" y="2695"/>
                    <a:pt x="18526" y="2692"/>
                    <a:pt x="18545" y="2686"/>
                  </a:cubicBezTo>
                  <a:close/>
                  <a:moveTo>
                    <a:pt x="18488" y="2700"/>
                  </a:moveTo>
                  <a:cubicBezTo>
                    <a:pt x="18468" y="2705"/>
                    <a:pt x="18446" y="2711"/>
                    <a:pt x="18426" y="2724"/>
                  </a:cubicBezTo>
                  <a:cubicBezTo>
                    <a:pt x="18446" y="2715"/>
                    <a:pt x="18466" y="2706"/>
                    <a:pt x="18488" y="2700"/>
                  </a:cubicBezTo>
                  <a:close/>
                  <a:moveTo>
                    <a:pt x="18426" y="2724"/>
                  </a:moveTo>
                  <a:cubicBezTo>
                    <a:pt x="18426" y="2725"/>
                    <a:pt x="18425" y="2725"/>
                    <a:pt x="18425" y="2725"/>
                  </a:cubicBezTo>
                  <a:cubicBezTo>
                    <a:pt x="18425" y="2725"/>
                    <a:pt x="18425" y="2725"/>
                    <a:pt x="18425" y="2725"/>
                  </a:cubicBezTo>
                  <a:cubicBezTo>
                    <a:pt x="18426" y="2725"/>
                    <a:pt x="18426" y="2725"/>
                    <a:pt x="18426" y="2724"/>
                  </a:cubicBezTo>
                  <a:close/>
                  <a:moveTo>
                    <a:pt x="7777" y="4506"/>
                  </a:moveTo>
                  <a:cubicBezTo>
                    <a:pt x="8062" y="4506"/>
                    <a:pt x="8362" y="4529"/>
                    <a:pt x="8669" y="4583"/>
                  </a:cubicBezTo>
                  <a:cubicBezTo>
                    <a:pt x="10274" y="4675"/>
                    <a:pt x="11880" y="4978"/>
                    <a:pt x="12121" y="5532"/>
                  </a:cubicBezTo>
                  <a:cubicBezTo>
                    <a:pt x="12433" y="6157"/>
                    <a:pt x="10635" y="6733"/>
                    <a:pt x="8809" y="6733"/>
                  </a:cubicBezTo>
                  <a:cubicBezTo>
                    <a:pt x="8748" y="6733"/>
                    <a:pt x="8688" y="6732"/>
                    <a:pt x="8629" y="6731"/>
                  </a:cubicBezTo>
                  <a:cubicBezTo>
                    <a:pt x="6661" y="6691"/>
                    <a:pt x="5377" y="6046"/>
                    <a:pt x="5417" y="5453"/>
                  </a:cubicBezTo>
                  <a:cubicBezTo>
                    <a:pt x="5417" y="5019"/>
                    <a:pt x="6449" y="4506"/>
                    <a:pt x="7777" y="4506"/>
                  </a:cubicBezTo>
                  <a:close/>
                  <a:moveTo>
                    <a:pt x="12039" y="8235"/>
                  </a:moveTo>
                  <a:cubicBezTo>
                    <a:pt x="12533" y="8235"/>
                    <a:pt x="13034" y="8278"/>
                    <a:pt x="13487" y="8365"/>
                  </a:cubicBezTo>
                  <a:cubicBezTo>
                    <a:pt x="13638" y="8377"/>
                    <a:pt x="13540" y="8471"/>
                    <a:pt x="13360" y="8471"/>
                  </a:cubicBezTo>
                  <a:cubicBezTo>
                    <a:pt x="13350" y="8471"/>
                    <a:pt x="13338" y="8471"/>
                    <a:pt x="13326" y="8471"/>
                  </a:cubicBezTo>
                  <a:cubicBezTo>
                    <a:pt x="14289" y="8642"/>
                    <a:pt x="14852" y="9064"/>
                    <a:pt x="14491" y="9419"/>
                  </a:cubicBezTo>
                  <a:cubicBezTo>
                    <a:pt x="14138" y="9787"/>
                    <a:pt x="12947" y="10020"/>
                    <a:pt x="11787" y="10020"/>
                  </a:cubicBezTo>
                  <a:cubicBezTo>
                    <a:pt x="11490" y="10020"/>
                    <a:pt x="11195" y="10005"/>
                    <a:pt x="10917" y="9973"/>
                  </a:cubicBezTo>
                  <a:cubicBezTo>
                    <a:pt x="9512" y="9788"/>
                    <a:pt x="8910" y="9182"/>
                    <a:pt x="9592" y="8734"/>
                  </a:cubicBezTo>
                  <a:cubicBezTo>
                    <a:pt x="10075" y="8408"/>
                    <a:pt x="11044" y="8235"/>
                    <a:pt x="12039" y="8235"/>
                  </a:cubicBezTo>
                  <a:close/>
                  <a:moveTo>
                    <a:pt x="10467" y="11737"/>
                  </a:moveTo>
                  <a:cubicBezTo>
                    <a:pt x="12521" y="11737"/>
                    <a:pt x="14577" y="11879"/>
                    <a:pt x="16498" y="12160"/>
                  </a:cubicBezTo>
                  <a:cubicBezTo>
                    <a:pt x="16659" y="12174"/>
                    <a:pt x="16699" y="12226"/>
                    <a:pt x="16659" y="12266"/>
                  </a:cubicBezTo>
                  <a:cubicBezTo>
                    <a:pt x="16859" y="12266"/>
                    <a:pt x="17060" y="12305"/>
                    <a:pt x="17060" y="12384"/>
                  </a:cubicBezTo>
                  <a:cubicBezTo>
                    <a:pt x="17542" y="14480"/>
                    <a:pt x="18304" y="16693"/>
                    <a:pt x="17822" y="18775"/>
                  </a:cubicBezTo>
                  <a:cubicBezTo>
                    <a:pt x="17552" y="19851"/>
                    <a:pt x="15765" y="20757"/>
                    <a:pt x="12423" y="20757"/>
                  </a:cubicBezTo>
                  <a:cubicBezTo>
                    <a:pt x="12285" y="20757"/>
                    <a:pt x="12144" y="20755"/>
                    <a:pt x="12001" y="20752"/>
                  </a:cubicBezTo>
                  <a:cubicBezTo>
                    <a:pt x="7986" y="20673"/>
                    <a:pt x="5216" y="19381"/>
                    <a:pt x="4453" y="18195"/>
                  </a:cubicBezTo>
                  <a:cubicBezTo>
                    <a:pt x="3850" y="17273"/>
                    <a:pt x="4091" y="16272"/>
                    <a:pt x="4172" y="15336"/>
                  </a:cubicBezTo>
                  <a:cubicBezTo>
                    <a:pt x="4212" y="14295"/>
                    <a:pt x="4212" y="13241"/>
                    <a:pt x="4373" y="12200"/>
                  </a:cubicBezTo>
                  <a:cubicBezTo>
                    <a:pt x="4373" y="12171"/>
                    <a:pt x="4435" y="12149"/>
                    <a:pt x="4516" y="12149"/>
                  </a:cubicBezTo>
                  <a:cubicBezTo>
                    <a:pt x="4546" y="12149"/>
                    <a:pt x="4581" y="12153"/>
                    <a:pt x="4614" y="12160"/>
                  </a:cubicBezTo>
                  <a:cubicBezTo>
                    <a:pt x="4614" y="12160"/>
                    <a:pt x="4614" y="12134"/>
                    <a:pt x="4654" y="12134"/>
                  </a:cubicBezTo>
                  <a:cubicBezTo>
                    <a:pt x="6506" y="11869"/>
                    <a:pt x="8485" y="11737"/>
                    <a:pt x="10467" y="11737"/>
                  </a:cubicBezTo>
                  <a:close/>
                  <a:moveTo>
                    <a:pt x="4249" y="0"/>
                  </a:moveTo>
                  <a:cubicBezTo>
                    <a:pt x="3130" y="0"/>
                    <a:pt x="2048" y="78"/>
                    <a:pt x="1201" y="327"/>
                  </a:cubicBezTo>
                  <a:cubicBezTo>
                    <a:pt x="-726" y="893"/>
                    <a:pt x="-124" y="1684"/>
                    <a:pt x="1523" y="2106"/>
                  </a:cubicBezTo>
                  <a:cubicBezTo>
                    <a:pt x="1572" y="2078"/>
                    <a:pt x="1651" y="2065"/>
                    <a:pt x="1724" y="2065"/>
                  </a:cubicBezTo>
                  <a:cubicBezTo>
                    <a:pt x="1828" y="2065"/>
                    <a:pt x="1923" y="2091"/>
                    <a:pt x="1923" y="2145"/>
                  </a:cubicBezTo>
                  <a:lnTo>
                    <a:pt x="1923" y="2211"/>
                  </a:lnTo>
                  <a:cubicBezTo>
                    <a:pt x="2245" y="2277"/>
                    <a:pt x="2607" y="2330"/>
                    <a:pt x="3007" y="2356"/>
                  </a:cubicBezTo>
                  <a:cubicBezTo>
                    <a:pt x="3248" y="2369"/>
                    <a:pt x="3209" y="2501"/>
                    <a:pt x="2928" y="2501"/>
                  </a:cubicBezTo>
                  <a:cubicBezTo>
                    <a:pt x="2646" y="2488"/>
                    <a:pt x="2325" y="2475"/>
                    <a:pt x="2044" y="2435"/>
                  </a:cubicBezTo>
                  <a:cubicBezTo>
                    <a:pt x="3007" y="5716"/>
                    <a:pt x="2887" y="9129"/>
                    <a:pt x="2646" y="12411"/>
                  </a:cubicBezTo>
                  <a:cubicBezTo>
                    <a:pt x="2446" y="15059"/>
                    <a:pt x="-967" y="20594"/>
                    <a:pt x="10074" y="21516"/>
                  </a:cubicBezTo>
                  <a:cubicBezTo>
                    <a:pt x="10714" y="21572"/>
                    <a:pt x="11391" y="21600"/>
                    <a:pt x="12073" y="21600"/>
                  </a:cubicBezTo>
                  <a:cubicBezTo>
                    <a:pt x="13833" y="21600"/>
                    <a:pt x="15627" y="21411"/>
                    <a:pt x="16899" y="21002"/>
                  </a:cubicBezTo>
                  <a:cubicBezTo>
                    <a:pt x="19147" y="20278"/>
                    <a:pt x="18906" y="19131"/>
                    <a:pt x="18867" y="18169"/>
                  </a:cubicBezTo>
                  <a:cubicBezTo>
                    <a:pt x="18786" y="16403"/>
                    <a:pt x="18747" y="14664"/>
                    <a:pt x="18706" y="12911"/>
                  </a:cubicBezTo>
                  <a:cubicBezTo>
                    <a:pt x="18545" y="9551"/>
                    <a:pt x="18465" y="6177"/>
                    <a:pt x="18345" y="2804"/>
                  </a:cubicBezTo>
                  <a:cubicBezTo>
                    <a:pt x="18345" y="2776"/>
                    <a:pt x="18380" y="2748"/>
                    <a:pt x="18425" y="2725"/>
                  </a:cubicBezTo>
                  <a:cubicBezTo>
                    <a:pt x="18390" y="2728"/>
                    <a:pt x="18357" y="2730"/>
                    <a:pt x="18326" y="2730"/>
                  </a:cubicBezTo>
                  <a:cubicBezTo>
                    <a:pt x="17981" y="2730"/>
                    <a:pt x="17773" y="2548"/>
                    <a:pt x="18104" y="2488"/>
                  </a:cubicBezTo>
                  <a:cubicBezTo>
                    <a:pt x="19831" y="2172"/>
                    <a:pt x="20633" y="1565"/>
                    <a:pt x="20231" y="946"/>
                  </a:cubicBezTo>
                  <a:cubicBezTo>
                    <a:pt x="19779" y="240"/>
                    <a:pt x="17905" y="35"/>
                    <a:pt x="15947" y="35"/>
                  </a:cubicBezTo>
                  <a:cubicBezTo>
                    <a:pt x="15823" y="35"/>
                    <a:pt x="15699" y="35"/>
                    <a:pt x="15575" y="37"/>
                  </a:cubicBezTo>
                  <a:cubicBezTo>
                    <a:pt x="12723" y="77"/>
                    <a:pt x="9913" y="208"/>
                    <a:pt x="7063" y="208"/>
                  </a:cubicBezTo>
                  <a:cubicBezTo>
                    <a:pt x="6902" y="208"/>
                    <a:pt x="6822" y="129"/>
                    <a:pt x="6902" y="103"/>
                  </a:cubicBezTo>
                  <a:cubicBezTo>
                    <a:pt x="6063" y="50"/>
                    <a:pt x="5145" y="0"/>
                    <a:pt x="424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517;p28"/>
            <p:cNvSpPr/>
            <p:nvPr/>
          </p:nvSpPr>
          <p:spPr>
            <a:xfrm>
              <a:off x="4371975" y="2571846"/>
              <a:ext cx="355025" cy="69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600" fill="norm" stroke="1" extrusionOk="0">
                  <a:moveTo>
                    <a:pt x="9300" y="687"/>
                  </a:moveTo>
                  <a:cubicBezTo>
                    <a:pt x="12226" y="687"/>
                    <a:pt x="15129" y="972"/>
                    <a:pt x="18117" y="1554"/>
                  </a:cubicBezTo>
                  <a:lnTo>
                    <a:pt x="18296" y="1554"/>
                  </a:lnTo>
                  <a:lnTo>
                    <a:pt x="18296" y="1585"/>
                  </a:lnTo>
                  <a:cubicBezTo>
                    <a:pt x="18833" y="4930"/>
                    <a:pt x="19191" y="8242"/>
                    <a:pt x="19370" y="11618"/>
                  </a:cubicBezTo>
                  <a:cubicBezTo>
                    <a:pt x="19482" y="14645"/>
                    <a:pt x="20834" y="21066"/>
                    <a:pt x="12727" y="21066"/>
                  </a:cubicBezTo>
                  <a:cubicBezTo>
                    <a:pt x="12130" y="21066"/>
                    <a:pt x="11481" y="21031"/>
                    <a:pt x="10779" y="20957"/>
                  </a:cubicBezTo>
                  <a:cubicBezTo>
                    <a:pt x="2722" y="20074"/>
                    <a:pt x="1230" y="15247"/>
                    <a:pt x="1230" y="11681"/>
                  </a:cubicBezTo>
                  <a:cubicBezTo>
                    <a:pt x="1111" y="8242"/>
                    <a:pt x="1290" y="4804"/>
                    <a:pt x="992" y="1365"/>
                  </a:cubicBezTo>
                  <a:lnTo>
                    <a:pt x="1290" y="1365"/>
                  </a:lnTo>
                  <a:cubicBezTo>
                    <a:pt x="4028" y="917"/>
                    <a:pt x="6673" y="687"/>
                    <a:pt x="9300" y="687"/>
                  </a:cubicBezTo>
                  <a:close/>
                  <a:moveTo>
                    <a:pt x="9541" y="0"/>
                  </a:moveTo>
                  <a:cubicBezTo>
                    <a:pt x="6573" y="0"/>
                    <a:pt x="3613" y="316"/>
                    <a:pt x="872" y="954"/>
                  </a:cubicBezTo>
                  <a:lnTo>
                    <a:pt x="753" y="986"/>
                  </a:lnTo>
                  <a:cubicBezTo>
                    <a:pt x="725" y="978"/>
                    <a:pt x="691" y="974"/>
                    <a:pt x="653" y="974"/>
                  </a:cubicBezTo>
                  <a:cubicBezTo>
                    <a:pt x="534" y="974"/>
                    <a:pt x="395" y="1016"/>
                    <a:pt x="395" y="1112"/>
                  </a:cubicBezTo>
                  <a:cubicBezTo>
                    <a:pt x="97" y="3604"/>
                    <a:pt x="156" y="6129"/>
                    <a:pt x="97" y="8621"/>
                  </a:cubicBezTo>
                  <a:cubicBezTo>
                    <a:pt x="97" y="10861"/>
                    <a:pt x="-321" y="13259"/>
                    <a:pt x="574" y="15468"/>
                  </a:cubicBezTo>
                  <a:cubicBezTo>
                    <a:pt x="1648" y="18307"/>
                    <a:pt x="5825" y="21399"/>
                    <a:pt x="11732" y="21588"/>
                  </a:cubicBezTo>
                  <a:cubicBezTo>
                    <a:pt x="11952" y="21596"/>
                    <a:pt x="12167" y="21600"/>
                    <a:pt x="12380" y="21600"/>
                  </a:cubicBezTo>
                  <a:cubicBezTo>
                    <a:pt x="17505" y="21600"/>
                    <a:pt x="20162" y="19433"/>
                    <a:pt x="20563" y="16888"/>
                  </a:cubicBezTo>
                  <a:cubicBezTo>
                    <a:pt x="21279" y="11870"/>
                    <a:pt x="20147" y="6602"/>
                    <a:pt x="19431" y="1585"/>
                  </a:cubicBezTo>
                  <a:cubicBezTo>
                    <a:pt x="19431" y="1396"/>
                    <a:pt x="19131" y="1301"/>
                    <a:pt x="18654" y="1270"/>
                  </a:cubicBezTo>
                  <a:cubicBezTo>
                    <a:pt x="18773" y="1144"/>
                    <a:pt x="18654" y="1049"/>
                    <a:pt x="18475" y="986"/>
                  </a:cubicBezTo>
                  <a:cubicBezTo>
                    <a:pt x="15636" y="331"/>
                    <a:pt x="12584" y="0"/>
                    <a:pt x="954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518;p28"/>
            <p:cNvSpPr/>
            <p:nvPr/>
          </p:nvSpPr>
          <p:spPr>
            <a:xfrm>
              <a:off x="4388923" y="2595075"/>
              <a:ext cx="316389" cy="65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6304" y="17040"/>
                  </a:moveTo>
                  <a:cubicBezTo>
                    <a:pt x="6382" y="17040"/>
                    <a:pt x="6457" y="17056"/>
                    <a:pt x="6496" y="17096"/>
                  </a:cubicBezTo>
                  <a:cubicBezTo>
                    <a:pt x="7861" y="18168"/>
                    <a:pt x="9744" y="18838"/>
                    <a:pt x="12213" y="19139"/>
                  </a:cubicBezTo>
                  <a:cubicBezTo>
                    <a:pt x="12683" y="19170"/>
                    <a:pt x="12568" y="19556"/>
                    <a:pt x="12111" y="19556"/>
                  </a:cubicBezTo>
                  <a:cubicBezTo>
                    <a:pt x="12062" y="19556"/>
                    <a:pt x="12008" y="19550"/>
                    <a:pt x="11953" y="19541"/>
                  </a:cubicBezTo>
                  <a:cubicBezTo>
                    <a:pt x="9483" y="19207"/>
                    <a:pt x="7210" y="18369"/>
                    <a:pt x="6041" y="17196"/>
                  </a:cubicBezTo>
                  <a:cubicBezTo>
                    <a:pt x="5906" y="17126"/>
                    <a:pt x="6117" y="17040"/>
                    <a:pt x="6304" y="17040"/>
                  </a:cubicBezTo>
                  <a:close/>
                  <a:moveTo>
                    <a:pt x="3454" y="16586"/>
                  </a:moveTo>
                  <a:cubicBezTo>
                    <a:pt x="3534" y="16586"/>
                    <a:pt x="3612" y="16607"/>
                    <a:pt x="3637" y="16661"/>
                  </a:cubicBezTo>
                  <a:cubicBezTo>
                    <a:pt x="4806" y="18168"/>
                    <a:pt x="6821" y="19139"/>
                    <a:pt x="9744" y="19776"/>
                  </a:cubicBezTo>
                  <a:cubicBezTo>
                    <a:pt x="10113" y="19839"/>
                    <a:pt x="10074" y="20113"/>
                    <a:pt x="9682" y="20113"/>
                  </a:cubicBezTo>
                  <a:cubicBezTo>
                    <a:pt x="9662" y="20113"/>
                    <a:pt x="9637" y="20112"/>
                    <a:pt x="9614" y="20111"/>
                  </a:cubicBezTo>
                  <a:cubicBezTo>
                    <a:pt x="6496" y="19675"/>
                    <a:pt x="3963" y="18235"/>
                    <a:pt x="3247" y="16694"/>
                  </a:cubicBezTo>
                  <a:cubicBezTo>
                    <a:pt x="3208" y="16634"/>
                    <a:pt x="3333" y="16586"/>
                    <a:pt x="3454" y="16586"/>
                  </a:cubicBezTo>
                  <a:close/>
                  <a:moveTo>
                    <a:pt x="9099" y="0"/>
                  </a:moveTo>
                  <a:cubicBezTo>
                    <a:pt x="6232" y="0"/>
                    <a:pt x="3335" y="243"/>
                    <a:pt x="324" y="718"/>
                  </a:cubicBezTo>
                  <a:cubicBezTo>
                    <a:pt x="258" y="735"/>
                    <a:pt x="195" y="743"/>
                    <a:pt x="137" y="743"/>
                  </a:cubicBezTo>
                  <a:cubicBezTo>
                    <a:pt x="80" y="743"/>
                    <a:pt x="33" y="735"/>
                    <a:pt x="0" y="718"/>
                  </a:cubicBezTo>
                  <a:cubicBezTo>
                    <a:pt x="324" y="4369"/>
                    <a:pt x="195" y="8053"/>
                    <a:pt x="258" y="11670"/>
                  </a:cubicBezTo>
                  <a:cubicBezTo>
                    <a:pt x="258" y="15422"/>
                    <a:pt x="1883" y="20546"/>
                    <a:pt x="10654" y="21484"/>
                  </a:cubicBezTo>
                  <a:cubicBezTo>
                    <a:pt x="11426" y="21562"/>
                    <a:pt x="12137" y="21600"/>
                    <a:pt x="12792" y="21600"/>
                  </a:cubicBezTo>
                  <a:cubicBezTo>
                    <a:pt x="21600" y="21600"/>
                    <a:pt x="20129" y="14843"/>
                    <a:pt x="20008" y="11570"/>
                  </a:cubicBezTo>
                  <a:cubicBezTo>
                    <a:pt x="19748" y="7986"/>
                    <a:pt x="19358" y="4469"/>
                    <a:pt x="18839" y="953"/>
                  </a:cubicBezTo>
                  <a:lnTo>
                    <a:pt x="18839" y="919"/>
                  </a:lnTo>
                  <a:lnTo>
                    <a:pt x="18708" y="919"/>
                  </a:lnTo>
                  <a:cubicBezTo>
                    <a:pt x="15456" y="301"/>
                    <a:pt x="12295" y="0"/>
                    <a:pt x="909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519;p28"/>
            <p:cNvSpPr/>
            <p:nvPr/>
          </p:nvSpPr>
          <p:spPr>
            <a:xfrm>
              <a:off x="4345080" y="1746211"/>
              <a:ext cx="355497" cy="5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600" fill="norm" stroke="1" extrusionOk="0">
                  <a:moveTo>
                    <a:pt x="459" y="0"/>
                  </a:moveTo>
                  <a:cubicBezTo>
                    <a:pt x="-89" y="0"/>
                    <a:pt x="-179" y="5891"/>
                    <a:pt x="365" y="7026"/>
                  </a:cubicBezTo>
                  <a:cubicBezTo>
                    <a:pt x="3750" y="16604"/>
                    <a:pt x="7405" y="21600"/>
                    <a:pt x="11062" y="21600"/>
                  </a:cubicBezTo>
                  <a:cubicBezTo>
                    <a:pt x="14353" y="21600"/>
                    <a:pt x="17645" y="17553"/>
                    <a:pt x="20749" y="9137"/>
                  </a:cubicBezTo>
                  <a:cubicBezTo>
                    <a:pt x="21421" y="7187"/>
                    <a:pt x="21214" y="534"/>
                    <a:pt x="20603" y="534"/>
                  </a:cubicBezTo>
                  <a:cubicBezTo>
                    <a:pt x="20553" y="534"/>
                    <a:pt x="20500" y="588"/>
                    <a:pt x="20446" y="681"/>
                  </a:cubicBezTo>
                  <a:cubicBezTo>
                    <a:pt x="17073" y="7601"/>
                    <a:pt x="13835" y="11101"/>
                    <a:pt x="10608" y="11101"/>
                  </a:cubicBezTo>
                  <a:cubicBezTo>
                    <a:pt x="7330" y="11101"/>
                    <a:pt x="4060" y="7494"/>
                    <a:pt x="668" y="254"/>
                  </a:cubicBezTo>
                  <a:cubicBezTo>
                    <a:pt x="593" y="80"/>
                    <a:pt x="522" y="0"/>
                    <a:pt x="45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520;p28"/>
            <p:cNvSpPr/>
            <p:nvPr/>
          </p:nvSpPr>
          <p:spPr>
            <a:xfrm>
              <a:off x="4482849" y="3112822"/>
              <a:ext cx="102348" cy="7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600" fill="norm" stroke="1" extrusionOk="0">
                  <a:moveTo>
                    <a:pt x="756" y="0"/>
                  </a:moveTo>
                  <a:cubicBezTo>
                    <a:pt x="180" y="0"/>
                    <a:pt x="-252" y="829"/>
                    <a:pt x="167" y="1792"/>
                  </a:cubicBezTo>
                  <a:cubicBezTo>
                    <a:pt x="3898" y="11494"/>
                    <a:pt x="10947" y="18628"/>
                    <a:pt x="19031" y="21474"/>
                  </a:cubicBezTo>
                  <a:cubicBezTo>
                    <a:pt x="19221" y="21564"/>
                    <a:pt x="19397" y="21600"/>
                    <a:pt x="19561" y="21600"/>
                  </a:cubicBezTo>
                  <a:cubicBezTo>
                    <a:pt x="21001" y="21600"/>
                    <a:pt x="21348" y="18564"/>
                    <a:pt x="19862" y="18051"/>
                  </a:cubicBezTo>
                  <a:cubicBezTo>
                    <a:pt x="11981" y="15484"/>
                    <a:pt x="5973" y="9494"/>
                    <a:pt x="1620" y="649"/>
                  </a:cubicBezTo>
                  <a:cubicBezTo>
                    <a:pt x="1352" y="189"/>
                    <a:pt x="1037" y="0"/>
                    <a:pt x="75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521;p28"/>
            <p:cNvSpPr/>
            <p:nvPr/>
          </p:nvSpPr>
          <p:spPr>
            <a:xfrm>
              <a:off x="4439742" y="3097862"/>
              <a:ext cx="105699" cy="10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634" y="0"/>
                  </a:moveTo>
                  <a:cubicBezTo>
                    <a:pt x="267" y="0"/>
                    <a:pt x="-94" y="336"/>
                    <a:pt x="22" y="814"/>
                  </a:cubicBezTo>
                  <a:cubicBezTo>
                    <a:pt x="2272" y="10432"/>
                    <a:pt x="10432" y="19028"/>
                    <a:pt x="20030" y="21484"/>
                  </a:cubicBezTo>
                  <a:cubicBezTo>
                    <a:pt x="20185" y="21561"/>
                    <a:pt x="20326" y="21600"/>
                    <a:pt x="20455" y="21600"/>
                  </a:cubicBezTo>
                  <a:cubicBezTo>
                    <a:pt x="21332" y="21600"/>
                    <a:pt x="21506" y="19971"/>
                    <a:pt x="20436" y="19441"/>
                  </a:cubicBezTo>
                  <a:cubicBezTo>
                    <a:pt x="11251" y="15757"/>
                    <a:pt x="4921" y="10024"/>
                    <a:pt x="1247" y="608"/>
                  </a:cubicBezTo>
                  <a:cubicBezTo>
                    <a:pt x="1163" y="175"/>
                    <a:pt x="899" y="0"/>
                    <a:pt x="63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522;p28"/>
            <p:cNvSpPr/>
            <p:nvPr/>
          </p:nvSpPr>
          <p:spPr>
            <a:xfrm>
              <a:off x="4407510" y="2017069"/>
              <a:ext cx="150589" cy="147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1" h="21600" fill="norm" stroke="1" extrusionOk="0">
                  <a:moveTo>
                    <a:pt x="10124" y="3058"/>
                  </a:moveTo>
                  <a:cubicBezTo>
                    <a:pt x="12419" y="3058"/>
                    <a:pt x="14698" y="4931"/>
                    <a:pt x="15523" y="7561"/>
                  </a:cubicBezTo>
                  <a:cubicBezTo>
                    <a:pt x="15750" y="8299"/>
                    <a:pt x="15232" y="8807"/>
                    <a:pt x="14748" y="8807"/>
                  </a:cubicBezTo>
                  <a:cubicBezTo>
                    <a:pt x="14449" y="8807"/>
                    <a:pt x="14161" y="8615"/>
                    <a:pt x="14065" y="8158"/>
                  </a:cubicBezTo>
                  <a:cubicBezTo>
                    <a:pt x="13405" y="6130"/>
                    <a:pt x="11728" y="5067"/>
                    <a:pt x="9998" y="5067"/>
                  </a:cubicBezTo>
                  <a:cubicBezTo>
                    <a:pt x="9184" y="5067"/>
                    <a:pt x="8363" y="5298"/>
                    <a:pt x="7626" y="5773"/>
                  </a:cubicBezTo>
                  <a:cubicBezTo>
                    <a:pt x="7553" y="5810"/>
                    <a:pt x="7480" y="5829"/>
                    <a:pt x="7408" y="5829"/>
                  </a:cubicBezTo>
                  <a:cubicBezTo>
                    <a:pt x="6889" y="5829"/>
                    <a:pt x="6483" y="4959"/>
                    <a:pt x="7020" y="4432"/>
                  </a:cubicBezTo>
                  <a:cubicBezTo>
                    <a:pt x="7956" y="3477"/>
                    <a:pt x="9042" y="3058"/>
                    <a:pt x="10124" y="3058"/>
                  </a:cubicBezTo>
                  <a:close/>
                  <a:moveTo>
                    <a:pt x="9403" y="0"/>
                  </a:moveTo>
                  <a:cubicBezTo>
                    <a:pt x="3137" y="0"/>
                    <a:pt x="-2673" y="6780"/>
                    <a:pt x="1306" y="15460"/>
                  </a:cubicBezTo>
                  <a:cubicBezTo>
                    <a:pt x="2945" y="19055"/>
                    <a:pt x="5995" y="21600"/>
                    <a:pt x="9192" y="21600"/>
                  </a:cubicBezTo>
                  <a:cubicBezTo>
                    <a:pt x="10497" y="21600"/>
                    <a:pt x="11828" y="21177"/>
                    <a:pt x="13094" y="20226"/>
                  </a:cubicBezTo>
                  <a:cubicBezTo>
                    <a:pt x="17956" y="16801"/>
                    <a:pt x="18927" y="9499"/>
                    <a:pt x="17104" y="3538"/>
                  </a:cubicBezTo>
                  <a:lnTo>
                    <a:pt x="17104" y="3392"/>
                  </a:lnTo>
                  <a:cubicBezTo>
                    <a:pt x="17008" y="3430"/>
                    <a:pt x="16920" y="3449"/>
                    <a:pt x="16832" y="3449"/>
                  </a:cubicBezTo>
                  <a:cubicBezTo>
                    <a:pt x="16602" y="3449"/>
                    <a:pt x="16398" y="3312"/>
                    <a:pt x="16133" y="3091"/>
                  </a:cubicBezTo>
                  <a:cubicBezTo>
                    <a:pt x="14150" y="946"/>
                    <a:pt x="11744" y="0"/>
                    <a:pt x="940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523;p28"/>
            <p:cNvSpPr/>
            <p:nvPr/>
          </p:nvSpPr>
          <p:spPr>
            <a:xfrm>
              <a:off x="4390614" y="1994001"/>
              <a:ext cx="187685" cy="190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21600" fill="norm" stroke="1" extrusionOk="0">
                  <a:moveTo>
                    <a:pt x="10321" y="2685"/>
                  </a:moveTo>
                  <a:cubicBezTo>
                    <a:pt x="12296" y="2685"/>
                    <a:pt x="14345" y="3364"/>
                    <a:pt x="16100" y="5013"/>
                  </a:cubicBezTo>
                  <a:cubicBezTo>
                    <a:pt x="16210" y="5247"/>
                    <a:pt x="16535" y="5360"/>
                    <a:pt x="16751" y="5360"/>
                  </a:cubicBezTo>
                  <a:cubicBezTo>
                    <a:pt x="18379" y="9519"/>
                    <a:pt x="18054" y="15299"/>
                    <a:pt x="13495" y="18189"/>
                  </a:cubicBezTo>
                  <a:cubicBezTo>
                    <a:pt x="12587" y="18856"/>
                    <a:pt x="11500" y="19188"/>
                    <a:pt x="10380" y="19188"/>
                  </a:cubicBezTo>
                  <a:cubicBezTo>
                    <a:pt x="9756" y="19188"/>
                    <a:pt x="9122" y="19086"/>
                    <a:pt x="8501" y="18882"/>
                  </a:cubicBezTo>
                  <a:cubicBezTo>
                    <a:pt x="6332" y="18302"/>
                    <a:pt x="4268" y="16569"/>
                    <a:pt x="3185" y="14489"/>
                  </a:cubicBezTo>
                  <a:cubicBezTo>
                    <a:pt x="1338" y="10793"/>
                    <a:pt x="1883" y="7210"/>
                    <a:pt x="4594" y="4783"/>
                  </a:cubicBezTo>
                  <a:cubicBezTo>
                    <a:pt x="6075" y="3510"/>
                    <a:pt x="8152" y="2685"/>
                    <a:pt x="10321" y="2685"/>
                  </a:cubicBezTo>
                  <a:close/>
                  <a:moveTo>
                    <a:pt x="10482" y="0"/>
                  </a:moveTo>
                  <a:cubicBezTo>
                    <a:pt x="8296" y="0"/>
                    <a:pt x="6102" y="682"/>
                    <a:pt x="4268" y="1894"/>
                  </a:cubicBezTo>
                  <a:cubicBezTo>
                    <a:pt x="-74" y="4783"/>
                    <a:pt x="-1267" y="10676"/>
                    <a:pt x="1448" y="15762"/>
                  </a:cubicBezTo>
                  <a:cubicBezTo>
                    <a:pt x="1883" y="16455"/>
                    <a:pt x="2424" y="17149"/>
                    <a:pt x="2966" y="17955"/>
                  </a:cubicBezTo>
                  <a:cubicBezTo>
                    <a:pt x="4837" y="20108"/>
                    <a:pt x="7535" y="21600"/>
                    <a:pt x="10380" y="21600"/>
                  </a:cubicBezTo>
                  <a:cubicBezTo>
                    <a:pt x="11661" y="21600"/>
                    <a:pt x="12974" y="21297"/>
                    <a:pt x="14256" y="20615"/>
                  </a:cubicBezTo>
                  <a:cubicBezTo>
                    <a:pt x="16751" y="19228"/>
                    <a:pt x="18924" y="15992"/>
                    <a:pt x="19791" y="12409"/>
                  </a:cubicBezTo>
                  <a:cubicBezTo>
                    <a:pt x="20333" y="9519"/>
                    <a:pt x="19791" y="6746"/>
                    <a:pt x="18163" y="4783"/>
                  </a:cubicBezTo>
                  <a:lnTo>
                    <a:pt x="18054" y="4667"/>
                  </a:lnTo>
                  <a:cubicBezTo>
                    <a:pt x="18163" y="4320"/>
                    <a:pt x="18054" y="3860"/>
                    <a:pt x="17838" y="3627"/>
                  </a:cubicBezTo>
                  <a:cubicBezTo>
                    <a:pt x="17728" y="3514"/>
                    <a:pt x="17622" y="3280"/>
                    <a:pt x="17622" y="3167"/>
                  </a:cubicBezTo>
                  <a:cubicBezTo>
                    <a:pt x="15672" y="967"/>
                    <a:pt x="13084" y="0"/>
                    <a:pt x="1048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524;p28"/>
            <p:cNvSpPr/>
            <p:nvPr/>
          </p:nvSpPr>
          <p:spPr>
            <a:xfrm>
              <a:off x="4462893" y="2036887"/>
              <a:ext cx="77213" cy="4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8184" y="0"/>
                  </a:moveTo>
                  <a:cubicBezTo>
                    <a:pt x="5456" y="0"/>
                    <a:pt x="2841" y="1476"/>
                    <a:pt x="664" y="4784"/>
                  </a:cubicBezTo>
                  <a:cubicBezTo>
                    <a:pt x="-447" y="5805"/>
                    <a:pt x="113" y="7865"/>
                    <a:pt x="384" y="9405"/>
                  </a:cubicBezTo>
                  <a:lnTo>
                    <a:pt x="664" y="9908"/>
                  </a:lnTo>
                  <a:cubicBezTo>
                    <a:pt x="856" y="10281"/>
                    <a:pt x="1468" y="10638"/>
                    <a:pt x="2010" y="10638"/>
                  </a:cubicBezTo>
                  <a:cubicBezTo>
                    <a:pt x="2229" y="10638"/>
                    <a:pt x="2439" y="10573"/>
                    <a:pt x="2605" y="10427"/>
                  </a:cubicBezTo>
                  <a:cubicBezTo>
                    <a:pt x="4057" y="8935"/>
                    <a:pt x="5884" y="8141"/>
                    <a:pt x="7703" y="8141"/>
                  </a:cubicBezTo>
                  <a:cubicBezTo>
                    <a:pt x="9006" y="8141"/>
                    <a:pt x="10309" y="8546"/>
                    <a:pt x="11464" y="9405"/>
                  </a:cubicBezTo>
                  <a:cubicBezTo>
                    <a:pt x="13956" y="10946"/>
                    <a:pt x="15897" y="14530"/>
                    <a:pt x="16448" y="18649"/>
                  </a:cubicBezTo>
                  <a:cubicBezTo>
                    <a:pt x="17069" y="20546"/>
                    <a:pt x="17987" y="21600"/>
                    <a:pt x="18871" y="21600"/>
                  </a:cubicBezTo>
                  <a:cubicBezTo>
                    <a:pt x="19185" y="21600"/>
                    <a:pt x="19483" y="21470"/>
                    <a:pt x="19771" y="21211"/>
                  </a:cubicBezTo>
                  <a:cubicBezTo>
                    <a:pt x="20051" y="21211"/>
                    <a:pt x="20051" y="20692"/>
                    <a:pt x="20322" y="20692"/>
                  </a:cubicBezTo>
                  <a:cubicBezTo>
                    <a:pt x="20882" y="19670"/>
                    <a:pt x="21153" y="18130"/>
                    <a:pt x="20882" y="16070"/>
                  </a:cubicBezTo>
                  <a:cubicBezTo>
                    <a:pt x="19220" y="9405"/>
                    <a:pt x="15617" y="2724"/>
                    <a:pt x="11464" y="665"/>
                  </a:cubicBezTo>
                  <a:cubicBezTo>
                    <a:pt x="10362" y="227"/>
                    <a:pt x="9260" y="0"/>
                    <a:pt x="818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525;p28"/>
            <p:cNvSpPr/>
            <p:nvPr/>
          </p:nvSpPr>
          <p:spPr>
            <a:xfrm>
              <a:off x="4560342" y="1434847"/>
              <a:ext cx="150600" cy="147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2" h="21600" fill="norm" stroke="1" extrusionOk="0">
                  <a:moveTo>
                    <a:pt x="10126" y="3127"/>
                  </a:moveTo>
                  <a:cubicBezTo>
                    <a:pt x="12417" y="3127"/>
                    <a:pt x="14700" y="5002"/>
                    <a:pt x="15525" y="7640"/>
                  </a:cubicBezTo>
                  <a:cubicBezTo>
                    <a:pt x="15748" y="8370"/>
                    <a:pt x="15241" y="8817"/>
                    <a:pt x="14762" y="8817"/>
                  </a:cubicBezTo>
                  <a:cubicBezTo>
                    <a:pt x="14455" y="8817"/>
                    <a:pt x="14159" y="8638"/>
                    <a:pt x="14067" y="8233"/>
                  </a:cubicBezTo>
                  <a:cubicBezTo>
                    <a:pt x="13407" y="6208"/>
                    <a:pt x="11734" y="5007"/>
                    <a:pt x="10007" y="5007"/>
                  </a:cubicBezTo>
                  <a:cubicBezTo>
                    <a:pt x="9194" y="5007"/>
                    <a:pt x="8365" y="5275"/>
                    <a:pt x="7624" y="5845"/>
                  </a:cubicBezTo>
                  <a:cubicBezTo>
                    <a:pt x="7551" y="5883"/>
                    <a:pt x="7479" y="5902"/>
                    <a:pt x="7410" y="5902"/>
                  </a:cubicBezTo>
                  <a:cubicBezTo>
                    <a:pt x="6888" y="5902"/>
                    <a:pt x="6485" y="5030"/>
                    <a:pt x="7018" y="4503"/>
                  </a:cubicBezTo>
                  <a:cubicBezTo>
                    <a:pt x="7954" y="3547"/>
                    <a:pt x="9040" y="3127"/>
                    <a:pt x="10126" y="3127"/>
                  </a:cubicBezTo>
                  <a:close/>
                  <a:moveTo>
                    <a:pt x="9382" y="0"/>
                  </a:moveTo>
                  <a:cubicBezTo>
                    <a:pt x="3123" y="0"/>
                    <a:pt x="-2671" y="6862"/>
                    <a:pt x="1308" y="15543"/>
                  </a:cubicBezTo>
                  <a:cubicBezTo>
                    <a:pt x="2962" y="19071"/>
                    <a:pt x="6051" y="21600"/>
                    <a:pt x="9278" y="21600"/>
                  </a:cubicBezTo>
                  <a:cubicBezTo>
                    <a:pt x="10556" y="21600"/>
                    <a:pt x="11853" y="21204"/>
                    <a:pt x="13093" y="20314"/>
                  </a:cubicBezTo>
                  <a:cubicBezTo>
                    <a:pt x="17954" y="16735"/>
                    <a:pt x="18929" y="9575"/>
                    <a:pt x="17106" y="3608"/>
                  </a:cubicBezTo>
                  <a:lnTo>
                    <a:pt x="17106" y="3462"/>
                  </a:lnTo>
                  <a:cubicBezTo>
                    <a:pt x="17007" y="3500"/>
                    <a:pt x="16918" y="3518"/>
                    <a:pt x="16834" y="3518"/>
                  </a:cubicBezTo>
                  <a:cubicBezTo>
                    <a:pt x="16600" y="3518"/>
                    <a:pt x="16400" y="3382"/>
                    <a:pt x="16132" y="3160"/>
                  </a:cubicBezTo>
                  <a:cubicBezTo>
                    <a:pt x="14144" y="966"/>
                    <a:pt x="11730" y="0"/>
                    <a:pt x="938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526;p28"/>
            <p:cNvSpPr/>
            <p:nvPr/>
          </p:nvSpPr>
          <p:spPr>
            <a:xfrm>
              <a:off x="4543442" y="1412231"/>
              <a:ext cx="187689" cy="19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2" h="21600" fill="norm" stroke="1" extrusionOk="0">
                  <a:moveTo>
                    <a:pt x="10323" y="2686"/>
                  </a:moveTo>
                  <a:cubicBezTo>
                    <a:pt x="12293" y="2686"/>
                    <a:pt x="14343" y="3365"/>
                    <a:pt x="16101" y="5014"/>
                  </a:cubicBezTo>
                  <a:cubicBezTo>
                    <a:pt x="16207" y="5248"/>
                    <a:pt x="16533" y="5361"/>
                    <a:pt x="16752" y="5361"/>
                  </a:cubicBezTo>
                  <a:cubicBezTo>
                    <a:pt x="18380" y="9525"/>
                    <a:pt x="18054" y="15301"/>
                    <a:pt x="13493" y="18192"/>
                  </a:cubicBezTo>
                  <a:cubicBezTo>
                    <a:pt x="12588" y="18859"/>
                    <a:pt x="11502" y="19195"/>
                    <a:pt x="10378" y="19195"/>
                  </a:cubicBezTo>
                  <a:cubicBezTo>
                    <a:pt x="9757" y="19195"/>
                    <a:pt x="9123" y="19089"/>
                    <a:pt x="8503" y="18885"/>
                  </a:cubicBezTo>
                  <a:cubicBezTo>
                    <a:pt x="6331" y="18305"/>
                    <a:pt x="4271" y="16571"/>
                    <a:pt x="3185" y="14491"/>
                  </a:cubicBezTo>
                  <a:cubicBezTo>
                    <a:pt x="1341" y="10795"/>
                    <a:pt x="1882" y="7211"/>
                    <a:pt x="4596" y="4784"/>
                  </a:cubicBezTo>
                  <a:cubicBezTo>
                    <a:pt x="6074" y="3511"/>
                    <a:pt x="8150" y="2686"/>
                    <a:pt x="10323" y="2686"/>
                  </a:cubicBezTo>
                  <a:close/>
                  <a:moveTo>
                    <a:pt x="10481" y="0"/>
                  </a:moveTo>
                  <a:cubicBezTo>
                    <a:pt x="8298" y="0"/>
                    <a:pt x="6101" y="682"/>
                    <a:pt x="4271" y="1894"/>
                  </a:cubicBezTo>
                  <a:cubicBezTo>
                    <a:pt x="-71" y="4784"/>
                    <a:pt x="-1267" y="10678"/>
                    <a:pt x="1447" y="15765"/>
                  </a:cubicBezTo>
                  <a:cubicBezTo>
                    <a:pt x="1882" y="16458"/>
                    <a:pt x="2424" y="17152"/>
                    <a:pt x="2969" y="17845"/>
                  </a:cubicBezTo>
                  <a:cubicBezTo>
                    <a:pt x="4843" y="20082"/>
                    <a:pt x="7547" y="21600"/>
                    <a:pt x="10402" y="21600"/>
                  </a:cubicBezTo>
                  <a:cubicBezTo>
                    <a:pt x="11677" y="21600"/>
                    <a:pt x="12979" y="21297"/>
                    <a:pt x="14254" y="20618"/>
                  </a:cubicBezTo>
                  <a:cubicBezTo>
                    <a:pt x="16752" y="19232"/>
                    <a:pt x="19137" y="15878"/>
                    <a:pt x="19788" y="12411"/>
                  </a:cubicBezTo>
                  <a:cubicBezTo>
                    <a:pt x="20333" y="9525"/>
                    <a:pt x="19788" y="6747"/>
                    <a:pt x="18160" y="4784"/>
                  </a:cubicBezTo>
                  <a:lnTo>
                    <a:pt x="18054" y="4554"/>
                  </a:lnTo>
                  <a:cubicBezTo>
                    <a:pt x="18160" y="4321"/>
                    <a:pt x="18054" y="3861"/>
                    <a:pt x="17835" y="3627"/>
                  </a:cubicBezTo>
                  <a:cubicBezTo>
                    <a:pt x="17729" y="3514"/>
                    <a:pt x="17619" y="3281"/>
                    <a:pt x="17619" y="3168"/>
                  </a:cubicBezTo>
                  <a:cubicBezTo>
                    <a:pt x="15672" y="967"/>
                    <a:pt x="13085" y="0"/>
                    <a:pt x="1048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527;p28"/>
            <p:cNvSpPr/>
            <p:nvPr/>
          </p:nvSpPr>
          <p:spPr>
            <a:xfrm>
              <a:off x="4615727" y="1453637"/>
              <a:ext cx="77212" cy="4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8013" y="0"/>
                  </a:moveTo>
                  <a:cubicBezTo>
                    <a:pt x="5346" y="0"/>
                    <a:pt x="2801" y="1619"/>
                    <a:pt x="659" y="4485"/>
                  </a:cubicBezTo>
                  <a:cubicBezTo>
                    <a:pt x="-443" y="6023"/>
                    <a:pt x="108" y="8080"/>
                    <a:pt x="388" y="9100"/>
                  </a:cubicBezTo>
                  <a:lnTo>
                    <a:pt x="659" y="9618"/>
                  </a:lnTo>
                  <a:cubicBezTo>
                    <a:pt x="869" y="10379"/>
                    <a:pt x="1516" y="10849"/>
                    <a:pt x="2067" y="10849"/>
                  </a:cubicBezTo>
                  <a:cubicBezTo>
                    <a:pt x="2268" y="10849"/>
                    <a:pt x="2452" y="10784"/>
                    <a:pt x="2600" y="10638"/>
                  </a:cubicBezTo>
                  <a:cubicBezTo>
                    <a:pt x="4174" y="9019"/>
                    <a:pt x="6203" y="8015"/>
                    <a:pt x="8171" y="8015"/>
                  </a:cubicBezTo>
                  <a:cubicBezTo>
                    <a:pt x="9316" y="8015"/>
                    <a:pt x="10444" y="8355"/>
                    <a:pt x="11459" y="9100"/>
                  </a:cubicBezTo>
                  <a:cubicBezTo>
                    <a:pt x="13951" y="11156"/>
                    <a:pt x="15893" y="14233"/>
                    <a:pt x="16723" y="18847"/>
                  </a:cubicBezTo>
                  <a:cubicBezTo>
                    <a:pt x="17152" y="20839"/>
                    <a:pt x="18079" y="21600"/>
                    <a:pt x="18997" y="21600"/>
                  </a:cubicBezTo>
                  <a:cubicBezTo>
                    <a:pt x="19259" y="21600"/>
                    <a:pt x="19522" y="21535"/>
                    <a:pt x="19775" y="21422"/>
                  </a:cubicBezTo>
                  <a:cubicBezTo>
                    <a:pt x="20046" y="21422"/>
                    <a:pt x="20046" y="20904"/>
                    <a:pt x="20326" y="20904"/>
                  </a:cubicBezTo>
                  <a:cubicBezTo>
                    <a:pt x="20877" y="19884"/>
                    <a:pt x="21157" y="18345"/>
                    <a:pt x="20877" y="16289"/>
                  </a:cubicBezTo>
                  <a:cubicBezTo>
                    <a:pt x="19495" y="9100"/>
                    <a:pt x="15613" y="2947"/>
                    <a:pt x="11459" y="907"/>
                  </a:cubicBezTo>
                  <a:cubicBezTo>
                    <a:pt x="10305" y="291"/>
                    <a:pt x="9150" y="0"/>
                    <a:pt x="801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528;p28"/>
            <p:cNvSpPr/>
            <p:nvPr/>
          </p:nvSpPr>
          <p:spPr>
            <a:xfrm>
              <a:off x="4264610" y="1139572"/>
              <a:ext cx="249992" cy="24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1" h="21600" fill="norm" stroke="1" extrusionOk="0">
                  <a:moveTo>
                    <a:pt x="9281" y="972"/>
                  </a:moveTo>
                  <a:lnTo>
                    <a:pt x="9445" y="1058"/>
                  </a:lnTo>
                  <a:cubicBezTo>
                    <a:pt x="14209" y="2116"/>
                    <a:pt x="18480" y="6086"/>
                    <a:pt x="18314" y="11815"/>
                  </a:cubicBezTo>
                  <a:cubicBezTo>
                    <a:pt x="18314" y="16703"/>
                    <a:pt x="13885" y="19757"/>
                    <a:pt x="9562" y="19757"/>
                  </a:cubicBezTo>
                  <a:cubicBezTo>
                    <a:pt x="9440" y="19757"/>
                    <a:pt x="9320" y="19754"/>
                    <a:pt x="9198" y="19749"/>
                  </a:cubicBezTo>
                  <a:cubicBezTo>
                    <a:pt x="-1232" y="19133"/>
                    <a:pt x="-164" y="4321"/>
                    <a:pt x="8706" y="1676"/>
                  </a:cubicBezTo>
                  <a:cubicBezTo>
                    <a:pt x="9035" y="1501"/>
                    <a:pt x="9198" y="1322"/>
                    <a:pt x="9281" y="972"/>
                  </a:cubicBezTo>
                  <a:close/>
                  <a:moveTo>
                    <a:pt x="8623" y="0"/>
                  </a:moveTo>
                  <a:cubicBezTo>
                    <a:pt x="8376" y="0"/>
                    <a:pt x="8296" y="0"/>
                    <a:pt x="8050" y="89"/>
                  </a:cubicBezTo>
                  <a:cubicBezTo>
                    <a:pt x="3039" y="1058"/>
                    <a:pt x="0" y="6614"/>
                    <a:pt x="0" y="11461"/>
                  </a:cubicBezTo>
                  <a:cubicBezTo>
                    <a:pt x="0" y="16929"/>
                    <a:pt x="3942" y="21336"/>
                    <a:pt x="9445" y="21600"/>
                  </a:cubicBezTo>
                  <a:cubicBezTo>
                    <a:pt x="10267" y="21600"/>
                    <a:pt x="11089" y="21600"/>
                    <a:pt x="11908" y="21336"/>
                  </a:cubicBezTo>
                  <a:cubicBezTo>
                    <a:pt x="15850" y="20631"/>
                    <a:pt x="19546" y="17547"/>
                    <a:pt x="20122" y="12697"/>
                  </a:cubicBezTo>
                  <a:cubicBezTo>
                    <a:pt x="20368" y="9259"/>
                    <a:pt x="19053" y="5468"/>
                    <a:pt x="16589" y="2998"/>
                  </a:cubicBezTo>
                  <a:cubicBezTo>
                    <a:pt x="14862" y="1219"/>
                    <a:pt x="12845" y="251"/>
                    <a:pt x="10780" y="251"/>
                  </a:cubicBezTo>
                  <a:cubicBezTo>
                    <a:pt x="10391" y="251"/>
                    <a:pt x="10000" y="284"/>
                    <a:pt x="9608" y="354"/>
                  </a:cubicBezTo>
                  <a:cubicBezTo>
                    <a:pt x="9528" y="354"/>
                    <a:pt x="9445" y="354"/>
                    <a:pt x="9445" y="443"/>
                  </a:cubicBezTo>
                  <a:cubicBezTo>
                    <a:pt x="9198" y="89"/>
                    <a:pt x="8869" y="0"/>
                    <a:pt x="862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529;p28"/>
            <p:cNvSpPr/>
            <p:nvPr/>
          </p:nvSpPr>
          <p:spPr>
            <a:xfrm>
              <a:off x="4327157" y="1188280"/>
              <a:ext cx="83686" cy="7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600" fill="norm" stroke="1" extrusionOk="0">
                  <a:moveTo>
                    <a:pt x="16167" y="0"/>
                  </a:moveTo>
                  <a:cubicBezTo>
                    <a:pt x="12133" y="0"/>
                    <a:pt x="8138" y="1850"/>
                    <a:pt x="4930" y="5251"/>
                  </a:cubicBezTo>
                  <a:cubicBezTo>
                    <a:pt x="1412" y="8912"/>
                    <a:pt x="-597" y="14403"/>
                    <a:pt x="157" y="20203"/>
                  </a:cubicBezTo>
                  <a:cubicBezTo>
                    <a:pt x="157" y="20502"/>
                    <a:pt x="404" y="20810"/>
                    <a:pt x="404" y="21118"/>
                  </a:cubicBezTo>
                  <a:cubicBezTo>
                    <a:pt x="753" y="21427"/>
                    <a:pt x="1158" y="21600"/>
                    <a:pt x="1563" y="21600"/>
                  </a:cubicBezTo>
                  <a:cubicBezTo>
                    <a:pt x="2333" y="21600"/>
                    <a:pt x="3096" y="20983"/>
                    <a:pt x="3421" y="19586"/>
                  </a:cubicBezTo>
                  <a:cubicBezTo>
                    <a:pt x="3874" y="11975"/>
                    <a:pt x="9314" y="4605"/>
                    <a:pt x="15659" y="4605"/>
                  </a:cubicBezTo>
                  <a:cubicBezTo>
                    <a:pt x="16429" y="4605"/>
                    <a:pt x="17215" y="4711"/>
                    <a:pt x="18009" y="4942"/>
                  </a:cubicBezTo>
                  <a:cubicBezTo>
                    <a:pt x="18128" y="4962"/>
                    <a:pt x="18239" y="4971"/>
                    <a:pt x="18351" y="4971"/>
                  </a:cubicBezTo>
                  <a:cubicBezTo>
                    <a:pt x="20137" y="4971"/>
                    <a:pt x="21003" y="2717"/>
                    <a:pt x="20527" y="1281"/>
                  </a:cubicBezTo>
                  <a:cubicBezTo>
                    <a:pt x="20527" y="983"/>
                    <a:pt x="20272" y="366"/>
                    <a:pt x="19272" y="366"/>
                  </a:cubicBezTo>
                  <a:cubicBezTo>
                    <a:pt x="18239" y="116"/>
                    <a:pt x="17207" y="0"/>
                    <a:pt x="1616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530;p28"/>
            <p:cNvSpPr/>
            <p:nvPr/>
          </p:nvSpPr>
          <p:spPr>
            <a:xfrm>
              <a:off x="4285864" y="1150799"/>
              <a:ext cx="206078" cy="21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28" h="21600" fill="norm" stroke="1" extrusionOk="0">
                  <a:moveTo>
                    <a:pt x="9428" y="3524"/>
                  </a:moveTo>
                  <a:cubicBezTo>
                    <a:pt x="9788" y="3524"/>
                    <a:pt x="10144" y="3566"/>
                    <a:pt x="10501" y="3649"/>
                  </a:cubicBezTo>
                  <a:cubicBezTo>
                    <a:pt x="10858" y="3851"/>
                    <a:pt x="10948" y="4056"/>
                    <a:pt x="11127" y="4360"/>
                  </a:cubicBezTo>
                  <a:cubicBezTo>
                    <a:pt x="11211" y="4833"/>
                    <a:pt x="10824" y="5483"/>
                    <a:pt x="10334" y="5483"/>
                  </a:cubicBezTo>
                  <a:cubicBezTo>
                    <a:pt x="10300" y="5483"/>
                    <a:pt x="10266" y="5480"/>
                    <a:pt x="10232" y="5474"/>
                  </a:cubicBezTo>
                  <a:cubicBezTo>
                    <a:pt x="9966" y="5413"/>
                    <a:pt x="9706" y="5384"/>
                    <a:pt x="9445" y="5384"/>
                  </a:cubicBezTo>
                  <a:cubicBezTo>
                    <a:pt x="7074" y="5384"/>
                    <a:pt x="5025" y="7788"/>
                    <a:pt x="4943" y="10441"/>
                  </a:cubicBezTo>
                  <a:cubicBezTo>
                    <a:pt x="4943" y="10864"/>
                    <a:pt x="4594" y="11043"/>
                    <a:pt x="4292" y="11043"/>
                  </a:cubicBezTo>
                  <a:cubicBezTo>
                    <a:pt x="4161" y="11043"/>
                    <a:pt x="4037" y="11008"/>
                    <a:pt x="3958" y="10947"/>
                  </a:cubicBezTo>
                  <a:cubicBezTo>
                    <a:pt x="3777" y="10746"/>
                    <a:pt x="3689" y="10643"/>
                    <a:pt x="3689" y="10441"/>
                  </a:cubicBezTo>
                  <a:cubicBezTo>
                    <a:pt x="3287" y="6533"/>
                    <a:pt x="6338" y="3524"/>
                    <a:pt x="9428" y="3524"/>
                  </a:cubicBezTo>
                  <a:close/>
                  <a:moveTo>
                    <a:pt x="8260" y="0"/>
                  </a:moveTo>
                  <a:cubicBezTo>
                    <a:pt x="8169" y="403"/>
                    <a:pt x="7991" y="608"/>
                    <a:pt x="7631" y="810"/>
                  </a:cubicBezTo>
                  <a:cubicBezTo>
                    <a:pt x="-2048" y="3851"/>
                    <a:pt x="-3214" y="20982"/>
                    <a:pt x="8169" y="21590"/>
                  </a:cubicBezTo>
                  <a:cubicBezTo>
                    <a:pt x="8302" y="21597"/>
                    <a:pt x="8432" y="21600"/>
                    <a:pt x="8565" y="21600"/>
                  </a:cubicBezTo>
                  <a:cubicBezTo>
                    <a:pt x="13278" y="21600"/>
                    <a:pt x="18032" y="18089"/>
                    <a:pt x="18117" y="12468"/>
                  </a:cubicBezTo>
                  <a:cubicBezTo>
                    <a:pt x="18386" y="5880"/>
                    <a:pt x="13815" y="1316"/>
                    <a:pt x="8438" y="99"/>
                  </a:cubicBezTo>
                  <a:cubicBezTo>
                    <a:pt x="8260" y="99"/>
                    <a:pt x="8260" y="0"/>
                    <a:pt x="826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531;p28"/>
            <p:cNvSpPr/>
            <p:nvPr/>
          </p:nvSpPr>
          <p:spPr>
            <a:xfrm>
              <a:off x="4518117" y="2308227"/>
              <a:ext cx="109854" cy="114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2" h="21600" fill="norm" stroke="1" extrusionOk="0">
                  <a:moveTo>
                    <a:pt x="9396" y="4224"/>
                  </a:moveTo>
                  <a:cubicBezTo>
                    <a:pt x="14501" y="4224"/>
                    <a:pt x="17291" y="12976"/>
                    <a:pt x="12784" y="15995"/>
                  </a:cubicBezTo>
                  <a:cubicBezTo>
                    <a:pt x="12583" y="16141"/>
                    <a:pt x="12370" y="16202"/>
                    <a:pt x="12163" y="16202"/>
                  </a:cubicBezTo>
                  <a:cubicBezTo>
                    <a:pt x="11269" y="16202"/>
                    <a:pt x="10475" y="15045"/>
                    <a:pt x="11190" y="14260"/>
                  </a:cubicBezTo>
                  <a:cubicBezTo>
                    <a:pt x="12605" y="13104"/>
                    <a:pt x="12963" y="11369"/>
                    <a:pt x="12605" y="9440"/>
                  </a:cubicBezTo>
                  <a:cubicBezTo>
                    <a:pt x="12074" y="7516"/>
                    <a:pt x="10838" y="6165"/>
                    <a:pt x="9066" y="5782"/>
                  </a:cubicBezTo>
                  <a:cubicBezTo>
                    <a:pt x="8182" y="5782"/>
                    <a:pt x="8182" y="4236"/>
                    <a:pt x="9066" y="4236"/>
                  </a:cubicBezTo>
                  <a:cubicBezTo>
                    <a:pt x="9178" y="4230"/>
                    <a:pt x="9284" y="4224"/>
                    <a:pt x="9396" y="4224"/>
                  </a:cubicBezTo>
                  <a:close/>
                  <a:moveTo>
                    <a:pt x="9245" y="0"/>
                  </a:moveTo>
                  <a:cubicBezTo>
                    <a:pt x="9245" y="383"/>
                    <a:pt x="9066" y="383"/>
                    <a:pt x="9066" y="383"/>
                  </a:cubicBezTo>
                  <a:cubicBezTo>
                    <a:pt x="3396" y="1345"/>
                    <a:pt x="-1027" y="7127"/>
                    <a:pt x="209" y="13104"/>
                  </a:cubicBezTo>
                  <a:cubicBezTo>
                    <a:pt x="992" y="18021"/>
                    <a:pt x="5336" y="21600"/>
                    <a:pt x="9865" y="21600"/>
                  </a:cubicBezTo>
                  <a:cubicBezTo>
                    <a:pt x="10480" y="21600"/>
                    <a:pt x="11107" y="21533"/>
                    <a:pt x="11722" y="21393"/>
                  </a:cubicBezTo>
                  <a:cubicBezTo>
                    <a:pt x="17213" y="20042"/>
                    <a:pt x="20573" y="12909"/>
                    <a:pt x="18448" y="7127"/>
                  </a:cubicBezTo>
                  <a:cubicBezTo>
                    <a:pt x="17034" y="2501"/>
                    <a:pt x="12963" y="578"/>
                    <a:pt x="924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532;p28"/>
            <p:cNvSpPr/>
            <p:nvPr/>
          </p:nvSpPr>
          <p:spPr>
            <a:xfrm>
              <a:off x="4501037" y="2290146"/>
              <a:ext cx="144444" cy="148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9707" y="3520"/>
                  </a:moveTo>
                  <a:cubicBezTo>
                    <a:pt x="10723" y="3520"/>
                    <a:pt x="11593" y="3665"/>
                    <a:pt x="12316" y="3815"/>
                  </a:cubicBezTo>
                  <a:cubicBezTo>
                    <a:pt x="14638" y="4554"/>
                    <a:pt x="16524" y="6187"/>
                    <a:pt x="17394" y="8411"/>
                  </a:cubicBezTo>
                  <a:cubicBezTo>
                    <a:pt x="17682" y="9595"/>
                    <a:pt x="17970" y="10634"/>
                    <a:pt x="17682" y="11818"/>
                  </a:cubicBezTo>
                  <a:cubicBezTo>
                    <a:pt x="17682" y="12412"/>
                    <a:pt x="17536" y="12857"/>
                    <a:pt x="17394" y="13447"/>
                  </a:cubicBezTo>
                  <a:cubicBezTo>
                    <a:pt x="17247" y="14041"/>
                    <a:pt x="16959" y="14636"/>
                    <a:pt x="16666" y="15080"/>
                  </a:cubicBezTo>
                  <a:cubicBezTo>
                    <a:pt x="15507" y="17154"/>
                    <a:pt x="13768" y="18637"/>
                    <a:pt x="11740" y="19082"/>
                  </a:cubicBezTo>
                  <a:cubicBezTo>
                    <a:pt x="11433" y="19133"/>
                    <a:pt x="11117" y="19157"/>
                    <a:pt x="10792" y="19157"/>
                  </a:cubicBezTo>
                  <a:cubicBezTo>
                    <a:pt x="9249" y="19157"/>
                    <a:pt x="7496" y="18605"/>
                    <a:pt x="5939" y="17748"/>
                  </a:cubicBezTo>
                  <a:cubicBezTo>
                    <a:pt x="4199" y="16564"/>
                    <a:pt x="3036" y="14781"/>
                    <a:pt x="2748" y="12857"/>
                  </a:cubicBezTo>
                  <a:cubicBezTo>
                    <a:pt x="2313" y="10929"/>
                    <a:pt x="2748" y="8855"/>
                    <a:pt x="4053" y="7222"/>
                  </a:cubicBezTo>
                  <a:cubicBezTo>
                    <a:pt x="5211" y="5148"/>
                    <a:pt x="7390" y="3815"/>
                    <a:pt x="9565" y="3520"/>
                  </a:cubicBezTo>
                  <a:close/>
                  <a:moveTo>
                    <a:pt x="9743" y="0"/>
                  </a:moveTo>
                  <a:cubicBezTo>
                    <a:pt x="8329" y="0"/>
                    <a:pt x="6955" y="332"/>
                    <a:pt x="5792" y="997"/>
                  </a:cubicBezTo>
                  <a:cubicBezTo>
                    <a:pt x="5504" y="1147"/>
                    <a:pt x="5069" y="1591"/>
                    <a:pt x="5069" y="1886"/>
                  </a:cubicBezTo>
                  <a:cubicBezTo>
                    <a:pt x="5069" y="2331"/>
                    <a:pt x="5069" y="2481"/>
                    <a:pt x="5211" y="2925"/>
                  </a:cubicBezTo>
                  <a:cubicBezTo>
                    <a:pt x="1590" y="4854"/>
                    <a:pt x="-585" y="9150"/>
                    <a:pt x="138" y="13302"/>
                  </a:cubicBezTo>
                  <a:cubicBezTo>
                    <a:pt x="573" y="15820"/>
                    <a:pt x="2167" y="18193"/>
                    <a:pt x="4488" y="19676"/>
                  </a:cubicBezTo>
                  <a:cubicBezTo>
                    <a:pt x="6374" y="21010"/>
                    <a:pt x="8549" y="21600"/>
                    <a:pt x="10435" y="21600"/>
                  </a:cubicBezTo>
                  <a:cubicBezTo>
                    <a:pt x="11305" y="21600"/>
                    <a:pt x="11740" y="21600"/>
                    <a:pt x="12463" y="21455"/>
                  </a:cubicBezTo>
                  <a:cubicBezTo>
                    <a:pt x="15219" y="20860"/>
                    <a:pt x="17536" y="19082"/>
                    <a:pt x="18987" y="16414"/>
                  </a:cubicBezTo>
                  <a:cubicBezTo>
                    <a:pt x="20438" y="13746"/>
                    <a:pt x="21015" y="10779"/>
                    <a:pt x="20145" y="7816"/>
                  </a:cubicBezTo>
                  <a:cubicBezTo>
                    <a:pt x="19275" y="4999"/>
                    <a:pt x="17101" y="2481"/>
                    <a:pt x="13914" y="997"/>
                  </a:cubicBezTo>
                  <a:cubicBezTo>
                    <a:pt x="12609" y="332"/>
                    <a:pt x="11158" y="0"/>
                    <a:pt x="974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533;p28"/>
            <p:cNvSpPr/>
            <p:nvPr/>
          </p:nvSpPr>
          <p:spPr>
            <a:xfrm>
              <a:off x="4565195" y="2327562"/>
              <a:ext cx="40790" cy="6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1600" fill="norm" stroke="1" extrusionOk="0">
                  <a:moveTo>
                    <a:pt x="1023" y="0"/>
                  </a:moveTo>
                  <a:lnTo>
                    <a:pt x="503" y="328"/>
                  </a:lnTo>
                  <a:lnTo>
                    <a:pt x="0" y="974"/>
                  </a:lnTo>
                  <a:lnTo>
                    <a:pt x="0" y="1631"/>
                  </a:lnTo>
                  <a:cubicBezTo>
                    <a:pt x="0" y="2605"/>
                    <a:pt x="503" y="3579"/>
                    <a:pt x="2566" y="3579"/>
                  </a:cubicBezTo>
                  <a:cubicBezTo>
                    <a:pt x="6675" y="4226"/>
                    <a:pt x="10800" y="6174"/>
                    <a:pt x="11823" y="9426"/>
                  </a:cubicBezTo>
                  <a:cubicBezTo>
                    <a:pt x="12846" y="10072"/>
                    <a:pt x="12846" y="11046"/>
                    <a:pt x="12846" y="11374"/>
                  </a:cubicBezTo>
                  <a:cubicBezTo>
                    <a:pt x="12846" y="13323"/>
                    <a:pt x="11303" y="15590"/>
                    <a:pt x="8737" y="17221"/>
                  </a:cubicBezTo>
                  <a:cubicBezTo>
                    <a:pt x="7714" y="17867"/>
                    <a:pt x="7714" y="19169"/>
                    <a:pt x="8218" y="19815"/>
                  </a:cubicBezTo>
                  <a:cubicBezTo>
                    <a:pt x="8737" y="20790"/>
                    <a:pt x="10280" y="21118"/>
                    <a:pt x="11303" y="21118"/>
                  </a:cubicBezTo>
                  <a:cubicBezTo>
                    <a:pt x="12083" y="21436"/>
                    <a:pt x="12586" y="21600"/>
                    <a:pt x="12976" y="21600"/>
                  </a:cubicBezTo>
                  <a:cubicBezTo>
                    <a:pt x="13366" y="21600"/>
                    <a:pt x="13626" y="21436"/>
                    <a:pt x="13886" y="21118"/>
                  </a:cubicBezTo>
                  <a:cubicBezTo>
                    <a:pt x="21080" y="18195"/>
                    <a:pt x="21600" y="12995"/>
                    <a:pt x="19537" y="9097"/>
                  </a:cubicBezTo>
                  <a:cubicBezTo>
                    <a:pt x="17995" y="4554"/>
                    <a:pt x="11303" y="0"/>
                    <a:pt x="308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534;p28"/>
            <p:cNvSpPr/>
            <p:nvPr/>
          </p:nvSpPr>
          <p:spPr>
            <a:xfrm>
              <a:off x="3094925" y="1474999"/>
              <a:ext cx="1234561" cy="190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4383" y="7337"/>
                  </a:moveTo>
                  <a:cubicBezTo>
                    <a:pt x="4418" y="7545"/>
                    <a:pt x="4418" y="7753"/>
                    <a:pt x="4435" y="7950"/>
                  </a:cubicBezTo>
                  <a:cubicBezTo>
                    <a:pt x="4366" y="8100"/>
                    <a:pt x="4087" y="8273"/>
                    <a:pt x="3931" y="8377"/>
                  </a:cubicBezTo>
                  <a:cubicBezTo>
                    <a:pt x="3653" y="8574"/>
                    <a:pt x="3305" y="8748"/>
                    <a:pt x="2974" y="8921"/>
                  </a:cubicBezTo>
                  <a:cubicBezTo>
                    <a:pt x="2279" y="9302"/>
                    <a:pt x="1618" y="9672"/>
                    <a:pt x="939" y="10065"/>
                  </a:cubicBezTo>
                  <a:cubicBezTo>
                    <a:pt x="908" y="10037"/>
                    <a:pt x="863" y="10022"/>
                    <a:pt x="822" y="10022"/>
                  </a:cubicBezTo>
                  <a:cubicBezTo>
                    <a:pt x="795" y="10022"/>
                    <a:pt x="768" y="10028"/>
                    <a:pt x="748" y="10042"/>
                  </a:cubicBezTo>
                  <a:cubicBezTo>
                    <a:pt x="626" y="9949"/>
                    <a:pt x="539" y="9857"/>
                    <a:pt x="435" y="9776"/>
                  </a:cubicBezTo>
                  <a:cubicBezTo>
                    <a:pt x="504" y="9672"/>
                    <a:pt x="574" y="9591"/>
                    <a:pt x="626" y="9487"/>
                  </a:cubicBezTo>
                  <a:cubicBezTo>
                    <a:pt x="714" y="9372"/>
                    <a:pt x="835" y="9268"/>
                    <a:pt x="905" y="9164"/>
                  </a:cubicBezTo>
                  <a:cubicBezTo>
                    <a:pt x="1183" y="8898"/>
                    <a:pt x="1479" y="8644"/>
                    <a:pt x="1826" y="8412"/>
                  </a:cubicBezTo>
                  <a:cubicBezTo>
                    <a:pt x="2331" y="8054"/>
                    <a:pt x="3340" y="7430"/>
                    <a:pt x="4122" y="7395"/>
                  </a:cubicBezTo>
                  <a:lnTo>
                    <a:pt x="4383" y="7337"/>
                  </a:lnTo>
                  <a:close/>
                  <a:moveTo>
                    <a:pt x="20315" y="714"/>
                  </a:moveTo>
                  <a:cubicBezTo>
                    <a:pt x="18610" y="3373"/>
                    <a:pt x="16088" y="5673"/>
                    <a:pt x="13671" y="8054"/>
                  </a:cubicBezTo>
                  <a:cubicBezTo>
                    <a:pt x="13584" y="8146"/>
                    <a:pt x="13671" y="8227"/>
                    <a:pt x="13810" y="8239"/>
                  </a:cubicBezTo>
                  <a:cubicBezTo>
                    <a:pt x="13705" y="8297"/>
                    <a:pt x="13653" y="8435"/>
                    <a:pt x="13827" y="8493"/>
                  </a:cubicBezTo>
                  <a:cubicBezTo>
                    <a:pt x="17497" y="9730"/>
                    <a:pt x="20002" y="12377"/>
                    <a:pt x="19724" y="15151"/>
                  </a:cubicBezTo>
                  <a:cubicBezTo>
                    <a:pt x="19463" y="17867"/>
                    <a:pt x="16436" y="20375"/>
                    <a:pt x="12436" y="21104"/>
                  </a:cubicBezTo>
                  <a:cubicBezTo>
                    <a:pt x="11642" y="21251"/>
                    <a:pt x="10820" y="21322"/>
                    <a:pt x="9997" y="21322"/>
                  </a:cubicBezTo>
                  <a:cubicBezTo>
                    <a:pt x="6748" y="21322"/>
                    <a:pt x="3474" y="20220"/>
                    <a:pt x="1739" y="18376"/>
                  </a:cubicBezTo>
                  <a:cubicBezTo>
                    <a:pt x="-487" y="16006"/>
                    <a:pt x="174" y="12851"/>
                    <a:pt x="2870" y="10793"/>
                  </a:cubicBezTo>
                  <a:cubicBezTo>
                    <a:pt x="2952" y="10730"/>
                    <a:pt x="2874" y="10660"/>
                    <a:pt x="2786" y="10660"/>
                  </a:cubicBezTo>
                  <a:cubicBezTo>
                    <a:pt x="2762" y="10660"/>
                    <a:pt x="2736" y="10665"/>
                    <a:pt x="2713" y="10678"/>
                  </a:cubicBezTo>
                  <a:cubicBezTo>
                    <a:pt x="2540" y="10539"/>
                    <a:pt x="2296" y="10447"/>
                    <a:pt x="2087" y="10342"/>
                  </a:cubicBezTo>
                  <a:cubicBezTo>
                    <a:pt x="1861" y="10238"/>
                    <a:pt x="1635" y="10111"/>
                    <a:pt x="1392" y="10007"/>
                  </a:cubicBezTo>
                  <a:cubicBezTo>
                    <a:pt x="2331" y="9533"/>
                    <a:pt x="3288" y="9060"/>
                    <a:pt x="4122" y="8516"/>
                  </a:cubicBezTo>
                  <a:cubicBezTo>
                    <a:pt x="4279" y="8435"/>
                    <a:pt x="4418" y="8343"/>
                    <a:pt x="4522" y="8250"/>
                  </a:cubicBezTo>
                  <a:cubicBezTo>
                    <a:pt x="4713" y="8366"/>
                    <a:pt x="4957" y="8458"/>
                    <a:pt x="5166" y="8562"/>
                  </a:cubicBezTo>
                  <a:lnTo>
                    <a:pt x="6018" y="8956"/>
                  </a:lnTo>
                  <a:cubicBezTo>
                    <a:pt x="6004" y="8993"/>
                    <a:pt x="6047" y="9046"/>
                    <a:pt x="6111" y="9046"/>
                  </a:cubicBezTo>
                  <a:cubicBezTo>
                    <a:pt x="6125" y="9046"/>
                    <a:pt x="6141" y="9043"/>
                    <a:pt x="6157" y="9037"/>
                  </a:cubicBezTo>
                  <a:cubicBezTo>
                    <a:pt x="6905" y="8852"/>
                    <a:pt x="7670" y="8678"/>
                    <a:pt x="8453" y="8551"/>
                  </a:cubicBezTo>
                  <a:cubicBezTo>
                    <a:pt x="9079" y="8447"/>
                    <a:pt x="9740" y="8401"/>
                    <a:pt x="10297" y="8158"/>
                  </a:cubicBezTo>
                  <a:cubicBezTo>
                    <a:pt x="11549" y="7615"/>
                    <a:pt x="12505" y="6528"/>
                    <a:pt x="13480" y="5777"/>
                  </a:cubicBezTo>
                  <a:cubicBezTo>
                    <a:pt x="15706" y="4055"/>
                    <a:pt x="17984" y="2379"/>
                    <a:pt x="20315" y="714"/>
                  </a:cubicBezTo>
                  <a:close/>
                  <a:moveTo>
                    <a:pt x="20871" y="0"/>
                  </a:moveTo>
                  <a:cubicBezTo>
                    <a:pt x="20827" y="0"/>
                    <a:pt x="20783" y="10"/>
                    <a:pt x="20749" y="32"/>
                  </a:cubicBezTo>
                  <a:cubicBezTo>
                    <a:pt x="18332" y="1731"/>
                    <a:pt x="15984" y="3442"/>
                    <a:pt x="13671" y="5199"/>
                  </a:cubicBezTo>
                  <a:cubicBezTo>
                    <a:pt x="12627" y="6008"/>
                    <a:pt x="11653" y="6968"/>
                    <a:pt x="10488" y="7696"/>
                  </a:cubicBezTo>
                  <a:cubicBezTo>
                    <a:pt x="9444" y="8343"/>
                    <a:pt x="7618" y="8458"/>
                    <a:pt x="6262" y="8852"/>
                  </a:cubicBezTo>
                  <a:cubicBezTo>
                    <a:pt x="6262" y="8817"/>
                    <a:pt x="6244" y="8794"/>
                    <a:pt x="6192" y="8759"/>
                  </a:cubicBezTo>
                  <a:cubicBezTo>
                    <a:pt x="5914" y="8632"/>
                    <a:pt x="5618" y="8516"/>
                    <a:pt x="5322" y="8389"/>
                  </a:cubicBezTo>
                  <a:cubicBezTo>
                    <a:pt x="5131" y="8285"/>
                    <a:pt x="4922" y="8181"/>
                    <a:pt x="4679" y="8112"/>
                  </a:cubicBezTo>
                  <a:cubicBezTo>
                    <a:pt x="5009" y="7800"/>
                    <a:pt x="5148" y="7430"/>
                    <a:pt x="4887" y="7025"/>
                  </a:cubicBezTo>
                  <a:cubicBezTo>
                    <a:pt x="4875" y="7000"/>
                    <a:pt x="4835" y="6981"/>
                    <a:pt x="4795" y="6981"/>
                  </a:cubicBezTo>
                  <a:cubicBezTo>
                    <a:pt x="4779" y="6981"/>
                    <a:pt x="4763" y="6984"/>
                    <a:pt x="4749" y="6991"/>
                  </a:cubicBezTo>
                  <a:cubicBezTo>
                    <a:pt x="3044" y="7337"/>
                    <a:pt x="1583" y="8031"/>
                    <a:pt x="626" y="9013"/>
                  </a:cubicBezTo>
                  <a:cubicBezTo>
                    <a:pt x="400" y="9256"/>
                    <a:pt x="-139" y="9741"/>
                    <a:pt x="104" y="10077"/>
                  </a:cubicBezTo>
                  <a:cubicBezTo>
                    <a:pt x="191" y="10227"/>
                    <a:pt x="365" y="10285"/>
                    <a:pt x="539" y="10285"/>
                  </a:cubicBezTo>
                  <a:cubicBezTo>
                    <a:pt x="539" y="10296"/>
                    <a:pt x="522" y="10296"/>
                    <a:pt x="522" y="10296"/>
                  </a:cubicBezTo>
                  <a:cubicBezTo>
                    <a:pt x="467" y="10333"/>
                    <a:pt x="531" y="10391"/>
                    <a:pt x="587" y="10391"/>
                  </a:cubicBezTo>
                  <a:cubicBezTo>
                    <a:pt x="602" y="10391"/>
                    <a:pt x="615" y="10387"/>
                    <a:pt x="626" y="10377"/>
                  </a:cubicBezTo>
                  <a:cubicBezTo>
                    <a:pt x="835" y="10296"/>
                    <a:pt x="1027" y="10192"/>
                    <a:pt x="1218" y="10088"/>
                  </a:cubicBezTo>
                  <a:cubicBezTo>
                    <a:pt x="1444" y="10238"/>
                    <a:pt x="1705" y="10354"/>
                    <a:pt x="1931" y="10481"/>
                  </a:cubicBezTo>
                  <a:cubicBezTo>
                    <a:pt x="2139" y="10597"/>
                    <a:pt x="2331" y="10713"/>
                    <a:pt x="2540" y="10805"/>
                  </a:cubicBezTo>
                  <a:cubicBezTo>
                    <a:pt x="348" y="12342"/>
                    <a:pt x="-452" y="14561"/>
                    <a:pt x="243" y="16630"/>
                  </a:cubicBezTo>
                  <a:cubicBezTo>
                    <a:pt x="974" y="18815"/>
                    <a:pt x="3496" y="20525"/>
                    <a:pt x="6679" y="21242"/>
                  </a:cubicBezTo>
                  <a:cubicBezTo>
                    <a:pt x="7740" y="21486"/>
                    <a:pt x="8813" y="21600"/>
                    <a:pt x="9865" y="21600"/>
                  </a:cubicBezTo>
                  <a:cubicBezTo>
                    <a:pt x="15491" y="21600"/>
                    <a:pt x="20550" y="18351"/>
                    <a:pt x="20228" y="14388"/>
                  </a:cubicBezTo>
                  <a:cubicBezTo>
                    <a:pt x="19984" y="11787"/>
                    <a:pt x="17549" y="9418"/>
                    <a:pt x="14071" y="8239"/>
                  </a:cubicBezTo>
                  <a:cubicBezTo>
                    <a:pt x="14018" y="8227"/>
                    <a:pt x="14001" y="8227"/>
                    <a:pt x="13984" y="8227"/>
                  </a:cubicBezTo>
                  <a:cubicBezTo>
                    <a:pt x="14001" y="8216"/>
                    <a:pt x="14018" y="8216"/>
                    <a:pt x="14018" y="8204"/>
                  </a:cubicBezTo>
                  <a:cubicBezTo>
                    <a:pt x="16784" y="5719"/>
                    <a:pt x="19410" y="3072"/>
                    <a:pt x="21062" y="171"/>
                  </a:cubicBezTo>
                  <a:cubicBezTo>
                    <a:pt x="21113" y="70"/>
                    <a:pt x="20989" y="0"/>
                    <a:pt x="20871" y="0"/>
                  </a:cubicBezTo>
                  <a:close/>
                </a:path>
              </a:pathLst>
            </a:custGeom>
            <a:solidFill>
              <a:srgbClr val="555555"/>
            </a:solidFill>
            <a:ln w="47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535;p28"/>
            <p:cNvSpPr/>
            <p:nvPr/>
          </p:nvSpPr>
          <p:spPr>
            <a:xfrm>
              <a:off x="3120447" y="1537960"/>
              <a:ext cx="1166599" cy="18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600" fill="norm" stroke="1" extrusionOk="0">
                  <a:moveTo>
                    <a:pt x="13386" y="6066"/>
                  </a:moveTo>
                  <a:cubicBezTo>
                    <a:pt x="13465" y="6066"/>
                    <a:pt x="13537" y="6126"/>
                    <a:pt x="13484" y="6179"/>
                  </a:cubicBezTo>
                  <a:cubicBezTo>
                    <a:pt x="13069" y="6664"/>
                    <a:pt x="12472" y="7100"/>
                    <a:pt x="11984" y="7560"/>
                  </a:cubicBezTo>
                  <a:cubicBezTo>
                    <a:pt x="11968" y="7574"/>
                    <a:pt x="11944" y="7580"/>
                    <a:pt x="11918" y="7580"/>
                  </a:cubicBezTo>
                  <a:cubicBezTo>
                    <a:pt x="11856" y="7580"/>
                    <a:pt x="11788" y="7543"/>
                    <a:pt x="11839" y="7499"/>
                  </a:cubicBezTo>
                  <a:cubicBezTo>
                    <a:pt x="12309" y="7027"/>
                    <a:pt x="12761" y="6530"/>
                    <a:pt x="13303" y="6094"/>
                  </a:cubicBezTo>
                  <a:cubicBezTo>
                    <a:pt x="13328" y="6074"/>
                    <a:pt x="13357" y="6066"/>
                    <a:pt x="13386" y="6066"/>
                  </a:cubicBezTo>
                  <a:close/>
                  <a:moveTo>
                    <a:pt x="12499" y="6343"/>
                  </a:moveTo>
                  <a:cubicBezTo>
                    <a:pt x="12574" y="6343"/>
                    <a:pt x="12655" y="6397"/>
                    <a:pt x="12616" y="6457"/>
                  </a:cubicBezTo>
                  <a:cubicBezTo>
                    <a:pt x="12200" y="6942"/>
                    <a:pt x="11767" y="7427"/>
                    <a:pt x="11333" y="7911"/>
                  </a:cubicBezTo>
                  <a:cubicBezTo>
                    <a:pt x="11323" y="7922"/>
                    <a:pt x="11307" y="7926"/>
                    <a:pt x="11290" y="7926"/>
                  </a:cubicBezTo>
                  <a:cubicBezTo>
                    <a:pt x="11247" y="7926"/>
                    <a:pt x="11199" y="7898"/>
                    <a:pt x="11224" y="7863"/>
                  </a:cubicBezTo>
                  <a:cubicBezTo>
                    <a:pt x="11640" y="7366"/>
                    <a:pt x="12020" y="6857"/>
                    <a:pt x="12417" y="6373"/>
                  </a:cubicBezTo>
                  <a:cubicBezTo>
                    <a:pt x="12438" y="6352"/>
                    <a:pt x="12468" y="6343"/>
                    <a:pt x="12499" y="6343"/>
                  </a:cubicBezTo>
                  <a:close/>
                  <a:moveTo>
                    <a:pt x="18217" y="13421"/>
                  </a:moveTo>
                  <a:cubicBezTo>
                    <a:pt x="18323" y="13421"/>
                    <a:pt x="18427" y="13466"/>
                    <a:pt x="18419" y="13557"/>
                  </a:cubicBezTo>
                  <a:cubicBezTo>
                    <a:pt x="18238" y="16477"/>
                    <a:pt x="17262" y="20487"/>
                    <a:pt x="11893" y="20863"/>
                  </a:cubicBezTo>
                  <a:cubicBezTo>
                    <a:pt x="11568" y="20883"/>
                    <a:pt x="11243" y="20893"/>
                    <a:pt x="10917" y="20893"/>
                  </a:cubicBezTo>
                  <a:cubicBezTo>
                    <a:pt x="6508" y="20893"/>
                    <a:pt x="2226" y="19079"/>
                    <a:pt x="1283" y="16089"/>
                  </a:cubicBezTo>
                  <a:cubicBezTo>
                    <a:pt x="1283" y="16036"/>
                    <a:pt x="1332" y="16002"/>
                    <a:pt x="1386" y="16002"/>
                  </a:cubicBezTo>
                  <a:cubicBezTo>
                    <a:pt x="1406" y="16002"/>
                    <a:pt x="1426" y="16007"/>
                    <a:pt x="1446" y="16016"/>
                  </a:cubicBezTo>
                  <a:lnTo>
                    <a:pt x="1518" y="16016"/>
                  </a:lnTo>
                  <a:cubicBezTo>
                    <a:pt x="1428" y="15968"/>
                    <a:pt x="1428" y="15859"/>
                    <a:pt x="1554" y="15823"/>
                  </a:cubicBezTo>
                  <a:cubicBezTo>
                    <a:pt x="6688" y="14648"/>
                    <a:pt x="12291" y="13787"/>
                    <a:pt x="17696" y="13521"/>
                  </a:cubicBezTo>
                  <a:cubicBezTo>
                    <a:pt x="17822" y="13521"/>
                    <a:pt x="17894" y="13606"/>
                    <a:pt x="17894" y="13678"/>
                  </a:cubicBezTo>
                  <a:lnTo>
                    <a:pt x="17985" y="13678"/>
                  </a:lnTo>
                  <a:cubicBezTo>
                    <a:pt x="18003" y="13630"/>
                    <a:pt x="18003" y="13606"/>
                    <a:pt x="18003" y="13557"/>
                  </a:cubicBezTo>
                  <a:cubicBezTo>
                    <a:pt x="18003" y="13466"/>
                    <a:pt x="18111" y="13421"/>
                    <a:pt x="18217" y="13421"/>
                  </a:cubicBezTo>
                  <a:close/>
                  <a:moveTo>
                    <a:pt x="20696" y="0"/>
                  </a:moveTo>
                  <a:cubicBezTo>
                    <a:pt x="18274" y="1733"/>
                    <a:pt x="15906" y="3501"/>
                    <a:pt x="13592" y="5307"/>
                  </a:cubicBezTo>
                  <a:cubicBezTo>
                    <a:pt x="12580" y="6094"/>
                    <a:pt x="11586" y="7221"/>
                    <a:pt x="10303" y="7802"/>
                  </a:cubicBezTo>
                  <a:cubicBezTo>
                    <a:pt x="9706" y="8057"/>
                    <a:pt x="9037" y="8105"/>
                    <a:pt x="8387" y="8214"/>
                  </a:cubicBezTo>
                  <a:cubicBezTo>
                    <a:pt x="7573" y="8348"/>
                    <a:pt x="6778" y="8529"/>
                    <a:pt x="5983" y="8723"/>
                  </a:cubicBezTo>
                  <a:cubicBezTo>
                    <a:pt x="5967" y="8729"/>
                    <a:pt x="5952" y="8732"/>
                    <a:pt x="5939" y="8732"/>
                  </a:cubicBezTo>
                  <a:cubicBezTo>
                    <a:pt x="5871" y="8732"/>
                    <a:pt x="5826" y="8669"/>
                    <a:pt x="5857" y="8638"/>
                  </a:cubicBezTo>
                  <a:lnTo>
                    <a:pt x="4971" y="8226"/>
                  </a:lnTo>
                  <a:cubicBezTo>
                    <a:pt x="4736" y="8117"/>
                    <a:pt x="4500" y="8008"/>
                    <a:pt x="4284" y="7887"/>
                  </a:cubicBezTo>
                  <a:cubicBezTo>
                    <a:pt x="4175" y="7984"/>
                    <a:pt x="4049" y="8093"/>
                    <a:pt x="3886" y="8178"/>
                  </a:cubicBezTo>
                  <a:cubicBezTo>
                    <a:pt x="3019" y="8747"/>
                    <a:pt x="2025" y="9256"/>
                    <a:pt x="1030" y="9741"/>
                  </a:cubicBezTo>
                  <a:cubicBezTo>
                    <a:pt x="1283" y="9850"/>
                    <a:pt x="1518" y="9971"/>
                    <a:pt x="1753" y="10092"/>
                  </a:cubicBezTo>
                  <a:cubicBezTo>
                    <a:pt x="1970" y="10213"/>
                    <a:pt x="2205" y="10298"/>
                    <a:pt x="2422" y="10431"/>
                  </a:cubicBezTo>
                  <a:cubicBezTo>
                    <a:pt x="2444" y="10419"/>
                    <a:pt x="2467" y="10414"/>
                    <a:pt x="2489" y="10414"/>
                  </a:cubicBezTo>
                  <a:cubicBezTo>
                    <a:pt x="2573" y="10414"/>
                    <a:pt x="2639" y="10495"/>
                    <a:pt x="2567" y="10553"/>
                  </a:cubicBezTo>
                  <a:cubicBezTo>
                    <a:pt x="-253" y="12721"/>
                    <a:pt x="-904" y="16029"/>
                    <a:pt x="1392" y="18512"/>
                  </a:cubicBezTo>
                  <a:cubicBezTo>
                    <a:pt x="3180" y="20445"/>
                    <a:pt x="6591" y="21600"/>
                    <a:pt x="9980" y="21600"/>
                  </a:cubicBezTo>
                  <a:cubicBezTo>
                    <a:pt x="10839" y="21600"/>
                    <a:pt x="11696" y="21526"/>
                    <a:pt x="12526" y="21372"/>
                  </a:cubicBezTo>
                  <a:cubicBezTo>
                    <a:pt x="16629" y="20608"/>
                    <a:pt x="19774" y="17979"/>
                    <a:pt x="20045" y="15132"/>
                  </a:cubicBezTo>
                  <a:cubicBezTo>
                    <a:pt x="20335" y="12224"/>
                    <a:pt x="17732" y="9450"/>
                    <a:pt x="13918" y="8154"/>
                  </a:cubicBezTo>
                  <a:cubicBezTo>
                    <a:pt x="13737" y="8105"/>
                    <a:pt x="13755" y="7948"/>
                    <a:pt x="13936" y="7887"/>
                  </a:cubicBezTo>
                  <a:cubicBezTo>
                    <a:pt x="13809" y="7875"/>
                    <a:pt x="13719" y="7790"/>
                    <a:pt x="13809" y="7693"/>
                  </a:cubicBezTo>
                  <a:cubicBezTo>
                    <a:pt x="16340" y="5198"/>
                    <a:pt x="18943" y="2774"/>
                    <a:pt x="206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536;p28"/>
            <p:cNvSpPr/>
            <p:nvPr/>
          </p:nvSpPr>
          <p:spPr>
            <a:xfrm>
              <a:off x="3194404" y="2666594"/>
              <a:ext cx="964302" cy="628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21322" y="0"/>
                  </a:moveTo>
                  <a:cubicBezTo>
                    <a:pt x="21194" y="0"/>
                    <a:pt x="21057" y="132"/>
                    <a:pt x="21034" y="394"/>
                  </a:cubicBezTo>
                  <a:cubicBezTo>
                    <a:pt x="21034" y="534"/>
                    <a:pt x="21034" y="604"/>
                    <a:pt x="21012" y="744"/>
                  </a:cubicBezTo>
                  <a:cubicBezTo>
                    <a:pt x="20669" y="9148"/>
                    <a:pt x="19554" y="20212"/>
                    <a:pt x="12720" y="20773"/>
                  </a:cubicBezTo>
                  <a:cubicBezTo>
                    <a:pt x="12472" y="20794"/>
                    <a:pt x="12223" y="20805"/>
                    <a:pt x="11977" y="20805"/>
                  </a:cubicBezTo>
                  <a:cubicBezTo>
                    <a:pt x="6622" y="20805"/>
                    <a:pt x="1608" y="15772"/>
                    <a:pt x="237" y="7573"/>
                  </a:cubicBezTo>
                  <a:cubicBezTo>
                    <a:pt x="237" y="7537"/>
                    <a:pt x="237" y="7537"/>
                    <a:pt x="191" y="7468"/>
                  </a:cubicBezTo>
                  <a:cubicBezTo>
                    <a:pt x="180" y="7462"/>
                    <a:pt x="167" y="7460"/>
                    <a:pt x="154" y="7460"/>
                  </a:cubicBezTo>
                  <a:cubicBezTo>
                    <a:pt x="68" y="7460"/>
                    <a:pt x="-31" y="7559"/>
                    <a:pt x="9" y="7712"/>
                  </a:cubicBezTo>
                  <a:cubicBezTo>
                    <a:pt x="1152" y="16334"/>
                    <a:pt x="6524" y="21600"/>
                    <a:pt x="12067" y="21600"/>
                  </a:cubicBezTo>
                  <a:cubicBezTo>
                    <a:pt x="12489" y="21600"/>
                    <a:pt x="12912" y="21570"/>
                    <a:pt x="13335" y="21508"/>
                  </a:cubicBezTo>
                  <a:cubicBezTo>
                    <a:pt x="20100" y="20422"/>
                    <a:pt x="21330" y="8833"/>
                    <a:pt x="21558" y="394"/>
                  </a:cubicBezTo>
                  <a:cubicBezTo>
                    <a:pt x="21569" y="132"/>
                    <a:pt x="21450" y="0"/>
                    <a:pt x="2132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537;p28"/>
            <p:cNvSpPr/>
            <p:nvPr/>
          </p:nvSpPr>
          <p:spPr>
            <a:xfrm>
              <a:off x="3202959" y="2688245"/>
              <a:ext cx="932264" cy="58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38" y="14627"/>
                  </a:moveTo>
                  <a:cubicBezTo>
                    <a:pt x="6560" y="14627"/>
                    <a:pt x="6585" y="14639"/>
                    <a:pt x="6610" y="14665"/>
                  </a:cubicBezTo>
                  <a:cubicBezTo>
                    <a:pt x="8050" y="16174"/>
                    <a:pt x="9561" y="16927"/>
                    <a:pt x="11189" y="17908"/>
                  </a:cubicBezTo>
                  <a:cubicBezTo>
                    <a:pt x="11394" y="18017"/>
                    <a:pt x="11315" y="18438"/>
                    <a:pt x="11120" y="18438"/>
                  </a:cubicBezTo>
                  <a:cubicBezTo>
                    <a:pt x="11112" y="18438"/>
                    <a:pt x="11104" y="18437"/>
                    <a:pt x="11095" y="18436"/>
                  </a:cubicBezTo>
                  <a:cubicBezTo>
                    <a:pt x="9466" y="18021"/>
                    <a:pt x="7813" y="16475"/>
                    <a:pt x="6492" y="14968"/>
                  </a:cubicBezTo>
                  <a:cubicBezTo>
                    <a:pt x="6376" y="14874"/>
                    <a:pt x="6434" y="14627"/>
                    <a:pt x="6538" y="14627"/>
                  </a:cubicBezTo>
                  <a:close/>
                  <a:moveTo>
                    <a:pt x="4343" y="14749"/>
                  </a:moveTo>
                  <a:cubicBezTo>
                    <a:pt x="4361" y="14749"/>
                    <a:pt x="4378" y="14757"/>
                    <a:pt x="4391" y="14779"/>
                  </a:cubicBezTo>
                  <a:cubicBezTo>
                    <a:pt x="5642" y="16438"/>
                    <a:pt x="6988" y="17343"/>
                    <a:pt x="8522" y="18173"/>
                  </a:cubicBezTo>
                  <a:cubicBezTo>
                    <a:pt x="8714" y="18274"/>
                    <a:pt x="8655" y="18715"/>
                    <a:pt x="8503" y="18715"/>
                  </a:cubicBezTo>
                  <a:cubicBezTo>
                    <a:pt x="8487" y="18715"/>
                    <a:pt x="8469" y="18711"/>
                    <a:pt x="8452" y="18700"/>
                  </a:cubicBezTo>
                  <a:cubicBezTo>
                    <a:pt x="6870" y="18135"/>
                    <a:pt x="5430" y="16664"/>
                    <a:pt x="4249" y="15043"/>
                  </a:cubicBezTo>
                  <a:cubicBezTo>
                    <a:pt x="4173" y="14920"/>
                    <a:pt x="4267" y="14749"/>
                    <a:pt x="4343" y="14749"/>
                  </a:cubicBezTo>
                  <a:close/>
                  <a:moveTo>
                    <a:pt x="21482" y="0"/>
                  </a:moveTo>
                  <a:cubicBezTo>
                    <a:pt x="21482" y="151"/>
                    <a:pt x="21435" y="339"/>
                    <a:pt x="21294" y="377"/>
                  </a:cubicBezTo>
                  <a:cubicBezTo>
                    <a:pt x="14117" y="2149"/>
                    <a:pt x="7224" y="4223"/>
                    <a:pt x="236" y="7314"/>
                  </a:cubicBezTo>
                  <a:cubicBezTo>
                    <a:pt x="224" y="7324"/>
                    <a:pt x="209" y="7329"/>
                    <a:pt x="195" y="7329"/>
                  </a:cubicBezTo>
                  <a:cubicBezTo>
                    <a:pt x="154" y="7329"/>
                    <a:pt x="112" y="7294"/>
                    <a:pt x="95" y="7239"/>
                  </a:cubicBezTo>
                  <a:lnTo>
                    <a:pt x="0" y="7239"/>
                  </a:lnTo>
                  <a:cubicBezTo>
                    <a:pt x="0" y="7239"/>
                    <a:pt x="24" y="7314"/>
                    <a:pt x="24" y="7352"/>
                  </a:cubicBezTo>
                  <a:cubicBezTo>
                    <a:pt x="1468" y="16181"/>
                    <a:pt x="6665" y="21600"/>
                    <a:pt x="12214" y="21600"/>
                  </a:cubicBezTo>
                  <a:cubicBezTo>
                    <a:pt x="12469" y="21600"/>
                    <a:pt x="12727" y="21588"/>
                    <a:pt x="12984" y="21565"/>
                  </a:cubicBezTo>
                  <a:cubicBezTo>
                    <a:pt x="20113" y="20962"/>
                    <a:pt x="21246" y="9049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538;p28"/>
            <p:cNvSpPr/>
            <p:nvPr/>
          </p:nvSpPr>
          <p:spPr>
            <a:xfrm>
              <a:off x="3203524" y="2674990"/>
              <a:ext cx="926616" cy="211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21302" y="0"/>
                  </a:moveTo>
                  <a:cubicBezTo>
                    <a:pt x="14213" y="2085"/>
                    <a:pt x="6839" y="9583"/>
                    <a:pt x="153" y="19791"/>
                  </a:cubicBezTo>
                  <a:cubicBezTo>
                    <a:pt x="-37" y="20104"/>
                    <a:pt x="-37" y="21041"/>
                    <a:pt x="82" y="21353"/>
                  </a:cubicBezTo>
                  <a:cubicBezTo>
                    <a:pt x="99" y="21505"/>
                    <a:pt x="142" y="21600"/>
                    <a:pt x="182" y="21600"/>
                  </a:cubicBezTo>
                  <a:cubicBezTo>
                    <a:pt x="197" y="21600"/>
                    <a:pt x="212" y="21587"/>
                    <a:pt x="224" y="21561"/>
                  </a:cubicBezTo>
                  <a:cubicBezTo>
                    <a:pt x="7242" y="13020"/>
                    <a:pt x="14165" y="7291"/>
                    <a:pt x="21374" y="2397"/>
                  </a:cubicBezTo>
                  <a:cubicBezTo>
                    <a:pt x="21516" y="2397"/>
                    <a:pt x="21563" y="1875"/>
                    <a:pt x="21563" y="1355"/>
                  </a:cubicBezTo>
                  <a:cubicBezTo>
                    <a:pt x="21563" y="730"/>
                    <a:pt x="21445" y="0"/>
                    <a:pt x="2130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539;p28"/>
            <p:cNvSpPr/>
            <p:nvPr/>
          </p:nvSpPr>
          <p:spPr>
            <a:xfrm>
              <a:off x="3786669" y="2047663"/>
              <a:ext cx="94860" cy="128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600" fill="norm" stroke="1" extrusionOk="0">
                  <a:moveTo>
                    <a:pt x="19377" y="0"/>
                  </a:moveTo>
                  <a:cubicBezTo>
                    <a:pt x="19018" y="0"/>
                    <a:pt x="18637" y="136"/>
                    <a:pt x="18327" y="466"/>
                  </a:cubicBezTo>
                  <a:cubicBezTo>
                    <a:pt x="11630" y="6647"/>
                    <a:pt x="6046" y="13690"/>
                    <a:pt x="244" y="20386"/>
                  </a:cubicBezTo>
                  <a:cubicBezTo>
                    <a:pt x="-390" y="20993"/>
                    <a:pt x="322" y="21600"/>
                    <a:pt x="1105" y="21600"/>
                  </a:cubicBezTo>
                  <a:cubicBezTo>
                    <a:pt x="1429" y="21600"/>
                    <a:pt x="1767" y="21497"/>
                    <a:pt x="2028" y="21242"/>
                  </a:cubicBezTo>
                  <a:cubicBezTo>
                    <a:pt x="8055" y="14720"/>
                    <a:pt x="14978" y="8539"/>
                    <a:pt x="20561" y="1670"/>
                  </a:cubicBezTo>
                  <a:cubicBezTo>
                    <a:pt x="21210" y="927"/>
                    <a:pt x="20336" y="0"/>
                    <a:pt x="1937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540;p28"/>
            <p:cNvSpPr/>
            <p:nvPr/>
          </p:nvSpPr>
          <p:spPr>
            <a:xfrm>
              <a:off x="3753762" y="2071182"/>
              <a:ext cx="78137" cy="133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600" fill="norm" stroke="1" extrusionOk="0">
                  <a:moveTo>
                    <a:pt x="19285" y="0"/>
                  </a:moveTo>
                  <a:cubicBezTo>
                    <a:pt x="18853" y="0"/>
                    <a:pt x="18446" y="130"/>
                    <a:pt x="18195" y="438"/>
                  </a:cubicBezTo>
                  <a:cubicBezTo>
                    <a:pt x="11895" y="7370"/>
                    <a:pt x="5863" y="13974"/>
                    <a:pt x="108" y="20740"/>
                  </a:cubicBezTo>
                  <a:cubicBezTo>
                    <a:pt x="-281" y="21214"/>
                    <a:pt x="446" y="21600"/>
                    <a:pt x="1199" y="21600"/>
                  </a:cubicBezTo>
                  <a:cubicBezTo>
                    <a:pt x="1493" y="21600"/>
                    <a:pt x="1796" y="21543"/>
                    <a:pt x="2030" y="21402"/>
                  </a:cubicBezTo>
                  <a:cubicBezTo>
                    <a:pt x="8053" y="14798"/>
                    <a:pt x="14630" y="8194"/>
                    <a:pt x="20938" y="1590"/>
                  </a:cubicBezTo>
                  <a:cubicBezTo>
                    <a:pt x="21319" y="678"/>
                    <a:pt x="20246" y="0"/>
                    <a:pt x="1928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541;p28"/>
            <p:cNvSpPr/>
            <p:nvPr/>
          </p:nvSpPr>
          <p:spPr>
            <a:xfrm>
              <a:off x="3482058" y="3083545"/>
              <a:ext cx="210102" cy="10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fill="norm" stroke="1" extrusionOk="0">
                  <a:moveTo>
                    <a:pt x="457" y="0"/>
                  </a:moveTo>
                  <a:cubicBezTo>
                    <a:pt x="64" y="0"/>
                    <a:pt x="-210" y="1397"/>
                    <a:pt x="212" y="1930"/>
                  </a:cubicBezTo>
                  <a:cubicBezTo>
                    <a:pt x="6026" y="10473"/>
                    <a:pt x="13167" y="19238"/>
                    <a:pt x="20205" y="21587"/>
                  </a:cubicBezTo>
                  <a:cubicBezTo>
                    <a:pt x="20240" y="21600"/>
                    <a:pt x="20272" y="21600"/>
                    <a:pt x="20308" y="21600"/>
                  </a:cubicBezTo>
                  <a:cubicBezTo>
                    <a:pt x="21052" y="21600"/>
                    <a:pt x="21390" y="19414"/>
                    <a:pt x="20511" y="18597"/>
                  </a:cubicBezTo>
                  <a:cubicBezTo>
                    <a:pt x="13473" y="13037"/>
                    <a:pt x="7044" y="8766"/>
                    <a:pt x="721" y="216"/>
                  </a:cubicBezTo>
                  <a:cubicBezTo>
                    <a:pt x="631" y="67"/>
                    <a:pt x="540" y="0"/>
                    <a:pt x="45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542;p28"/>
            <p:cNvSpPr/>
            <p:nvPr/>
          </p:nvSpPr>
          <p:spPr>
            <a:xfrm>
              <a:off x="3385011" y="3087181"/>
              <a:ext cx="190991" cy="10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fill="norm" stroke="1" extrusionOk="0">
                  <a:moveTo>
                    <a:pt x="600" y="0"/>
                  </a:moveTo>
                  <a:cubicBezTo>
                    <a:pt x="189" y="0"/>
                    <a:pt x="-229" y="839"/>
                    <a:pt x="147" y="1535"/>
                  </a:cubicBezTo>
                  <a:cubicBezTo>
                    <a:pt x="5759" y="10393"/>
                    <a:pt x="12605" y="18426"/>
                    <a:pt x="20124" y="21515"/>
                  </a:cubicBezTo>
                  <a:cubicBezTo>
                    <a:pt x="20209" y="21574"/>
                    <a:pt x="20290" y="21600"/>
                    <a:pt x="20368" y="21600"/>
                  </a:cubicBezTo>
                  <a:cubicBezTo>
                    <a:pt x="21091" y="21600"/>
                    <a:pt x="21371" y="19187"/>
                    <a:pt x="20460" y="18634"/>
                  </a:cubicBezTo>
                  <a:cubicBezTo>
                    <a:pt x="13165" y="14101"/>
                    <a:pt x="6769" y="9158"/>
                    <a:pt x="820" y="91"/>
                  </a:cubicBezTo>
                  <a:cubicBezTo>
                    <a:pt x="752" y="26"/>
                    <a:pt x="675" y="0"/>
                    <a:pt x="60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543;p28"/>
            <p:cNvSpPr/>
            <p:nvPr/>
          </p:nvSpPr>
          <p:spPr>
            <a:xfrm>
              <a:off x="3119408" y="2113617"/>
              <a:ext cx="234346" cy="23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18" y="0"/>
                  </a:moveTo>
                  <a:lnTo>
                    <a:pt x="19910" y="459"/>
                  </a:lnTo>
                  <a:cubicBezTo>
                    <a:pt x="15684" y="827"/>
                    <a:pt x="10331" y="5790"/>
                    <a:pt x="7514" y="8548"/>
                  </a:cubicBezTo>
                  <a:cubicBezTo>
                    <a:pt x="5634" y="10385"/>
                    <a:pt x="3944" y="12318"/>
                    <a:pt x="2535" y="14524"/>
                  </a:cubicBezTo>
                  <a:cubicBezTo>
                    <a:pt x="1972" y="15258"/>
                    <a:pt x="1503" y="16178"/>
                    <a:pt x="1035" y="17005"/>
                  </a:cubicBezTo>
                  <a:cubicBezTo>
                    <a:pt x="658" y="17833"/>
                    <a:pt x="282" y="18660"/>
                    <a:pt x="0" y="19301"/>
                  </a:cubicBezTo>
                  <a:cubicBezTo>
                    <a:pt x="563" y="20038"/>
                    <a:pt x="1035" y="20680"/>
                    <a:pt x="1598" y="21417"/>
                  </a:cubicBezTo>
                  <a:cubicBezTo>
                    <a:pt x="1741" y="21275"/>
                    <a:pt x="1898" y="21217"/>
                    <a:pt x="2046" y="21217"/>
                  </a:cubicBezTo>
                  <a:cubicBezTo>
                    <a:pt x="2289" y="21217"/>
                    <a:pt x="2515" y="21374"/>
                    <a:pt x="2630" y="21600"/>
                  </a:cubicBezTo>
                  <a:cubicBezTo>
                    <a:pt x="6293" y="18660"/>
                    <a:pt x="10050" y="15627"/>
                    <a:pt x="13712" y="12684"/>
                  </a:cubicBezTo>
                  <a:cubicBezTo>
                    <a:pt x="15497" y="11305"/>
                    <a:pt x="17374" y="9926"/>
                    <a:pt x="18878" y="8272"/>
                  </a:cubicBezTo>
                  <a:cubicBezTo>
                    <a:pt x="19723" y="7352"/>
                    <a:pt x="21223" y="5973"/>
                    <a:pt x="21600" y="4870"/>
                  </a:cubicBezTo>
                  <a:cubicBezTo>
                    <a:pt x="21600" y="3216"/>
                    <a:pt x="21413" y="1654"/>
                    <a:pt x="213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78" name="Texte"/>
          <p:cNvSpPr txBox="1"/>
          <p:nvPr/>
        </p:nvSpPr>
        <p:spPr>
          <a:xfrm>
            <a:off x="1076566" y="815561"/>
            <a:ext cx="1097115" cy="1110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>
                <a:solidFill>
                  <a:schemeClr val="accent4">
                    <a:satOff val="-23828"/>
                    <a:lumOff val="-11529"/>
                  </a:schemeClr>
                </a:solidFill>
              </a:defRPr>
            </a:pPr>
          </a:p>
        </p:txBody>
      </p:sp>
      <p:grpSp>
        <p:nvGrpSpPr>
          <p:cNvPr id="682" name="Google Shape;7227;p65"/>
          <p:cNvGrpSpPr/>
          <p:nvPr/>
        </p:nvGrpSpPr>
        <p:grpSpPr>
          <a:xfrm>
            <a:off x="1076566" y="815561"/>
            <a:ext cx="1084415" cy="1073008"/>
            <a:chOff x="0" y="0"/>
            <a:chExt cx="1084413" cy="1073007"/>
          </a:xfrm>
        </p:grpSpPr>
        <p:sp>
          <p:nvSpPr>
            <p:cNvPr id="679" name="Google Shape;7228;p65"/>
            <p:cNvSpPr/>
            <p:nvPr/>
          </p:nvSpPr>
          <p:spPr>
            <a:xfrm>
              <a:off x="2263" y="0"/>
              <a:ext cx="1082151" cy="1073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9052" y="0"/>
                  </a:moveTo>
                  <a:cubicBezTo>
                    <a:pt x="18911" y="0"/>
                    <a:pt x="18776" y="0"/>
                    <a:pt x="18650" y="0"/>
                  </a:cubicBezTo>
                  <a:cubicBezTo>
                    <a:pt x="17840" y="0"/>
                    <a:pt x="17192" y="274"/>
                    <a:pt x="16652" y="821"/>
                  </a:cubicBezTo>
                  <a:lnTo>
                    <a:pt x="6068" y="11539"/>
                  </a:lnTo>
                  <a:lnTo>
                    <a:pt x="3908" y="11155"/>
                  </a:lnTo>
                  <a:cubicBezTo>
                    <a:pt x="3869" y="11146"/>
                    <a:pt x="3826" y="11141"/>
                    <a:pt x="3785" y="11141"/>
                  </a:cubicBezTo>
                  <a:cubicBezTo>
                    <a:pt x="3596" y="11141"/>
                    <a:pt x="3392" y="11230"/>
                    <a:pt x="3260" y="11320"/>
                  </a:cubicBezTo>
                  <a:lnTo>
                    <a:pt x="235" y="14437"/>
                  </a:lnTo>
                  <a:cubicBezTo>
                    <a:pt x="19" y="14546"/>
                    <a:pt x="-34" y="14819"/>
                    <a:pt x="19" y="15093"/>
                  </a:cubicBezTo>
                  <a:cubicBezTo>
                    <a:pt x="127" y="15312"/>
                    <a:pt x="290" y="15530"/>
                    <a:pt x="559" y="15584"/>
                  </a:cubicBezTo>
                  <a:lnTo>
                    <a:pt x="5096" y="16459"/>
                  </a:lnTo>
                  <a:lnTo>
                    <a:pt x="5960" y="21053"/>
                  </a:lnTo>
                  <a:cubicBezTo>
                    <a:pt x="6068" y="21326"/>
                    <a:pt x="6176" y="21544"/>
                    <a:pt x="6447" y="21600"/>
                  </a:cubicBezTo>
                  <a:lnTo>
                    <a:pt x="6663" y="21600"/>
                  </a:lnTo>
                  <a:cubicBezTo>
                    <a:pt x="6879" y="21600"/>
                    <a:pt x="7040" y="21544"/>
                    <a:pt x="7256" y="21544"/>
                  </a:cubicBezTo>
                  <a:lnTo>
                    <a:pt x="10279" y="18429"/>
                  </a:lnTo>
                  <a:cubicBezTo>
                    <a:pt x="10495" y="18320"/>
                    <a:pt x="10550" y="18045"/>
                    <a:pt x="10495" y="17827"/>
                  </a:cubicBezTo>
                  <a:lnTo>
                    <a:pt x="10118" y="15640"/>
                  </a:lnTo>
                  <a:lnTo>
                    <a:pt x="20702" y="4922"/>
                  </a:lnTo>
                  <a:cubicBezTo>
                    <a:pt x="21242" y="4376"/>
                    <a:pt x="21511" y="3610"/>
                    <a:pt x="21511" y="2899"/>
                  </a:cubicBezTo>
                  <a:cubicBezTo>
                    <a:pt x="21511" y="2079"/>
                    <a:pt x="21566" y="1040"/>
                    <a:pt x="21026" y="493"/>
                  </a:cubicBezTo>
                  <a:cubicBezTo>
                    <a:pt x="20575" y="36"/>
                    <a:pt x="19751" y="0"/>
                    <a:pt x="1905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0" dist="119618" dir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0" name="Google Shape;7229;p65"/>
            <p:cNvSpPr/>
            <p:nvPr/>
          </p:nvSpPr>
          <p:spPr>
            <a:xfrm>
              <a:off x="-1" y="94410"/>
              <a:ext cx="600902" cy="30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4960" y="0"/>
                  </a:moveTo>
                  <a:cubicBezTo>
                    <a:pt x="4624" y="0"/>
                    <a:pt x="4266" y="339"/>
                    <a:pt x="4105" y="811"/>
                  </a:cubicBezTo>
                  <a:lnTo>
                    <a:pt x="409" y="7870"/>
                  </a:lnTo>
                  <a:cubicBezTo>
                    <a:pt x="214" y="8439"/>
                    <a:pt x="-79" y="9396"/>
                    <a:pt x="20" y="10346"/>
                  </a:cubicBezTo>
                  <a:cubicBezTo>
                    <a:pt x="310" y="10727"/>
                    <a:pt x="505" y="11490"/>
                    <a:pt x="894" y="11684"/>
                  </a:cubicBezTo>
                  <a:lnTo>
                    <a:pt x="13252" y="21600"/>
                  </a:lnTo>
                  <a:lnTo>
                    <a:pt x="21521" y="5388"/>
                  </a:lnTo>
                  <a:lnTo>
                    <a:pt x="5177" y="48"/>
                  </a:lnTo>
                  <a:cubicBezTo>
                    <a:pt x="5106" y="18"/>
                    <a:pt x="5035" y="0"/>
                    <a:pt x="49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1" name="Google Shape;7230;p65"/>
            <p:cNvSpPr/>
            <p:nvPr/>
          </p:nvSpPr>
          <p:spPr>
            <a:xfrm>
              <a:off x="674187" y="472657"/>
              <a:ext cx="306944" cy="59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49" y="0"/>
                  </a:moveTo>
                  <a:lnTo>
                    <a:pt x="0" y="8346"/>
                  </a:lnTo>
                  <a:lnTo>
                    <a:pt x="9750" y="20815"/>
                  </a:lnTo>
                  <a:cubicBezTo>
                    <a:pt x="9938" y="21207"/>
                    <a:pt x="10703" y="21600"/>
                    <a:pt x="11662" y="21600"/>
                  </a:cubicBezTo>
                  <a:lnTo>
                    <a:pt x="12044" y="21600"/>
                  </a:lnTo>
                  <a:cubicBezTo>
                    <a:pt x="12808" y="21600"/>
                    <a:pt x="13385" y="21503"/>
                    <a:pt x="13767" y="21207"/>
                  </a:cubicBezTo>
                  <a:lnTo>
                    <a:pt x="21030" y="17577"/>
                  </a:lnTo>
                  <a:cubicBezTo>
                    <a:pt x="21412" y="17281"/>
                    <a:pt x="21600" y="16791"/>
                    <a:pt x="21600" y="16399"/>
                  </a:cubicBezTo>
                  <a:lnTo>
                    <a:pt x="16249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Texte"/>
          <p:cNvSpPr txBox="1"/>
          <p:nvPr/>
        </p:nvSpPr>
        <p:spPr>
          <a:xfrm>
            <a:off x="0" y="0"/>
            <a:ext cx="1270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374" name="couverture l'appel.pdf" descr="couverture l'appe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1285" y="-1"/>
            <a:ext cx="3636821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5" name="Texte"/>
          <p:cNvSpPr txBox="1"/>
          <p:nvPr/>
        </p:nvSpPr>
        <p:spPr>
          <a:xfrm>
            <a:off x="6799297" y="634319"/>
            <a:ext cx="1608776" cy="1596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</a:p>
        </p:txBody>
      </p:sp>
      <p:grpSp>
        <p:nvGrpSpPr>
          <p:cNvPr id="1390" name="Google Shape;1676;p51"/>
          <p:cNvGrpSpPr/>
          <p:nvPr/>
        </p:nvGrpSpPr>
        <p:grpSpPr>
          <a:xfrm>
            <a:off x="6799297" y="634319"/>
            <a:ext cx="1592126" cy="1555325"/>
            <a:chOff x="0" y="0"/>
            <a:chExt cx="1592124" cy="1555324"/>
          </a:xfrm>
        </p:grpSpPr>
        <p:sp>
          <p:nvSpPr>
            <p:cNvPr id="1376" name="Google Shape;1677;p51"/>
            <p:cNvSpPr/>
            <p:nvPr/>
          </p:nvSpPr>
          <p:spPr>
            <a:xfrm>
              <a:off x="0" y="0"/>
              <a:ext cx="1592125" cy="1555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15259" y="3817"/>
                  </a:moveTo>
                  <a:cubicBezTo>
                    <a:pt x="15273" y="3817"/>
                    <a:pt x="15288" y="3817"/>
                    <a:pt x="15302" y="3817"/>
                  </a:cubicBezTo>
                  <a:cubicBezTo>
                    <a:pt x="16162" y="3880"/>
                    <a:pt x="16961" y="4697"/>
                    <a:pt x="16661" y="5598"/>
                  </a:cubicBezTo>
                  <a:cubicBezTo>
                    <a:pt x="16481" y="6185"/>
                    <a:pt x="16002" y="6436"/>
                    <a:pt x="15482" y="6541"/>
                  </a:cubicBezTo>
                  <a:cubicBezTo>
                    <a:pt x="15467" y="6525"/>
                    <a:pt x="15429" y="6485"/>
                    <a:pt x="15376" y="6485"/>
                  </a:cubicBezTo>
                  <a:cubicBezTo>
                    <a:pt x="15360" y="6485"/>
                    <a:pt x="15342" y="6489"/>
                    <a:pt x="15322" y="6499"/>
                  </a:cubicBezTo>
                  <a:cubicBezTo>
                    <a:pt x="15219" y="6523"/>
                    <a:pt x="15116" y="6535"/>
                    <a:pt x="15013" y="6535"/>
                  </a:cubicBezTo>
                  <a:cubicBezTo>
                    <a:pt x="14326" y="6535"/>
                    <a:pt x="13712" y="6000"/>
                    <a:pt x="13764" y="5179"/>
                  </a:cubicBezTo>
                  <a:cubicBezTo>
                    <a:pt x="13803" y="4357"/>
                    <a:pt x="14497" y="3817"/>
                    <a:pt x="15259" y="3817"/>
                  </a:cubicBezTo>
                  <a:close/>
                  <a:moveTo>
                    <a:pt x="15247" y="398"/>
                  </a:moveTo>
                  <a:cubicBezTo>
                    <a:pt x="15285" y="398"/>
                    <a:pt x="15324" y="400"/>
                    <a:pt x="15362" y="402"/>
                  </a:cubicBezTo>
                  <a:cubicBezTo>
                    <a:pt x="16921" y="507"/>
                    <a:pt x="16481" y="2770"/>
                    <a:pt x="16162" y="3754"/>
                  </a:cubicBezTo>
                  <a:cubicBezTo>
                    <a:pt x="15882" y="3587"/>
                    <a:pt x="15542" y="3503"/>
                    <a:pt x="15222" y="3503"/>
                  </a:cubicBezTo>
                  <a:cubicBezTo>
                    <a:pt x="14183" y="3545"/>
                    <a:pt x="13284" y="4488"/>
                    <a:pt x="13464" y="5598"/>
                  </a:cubicBezTo>
                  <a:cubicBezTo>
                    <a:pt x="13570" y="6340"/>
                    <a:pt x="14223" y="6884"/>
                    <a:pt x="14912" y="6884"/>
                  </a:cubicBezTo>
                  <a:cubicBezTo>
                    <a:pt x="15001" y="6884"/>
                    <a:pt x="15092" y="6875"/>
                    <a:pt x="15183" y="6855"/>
                  </a:cubicBezTo>
                  <a:lnTo>
                    <a:pt x="15302" y="6855"/>
                  </a:lnTo>
                  <a:cubicBezTo>
                    <a:pt x="15063" y="7253"/>
                    <a:pt x="14823" y="7651"/>
                    <a:pt x="14603" y="8070"/>
                  </a:cubicBezTo>
                  <a:cubicBezTo>
                    <a:pt x="13832" y="7208"/>
                    <a:pt x="12738" y="6685"/>
                    <a:pt x="11586" y="6685"/>
                  </a:cubicBezTo>
                  <a:cubicBezTo>
                    <a:pt x="11394" y="6685"/>
                    <a:pt x="11201" y="6699"/>
                    <a:pt x="11006" y="6729"/>
                  </a:cubicBezTo>
                  <a:cubicBezTo>
                    <a:pt x="10967" y="6729"/>
                    <a:pt x="10886" y="6750"/>
                    <a:pt x="10826" y="6750"/>
                  </a:cubicBezTo>
                  <a:cubicBezTo>
                    <a:pt x="11506" y="5242"/>
                    <a:pt x="12105" y="3566"/>
                    <a:pt x="12984" y="2141"/>
                  </a:cubicBezTo>
                  <a:cubicBezTo>
                    <a:pt x="13465" y="1396"/>
                    <a:pt x="14278" y="398"/>
                    <a:pt x="15247" y="398"/>
                  </a:cubicBezTo>
                  <a:close/>
                  <a:moveTo>
                    <a:pt x="4284" y="4382"/>
                  </a:moveTo>
                  <a:cubicBezTo>
                    <a:pt x="4572" y="4382"/>
                    <a:pt x="4858" y="4450"/>
                    <a:pt x="5132" y="4530"/>
                  </a:cubicBezTo>
                  <a:cubicBezTo>
                    <a:pt x="6890" y="4970"/>
                    <a:pt x="8708" y="5745"/>
                    <a:pt x="10067" y="7002"/>
                  </a:cubicBezTo>
                  <a:cubicBezTo>
                    <a:pt x="8808" y="7526"/>
                    <a:pt x="7889" y="8594"/>
                    <a:pt x="7489" y="9893"/>
                  </a:cubicBezTo>
                  <a:cubicBezTo>
                    <a:pt x="7070" y="9893"/>
                    <a:pt x="6610" y="9893"/>
                    <a:pt x="6171" y="9935"/>
                  </a:cubicBezTo>
                  <a:lnTo>
                    <a:pt x="5971" y="9725"/>
                  </a:lnTo>
                  <a:cubicBezTo>
                    <a:pt x="5232" y="8929"/>
                    <a:pt x="4532" y="8154"/>
                    <a:pt x="3873" y="7358"/>
                  </a:cubicBezTo>
                  <a:cubicBezTo>
                    <a:pt x="3653" y="7149"/>
                    <a:pt x="3493" y="6918"/>
                    <a:pt x="3313" y="6709"/>
                  </a:cubicBezTo>
                  <a:cubicBezTo>
                    <a:pt x="2894" y="6164"/>
                    <a:pt x="2914" y="6226"/>
                    <a:pt x="3114" y="5389"/>
                  </a:cubicBezTo>
                  <a:cubicBezTo>
                    <a:pt x="3294" y="4614"/>
                    <a:pt x="3313" y="4488"/>
                    <a:pt x="4013" y="4404"/>
                  </a:cubicBezTo>
                  <a:cubicBezTo>
                    <a:pt x="4103" y="4389"/>
                    <a:pt x="4194" y="4382"/>
                    <a:pt x="4284" y="4382"/>
                  </a:cubicBezTo>
                  <a:close/>
                  <a:moveTo>
                    <a:pt x="7409" y="10144"/>
                  </a:moveTo>
                  <a:cubicBezTo>
                    <a:pt x="7330" y="10458"/>
                    <a:pt x="7289" y="10773"/>
                    <a:pt x="7229" y="11066"/>
                  </a:cubicBezTo>
                  <a:lnTo>
                    <a:pt x="6410" y="10207"/>
                  </a:lnTo>
                  <a:cubicBezTo>
                    <a:pt x="6770" y="10186"/>
                    <a:pt x="7090" y="10165"/>
                    <a:pt x="7409" y="10144"/>
                  </a:cubicBezTo>
                  <a:close/>
                  <a:moveTo>
                    <a:pt x="2791" y="9124"/>
                  </a:moveTo>
                  <a:cubicBezTo>
                    <a:pt x="2953" y="9124"/>
                    <a:pt x="3116" y="9149"/>
                    <a:pt x="3273" y="9201"/>
                  </a:cubicBezTo>
                  <a:cubicBezTo>
                    <a:pt x="4073" y="9453"/>
                    <a:pt x="4492" y="10270"/>
                    <a:pt x="4612" y="11087"/>
                  </a:cubicBezTo>
                  <a:cubicBezTo>
                    <a:pt x="4612" y="11108"/>
                    <a:pt x="4612" y="11108"/>
                    <a:pt x="4632" y="11129"/>
                  </a:cubicBezTo>
                  <a:cubicBezTo>
                    <a:pt x="4396" y="11870"/>
                    <a:pt x="3795" y="12450"/>
                    <a:pt x="2977" y="12450"/>
                  </a:cubicBezTo>
                  <a:cubicBezTo>
                    <a:pt x="2963" y="12450"/>
                    <a:pt x="2948" y="12450"/>
                    <a:pt x="2934" y="12449"/>
                  </a:cubicBezTo>
                  <a:cubicBezTo>
                    <a:pt x="1914" y="12449"/>
                    <a:pt x="1116" y="11527"/>
                    <a:pt x="1235" y="10458"/>
                  </a:cubicBezTo>
                  <a:cubicBezTo>
                    <a:pt x="1317" y="9650"/>
                    <a:pt x="2046" y="9124"/>
                    <a:pt x="2791" y="9124"/>
                  </a:cubicBezTo>
                  <a:close/>
                  <a:moveTo>
                    <a:pt x="16908" y="8856"/>
                  </a:moveTo>
                  <a:cubicBezTo>
                    <a:pt x="17465" y="8856"/>
                    <a:pt x="18020" y="8919"/>
                    <a:pt x="18580" y="9055"/>
                  </a:cubicBezTo>
                  <a:cubicBezTo>
                    <a:pt x="19099" y="9201"/>
                    <a:pt x="19858" y="9369"/>
                    <a:pt x="20218" y="9788"/>
                  </a:cubicBezTo>
                  <a:cubicBezTo>
                    <a:pt x="20577" y="10144"/>
                    <a:pt x="20517" y="10982"/>
                    <a:pt x="20218" y="11339"/>
                  </a:cubicBezTo>
                  <a:cubicBezTo>
                    <a:pt x="20018" y="11569"/>
                    <a:pt x="19659" y="11653"/>
                    <a:pt x="19378" y="11758"/>
                  </a:cubicBezTo>
                  <a:cubicBezTo>
                    <a:pt x="18599" y="12051"/>
                    <a:pt x="17800" y="12282"/>
                    <a:pt x="17001" y="12491"/>
                  </a:cubicBezTo>
                  <a:cubicBezTo>
                    <a:pt x="16581" y="12051"/>
                    <a:pt x="16121" y="11611"/>
                    <a:pt x="15702" y="11150"/>
                  </a:cubicBezTo>
                  <a:cubicBezTo>
                    <a:pt x="15702" y="11129"/>
                    <a:pt x="15682" y="11129"/>
                    <a:pt x="15682" y="11129"/>
                  </a:cubicBezTo>
                  <a:cubicBezTo>
                    <a:pt x="15682" y="10878"/>
                    <a:pt x="15682" y="10605"/>
                    <a:pt x="15622" y="10375"/>
                  </a:cubicBezTo>
                  <a:cubicBezTo>
                    <a:pt x="15582" y="9893"/>
                    <a:pt x="15422" y="9453"/>
                    <a:pt x="15222" y="9034"/>
                  </a:cubicBezTo>
                  <a:cubicBezTo>
                    <a:pt x="15792" y="8919"/>
                    <a:pt x="16351" y="8856"/>
                    <a:pt x="16908" y="8856"/>
                  </a:cubicBezTo>
                  <a:close/>
                  <a:moveTo>
                    <a:pt x="15622" y="11611"/>
                  </a:moveTo>
                  <a:cubicBezTo>
                    <a:pt x="15922" y="11946"/>
                    <a:pt x="16262" y="12282"/>
                    <a:pt x="16581" y="12596"/>
                  </a:cubicBezTo>
                  <a:cubicBezTo>
                    <a:pt x="16162" y="12700"/>
                    <a:pt x="15722" y="12784"/>
                    <a:pt x="15282" y="12889"/>
                  </a:cubicBezTo>
                  <a:cubicBezTo>
                    <a:pt x="15462" y="12491"/>
                    <a:pt x="15582" y="12051"/>
                    <a:pt x="15622" y="11611"/>
                  </a:cubicBezTo>
                  <a:close/>
                  <a:moveTo>
                    <a:pt x="14723" y="8678"/>
                  </a:moveTo>
                  <a:cubicBezTo>
                    <a:pt x="14783" y="8720"/>
                    <a:pt x="14803" y="8804"/>
                    <a:pt x="14863" y="8887"/>
                  </a:cubicBezTo>
                  <a:cubicBezTo>
                    <a:pt x="14863" y="8929"/>
                    <a:pt x="14902" y="9013"/>
                    <a:pt x="14962" y="9034"/>
                  </a:cubicBezTo>
                  <a:cubicBezTo>
                    <a:pt x="15123" y="9348"/>
                    <a:pt x="15262" y="9662"/>
                    <a:pt x="15322" y="10040"/>
                  </a:cubicBezTo>
                  <a:cubicBezTo>
                    <a:pt x="15562" y="11045"/>
                    <a:pt x="15402" y="12072"/>
                    <a:pt x="14983" y="12930"/>
                  </a:cubicBezTo>
                  <a:cubicBezTo>
                    <a:pt x="14403" y="13036"/>
                    <a:pt x="13824" y="13140"/>
                    <a:pt x="13284" y="13245"/>
                  </a:cubicBezTo>
                  <a:cubicBezTo>
                    <a:pt x="13205" y="13245"/>
                    <a:pt x="13124" y="13287"/>
                    <a:pt x="13085" y="13287"/>
                  </a:cubicBezTo>
                  <a:cubicBezTo>
                    <a:pt x="13624" y="11736"/>
                    <a:pt x="14104" y="10165"/>
                    <a:pt x="14723" y="8678"/>
                  </a:cubicBezTo>
                  <a:close/>
                  <a:moveTo>
                    <a:pt x="11592" y="6953"/>
                  </a:moveTo>
                  <a:cubicBezTo>
                    <a:pt x="12698" y="6953"/>
                    <a:pt x="13759" y="7457"/>
                    <a:pt x="14483" y="8301"/>
                  </a:cubicBezTo>
                  <a:cubicBezTo>
                    <a:pt x="13704" y="9893"/>
                    <a:pt x="13184" y="11611"/>
                    <a:pt x="12605" y="13308"/>
                  </a:cubicBezTo>
                  <a:cubicBezTo>
                    <a:pt x="11686" y="13433"/>
                    <a:pt x="10787" y="13538"/>
                    <a:pt x="9867" y="13601"/>
                  </a:cubicBezTo>
                  <a:cubicBezTo>
                    <a:pt x="9068" y="12889"/>
                    <a:pt x="8309" y="12135"/>
                    <a:pt x="7570" y="11339"/>
                  </a:cubicBezTo>
                  <a:cubicBezTo>
                    <a:pt x="7590" y="9327"/>
                    <a:pt x="8868" y="7483"/>
                    <a:pt x="10787" y="7043"/>
                  </a:cubicBezTo>
                  <a:cubicBezTo>
                    <a:pt x="11055" y="6983"/>
                    <a:pt x="11324" y="6953"/>
                    <a:pt x="11592" y="6953"/>
                  </a:cubicBezTo>
                  <a:close/>
                  <a:moveTo>
                    <a:pt x="5911" y="10249"/>
                  </a:moveTo>
                  <a:cubicBezTo>
                    <a:pt x="6351" y="10710"/>
                    <a:pt x="6830" y="11192"/>
                    <a:pt x="7289" y="11632"/>
                  </a:cubicBezTo>
                  <a:cubicBezTo>
                    <a:pt x="7289" y="11758"/>
                    <a:pt x="7289" y="11883"/>
                    <a:pt x="7310" y="12030"/>
                  </a:cubicBezTo>
                  <a:cubicBezTo>
                    <a:pt x="7390" y="12616"/>
                    <a:pt x="7590" y="13203"/>
                    <a:pt x="7849" y="13664"/>
                  </a:cubicBezTo>
                  <a:lnTo>
                    <a:pt x="6510" y="13664"/>
                  </a:lnTo>
                  <a:cubicBezTo>
                    <a:pt x="5391" y="13664"/>
                    <a:pt x="4292" y="13601"/>
                    <a:pt x="3193" y="13496"/>
                  </a:cubicBezTo>
                  <a:cubicBezTo>
                    <a:pt x="2634" y="13433"/>
                    <a:pt x="2095" y="13392"/>
                    <a:pt x="1555" y="13329"/>
                  </a:cubicBezTo>
                  <a:cubicBezTo>
                    <a:pt x="1195" y="13287"/>
                    <a:pt x="16" y="13224"/>
                    <a:pt x="536" y="12260"/>
                  </a:cubicBezTo>
                  <a:cubicBezTo>
                    <a:pt x="636" y="12072"/>
                    <a:pt x="1015" y="11925"/>
                    <a:pt x="1215" y="11842"/>
                  </a:cubicBezTo>
                  <a:lnTo>
                    <a:pt x="1235" y="11820"/>
                  </a:lnTo>
                  <a:cubicBezTo>
                    <a:pt x="1555" y="12344"/>
                    <a:pt x="2114" y="12700"/>
                    <a:pt x="2734" y="12784"/>
                  </a:cubicBezTo>
                  <a:cubicBezTo>
                    <a:pt x="2808" y="12793"/>
                    <a:pt x="2881" y="12797"/>
                    <a:pt x="2953" y="12797"/>
                  </a:cubicBezTo>
                  <a:cubicBezTo>
                    <a:pt x="3943" y="12797"/>
                    <a:pt x="4805" y="12018"/>
                    <a:pt x="4992" y="11003"/>
                  </a:cubicBezTo>
                  <a:cubicBezTo>
                    <a:pt x="5010" y="10890"/>
                    <a:pt x="4932" y="10812"/>
                    <a:pt x="4857" y="10812"/>
                  </a:cubicBezTo>
                  <a:cubicBezTo>
                    <a:pt x="4849" y="10812"/>
                    <a:pt x="4840" y="10813"/>
                    <a:pt x="4832" y="10815"/>
                  </a:cubicBezTo>
                  <a:cubicBezTo>
                    <a:pt x="4812" y="10605"/>
                    <a:pt x="4752" y="10458"/>
                    <a:pt x="4712" y="10270"/>
                  </a:cubicBezTo>
                  <a:cubicBezTo>
                    <a:pt x="4732" y="10291"/>
                    <a:pt x="4752" y="10291"/>
                    <a:pt x="4812" y="10291"/>
                  </a:cubicBezTo>
                  <a:cubicBezTo>
                    <a:pt x="5191" y="10270"/>
                    <a:pt x="5532" y="10270"/>
                    <a:pt x="5911" y="10249"/>
                  </a:cubicBezTo>
                  <a:close/>
                  <a:moveTo>
                    <a:pt x="7609" y="11967"/>
                  </a:moveTo>
                  <a:cubicBezTo>
                    <a:pt x="7909" y="12282"/>
                    <a:pt x="8229" y="12596"/>
                    <a:pt x="8568" y="12910"/>
                  </a:cubicBezTo>
                  <a:cubicBezTo>
                    <a:pt x="8808" y="13140"/>
                    <a:pt x="9068" y="13413"/>
                    <a:pt x="9308" y="13643"/>
                  </a:cubicBezTo>
                  <a:cubicBezTo>
                    <a:pt x="8928" y="13664"/>
                    <a:pt x="8589" y="13706"/>
                    <a:pt x="8209" y="13706"/>
                  </a:cubicBezTo>
                  <a:cubicBezTo>
                    <a:pt x="7889" y="13203"/>
                    <a:pt x="7650" y="12596"/>
                    <a:pt x="7609" y="11967"/>
                  </a:cubicBezTo>
                  <a:close/>
                  <a:moveTo>
                    <a:pt x="14723" y="13350"/>
                  </a:moveTo>
                  <a:cubicBezTo>
                    <a:pt x="14203" y="14167"/>
                    <a:pt x="13404" y="14795"/>
                    <a:pt x="12425" y="15088"/>
                  </a:cubicBezTo>
                  <a:cubicBezTo>
                    <a:pt x="12605" y="14607"/>
                    <a:pt x="12765" y="14146"/>
                    <a:pt x="12924" y="13664"/>
                  </a:cubicBezTo>
                  <a:lnTo>
                    <a:pt x="13904" y="13517"/>
                  </a:lnTo>
                  <a:lnTo>
                    <a:pt x="14723" y="13350"/>
                  </a:lnTo>
                  <a:close/>
                  <a:moveTo>
                    <a:pt x="9647" y="14020"/>
                  </a:moveTo>
                  <a:cubicBezTo>
                    <a:pt x="10067" y="14397"/>
                    <a:pt x="10467" y="14774"/>
                    <a:pt x="10886" y="15172"/>
                  </a:cubicBezTo>
                  <a:cubicBezTo>
                    <a:pt x="9927" y="15172"/>
                    <a:pt x="9088" y="14754"/>
                    <a:pt x="8489" y="14062"/>
                  </a:cubicBezTo>
                  <a:cubicBezTo>
                    <a:pt x="8888" y="14062"/>
                    <a:pt x="9268" y="14041"/>
                    <a:pt x="9647" y="14020"/>
                  </a:cubicBezTo>
                  <a:close/>
                  <a:moveTo>
                    <a:pt x="12465" y="13727"/>
                  </a:moveTo>
                  <a:cubicBezTo>
                    <a:pt x="12305" y="14230"/>
                    <a:pt x="12125" y="14691"/>
                    <a:pt x="11965" y="15172"/>
                  </a:cubicBezTo>
                  <a:lnTo>
                    <a:pt x="11885" y="15172"/>
                  </a:lnTo>
                  <a:cubicBezTo>
                    <a:pt x="11850" y="15098"/>
                    <a:pt x="11814" y="15022"/>
                    <a:pt x="11735" y="15022"/>
                  </a:cubicBezTo>
                  <a:cubicBezTo>
                    <a:pt x="11726" y="15022"/>
                    <a:pt x="11716" y="15024"/>
                    <a:pt x="11705" y="15026"/>
                  </a:cubicBezTo>
                  <a:cubicBezTo>
                    <a:pt x="11626" y="15068"/>
                    <a:pt x="11526" y="15088"/>
                    <a:pt x="11466" y="15110"/>
                  </a:cubicBezTo>
                  <a:cubicBezTo>
                    <a:pt x="11026" y="14711"/>
                    <a:pt x="10626" y="14355"/>
                    <a:pt x="10207" y="13957"/>
                  </a:cubicBezTo>
                  <a:cubicBezTo>
                    <a:pt x="10967" y="13916"/>
                    <a:pt x="11705" y="13832"/>
                    <a:pt x="12465" y="13727"/>
                  </a:cubicBezTo>
                  <a:close/>
                  <a:moveTo>
                    <a:pt x="16901" y="12889"/>
                  </a:moveTo>
                  <a:cubicBezTo>
                    <a:pt x="17520" y="13476"/>
                    <a:pt x="18159" y="14062"/>
                    <a:pt x="18779" y="14628"/>
                  </a:cubicBezTo>
                  <a:cubicBezTo>
                    <a:pt x="19419" y="15235"/>
                    <a:pt x="20058" y="15948"/>
                    <a:pt x="20278" y="16828"/>
                  </a:cubicBezTo>
                  <a:cubicBezTo>
                    <a:pt x="20558" y="18001"/>
                    <a:pt x="19898" y="19153"/>
                    <a:pt x="18719" y="19174"/>
                  </a:cubicBezTo>
                  <a:cubicBezTo>
                    <a:pt x="18759" y="19090"/>
                    <a:pt x="18759" y="18986"/>
                    <a:pt x="18779" y="18902"/>
                  </a:cubicBezTo>
                  <a:cubicBezTo>
                    <a:pt x="18779" y="18860"/>
                    <a:pt x="18759" y="18797"/>
                    <a:pt x="18719" y="18776"/>
                  </a:cubicBezTo>
                  <a:cubicBezTo>
                    <a:pt x="18779" y="17623"/>
                    <a:pt x="17960" y="16639"/>
                    <a:pt x="16861" y="16534"/>
                  </a:cubicBezTo>
                  <a:cubicBezTo>
                    <a:pt x="16800" y="16529"/>
                    <a:pt x="16738" y="16526"/>
                    <a:pt x="16677" y="16526"/>
                  </a:cubicBezTo>
                  <a:cubicBezTo>
                    <a:pt x="15795" y="16526"/>
                    <a:pt x="14913" y="17080"/>
                    <a:pt x="14763" y="18001"/>
                  </a:cubicBezTo>
                  <a:cubicBezTo>
                    <a:pt x="13883" y="17268"/>
                    <a:pt x="13025" y="16492"/>
                    <a:pt x="12185" y="15738"/>
                  </a:cubicBezTo>
                  <a:cubicBezTo>
                    <a:pt x="12265" y="15571"/>
                    <a:pt x="12305" y="15445"/>
                    <a:pt x="12365" y="15319"/>
                  </a:cubicBezTo>
                  <a:cubicBezTo>
                    <a:pt x="13584" y="15131"/>
                    <a:pt x="14563" y="14355"/>
                    <a:pt x="15123" y="13266"/>
                  </a:cubicBezTo>
                  <a:cubicBezTo>
                    <a:pt x="15702" y="13161"/>
                    <a:pt x="16301" y="13036"/>
                    <a:pt x="16901" y="12889"/>
                  </a:cubicBezTo>
                  <a:close/>
                  <a:moveTo>
                    <a:pt x="16660" y="16841"/>
                  </a:moveTo>
                  <a:cubicBezTo>
                    <a:pt x="16714" y="16841"/>
                    <a:pt x="16768" y="16844"/>
                    <a:pt x="16821" y="16848"/>
                  </a:cubicBezTo>
                  <a:cubicBezTo>
                    <a:pt x="17860" y="16953"/>
                    <a:pt x="18459" y="17854"/>
                    <a:pt x="18520" y="18880"/>
                  </a:cubicBezTo>
                  <a:lnTo>
                    <a:pt x="18520" y="18902"/>
                  </a:lnTo>
                  <a:cubicBezTo>
                    <a:pt x="18319" y="19659"/>
                    <a:pt x="17649" y="20003"/>
                    <a:pt x="16948" y="20003"/>
                  </a:cubicBezTo>
                  <a:cubicBezTo>
                    <a:pt x="16039" y="20003"/>
                    <a:pt x="15079" y="19425"/>
                    <a:pt x="15022" y="18420"/>
                  </a:cubicBezTo>
                  <a:cubicBezTo>
                    <a:pt x="14985" y="17454"/>
                    <a:pt x="15814" y="16841"/>
                    <a:pt x="16660" y="16841"/>
                  </a:cubicBezTo>
                  <a:close/>
                  <a:moveTo>
                    <a:pt x="8109" y="14062"/>
                  </a:moveTo>
                  <a:cubicBezTo>
                    <a:pt x="8759" y="14914"/>
                    <a:pt x="9720" y="15442"/>
                    <a:pt x="10830" y="15442"/>
                  </a:cubicBezTo>
                  <a:cubicBezTo>
                    <a:pt x="10947" y="15442"/>
                    <a:pt x="11066" y="15436"/>
                    <a:pt x="11186" y="15424"/>
                  </a:cubicBezTo>
                  <a:cubicBezTo>
                    <a:pt x="11366" y="15591"/>
                    <a:pt x="11506" y="15717"/>
                    <a:pt x="11686" y="15864"/>
                  </a:cubicBezTo>
                  <a:cubicBezTo>
                    <a:pt x="11506" y="16325"/>
                    <a:pt x="11306" y="16744"/>
                    <a:pt x="11106" y="17162"/>
                  </a:cubicBezTo>
                  <a:cubicBezTo>
                    <a:pt x="10524" y="18331"/>
                    <a:pt x="8863" y="21269"/>
                    <a:pt x="7251" y="21269"/>
                  </a:cubicBezTo>
                  <a:cubicBezTo>
                    <a:pt x="6926" y="21269"/>
                    <a:pt x="6603" y="21149"/>
                    <a:pt x="6291" y="20871"/>
                  </a:cubicBezTo>
                  <a:cubicBezTo>
                    <a:pt x="5272" y="19970"/>
                    <a:pt x="6390" y="18043"/>
                    <a:pt x="6790" y="17016"/>
                  </a:cubicBezTo>
                  <a:cubicBezTo>
                    <a:pt x="7190" y="16031"/>
                    <a:pt x="7570" y="15068"/>
                    <a:pt x="7929" y="14062"/>
                  </a:cubicBezTo>
                  <a:close/>
                  <a:moveTo>
                    <a:pt x="15338" y="0"/>
                  </a:moveTo>
                  <a:cubicBezTo>
                    <a:pt x="15084" y="0"/>
                    <a:pt x="14793" y="66"/>
                    <a:pt x="14463" y="214"/>
                  </a:cubicBezTo>
                  <a:cubicBezTo>
                    <a:pt x="13564" y="612"/>
                    <a:pt x="12924" y="1450"/>
                    <a:pt x="12465" y="2309"/>
                  </a:cubicBezTo>
                  <a:cubicBezTo>
                    <a:pt x="11686" y="3691"/>
                    <a:pt x="11126" y="5242"/>
                    <a:pt x="10487" y="6688"/>
                  </a:cubicBezTo>
                  <a:cubicBezTo>
                    <a:pt x="10467" y="6729"/>
                    <a:pt x="10467" y="6792"/>
                    <a:pt x="10487" y="6834"/>
                  </a:cubicBezTo>
                  <a:cubicBezTo>
                    <a:pt x="10427" y="6834"/>
                    <a:pt x="10347" y="6855"/>
                    <a:pt x="10307" y="6897"/>
                  </a:cubicBezTo>
                  <a:cubicBezTo>
                    <a:pt x="8988" y="5347"/>
                    <a:pt x="6610" y="4320"/>
                    <a:pt x="4692" y="4027"/>
                  </a:cubicBezTo>
                  <a:cubicBezTo>
                    <a:pt x="4549" y="4006"/>
                    <a:pt x="4412" y="3996"/>
                    <a:pt x="4282" y="3996"/>
                  </a:cubicBezTo>
                  <a:cubicBezTo>
                    <a:pt x="2692" y="3996"/>
                    <a:pt x="2020" y="5464"/>
                    <a:pt x="3054" y="6897"/>
                  </a:cubicBezTo>
                  <a:cubicBezTo>
                    <a:pt x="3833" y="7966"/>
                    <a:pt x="4712" y="8950"/>
                    <a:pt x="5631" y="9935"/>
                  </a:cubicBezTo>
                  <a:cubicBezTo>
                    <a:pt x="5352" y="9935"/>
                    <a:pt x="5092" y="9956"/>
                    <a:pt x="4812" y="9956"/>
                  </a:cubicBezTo>
                  <a:cubicBezTo>
                    <a:pt x="4712" y="9956"/>
                    <a:pt x="4652" y="10040"/>
                    <a:pt x="4652" y="10102"/>
                  </a:cubicBezTo>
                  <a:cubicBezTo>
                    <a:pt x="4352" y="9411"/>
                    <a:pt x="3733" y="8824"/>
                    <a:pt x="2934" y="8783"/>
                  </a:cubicBezTo>
                  <a:cubicBezTo>
                    <a:pt x="2894" y="8780"/>
                    <a:pt x="2854" y="8779"/>
                    <a:pt x="2815" y="8779"/>
                  </a:cubicBezTo>
                  <a:cubicBezTo>
                    <a:pt x="1915" y="8779"/>
                    <a:pt x="1030" y="9453"/>
                    <a:pt x="915" y="10417"/>
                  </a:cubicBezTo>
                  <a:cubicBezTo>
                    <a:pt x="876" y="10835"/>
                    <a:pt x="936" y="11255"/>
                    <a:pt x="1116" y="11611"/>
                  </a:cubicBezTo>
                  <a:cubicBezTo>
                    <a:pt x="516" y="11820"/>
                    <a:pt x="-383" y="12365"/>
                    <a:pt x="176" y="13119"/>
                  </a:cubicBezTo>
                  <a:cubicBezTo>
                    <a:pt x="436" y="13538"/>
                    <a:pt x="1075" y="13559"/>
                    <a:pt x="1495" y="13643"/>
                  </a:cubicBezTo>
                  <a:cubicBezTo>
                    <a:pt x="2234" y="13769"/>
                    <a:pt x="2994" y="13853"/>
                    <a:pt x="3733" y="13936"/>
                  </a:cubicBezTo>
                  <a:cubicBezTo>
                    <a:pt x="5012" y="14041"/>
                    <a:pt x="6270" y="14083"/>
                    <a:pt x="7529" y="14083"/>
                  </a:cubicBezTo>
                  <a:cubicBezTo>
                    <a:pt x="6990" y="15445"/>
                    <a:pt x="6470" y="16848"/>
                    <a:pt x="5931" y="18210"/>
                  </a:cubicBezTo>
                  <a:cubicBezTo>
                    <a:pt x="5631" y="18986"/>
                    <a:pt x="5212" y="19949"/>
                    <a:pt x="5691" y="20766"/>
                  </a:cubicBezTo>
                  <a:cubicBezTo>
                    <a:pt x="6043" y="21369"/>
                    <a:pt x="6516" y="21600"/>
                    <a:pt x="7023" y="21600"/>
                  </a:cubicBezTo>
                  <a:cubicBezTo>
                    <a:pt x="8013" y="21600"/>
                    <a:pt x="9132" y="20719"/>
                    <a:pt x="9727" y="20012"/>
                  </a:cubicBezTo>
                  <a:cubicBezTo>
                    <a:pt x="10707" y="18860"/>
                    <a:pt x="11406" y="17540"/>
                    <a:pt x="12005" y="16157"/>
                  </a:cubicBezTo>
                  <a:cubicBezTo>
                    <a:pt x="12864" y="16911"/>
                    <a:pt x="13724" y="17645"/>
                    <a:pt x="14623" y="18336"/>
                  </a:cubicBezTo>
                  <a:cubicBezTo>
                    <a:pt x="14663" y="18357"/>
                    <a:pt x="14703" y="18357"/>
                    <a:pt x="14723" y="18357"/>
                  </a:cubicBezTo>
                  <a:cubicBezTo>
                    <a:pt x="14747" y="19582"/>
                    <a:pt x="15906" y="20294"/>
                    <a:pt x="16980" y="20294"/>
                  </a:cubicBezTo>
                  <a:cubicBezTo>
                    <a:pt x="17669" y="20294"/>
                    <a:pt x="18323" y="20001"/>
                    <a:pt x="18619" y="19363"/>
                  </a:cubicBezTo>
                  <a:lnTo>
                    <a:pt x="18659" y="19363"/>
                  </a:lnTo>
                  <a:cubicBezTo>
                    <a:pt x="18787" y="19389"/>
                    <a:pt x="18908" y="19401"/>
                    <a:pt x="19023" y="19401"/>
                  </a:cubicBezTo>
                  <a:cubicBezTo>
                    <a:pt x="20378" y="19401"/>
                    <a:pt x="20921" y="17684"/>
                    <a:pt x="20498" y="16429"/>
                  </a:cubicBezTo>
                  <a:cubicBezTo>
                    <a:pt x="20158" y="15403"/>
                    <a:pt x="19378" y="14691"/>
                    <a:pt x="18619" y="14020"/>
                  </a:cubicBezTo>
                  <a:cubicBezTo>
                    <a:pt x="18180" y="13601"/>
                    <a:pt x="17720" y="13182"/>
                    <a:pt x="17301" y="12763"/>
                  </a:cubicBezTo>
                  <a:cubicBezTo>
                    <a:pt x="17900" y="12596"/>
                    <a:pt x="18520" y="12407"/>
                    <a:pt x="19119" y="12239"/>
                  </a:cubicBezTo>
                  <a:cubicBezTo>
                    <a:pt x="19858" y="11967"/>
                    <a:pt x="20917" y="11653"/>
                    <a:pt x="21077" y="10710"/>
                  </a:cubicBezTo>
                  <a:cubicBezTo>
                    <a:pt x="21217" y="9684"/>
                    <a:pt x="20078" y="9160"/>
                    <a:pt x="19318" y="8887"/>
                  </a:cubicBezTo>
                  <a:cubicBezTo>
                    <a:pt x="18532" y="8584"/>
                    <a:pt x="17698" y="8428"/>
                    <a:pt x="16863" y="8428"/>
                  </a:cubicBezTo>
                  <a:cubicBezTo>
                    <a:pt x="16257" y="8428"/>
                    <a:pt x="15651" y="8510"/>
                    <a:pt x="15063" y="8678"/>
                  </a:cubicBezTo>
                  <a:lnTo>
                    <a:pt x="14823" y="8364"/>
                  </a:lnTo>
                  <a:cubicBezTo>
                    <a:pt x="15022" y="7882"/>
                    <a:pt x="15262" y="7421"/>
                    <a:pt x="15482" y="6960"/>
                  </a:cubicBezTo>
                  <a:cubicBezTo>
                    <a:pt x="15502" y="6918"/>
                    <a:pt x="15502" y="6855"/>
                    <a:pt x="15482" y="6834"/>
                  </a:cubicBezTo>
                  <a:cubicBezTo>
                    <a:pt x="16262" y="6792"/>
                    <a:pt x="16961" y="6226"/>
                    <a:pt x="17061" y="5347"/>
                  </a:cubicBezTo>
                  <a:cubicBezTo>
                    <a:pt x="17121" y="4697"/>
                    <a:pt x="16781" y="4174"/>
                    <a:pt x="16301" y="3817"/>
                  </a:cubicBezTo>
                  <a:cubicBezTo>
                    <a:pt x="17074" y="2450"/>
                    <a:pt x="16888" y="0"/>
                    <a:pt x="15338" y="0"/>
                  </a:cubicBezTo>
                  <a:close/>
                </a:path>
              </a:pathLst>
            </a:custGeom>
            <a:solidFill>
              <a:srgbClr val="555555"/>
            </a:solidFill>
            <a:ln w="39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7" name="Google Shape;1678;p51"/>
            <p:cNvSpPr/>
            <p:nvPr/>
          </p:nvSpPr>
          <p:spPr>
            <a:xfrm>
              <a:off x="92362" y="656979"/>
              <a:ext cx="257320" cy="24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17829" y="12747"/>
                  </a:moveTo>
                  <a:cubicBezTo>
                    <a:pt x="18077" y="12747"/>
                    <a:pt x="18321" y="12986"/>
                    <a:pt x="18239" y="13349"/>
                  </a:cubicBezTo>
                  <a:cubicBezTo>
                    <a:pt x="17135" y="16189"/>
                    <a:pt x="14557" y="18354"/>
                    <a:pt x="11612" y="18487"/>
                  </a:cubicBezTo>
                  <a:cubicBezTo>
                    <a:pt x="10875" y="18487"/>
                    <a:pt x="10875" y="17270"/>
                    <a:pt x="11612" y="17137"/>
                  </a:cubicBezTo>
                  <a:cubicBezTo>
                    <a:pt x="14065" y="16864"/>
                    <a:pt x="16274" y="15378"/>
                    <a:pt x="17503" y="12944"/>
                  </a:cubicBezTo>
                  <a:cubicBezTo>
                    <a:pt x="17584" y="12807"/>
                    <a:pt x="17708" y="12747"/>
                    <a:pt x="17829" y="12747"/>
                  </a:cubicBezTo>
                  <a:close/>
                  <a:moveTo>
                    <a:pt x="9697" y="0"/>
                  </a:moveTo>
                  <a:cubicBezTo>
                    <a:pt x="5213" y="0"/>
                    <a:pt x="779" y="3416"/>
                    <a:pt x="73" y="8750"/>
                  </a:cubicBezTo>
                  <a:cubicBezTo>
                    <a:pt x="-663" y="15515"/>
                    <a:pt x="4244" y="21463"/>
                    <a:pt x="10507" y="21600"/>
                  </a:cubicBezTo>
                  <a:cubicBezTo>
                    <a:pt x="15662" y="21600"/>
                    <a:pt x="19344" y="17812"/>
                    <a:pt x="20937" y="12944"/>
                  </a:cubicBezTo>
                  <a:cubicBezTo>
                    <a:pt x="20937" y="12944"/>
                    <a:pt x="20817" y="12807"/>
                    <a:pt x="20817" y="12675"/>
                  </a:cubicBezTo>
                  <a:cubicBezTo>
                    <a:pt x="19956" y="7396"/>
                    <a:pt x="17503" y="2122"/>
                    <a:pt x="12592" y="500"/>
                  </a:cubicBezTo>
                  <a:cubicBezTo>
                    <a:pt x="11651" y="162"/>
                    <a:pt x="10674" y="0"/>
                    <a:pt x="9697" y="0"/>
                  </a:cubicBezTo>
                  <a:close/>
                </a:path>
              </a:pathLst>
            </a:custGeom>
            <a:solidFill>
              <a:schemeClr val="accent4"/>
            </a:solidFill>
            <a:ln w="39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8" name="Google Shape;1679;p51"/>
            <p:cNvSpPr/>
            <p:nvPr/>
          </p:nvSpPr>
          <p:spPr>
            <a:xfrm>
              <a:off x="228284" y="799835"/>
              <a:ext cx="88441" cy="6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600" fill="norm" stroke="1" extrusionOk="0">
                  <a:moveTo>
                    <a:pt x="19638" y="0"/>
                  </a:moveTo>
                  <a:cubicBezTo>
                    <a:pt x="19289" y="0"/>
                    <a:pt x="18930" y="179"/>
                    <a:pt x="18693" y="520"/>
                  </a:cubicBezTo>
                  <a:cubicBezTo>
                    <a:pt x="15129" y="9777"/>
                    <a:pt x="9080" y="15429"/>
                    <a:pt x="1602" y="16468"/>
                  </a:cubicBezTo>
                  <a:cubicBezTo>
                    <a:pt x="-534" y="17491"/>
                    <a:pt x="-534" y="21600"/>
                    <a:pt x="1602" y="21600"/>
                  </a:cubicBezTo>
                  <a:cubicBezTo>
                    <a:pt x="10148" y="21600"/>
                    <a:pt x="17625" y="13382"/>
                    <a:pt x="20830" y="2063"/>
                  </a:cubicBezTo>
                  <a:cubicBezTo>
                    <a:pt x="21066" y="682"/>
                    <a:pt x="20358" y="0"/>
                    <a:pt x="19638" y="0"/>
                  </a:cubicBezTo>
                  <a:close/>
                </a:path>
              </a:pathLst>
            </a:custGeom>
            <a:solidFill>
              <a:srgbClr val="555555"/>
            </a:solidFill>
            <a:ln w="39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9" name="Google Shape;1680;p51"/>
            <p:cNvSpPr/>
            <p:nvPr/>
          </p:nvSpPr>
          <p:spPr>
            <a:xfrm>
              <a:off x="572993" y="861714"/>
              <a:ext cx="129710" cy="125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54" y="8063"/>
                    <a:pt x="3768" y="15353"/>
                    <a:pt x="7782" y="21600"/>
                  </a:cubicBezTo>
                  <a:cubicBezTo>
                    <a:pt x="12557" y="21600"/>
                    <a:pt x="16825" y="21082"/>
                    <a:pt x="21600" y="20819"/>
                  </a:cubicBezTo>
                  <a:cubicBezTo>
                    <a:pt x="18086" y="17696"/>
                    <a:pt x="15072" y="14573"/>
                    <a:pt x="11803" y="11712"/>
                  </a:cubicBezTo>
                  <a:cubicBezTo>
                    <a:pt x="7782" y="7808"/>
                    <a:pt x="3768" y="39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39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0" name="Google Shape;1681;p51"/>
            <p:cNvSpPr/>
            <p:nvPr/>
          </p:nvSpPr>
          <p:spPr>
            <a:xfrm>
              <a:off x="571469" y="503689"/>
              <a:ext cx="521935" cy="47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13" y="2266"/>
                  </a:moveTo>
                  <a:cubicBezTo>
                    <a:pt x="9571" y="2266"/>
                    <a:pt x="9660" y="2555"/>
                    <a:pt x="9490" y="2616"/>
                  </a:cubicBezTo>
                  <a:cubicBezTo>
                    <a:pt x="8303" y="3299"/>
                    <a:pt x="7241" y="4052"/>
                    <a:pt x="6243" y="5076"/>
                  </a:cubicBezTo>
                  <a:cubicBezTo>
                    <a:pt x="5307" y="6167"/>
                    <a:pt x="4558" y="7329"/>
                    <a:pt x="3809" y="8694"/>
                  </a:cubicBezTo>
                  <a:cubicBezTo>
                    <a:pt x="3736" y="8815"/>
                    <a:pt x="3635" y="8865"/>
                    <a:pt x="3535" y="8865"/>
                  </a:cubicBezTo>
                  <a:cubicBezTo>
                    <a:pt x="3294" y="8865"/>
                    <a:pt x="3052" y="8574"/>
                    <a:pt x="3184" y="8285"/>
                  </a:cubicBezTo>
                  <a:cubicBezTo>
                    <a:pt x="4244" y="5622"/>
                    <a:pt x="6742" y="3027"/>
                    <a:pt x="9364" y="2275"/>
                  </a:cubicBezTo>
                  <a:cubicBezTo>
                    <a:pt x="9382" y="2268"/>
                    <a:pt x="9397" y="2266"/>
                    <a:pt x="9413" y="2266"/>
                  </a:cubicBezTo>
                  <a:close/>
                  <a:moveTo>
                    <a:pt x="12759" y="0"/>
                  </a:moveTo>
                  <a:cubicBezTo>
                    <a:pt x="11858" y="0"/>
                    <a:pt x="10949" y="119"/>
                    <a:pt x="10052" y="362"/>
                  </a:cubicBezTo>
                  <a:cubicBezTo>
                    <a:pt x="4057" y="1865"/>
                    <a:pt x="63" y="7739"/>
                    <a:pt x="0" y="14363"/>
                  </a:cubicBezTo>
                  <a:cubicBezTo>
                    <a:pt x="2310" y="16822"/>
                    <a:pt x="4745" y="19211"/>
                    <a:pt x="7180" y="21600"/>
                  </a:cubicBezTo>
                  <a:cubicBezTo>
                    <a:pt x="10052" y="21328"/>
                    <a:pt x="12922" y="21054"/>
                    <a:pt x="15731" y="20645"/>
                  </a:cubicBezTo>
                  <a:cubicBezTo>
                    <a:pt x="17480" y="15114"/>
                    <a:pt x="19165" y="9583"/>
                    <a:pt x="21600" y="4323"/>
                  </a:cubicBezTo>
                  <a:cubicBezTo>
                    <a:pt x="19386" y="1632"/>
                    <a:pt x="16122" y="0"/>
                    <a:pt x="12759" y="0"/>
                  </a:cubicBezTo>
                  <a:close/>
                </a:path>
              </a:pathLst>
            </a:custGeom>
            <a:solidFill>
              <a:schemeClr val="accent4"/>
            </a:solidFill>
            <a:ln w="39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1" name="Google Shape;1682;p51"/>
            <p:cNvSpPr/>
            <p:nvPr/>
          </p:nvSpPr>
          <p:spPr>
            <a:xfrm>
              <a:off x="649442" y="553754"/>
              <a:ext cx="153561" cy="145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20553" y="0"/>
                  </a:moveTo>
                  <a:cubicBezTo>
                    <a:pt x="20501" y="0"/>
                    <a:pt x="20449" y="7"/>
                    <a:pt x="20390" y="28"/>
                  </a:cubicBezTo>
                  <a:cubicBezTo>
                    <a:pt x="11679" y="2711"/>
                    <a:pt x="3800" y="10758"/>
                    <a:pt x="67" y="19701"/>
                  </a:cubicBezTo>
                  <a:cubicBezTo>
                    <a:pt x="-228" y="20647"/>
                    <a:pt x="512" y="21600"/>
                    <a:pt x="1272" y="21600"/>
                  </a:cubicBezTo>
                  <a:cubicBezTo>
                    <a:pt x="1580" y="21600"/>
                    <a:pt x="1894" y="21438"/>
                    <a:pt x="2136" y="21042"/>
                  </a:cubicBezTo>
                  <a:cubicBezTo>
                    <a:pt x="4422" y="16793"/>
                    <a:pt x="6492" y="12995"/>
                    <a:pt x="10022" y="9198"/>
                  </a:cubicBezTo>
                  <a:cubicBezTo>
                    <a:pt x="13336" y="5845"/>
                    <a:pt x="16866" y="3381"/>
                    <a:pt x="20809" y="1144"/>
                  </a:cubicBezTo>
                  <a:cubicBezTo>
                    <a:pt x="21372" y="946"/>
                    <a:pt x="21077" y="0"/>
                    <a:pt x="20553" y="0"/>
                  </a:cubicBezTo>
                  <a:close/>
                </a:path>
              </a:pathLst>
            </a:custGeom>
            <a:solidFill>
              <a:srgbClr val="555555"/>
            </a:solidFill>
            <a:ln w="39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2" name="Google Shape;1683;p51"/>
            <p:cNvSpPr/>
            <p:nvPr/>
          </p:nvSpPr>
          <p:spPr>
            <a:xfrm>
              <a:off x="640872" y="1006523"/>
              <a:ext cx="181013" cy="8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6" y="0"/>
                  </a:moveTo>
                  <a:cubicBezTo>
                    <a:pt x="7020" y="779"/>
                    <a:pt x="3598" y="1175"/>
                    <a:pt x="0" y="1175"/>
                  </a:cubicBezTo>
                  <a:cubicBezTo>
                    <a:pt x="5150" y="13880"/>
                    <a:pt x="12272" y="21600"/>
                    <a:pt x="20418" y="21600"/>
                  </a:cubicBezTo>
                  <a:cubicBezTo>
                    <a:pt x="20810" y="21600"/>
                    <a:pt x="21202" y="21588"/>
                    <a:pt x="21600" y="21551"/>
                  </a:cubicBezTo>
                  <a:cubicBezTo>
                    <a:pt x="17820" y="14882"/>
                    <a:pt x="14216" y="7447"/>
                    <a:pt x="10436" y="0"/>
                  </a:cubicBezTo>
                  <a:close/>
                </a:path>
              </a:pathLst>
            </a:custGeom>
            <a:solidFill>
              <a:schemeClr val="accent4"/>
            </a:solidFill>
            <a:ln w="39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3" name="Google Shape;1684;p51"/>
            <p:cNvSpPr/>
            <p:nvPr/>
          </p:nvSpPr>
          <p:spPr>
            <a:xfrm>
              <a:off x="770582" y="989898"/>
              <a:ext cx="170486" cy="104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34" y="1255"/>
                    <a:pt x="7266" y="2510"/>
                    <a:pt x="0" y="3132"/>
                  </a:cubicBezTo>
                  <a:cubicBezTo>
                    <a:pt x="4013" y="9081"/>
                    <a:pt x="7840" y="14397"/>
                    <a:pt x="12040" y="20345"/>
                  </a:cubicBezTo>
                  <a:cubicBezTo>
                    <a:pt x="12614" y="20029"/>
                    <a:pt x="13380" y="20029"/>
                    <a:pt x="14334" y="19723"/>
                  </a:cubicBezTo>
                  <a:cubicBezTo>
                    <a:pt x="14509" y="19604"/>
                    <a:pt x="14666" y="19555"/>
                    <a:pt x="14804" y="19555"/>
                  </a:cubicBezTo>
                  <a:cubicBezTo>
                    <a:pt x="15432" y="19555"/>
                    <a:pt x="15746" y="20572"/>
                    <a:pt x="16054" y="21600"/>
                  </a:cubicBezTo>
                  <a:lnTo>
                    <a:pt x="16820" y="21600"/>
                  </a:lnTo>
                  <a:cubicBezTo>
                    <a:pt x="18347" y="14397"/>
                    <a:pt x="20067" y="7519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39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4" name="Google Shape;1685;p51"/>
            <p:cNvSpPr/>
            <p:nvPr/>
          </p:nvSpPr>
          <p:spPr>
            <a:xfrm>
              <a:off x="938018" y="961271"/>
              <a:ext cx="173488" cy="12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3902" y="2104"/>
                  </a:lnTo>
                  <a:cubicBezTo>
                    <a:pt x="10895" y="2628"/>
                    <a:pt x="7894" y="3161"/>
                    <a:pt x="4697" y="3685"/>
                  </a:cubicBezTo>
                  <a:cubicBezTo>
                    <a:pt x="3197" y="9740"/>
                    <a:pt x="1690" y="15537"/>
                    <a:pt x="0" y="21600"/>
                  </a:cubicBezTo>
                  <a:cubicBezTo>
                    <a:pt x="9205" y="18173"/>
                    <a:pt x="16719" y="10272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39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5" name="Google Shape;1686;p51"/>
            <p:cNvSpPr/>
            <p:nvPr/>
          </p:nvSpPr>
          <p:spPr>
            <a:xfrm>
              <a:off x="987845" y="624873"/>
              <a:ext cx="176718" cy="328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fill="norm" stroke="1" extrusionOk="0">
                  <a:moveTo>
                    <a:pt x="14396" y="0"/>
                  </a:moveTo>
                  <a:cubicBezTo>
                    <a:pt x="8956" y="6934"/>
                    <a:pt x="4564" y="14369"/>
                    <a:pt x="0" y="21600"/>
                  </a:cubicBezTo>
                  <a:cubicBezTo>
                    <a:pt x="349" y="21600"/>
                    <a:pt x="1054" y="21503"/>
                    <a:pt x="1752" y="21503"/>
                  </a:cubicBezTo>
                  <a:cubicBezTo>
                    <a:pt x="6671" y="21106"/>
                    <a:pt x="11590" y="20611"/>
                    <a:pt x="16681" y="20114"/>
                  </a:cubicBezTo>
                  <a:cubicBezTo>
                    <a:pt x="20369" y="16052"/>
                    <a:pt x="21600" y="11196"/>
                    <a:pt x="19665" y="6440"/>
                  </a:cubicBezTo>
                  <a:cubicBezTo>
                    <a:pt x="19138" y="4656"/>
                    <a:pt x="17912" y="3170"/>
                    <a:pt x="16504" y="1683"/>
                  </a:cubicBezTo>
                  <a:cubicBezTo>
                    <a:pt x="15977" y="1583"/>
                    <a:pt x="15627" y="1189"/>
                    <a:pt x="15627" y="989"/>
                  </a:cubicBezTo>
                  <a:cubicBezTo>
                    <a:pt x="15101" y="595"/>
                    <a:pt x="14923" y="197"/>
                    <a:pt x="14396" y="0"/>
                  </a:cubicBezTo>
                  <a:close/>
                </a:path>
              </a:pathLst>
            </a:custGeom>
            <a:solidFill>
              <a:schemeClr val="accent4"/>
            </a:solidFill>
            <a:ln w="39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6" name="Google Shape;1687;p51"/>
            <p:cNvSpPr/>
            <p:nvPr/>
          </p:nvSpPr>
          <p:spPr>
            <a:xfrm>
              <a:off x="1038861" y="277710"/>
              <a:ext cx="223831" cy="196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2" h="21600" fill="norm" stroke="1" extrusionOk="0">
                  <a:moveTo>
                    <a:pt x="8394" y="1992"/>
                  </a:moveTo>
                  <a:cubicBezTo>
                    <a:pt x="8809" y="1992"/>
                    <a:pt x="8877" y="2689"/>
                    <a:pt x="8390" y="2841"/>
                  </a:cubicBezTo>
                  <a:cubicBezTo>
                    <a:pt x="5735" y="3837"/>
                    <a:pt x="4803" y="6992"/>
                    <a:pt x="4803" y="10310"/>
                  </a:cubicBezTo>
                  <a:cubicBezTo>
                    <a:pt x="4803" y="10839"/>
                    <a:pt x="4317" y="11238"/>
                    <a:pt x="3931" y="11238"/>
                  </a:cubicBezTo>
                  <a:cubicBezTo>
                    <a:pt x="3713" y="11238"/>
                    <a:pt x="3524" y="11107"/>
                    <a:pt x="3478" y="10808"/>
                  </a:cubicBezTo>
                  <a:cubicBezTo>
                    <a:pt x="2811" y="6824"/>
                    <a:pt x="5336" y="2841"/>
                    <a:pt x="8260" y="2013"/>
                  </a:cubicBezTo>
                  <a:cubicBezTo>
                    <a:pt x="8306" y="1997"/>
                    <a:pt x="8352" y="1992"/>
                    <a:pt x="8394" y="1992"/>
                  </a:cubicBezTo>
                  <a:close/>
                  <a:moveTo>
                    <a:pt x="9720" y="0"/>
                  </a:moveTo>
                  <a:cubicBezTo>
                    <a:pt x="4979" y="0"/>
                    <a:pt x="277" y="4251"/>
                    <a:pt x="21" y="10808"/>
                  </a:cubicBezTo>
                  <a:cubicBezTo>
                    <a:pt x="-323" y="17113"/>
                    <a:pt x="3587" y="21438"/>
                    <a:pt x="8168" y="21438"/>
                  </a:cubicBezTo>
                  <a:cubicBezTo>
                    <a:pt x="8893" y="21438"/>
                    <a:pt x="9640" y="21327"/>
                    <a:pt x="10383" y="21102"/>
                  </a:cubicBezTo>
                  <a:cubicBezTo>
                    <a:pt x="10517" y="21060"/>
                    <a:pt x="10643" y="21039"/>
                    <a:pt x="10756" y="21039"/>
                  </a:cubicBezTo>
                  <a:cubicBezTo>
                    <a:pt x="11100" y="21039"/>
                    <a:pt x="11347" y="21223"/>
                    <a:pt x="11448" y="21600"/>
                  </a:cubicBezTo>
                  <a:cubicBezTo>
                    <a:pt x="14901" y="20934"/>
                    <a:pt x="18089" y="18612"/>
                    <a:pt x="19284" y="14131"/>
                  </a:cubicBezTo>
                  <a:cubicBezTo>
                    <a:pt x="21277" y="6824"/>
                    <a:pt x="15966" y="183"/>
                    <a:pt x="10253" y="21"/>
                  </a:cubicBezTo>
                  <a:cubicBezTo>
                    <a:pt x="10076" y="5"/>
                    <a:pt x="9896" y="0"/>
                    <a:pt x="9720" y="0"/>
                  </a:cubicBezTo>
                  <a:close/>
                </a:path>
              </a:pathLst>
            </a:custGeom>
            <a:solidFill>
              <a:schemeClr val="accent4"/>
            </a:solidFill>
            <a:ln w="39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7" name="Google Shape;1688;p51"/>
            <p:cNvSpPr/>
            <p:nvPr/>
          </p:nvSpPr>
          <p:spPr>
            <a:xfrm>
              <a:off x="1077125" y="294478"/>
              <a:ext cx="60858" cy="84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17282" y="0"/>
                  </a:moveTo>
                  <a:cubicBezTo>
                    <a:pt x="6949" y="1921"/>
                    <a:pt x="-1976" y="11159"/>
                    <a:pt x="381" y="20020"/>
                  </a:cubicBezTo>
                  <a:cubicBezTo>
                    <a:pt x="574" y="21150"/>
                    <a:pt x="1434" y="21600"/>
                    <a:pt x="2368" y="21600"/>
                  </a:cubicBezTo>
                  <a:cubicBezTo>
                    <a:pt x="3657" y="21600"/>
                    <a:pt x="5066" y="20749"/>
                    <a:pt x="5066" y="19631"/>
                  </a:cubicBezTo>
                  <a:cubicBezTo>
                    <a:pt x="5066" y="11937"/>
                    <a:pt x="8357" y="4619"/>
                    <a:pt x="17741" y="2310"/>
                  </a:cubicBezTo>
                  <a:cubicBezTo>
                    <a:pt x="19624" y="1921"/>
                    <a:pt x="19150" y="0"/>
                    <a:pt x="17282" y="0"/>
                  </a:cubicBezTo>
                  <a:close/>
                </a:path>
              </a:pathLst>
            </a:custGeom>
            <a:solidFill>
              <a:srgbClr val="555555"/>
            </a:solidFill>
            <a:ln w="39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8" name="Google Shape;1689;p51"/>
            <p:cNvSpPr/>
            <p:nvPr/>
          </p:nvSpPr>
          <p:spPr>
            <a:xfrm>
              <a:off x="1134039" y="1211352"/>
              <a:ext cx="264133" cy="22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18751" y="10692"/>
                  </a:moveTo>
                  <a:cubicBezTo>
                    <a:pt x="18967" y="10692"/>
                    <a:pt x="19175" y="10831"/>
                    <a:pt x="19175" y="11137"/>
                  </a:cubicBezTo>
                  <a:cubicBezTo>
                    <a:pt x="18658" y="15112"/>
                    <a:pt x="15520" y="18785"/>
                    <a:pt x="11977" y="18785"/>
                  </a:cubicBezTo>
                  <a:cubicBezTo>
                    <a:pt x="11334" y="18785"/>
                    <a:pt x="10678" y="18664"/>
                    <a:pt x="10019" y="18399"/>
                  </a:cubicBezTo>
                  <a:cubicBezTo>
                    <a:pt x="9533" y="18255"/>
                    <a:pt x="9533" y="17400"/>
                    <a:pt x="10142" y="17400"/>
                  </a:cubicBezTo>
                  <a:cubicBezTo>
                    <a:pt x="10262" y="17405"/>
                    <a:pt x="10377" y="17409"/>
                    <a:pt x="10497" y="17409"/>
                  </a:cubicBezTo>
                  <a:cubicBezTo>
                    <a:pt x="14144" y="17409"/>
                    <a:pt x="17494" y="15269"/>
                    <a:pt x="18323" y="10993"/>
                  </a:cubicBezTo>
                  <a:cubicBezTo>
                    <a:pt x="18377" y="10796"/>
                    <a:pt x="18566" y="10692"/>
                    <a:pt x="18751" y="10692"/>
                  </a:cubicBezTo>
                  <a:close/>
                  <a:moveTo>
                    <a:pt x="10239" y="0"/>
                  </a:moveTo>
                  <a:cubicBezTo>
                    <a:pt x="4988" y="0"/>
                    <a:pt x="-224" y="4191"/>
                    <a:pt x="7" y="10710"/>
                  </a:cubicBezTo>
                  <a:cubicBezTo>
                    <a:pt x="354" y="17634"/>
                    <a:pt x="6206" y="21600"/>
                    <a:pt x="11754" y="21600"/>
                  </a:cubicBezTo>
                  <a:cubicBezTo>
                    <a:pt x="16017" y="21600"/>
                    <a:pt x="20100" y="19262"/>
                    <a:pt x="21376" y="14127"/>
                  </a:cubicBezTo>
                  <a:lnTo>
                    <a:pt x="21376" y="13983"/>
                  </a:lnTo>
                  <a:cubicBezTo>
                    <a:pt x="21006" y="7010"/>
                    <a:pt x="17344" y="598"/>
                    <a:pt x="10998" y="31"/>
                  </a:cubicBezTo>
                  <a:cubicBezTo>
                    <a:pt x="10744" y="9"/>
                    <a:pt x="10493" y="0"/>
                    <a:pt x="10239" y="0"/>
                  </a:cubicBezTo>
                  <a:close/>
                </a:path>
              </a:pathLst>
            </a:custGeom>
            <a:solidFill>
              <a:schemeClr val="accent4"/>
            </a:solidFill>
            <a:ln w="39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9" name="Google Shape;1690;p51"/>
            <p:cNvSpPr/>
            <p:nvPr/>
          </p:nvSpPr>
          <p:spPr>
            <a:xfrm>
              <a:off x="1255000" y="1324629"/>
              <a:ext cx="115972" cy="8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20442" y="0"/>
                  </a:moveTo>
                  <a:cubicBezTo>
                    <a:pt x="20048" y="0"/>
                    <a:pt x="19611" y="270"/>
                    <a:pt x="19357" y="786"/>
                  </a:cubicBezTo>
                  <a:cubicBezTo>
                    <a:pt x="17477" y="12308"/>
                    <a:pt x="9878" y="17904"/>
                    <a:pt x="1850" y="17904"/>
                  </a:cubicBezTo>
                  <a:cubicBezTo>
                    <a:pt x="1596" y="17904"/>
                    <a:pt x="1334" y="17892"/>
                    <a:pt x="1080" y="17881"/>
                  </a:cubicBezTo>
                  <a:cubicBezTo>
                    <a:pt x="-310" y="17881"/>
                    <a:pt x="-310" y="20110"/>
                    <a:pt x="801" y="20849"/>
                  </a:cubicBezTo>
                  <a:cubicBezTo>
                    <a:pt x="2086" y="21365"/>
                    <a:pt x="3380" y="21600"/>
                    <a:pt x="4657" y="21600"/>
                  </a:cubicBezTo>
                  <a:cubicBezTo>
                    <a:pt x="12772" y="21600"/>
                    <a:pt x="20337" y="12073"/>
                    <a:pt x="21290" y="1162"/>
                  </a:cubicBezTo>
                  <a:cubicBezTo>
                    <a:pt x="21290" y="364"/>
                    <a:pt x="20896" y="0"/>
                    <a:pt x="20442" y="0"/>
                  </a:cubicBezTo>
                  <a:close/>
                </a:path>
              </a:pathLst>
            </a:custGeom>
            <a:solidFill>
              <a:srgbClr val="555555"/>
            </a:solidFill>
            <a:ln w="3950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91" name="Texte"/>
          <p:cNvSpPr txBox="1"/>
          <p:nvPr/>
        </p:nvSpPr>
        <p:spPr>
          <a:xfrm>
            <a:off x="5871645" y="2456493"/>
            <a:ext cx="2042223" cy="206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</a:p>
        </p:txBody>
      </p:sp>
      <p:grpSp>
        <p:nvGrpSpPr>
          <p:cNvPr id="1398" name="Google Shape;3000;p45"/>
          <p:cNvGrpSpPr/>
          <p:nvPr/>
        </p:nvGrpSpPr>
        <p:grpSpPr>
          <a:xfrm>
            <a:off x="5871645" y="2456493"/>
            <a:ext cx="2029523" cy="2029563"/>
            <a:chOff x="0" y="0"/>
            <a:chExt cx="2029522" cy="2029561"/>
          </a:xfrm>
        </p:grpSpPr>
        <p:sp>
          <p:nvSpPr>
            <p:cNvPr id="1392" name="Google Shape;3001;p45"/>
            <p:cNvSpPr/>
            <p:nvPr/>
          </p:nvSpPr>
          <p:spPr>
            <a:xfrm>
              <a:off x="102261" y="623486"/>
              <a:ext cx="1782876" cy="83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2" y="13163"/>
                  </a:moveTo>
                  <a:lnTo>
                    <a:pt x="1062" y="9884"/>
                  </a:lnTo>
                  <a:lnTo>
                    <a:pt x="972" y="6316"/>
                  </a:lnTo>
                  <a:lnTo>
                    <a:pt x="0" y="6702"/>
                  </a:lnTo>
                  <a:lnTo>
                    <a:pt x="520" y="4484"/>
                  </a:lnTo>
                  <a:lnTo>
                    <a:pt x="1514" y="1158"/>
                  </a:lnTo>
                  <a:lnTo>
                    <a:pt x="2508" y="0"/>
                  </a:lnTo>
                  <a:lnTo>
                    <a:pt x="3864" y="193"/>
                  </a:lnTo>
                  <a:lnTo>
                    <a:pt x="5129" y="916"/>
                  </a:lnTo>
                  <a:lnTo>
                    <a:pt x="9603" y="4725"/>
                  </a:lnTo>
                  <a:lnTo>
                    <a:pt x="11320" y="6220"/>
                  </a:lnTo>
                  <a:lnTo>
                    <a:pt x="13805" y="7666"/>
                  </a:lnTo>
                  <a:lnTo>
                    <a:pt x="17330" y="8197"/>
                  </a:lnTo>
                  <a:lnTo>
                    <a:pt x="19951" y="8197"/>
                  </a:lnTo>
                  <a:lnTo>
                    <a:pt x="21261" y="9161"/>
                  </a:lnTo>
                  <a:lnTo>
                    <a:pt x="21600" y="12343"/>
                  </a:lnTo>
                  <a:lnTo>
                    <a:pt x="21374" y="16393"/>
                  </a:lnTo>
                  <a:lnTo>
                    <a:pt x="20561" y="19093"/>
                  </a:lnTo>
                  <a:lnTo>
                    <a:pt x="19341" y="21118"/>
                  </a:lnTo>
                  <a:lnTo>
                    <a:pt x="18120" y="21600"/>
                  </a:lnTo>
                  <a:lnTo>
                    <a:pt x="16539" y="20250"/>
                  </a:lnTo>
                  <a:lnTo>
                    <a:pt x="12653" y="17116"/>
                  </a:lnTo>
                  <a:lnTo>
                    <a:pt x="11116" y="15911"/>
                  </a:lnTo>
                  <a:lnTo>
                    <a:pt x="10664" y="16200"/>
                  </a:lnTo>
                  <a:lnTo>
                    <a:pt x="7388" y="13934"/>
                  </a:lnTo>
                  <a:lnTo>
                    <a:pt x="7049" y="13452"/>
                  </a:lnTo>
                  <a:lnTo>
                    <a:pt x="5242" y="12922"/>
                  </a:lnTo>
                  <a:lnTo>
                    <a:pt x="3321" y="12681"/>
                  </a:lnTo>
                  <a:lnTo>
                    <a:pt x="2192" y="12825"/>
                  </a:ln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97" name="Google Shape;3002;p45"/>
            <p:cNvGrpSpPr/>
            <p:nvPr/>
          </p:nvGrpSpPr>
          <p:grpSpPr>
            <a:xfrm>
              <a:off x="0" y="-1"/>
              <a:ext cx="2029523" cy="2029563"/>
              <a:chOff x="0" y="0"/>
              <a:chExt cx="2029522" cy="2029561"/>
            </a:xfrm>
          </p:grpSpPr>
          <p:sp>
            <p:nvSpPr>
              <p:cNvPr id="1393" name="Google Shape;3003;p45"/>
              <p:cNvSpPr/>
              <p:nvPr/>
            </p:nvSpPr>
            <p:spPr>
              <a:xfrm rot="18900260">
                <a:off x="1475143" y="1083707"/>
                <a:ext cx="462110" cy="28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2" h="21600" fill="norm" stroke="1" extrusionOk="0">
                    <a:moveTo>
                      <a:pt x="3024" y="13034"/>
                    </a:moveTo>
                    <a:cubicBezTo>
                      <a:pt x="3295" y="13155"/>
                      <a:pt x="3516" y="13317"/>
                      <a:pt x="3739" y="13439"/>
                    </a:cubicBezTo>
                    <a:lnTo>
                      <a:pt x="3763" y="13439"/>
                    </a:lnTo>
                    <a:cubicBezTo>
                      <a:pt x="4157" y="13681"/>
                      <a:pt x="4477" y="13883"/>
                      <a:pt x="4822" y="13963"/>
                    </a:cubicBezTo>
                    <a:cubicBezTo>
                      <a:pt x="4083" y="13842"/>
                      <a:pt x="3443" y="13520"/>
                      <a:pt x="3024" y="13034"/>
                    </a:cubicBezTo>
                    <a:close/>
                    <a:moveTo>
                      <a:pt x="11743" y="3780"/>
                    </a:moveTo>
                    <a:cubicBezTo>
                      <a:pt x="11891" y="3861"/>
                      <a:pt x="12063" y="3982"/>
                      <a:pt x="12236" y="4063"/>
                    </a:cubicBezTo>
                    <a:cubicBezTo>
                      <a:pt x="12630" y="4345"/>
                      <a:pt x="13073" y="4629"/>
                      <a:pt x="13541" y="4831"/>
                    </a:cubicBezTo>
                    <a:cubicBezTo>
                      <a:pt x="13590" y="4865"/>
                      <a:pt x="13641" y="4880"/>
                      <a:pt x="13692" y="4880"/>
                    </a:cubicBezTo>
                    <a:cubicBezTo>
                      <a:pt x="13821" y="4880"/>
                      <a:pt x="13952" y="4785"/>
                      <a:pt x="14058" y="4669"/>
                    </a:cubicBezTo>
                    <a:cubicBezTo>
                      <a:pt x="14181" y="5155"/>
                      <a:pt x="14305" y="5599"/>
                      <a:pt x="14428" y="6084"/>
                    </a:cubicBezTo>
                    <a:cubicBezTo>
                      <a:pt x="14797" y="7781"/>
                      <a:pt x="13935" y="9236"/>
                      <a:pt x="13246" y="10205"/>
                    </a:cubicBezTo>
                    <a:cubicBezTo>
                      <a:pt x="11940" y="12065"/>
                      <a:pt x="10364" y="13439"/>
                      <a:pt x="9033" y="13842"/>
                    </a:cubicBezTo>
                    <a:cubicBezTo>
                      <a:pt x="8615" y="13963"/>
                      <a:pt x="7777" y="14085"/>
                      <a:pt x="6842" y="14085"/>
                    </a:cubicBezTo>
                    <a:cubicBezTo>
                      <a:pt x="6916" y="14044"/>
                      <a:pt x="6940" y="13923"/>
                      <a:pt x="6964" y="13842"/>
                    </a:cubicBezTo>
                    <a:cubicBezTo>
                      <a:pt x="7137" y="13439"/>
                      <a:pt x="7088" y="12954"/>
                      <a:pt x="6964" y="12630"/>
                    </a:cubicBezTo>
                    <a:cubicBezTo>
                      <a:pt x="6891" y="12428"/>
                      <a:pt x="6719" y="12266"/>
                      <a:pt x="6571" y="12226"/>
                    </a:cubicBezTo>
                    <a:cubicBezTo>
                      <a:pt x="6053" y="12105"/>
                      <a:pt x="5487" y="11902"/>
                      <a:pt x="4797" y="11620"/>
                    </a:cubicBezTo>
                    <a:cubicBezTo>
                      <a:pt x="4724" y="11539"/>
                      <a:pt x="4674" y="11539"/>
                      <a:pt x="4600" y="11499"/>
                    </a:cubicBezTo>
                    <a:cubicBezTo>
                      <a:pt x="4182" y="11297"/>
                      <a:pt x="3492" y="11054"/>
                      <a:pt x="3246" y="10489"/>
                    </a:cubicBezTo>
                    <a:cubicBezTo>
                      <a:pt x="3221" y="10447"/>
                      <a:pt x="3197" y="10326"/>
                      <a:pt x="3147" y="10286"/>
                    </a:cubicBezTo>
                    <a:cubicBezTo>
                      <a:pt x="3197" y="10125"/>
                      <a:pt x="3221" y="10003"/>
                      <a:pt x="3221" y="9842"/>
                    </a:cubicBezTo>
                    <a:cubicBezTo>
                      <a:pt x="3280" y="9824"/>
                      <a:pt x="3343" y="9815"/>
                      <a:pt x="3409" y="9815"/>
                    </a:cubicBezTo>
                    <a:cubicBezTo>
                      <a:pt x="3931" y="9815"/>
                      <a:pt x="4670" y="10332"/>
                      <a:pt x="5216" y="10691"/>
                    </a:cubicBezTo>
                    <a:cubicBezTo>
                      <a:pt x="5413" y="10852"/>
                      <a:pt x="5585" y="10933"/>
                      <a:pt x="5734" y="10973"/>
                    </a:cubicBezTo>
                    <a:cubicBezTo>
                      <a:pt x="6053" y="11216"/>
                      <a:pt x="6398" y="11337"/>
                      <a:pt x="6694" y="11539"/>
                    </a:cubicBezTo>
                    <a:cubicBezTo>
                      <a:pt x="7309" y="11902"/>
                      <a:pt x="7950" y="12307"/>
                      <a:pt x="8615" y="12589"/>
                    </a:cubicBezTo>
                    <a:cubicBezTo>
                      <a:pt x="8678" y="12621"/>
                      <a:pt x="8741" y="12635"/>
                      <a:pt x="8802" y="12635"/>
                    </a:cubicBezTo>
                    <a:cubicBezTo>
                      <a:pt x="8981" y="12635"/>
                      <a:pt x="9146" y="12507"/>
                      <a:pt x="9256" y="12266"/>
                    </a:cubicBezTo>
                    <a:cubicBezTo>
                      <a:pt x="9403" y="11862"/>
                      <a:pt x="9403" y="11297"/>
                      <a:pt x="9256" y="10933"/>
                    </a:cubicBezTo>
                    <a:cubicBezTo>
                      <a:pt x="9157" y="10731"/>
                      <a:pt x="9033" y="10569"/>
                      <a:pt x="8886" y="10529"/>
                    </a:cubicBezTo>
                    <a:cubicBezTo>
                      <a:pt x="8196" y="10246"/>
                      <a:pt x="7532" y="9842"/>
                      <a:pt x="6842" y="9437"/>
                    </a:cubicBezTo>
                    <a:cubicBezTo>
                      <a:pt x="6546" y="9236"/>
                      <a:pt x="6201" y="9034"/>
                      <a:pt x="5856" y="8871"/>
                    </a:cubicBezTo>
                    <a:cubicBezTo>
                      <a:pt x="6324" y="9074"/>
                      <a:pt x="6817" y="9276"/>
                      <a:pt x="7285" y="9478"/>
                    </a:cubicBezTo>
                    <a:cubicBezTo>
                      <a:pt x="8048" y="10044"/>
                      <a:pt x="9009" y="10447"/>
                      <a:pt x="9920" y="10892"/>
                    </a:cubicBezTo>
                    <a:cubicBezTo>
                      <a:pt x="9995" y="10937"/>
                      <a:pt x="10065" y="10956"/>
                      <a:pt x="10131" y="10956"/>
                    </a:cubicBezTo>
                    <a:cubicBezTo>
                      <a:pt x="10309" y="10956"/>
                      <a:pt x="10460" y="10816"/>
                      <a:pt x="10585" y="10610"/>
                    </a:cubicBezTo>
                    <a:cubicBezTo>
                      <a:pt x="10733" y="10205"/>
                      <a:pt x="10733" y="9639"/>
                      <a:pt x="10585" y="9236"/>
                    </a:cubicBezTo>
                    <a:cubicBezTo>
                      <a:pt x="10487" y="9034"/>
                      <a:pt x="10364" y="8913"/>
                      <a:pt x="10241" y="8831"/>
                    </a:cubicBezTo>
                    <a:cubicBezTo>
                      <a:pt x="9304" y="8387"/>
                      <a:pt x="8344" y="7983"/>
                      <a:pt x="7408" y="7579"/>
                    </a:cubicBezTo>
                    <a:cubicBezTo>
                      <a:pt x="6940" y="7376"/>
                      <a:pt x="6448" y="7174"/>
                      <a:pt x="6005" y="6973"/>
                    </a:cubicBezTo>
                    <a:lnTo>
                      <a:pt x="6275" y="6811"/>
                    </a:lnTo>
                    <a:cubicBezTo>
                      <a:pt x="7162" y="7053"/>
                      <a:pt x="8024" y="7498"/>
                      <a:pt x="8861" y="7983"/>
                    </a:cubicBezTo>
                    <a:cubicBezTo>
                      <a:pt x="9846" y="8508"/>
                      <a:pt x="10881" y="9074"/>
                      <a:pt x="11965" y="9276"/>
                    </a:cubicBezTo>
                    <a:cubicBezTo>
                      <a:pt x="11988" y="9280"/>
                      <a:pt x="12010" y="9281"/>
                      <a:pt x="12033" y="9281"/>
                    </a:cubicBezTo>
                    <a:cubicBezTo>
                      <a:pt x="12276" y="9281"/>
                      <a:pt x="12492" y="9081"/>
                      <a:pt x="12605" y="8710"/>
                    </a:cubicBezTo>
                    <a:cubicBezTo>
                      <a:pt x="12728" y="8306"/>
                      <a:pt x="12728" y="7862"/>
                      <a:pt x="12605" y="7579"/>
                    </a:cubicBezTo>
                    <a:cubicBezTo>
                      <a:pt x="12556" y="7418"/>
                      <a:pt x="12433" y="7215"/>
                      <a:pt x="12186" y="7174"/>
                    </a:cubicBezTo>
                    <a:cubicBezTo>
                      <a:pt x="11127" y="6973"/>
                      <a:pt x="10142" y="6407"/>
                      <a:pt x="9157" y="5882"/>
                    </a:cubicBezTo>
                    <a:cubicBezTo>
                      <a:pt x="8911" y="5760"/>
                      <a:pt x="8664" y="5639"/>
                      <a:pt x="8418" y="5477"/>
                    </a:cubicBezTo>
                    <a:cubicBezTo>
                      <a:pt x="8566" y="5397"/>
                      <a:pt x="8763" y="5276"/>
                      <a:pt x="8935" y="5195"/>
                    </a:cubicBezTo>
                    <a:cubicBezTo>
                      <a:pt x="9009" y="5276"/>
                      <a:pt x="9108" y="5356"/>
                      <a:pt x="9182" y="5356"/>
                    </a:cubicBezTo>
                    <a:cubicBezTo>
                      <a:pt x="10265" y="5639"/>
                      <a:pt x="11325" y="6205"/>
                      <a:pt x="12334" y="6690"/>
                    </a:cubicBezTo>
                    <a:cubicBezTo>
                      <a:pt x="12679" y="6852"/>
                      <a:pt x="12975" y="7053"/>
                      <a:pt x="13320" y="7215"/>
                    </a:cubicBezTo>
                    <a:cubicBezTo>
                      <a:pt x="13376" y="7234"/>
                      <a:pt x="13433" y="7243"/>
                      <a:pt x="13488" y="7243"/>
                    </a:cubicBezTo>
                    <a:cubicBezTo>
                      <a:pt x="13674" y="7243"/>
                      <a:pt x="13846" y="7132"/>
                      <a:pt x="13960" y="6852"/>
                    </a:cubicBezTo>
                    <a:cubicBezTo>
                      <a:pt x="14107" y="6447"/>
                      <a:pt x="14107" y="5882"/>
                      <a:pt x="13960" y="5477"/>
                    </a:cubicBezTo>
                    <a:cubicBezTo>
                      <a:pt x="13862" y="5276"/>
                      <a:pt x="13738" y="5195"/>
                      <a:pt x="13615" y="5074"/>
                    </a:cubicBezTo>
                    <a:cubicBezTo>
                      <a:pt x="13320" y="4952"/>
                      <a:pt x="12975" y="4750"/>
                      <a:pt x="12679" y="4589"/>
                    </a:cubicBezTo>
                    <a:cubicBezTo>
                      <a:pt x="12236" y="4387"/>
                      <a:pt x="11817" y="4144"/>
                      <a:pt x="11373" y="3942"/>
                    </a:cubicBezTo>
                    <a:cubicBezTo>
                      <a:pt x="11497" y="3861"/>
                      <a:pt x="11595" y="3821"/>
                      <a:pt x="11743" y="3780"/>
                    </a:cubicBezTo>
                    <a:close/>
                    <a:moveTo>
                      <a:pt x="18196" y="2366"/>
                    </a:moveTo>
                    <a:cubicBezTo>
                      <a:pt x="18811" y="2527"/>
                      <a:pt x="19477" y="2932"/>
                      <a:pt x="19846" y="3740"/>
                    </a:cubicBezTo>
                    <a:cubicBezTo>
                      <a:pt x="20093" y="4265"/>
                      <a:pt x="20191" y="5034"/>
                      <a:pt x="20117" y="5963"/>
                    </a:cubicBezTo>
                    <a:cubicBezTo>
                      <a:pt x="19945" y="8184"/>
                      <a:pt x="18614" y="10447"/>
                      <a:pt x="17531" y="12226"/>
                    </a:cubicBezTo>
                    <a:cubicBezTo>
                      <a:pt x="17285" y="12630"/>
                      <a:pt x="17087" y="13034"/>
                      <a:pt x="16866" y="13357"/>
                    </a:cubicBezTo>
                    <a:cubicBezTo>
                      <a:pt x="15930" y="15055"/>
                      <a:pt x="14871" y="16348"/>
                      <a:pt x="13664" y="17358"/>
                    </a:cubicBezTo>
                    <a:cubicBezTo>
                      <a:pt x="14674" y="16267"/>
                      <a:pt x="15560" y="14772"/>
                      <a:pt x="16423" y="13478"/>
                    </a:cubicBezTo>
                    <a:cubicBezTo>
                      <a:pt x="16644" y="13115"/>
                      <a:pt x="16866" y="12752"/>
                      <a:pt x="17087" y="12468"/>
                    </a:cubicBezTo>
                    <a:cubicBezTo>
                      <a:pt x="18763" y="9882"/>
                      <a:pt x="19132" y="6487"/>
                      <a:pt x="18196" y="2366"/>
                    </a:cubicBezTo>
                    <a:close/>
                    <a:moveTo>
                      <a:pt x="16743" y="2245"/>
                    </a:moveTo>
                    <a:cubicBezTo>
                      <a:pt x="17753" y="6003"/>
                      <a:pt x="17531" y="8670"/>
                      <a:pt x="16102" y="11054"/>
                    </a:cubicBezTo>
                    <a:lnTo>
                      <a:pt x="16004" y="11216"/>
                    </a:lnTo>
                    <a:cubicBezTo>
                      <a:pt x="14502" y="13681"/>
                      <a:pt x="12408" y="17115"/>
                      <a:pt x="10241" y="17399"/>
                    </a:cubicBezTo>
                    <a:cubicBezTo>
                      <a:pt x="10093" y="17422"/>
                      <a:pt x="9925" y="17433"/>
                      <a:pt x="9741" y="17433"/>
                    </a:cubicBezTo>
                    <a:cubicBezTo>
                      <a:pt x="8636" y="17433"/>
                      <a:pt x="6948" y="17017"/>
                      <a:pt x="5511" y="16186"/>
                    </a:cubicBezTo>
                    <a:cubicBezTo>
                      <a:pt x="6018" y="16245"/>
                      <a:pt x="6511" y="16272"/>
                      <a:pt x="6966" y="16272"/>
                    </a:cubicBezTo>
                    <a:cubicBezTo>
                      <a:pt x="7752" y="16272"/>
                      <a:pt x="8425" y="16193"/>
                      <a:pt x="8861" y="16065"/>
                    </a:cubicBezTo>
                    <a:cubicBezTo>
                      <a:pt x="10610" y="15580"/>
                      <a:pt x="12679" y="13883"/>
                      <a:pt x="14206" y="11499"/>
                    </a:cubicBezTo>
                    <a:cubicBezTo>
                      <a:pt x="14797" y="10610"/>
                      <a:pt x="15610" y="9195"/>
                      <a:pt x="15684" y="7174"/>
                    </a:cubicBezTo>
                    <a:cubicBezTo>
                      <a:pt x="15782" y="5760"/>
                      <a:pt x="15315" y="4345"/>
                      <a:pt x="14896" y="3013"/>
                    </a:cubicBezTo>
                    <a:lnTo>
                      <a:pt x="14797" y="2729"/>
                    </a:lnTo>
                    <a:cubicBezTo>
                      <a:pt x="15191" y="2608"/>
                      <a:pt x="15560" y="2447"/>
                      <a:pt x="15881" y="2406"/>
                    </a:cubicBezTo>
                    <a:cubicBezTo>
                      <a:pt x="16152" y="2366"/>
                      <a:pt x="16472" y="2326"/>
                      <a:pt x="16743" y="2245"/>
                    </a:cubicBezTo>
                    <a:close/>
                    <a:moveTo>
                      <a:pt x="17254" y="0"/>
                    </a:moveTo>
                    <a:cubicBezTo>
                      <a:pt x="16174" y="0"/>
                      <a:pt x="15061" y="366"/>
                      <a:pt x="14009" y="790"/>
                    </a:cubicBezTo>
                    <a:cubicBezTo>
                      <a:pt x="13954" y="769"/>
                      <a:pt x="13896" y="760"/>
                      <a:pt x="13840" y="760"/>
                    </a:cubicBezTo>
                    <a:cubicBezTo>
                      <a:pt x="13670" y="760"/>
                      <a:pt x="13504" y="850"/>
                      <a:pt x="13393" y="1032"/>
                    </a:cubicBezTo>
                    <a:lnTo>
                      <a:pt x="13344" y="1032"/>
                    </a:lnTo>
                    <a:cubicBezTo>
                      <a:pt x="13097" y="1153"/>
                      <a:pt x="12827" y="1234"/>
                      <a:pt x="12580" y="1356"/>
                    </a:cubicBezTo>
                    <a:cubicBezTo>
                      <a:pt x="11102" y="1881"/>
                      <a:pt x="9575" y="2608"/>
                      <a:pt x="8024" y="3457"/>
                    </a:cubicBezTo>
                    <a:lnTo>
                      <a:pt x="7901" y="3497"/>
                    </a:lnTo>
                    <a:cubicBezTo>
                      <a:pt x="7309" y="3821"/>
                      <a:pt x="6645" y="4224"/>
                      <a:pt x="5930" y="4629"/>
                    </a:cubicBezTo>
                    <a:cubicBezTo>
                      <a:pt x="5881" y="4629"/>
                      <a:pt x="5807" y="4669"/>
                      <a:pt x="5758" y="4750"/>
                    </a:cubicBezTo>
                    <a:cubicBezTo>
                      <a:pt x="3492" y="6165"/>
                      <a:pt x="488" y="8508"/>
                      <a:pt x="19" y="12832"/>
                    </a:cubicBezTo>
                    <a:cubicBezTo>
                      <a:pt x="-30" y="13560"/>
                      <a:pt x="19" y="14328"/>
                      <a:pt x="118" y="14893"/>
                    </a:cubicBezTo>
                    <a:cubicBezTo>
                      <a:pt x="143" y="15055"/>
                      <a:pt x="167" y="15136"/>
                      <a:pt x="217" y="15257"/>
                    </a:cubicBezTo>
                    <a:cubicBezTo>
                      <a:pt x="315" y="15473"/>
                      <a:pt x="479" y="15599"/>
                      <a:pt x="665" y="15599"/>
                    </a:cubicBezTo>
                    <a:cubicBezTo>
                      <a:pt x="758" y="15599"/>
                      <a:pt x="857" y="15567"/>
                      <a:pt x="955" y="15499"/>
                    </a:cubicBezTo>
                    <a:cubicBezTo>
                      <a:pt x="1202" y="15297"/>
                      <a:pt x="1447" y="14852"/>
                      <a:pt x="1349" y="14247"/>
                    </a:cubicBezTo>
                    <a:cubicBezTo>
                      <a:pt x="1275" y="13762"/>
                      <a:pt x="1275" y="13317"/>
                      <a:pt x="1349" y="12873"/>
                    </a:cubicBezTo>
                    <a:cubicBezTo>
                      <a:pt x="1399" y="13155"/>
                      <a:pt x="1473" y="13439"/>
                      <a:pt x="1596" y="13681"/>
                    </a:cubicBezTo>
                    <a:cubicBezTo>
                      <a:pt x="1694" y="14044"/>
                      <a:pt x="1817" y="14328"/>
                      <a:pt x="1941" y="14651"/>
                    </a:cubicBezTo>
                    <a:cubicBezTo>
                      <a:pt x="3320" y="17722"/>
                      <a:pt x="6792" y="19136"/>
                      <a:pt x="9083" y="19419"/>
                    </a:cubicBezTo>
                    <a:cubicBezTo>
                      <a:pt x="8863" y="19440"/>
                      <a:pt x="8643" y="19451"/>
                      <a:pt x="8423" y="19451"/>
                    </a:cubicBezTo>
                    <a:cubicBezTo>
                      <a:pt x="6976" y="19451"/>
                      <a:pt x="5557" y="18982"/>
                      <a:pt x="4231" y="17964"/>
                    </a:cubicBezTo>
                    <a:cubicBezTo>
                      <a:pt x="4141" y="17897"/>
                      <a:pt x="4050" y="17865"/>
                      <a:pt x="3962" y="17865"/>
                    </a:cubicBezTo>
                    <a:cubicBezTo>
                      <a:pt x="3785" y="17865"/>
                      <a:pt x="3615" y="17991"/>
                      <a:pt x="3468" y="18207"/>
                    </a:cubicBezTo>
                    <a:cubicBezTo>
                      <a:pt x="3295" y="18611"/>
                      <a:pt x="3246" y="19177"/>
                      <a:pt x="3418" y="19541"/>
                    </a:cubicBezTo>
                    <a:cubicBezTo>
                      <a:pt x="3468" y="19662"/>
                      <a:pt x="3566" y="19783"/>
                      <a:pt x="3665" y="19904"/>
                    </a:cubicBezTo>
                    <a:cubicBezTo>
                      <a:pt x="5146" y="21044"/>
                      <a:pt x="6747" y="21600"/>
                      <a:pt x="8371" y="21600"/>
                    </a:cubicBezTo>
                    <a:cubicBezTo>
                      <a:pt x="11525" y="21600"/>
                      <a:pt x="14765" y="19501"/>
                      <a:pt x="17383" y="15499"/>
                    </a:cubicBezTo>
                    <a:cubicBezTo>
                      <a:pt x="17999" y="14529"/>
                      <a:pt x="18566" y="13478"/>
                      <a:pt x="19108" y="12428"/>
                    </a:cubicBezTo>
                    <a:cubicBezTo>
                      <a:pt x="19255" y="12105"/>
                      <a:pt x="19427" y="11822"/>
                      <a:pt x="19600" y="11499"/>
                    </a:cubicBezTo>
                    <a:cubicBezTo>
                      <a:pt x="20240" y="10246"/>
                      <a:pt x="20954" y="8791"/>
                      <a:pt x="21275" y="7094"/>
                    </a:cubicBezTo>
                    <a:cubicBezTo>
                      <a:pt x="21570" y="5437"/>
                      <a:pt x="21422" y="3821"/>
                      <a:pt x="20832" y="2527"/>
                    </a:cubicBezTo>
                    <a:cubicBezTo>
                      <a:pt x="20338" y="1396"/>
                      <a:pt x="19551" y="588"/>
                      <a:pt x="18614" y="224"/>
                    </a:cubicBezTo>
                    <a:cubicBezTo>
                      <a:pt x="18172" y="67"/>
                      <a:pt x="17716" y="0"/>
                      <a:pt x="17254" y="0"/>
                    </a:cubicBezTo>
                    <a:close/>
                  </a:path>
                </a:pathLst>
              </a:custGeom>
              <a:solidFill>
                <a:srgbClr val="2042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4" name="Google Shape;3004;p45"/>
              <p:cNvSpPr/>
              <p:nvPr/>
            </p:nvSpPr>
            <p:spPr>
              <a:xfrm rot="18900260">
                <a:off x="389706" y="204732"/>
                <a:ext cx="1250111" cy="1620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7505" y="2591"/>
                    </a:moveTo>
                    <a:cubicBezTo>
                      <a:pt x="7514" y="2598"/>
                      <a:pt x="7523" y="2612"/>
                      <a:pt x="7532" y="2626"/>
                    </a:cubicBezTo>
                    <a:cubicBezTo>
                      <a:pt x="7441" y="2697"/>
                      <a:pt x="7423" y="2803"/>
                      <a:pt x="7505" y="2874"/>
                    </a:cubicBezTo>
                    <a:cubicBezTo>
                      <a:pt x="7523" y="2895"/>
                      <a:pt x="7560" y="2916"/>
                      <a:pt x="7596" y="2923"/>
                    </a:cubicBezTo>
                    <a:cubicBezTo>
                      <a:pt x="7660" y="2952"/>
                      <a:pt x="7732" y="2980"/>
                      <a:pt x="7796" y="2994"/>
                    </a:cubicBezTo>
                    <a:cubicBezTo>
                      <a:pt x="7750" y="3022"/>
                      <a:pt x="7732" y="3058"/>
                      <a:pt x="7714" y="3100"/>
                    </a:cubicBezTo>
                    <a:cubicBezTo>
                      <a:pt x="7705" y="3164"/>
                      <a:pt x="7732" y="3228"/>
                      <a:pt x="7787" y="3270"/>
                    </a:cubicBezTo>
                    <a:cubicBezTo>
                      <a:pt x="7760" y="3277"/>
                      <a:pt x="7750" y="3299"/>
                      <a:pt x="7741" y="3313"/>
                    </a:cubicBezTo>
                    <a:cubicBezTo>
                      <a:pt x="7705" y="3277"/>
                      <a:pt x="7687" y="3249"/>
                      <a:pt x="7651" y="3214"/>
                    </a:cubicBezTo>
                    <a:lnTo>
                      <a:pt x="7541" y="3108"/>
                    </a:lnTo>
                    <a:cubicBezTo>
                      <a:pt x="7432" y="2994"/>
                      <a:pt x="7350" y="2881"/>
                      <a:pt x="7296" y="2768"/>
                    </a:cubicBezTo>
                    <a:cubicBezTo>
                      <a:pt x="7277" y="2732"/>
                      <a:pt x="7277" y="2704"/>
                      <a:pt x="7286" y="2682"/>
                    </a:cubicBezTo>
                    <a:cubicBezTo>
                      <a:pt x="7305" y="2647"/>
                      <a:pt x="7387" y="2626"/>
                      <a:pt x="7468" y="2598"/>
                    </a:cubicBezTo>
                    <a:cubicBezTo>
                      <a:pt x="7478" y="2598"/>
                      <a:pt x="7487" y="2591"/>
                      <a:pt x="7505" y="2591"/>
                    </a:cubicBezTo>
                    <a:close/>
                    <a:moveTo>
                      <a:pt x="9616" y="4113"/>
                    </a:moveTo>
                    <a:cubicBezTo>
                      <a:pt x="9661" y="4184"/>
                      <a:pt x="9698" y="4241"/>
                      <a:pt x="9743" y="4312"/>
                    </a:cubicBezTo>
                    <a:lnTo>
                      <a:pt x="9670" y="4312"/>
                    </a:lnTo>
                    <a:cubicBezTo>
                      <a:pt x="9689" y="4262"/>
                      <a:pt x="9670" y="4198"/>
                      <a:pt x="9625" y="4156"/>
                    </a:cubicBezTo>
                    <a:lnTo>
                      <a:pt x="9589" y="4128"/>
                    </a:lnTo>
                    <a:lnTo>
                      <a:pt x="9616" y="4113"/>
                    </a:lnTo>
                    <a:close/>
                    <a:moveTo>
                      <a:pt x="9925" y="4616"/>
                    </a:moveTo>
                    <a:cubicBezTo>
                      <a:pt x="9925" y="4623"/>
                      <a:pt x="9934" y="4623"/>
                      <a:pt x="9934" y="4630"/>
                    </a:cubicBezTo>
                    <a:lnTo>
                      <a:pt x="9916" y="4630"/>
                    </a:lnTo>
                    <a:lnTo>
                      <a:pt x="9916" y="4623"/>
                    </a:lnTo>
                    <a:cubicBezTo>
                      <a:pt x="9916" y="4623"/>
                      <a:pt x="9916" y="4616"/>
                      <a:pt x="9925" y="4616"/>
                    </a:cubicBezTo>
                    <a:close/>
                    <a:moveTo>
                      <a:pt x="10198" y="5112"/>
                    </a:moveTo>
                    <a:cubicBezTo>
                      <a:pt x="10216" y="5162"/>
                      <a:pt x="10253" y="5218"/>
                      <a:pt x="10271" y="5268"/>
                    </a:cubicBezTo>
                    <a:lnTo>
                      <a:pt x="10216" y="5268"/>
                    </a:lnTo>
                    <a:cubicBezTo>
                      <a:pt x="10225" y="5225"/>
                      <a:pt x="10216" y="5183"/>
                      <a:pt x="10180" y="5148"/>
                    </a:cubicBezTo>
                    <a:cubicBezTo>
                      <a:pt x="10180" y="5140"/>
                      <a:pt x="10180" y="5126"/>
                      <a:pt x="10198" y="5112"/>
                    </a:cubicBezTo>
                    <a:close/>
                    <a:moveTo>
                      <a:pt x="10435" y="5573"/>
                    </a:moveTo>
                    <a:cubicBezTo>
                      <a:pt x="10444" y="5601"/>
                      <a:pt x="10453" y="5615"/>
                      <a:pt x="10471" y="5644"/>
                    </a:cubicBezTo>
                    <a:cubicBezTo>
                      <a:pt x="10425" y="5644"/>
                      <a:pt x="10380" y="5644"/>
                      <a:pt x="10335" y="5651"/>
                    </a:cubicBezTo>
                    <a:lnTo>
                      <a:pt x="10335" y="5622"/>
                    </a:lnTo>
                    <a:cubicBezTo>
                      <a:pt x="10380" y="5615"/>
                      <a:pt x="10416" y="5601"/>
                      <a:pt x="10435" y="5573"/>
                    </a:cubicBezTo>
                    <a:close/>
                    <a:moveTo>
                      <a:pt x="5305" y="345"/>
                    </a:moveTo>
                    <a:cubicBezTo>
                      <a:pt x="6138" y="345"/>
                      <a:pt x="6797" y="597"/>
                      <a:pt x="7396" y="1124"/>
                    </a:cubicBezTo>
                    <a:cubicBezTo>
                      <a:pt x="7441" y="1159"/>
                      <a:pt x="7478" y="1195"/>
                      <a:pt x="7523" y="1237"/>
                    </a:cubicBezTo>
                    <a:cubicBezTo>
                      <a:pt x="6677" y="1351"/>
                      <a:pt x="5794" y="1691"/>
                      <a:pt x="5185" y="2180"/>
                    </a:cubicBezTo>
                    <a:cubicBezTo>
                      <a:pt x="5103" y="2243"/>
                      <a:pt x="5085" y="2328"/>
                      <a:pt x="5158" y="2399"/>
                    </a:cubicBezTo>
                    <a:cubicBezTo>
                      <a:pt x="5203" y="2449"/>
                      <a:pt x="5276" y="2484"/>
                      <a:pt x="5349" y="2484"/>
                    </a:cubicBezTo>
                    <a:cubicBezTo>
                      <a:pt x="5421" y="2484"/>
                      <a:pt x="5485" y="2463"/>
                      <a:pt x="5540" y="2420"/>
                    </a:cubicBezTo>
                    <a:cubicBezTo>
                      <a:pt x="6122" y="1953"/>
                      <a:pt x="7068" y="1634"/>
                      <a:pt x="7887" y="1620"/>
                    </a:cubicBezTo>
                    <a:cubicBezTo>
                      <a:pt x="7996" y="1747"/>
                      <a:pt x="8115" y="1889"/>
                      <a:pt x="8224" y="2038"/>
                    </a:cubicBezTo>
                    <a:cubicBezTo>
                      <a:pt x="8033" y="2059"/>
                      <a:pt x="7842" y="2080"/>
                      <a:pt x="7651" y="2130"/>
                    </a:cubicBezTo>
                    <a:lnTo>
                      <a:pt x="7623" y="2137"/>
                    </a:lnTo>
                    <a:cubicBezTo>
                      <a:pt x="7396" y="2187"/>
                      <a:pt x="6932" y="2293"/>
                      <a:pt x="6841" y="2498"/>
                    </a:cubicBezTo>
                    <a:cubicBezTo>
                      <a:pt x="6704" y="2817"/>
                      <a:pt x="6959" y="3136"/>
                      <a:pt x="7159" y="3348"/>
                    </a:cubicBezTo>
                    <a:cubicBezTo>
                      <a:pt x="7259" y="3462"/>
                      <a:pt x="7378" y="3568"/>
                      <a:pt x="7487" y="3667"/>
                    </a:cubicBezTo>
                    <a:cubicBezTo>
                      <a:pt x="7596" y="3766"/>
                      <a:pt x="7696" y="3851"/>
                      <a:pt x="7760" y="3929"/>
                    </a:cubicBezTo>
                    <a:cubicBezTo>
                      <a:pt x="7987" y="4177"/>
                      <a:pt x="8160" y="4460"/>
                      <a:pt x="8333" y="4737"/>
                    </a:cubicBezTo>
                    <a:cubicBezTo>
                      <a:pt x="8378" y="4807"/>
                      <a:pt x="8415" y="4878"/>
                      <a:pt x="8460" y="4942"/>
                    </a:cubicBezTo>
                    <a:cubicBezTo>
                      <a:pt x="8524" y="5049"/>
                      <a:pt x="8579" y="5169"/>
                      <a:pt x="8642" y="5275"/>
                    </a:cubicBezTo>
                    <a:cubicBezTo>
                      <a:pt x="8715" y="5431"/>
                      <a:pt x="8797" y="5587"/>
                      <a:pt x="8897" y="5735"/>
                    </a:cubicBezTo>
                    <a:cubicBezTo>
                      <a:pt x="9077" y="5971"/>
                      <a:pt x="9406" y="6022"/>
                      <a:pt x="9757" y="6022"/>
                    </a:cubicBezTo>
                    <a:cubicBezTo>
                      <a:pt x="9903" y="6022"/>
                      <a:pt x="10054" y="6013"/>
                      <a:pt x="10198" y="6005"/>
                    </a:cubicBezTo>
                    <a:cubicBezTo>
                      <a:pt x="10353" y="5998"/>
                      <a:pt x="10517" y="5983"/>
                      <a:pt x="10644" y="5983"/>
                    </a:cubicBezTo>
                    <a:cubicBezTo>
                      <a:pt x="10717" y="6146"/>
                      <a:pt x="10799" y="6316"/>
                      <a:pt x="10880" y="6472"/>
                    </a:cubicBezTo>
                    <a:cubicBezTo>
                      <a:pt x="10787" y="6463"/>
                      <a:pt x="10690" y="6459"/>
                      <a:pt x="10589" y="6459"/>
                    </a:cubicBezTo>
                    <a:cubicBezTo>
                      <a:pt x="9904" y="6459"/>
                      <a:pt x="9052" y="6668"/>
                      <a:pt x="8069" y="7081"/>
                    </a:cubicBezTo>
                    <a:cubicBezTo>
                      <a:pt x="7341" y="5948"/>
                      <a:pt x="6577" y="4978"/>
                      <a:pt x="5758" y="4099"/>
                    </a:cubicBezTo>
                    <a:cubicBezTo>
                      <a:pt x="4593" y="2853"/>
                      <a:pt x="3274" y="1818"/>
                      <a:pt x="1846" y="1018"/>
                    </a:cubicBezTo>
                    <a:cubicBezTo>
                      <a:pt x="2792" y="735"/>
                      <a:pt x="3802" y="458"/>
                      <a:pt x="4866" y="366"/>
                    </a:cubicBezTo>
                    <a:cubicBezTo>
                      <a:pt x="5018" y="352"/>
                      <a:pt x="5164" y="345"/>
                      <a:pt x="5305" y="345"/>
                    </a:cubicBezTo>
                    <a:close/>
                    <a:moveTo>
                      <a:pt x="2382" y="1847"/>
                    </a:moveTo>
                    <a:cubicBezTo>
                      <a:pt x="3465" y="2534"/>
                      <a:pt x="4475" y="3391"/>
                      <a:pt x="5394" y="4376"/>
                    </a:cubicBezTo>
                    <a:cubicBezTo>
                      <a:pt x="6195" y="5233"/>
                      <a:pt x="6932" y="6175"/>
                      <a:pt x="7632" y="7258"/>
                    </a:cubicBezTo>
                    <a:cubicBezTo>
                      <a:pt x="7651" y="7280"/>
                      <a:pt x="7660" y="7287"/>
                      <a:pt x="7669" y="7308"/>
                    </a:cubicBezTo>
                    <a:cubicBezTo>
                      <a:pt x="7041" y="7598"/>
                      <a:pt x="6022" y="8158"/>
                      <a:pt x="5430" y="8916"/>
                    </a:cubicBezTo>
                    <a:cubicBezTo>
                      <a:pt x="5267" y="8725"/>
                      <a:pt x="5112" y="8533"/>
                      <a:pt x="4921" y="8335"/>
                    </a:cubicBezTo>
                    <a:cubicBezTo>
                      <a:pt x="5030" y="8102"/>
                      <a:pt x="5258" y="7818"/>
                      <a:pt x="5576" y="7719"/>
                    </a:cubicBezTo>
                    <a:cubicBezTo>
                      <a:pt x="5658" y="7691"/>
                      <a:pt x="5703" y="7641"/>
                      <a:pt x="5731" y="7591"/>
                    </a:cubicBezTo>
                    <a:cubicBezTo>
                      <a:pt x="5749" y="7535"/>
                      <a:pt x="5731" y="7464"/>
                      <a:pt x="5685" y="7414"/>
                    </a:cubicBezTo>
                    <a:cubicBezTo>
                      <a:pt x="5636" y="7366"/>
                      <a:pt x="5573" y="7341"/>
                      <a:pt x="5510" y="7341"/>
                    </a:cubicBezTo>
                    <a:cubicBezTo>
                      <a:pt x="5480" y="7341"/>
                      <a:pt x="5450" y="7346"/>
                      <a:pt x="5421" y="7358"/>
                    </a:cubicBezTo>
                    <a:cubicBezTo>
                      <a:pt x="5085" y="7464"/>
                      <a:pt x="4793" y="7691"/>
                      <a:pt x="4602" y="7981"/>
                    </a:cubicBezTo>
                    <a:cubicBezTo>
                      <a:pt x="4548" y="7917"/>
                      <a:pt x="4475" y="7846"/>
                      <a:pt x="4393" y="7776"/>
                    </a:cubicBezTo>
                    <a:cubicBezTo>
                      <a:pt x="4584" y="7485"/>
                      <a:pt x="4812" y="7301"/>
                      <a:pt x="5103" y="7195"/>
                    </a:cubicBezTo>
                    <a:cubicBezTo>
                      <a:pt x="5167" y="7166"/>
                      <a:pt x="5212" y="7124"/>
                      <a:pt x="5239" y="7067"/>
                    </a:cubicBezTo>
                    <a:cubicBezTo>
                      <a:pt x="5258" y="7003"/>
                      <a:pt x="5239" y="6947"/>
                      <a:pt x="5194" y="6897"/>
                    </a:cubicBezTo>
                    <a:cubicBezTo>
                      <a:pt x="5148" y="6853"/>
                      <a:pt x="5092" y="6831"/>
                      <a:pt x="5034" y="6831"/>
                    </a:cubicBezTo>
                    <a:cubicBezTo>
                      <a:pt x="5000" y="6831"/>
                      <a:pt x="4964" y="6839"/>
                      <a:pt x="4930" y="6855"/>
                    </a:cubicBezTo>
                    <a:cubicBezTo>
                      <a:pt x="4584" y="6989"/>
                      <a:pt x="4302" y="7195"/>
                      <a:pt x="4075" y="7478"/>
                    </a:cubicBezTo>
                    <a:cubicBezTo>
                      <a:pt x="4011" y="7414"/>
                      <a:pt x="3938" y="7351"/>
                      <a:pt x="3874" y="7280"/>
                    </a:cubicBezTo>
                    <a:cubicBezTo>
                      <a:pt x="3966" y="7003"/>
                      <a:pt x="4211" y="6812"/>
                      <a:pt x="4466" y="6600"/>
                    </a:cubicBezTo>
                    <a:cubicBezTo>
                      <a:pt x="4648" y="6451"/>
                      <a:pt x="4830" y="6295"/>
                      <a:pt x="4948" y="6118"/>
                    </a:cubicBezTo>
                    <a:cubicBezTo>
                      <a:pt x="4994" y="6054"/>
                      <a:pt x="4994" y="5983"/>
                      <a:pt x="4939" y="5934"/>
                    </a:cubicBezTo>
                    <a:cubicBezTo>
                      <a:pt x="4894" y="5884"/>
                      <a:pt x="4803" y="5856"/>
                      <a:pt x="4712" y="5856"/>
                    </a:cubicBezTo>
                    <a:cubicBezTo>
                      <a:pt x="4630" y="5856"/>
                      <a:pt x="4557" y="5891"/>
                      <a:pt x="4521" y="5948"/>
                    </a:cubicBezTo>
                    <a:cubicBezTo>
                      <a:pt x="4393" y="6125"/>
                      <a:pt x="4211" y="6281"/>
                      <a:pt x="4038" y="6430"/>
                    </a:cubicBezTo>
                    <a:cubicBezTo>
                      <a:pt x="3847" y="6600"/>
                      <a:pt x="3647" y="6763"/>
                      <a:pt x="3520" y="6968"/>
                    </a:cubicBezTo>
                    <a:cubicBezTo>
                      <a:pt x="3347" y="6819"/>
                      <a:pt x="3174" y="6670"/>
                      <a:pt x="2974" y="6501"/>
                    </a:cubicBezTo>
                    <a:cubicBezTo>
                      <a:pt x="2938" y="6472"/>
                      <a:pt x="2901" y="6451"/>
                      <a:pt x="2874" y="6408"/>
                    </a:cubicBezTo>
                    <a:cubicBezTo>
                      <a:pt x="3128" y="5941"/>
                      <a:pt x="3583" y="5537"/>
                      <a:pt x="4302" y="5133"/>
                    </a:cubicBezTo>
                    <a:cubicBezTo>
                      <a:pt x="4357" y="5112"/>
                      <a:pt x="4393" y="5063"/>
                      <a:pt x="4393" y="5020"/>
                    </a:cubicBezTo>
                    <a:cubicBezTo>
                      <a:pt x="4402" y="4971"/>
                      <a:pt x="4384" y="4921"/>
                      <a:pt x="4348" y="4878"/>
                    </a:cubicBezTo>
                    <a:cubicBezTo>
                      <a:pt x="4307" y="4833"/>
                      <a:pt x="4237" y="4799"/>
                      <a:pt x="4158" y="4799"/>
                    </a:cubicBezTo>
                    <a:cubicBezTo>
                      <a:pt x="4113" y="4799"/>
                      <a:pt x="4066" y="4810"/>
                      <a:pt x="4020" y="4836"/>
                    </a:cubicBezTo>
                    <a:cubicBezTo>
                      <a:pt x="3301" y="5233"/>
                      <a:pt x="2828" y="5644"/>
                      <a:pt x="2519" y="6111"/>
                    </a:cubicBezTo>
                    <a:cubicBezTo>
                      <a:pt x="1919" y="5573"/>
                      <a:pt x="1300" y="5020"/>
                      <a:pt x="435" y="4744"/>
                    </a:cubicBezTo>
                    <a:cubicBezTo>
                      <a:pt x="417" y="4212"/>
                      <a:pt x="708" y="3681"/>
                      <a:pt x="1036" y="3178"/>
                    </a:cubicBezTo>
                    <a:cubicBezTo>
                      <a:pt x="1309" y="2775"/>
                      <a:pt x="1746" y="2180"/>
                      <a:pt x="2382" y="1847"/>
                    </a:cubicBezTo>
                    <a:close/>
                    <a:moveTo>
                      <a:pt x="10674" y="6875"/>
                    </a:moveTo>
                    <a:cubicBezTo>
                      <a:pt x="10822" y="6875"/>
                      <a:pt x="10968" y="6887"/>
                      <a:pt x="11108" y="6918"/>
                    </a:cubicBezTo>
                    <a:cubicBezTo>
                      <a:pt x="11717" y="8172"/>
                      <a:pt x="12254" y="9221"/>
                      <a:pt x="12937" y="10248"/>
                    </a:cubicBezTo>
                    <a:cubicBezTo>
                      <a:pt x="12831" y="10241"/>
                      <a:pt x="12725" y="10237"/>
                      <a:pt x="12619" y="10237"/>
                    </a:cubicBezTo>
                    <a:cubicBezTo>
                      <a:pt x="11572" y="10237"/>
                      <a:pt x="10555" y="10569"/>
                      <a:pt x="9852" y="10878"/>
                    </a:cubicBezTo>
                    <a:cubicBezTo>
                      <a:pt x="9197" y="11162"/>
                      <a:pt x="8078" y="11778"/>
                      <a:pt x="7896" y="12734"/>
                    </a:cubicBezTo>
                    <a:lnTo>
                      <a:pt x="7878" y="12720"/>
                    </a:lnTo>
                    <a:cubicBezTo>
                      <a:pt x="7823" y="12663"/>
                      <a:pt x="7778" y="12599"/>
                      <a:pt x="7714" y="12543"/>
                    </a:cubicBezTo>
                    <a:lnTo>
                      <a:pt x="7605" y="12401"/>
                    </a:lnTo>
                    <a:cubicBezTo>
                      <a:pt x="7523" y="12309"/>
                      <a:pt x="7459" y="12210"/>
                      <a:pt x="7378" y="12125"/>
                    </a:cubicBezTo>
                    <a:cubicBezTo>
                      <a:pt x="7232" y="11941"/>
                      <a:pt x="7105" y="11742"/>
                      <a:pt x="6986" y="11558"/>
                    </a:cubicBezTo>
                    <a:cubicBezTo>
                      <a:pt x="6868" y="11353"/>
                      <a:pt x="6731" y="11147"/>
                      <a:pt x="6568" y="10956"/>
                    </a:cubicBezTo>
                    <a:cubicBezTo>
                      <a:pt x="6349" y="10680"/>
                      <a:pt x="6113" y="10389"/>
                      <a:pt x="5931" y="10071"/>
                    </a:cubicBezTo>
                    <a:cubicBezTo>
                      <a:pt x="5831" y="9901"/>
                      <a:pt x="5658" y="9610"/>
                      <a:pt x="5703" y="9398"/>
                    </a:cubicBezTo>
                    <a:cubicBezTo>
                      <a:pt x="5712" y="9376"/>
                      <a:pt x="5731" y="9355"/>
                      <a:pt x="5731" y="9334"/>
                    </a:cubicBezTo>
                    <a:cubicBezTo>
                      <a:pt x="5749" y="9292"/>
                      <a:pt x="5776" y="9256"/>
                      <a:pt x="5803" y="9228"/>
                    </a:cubicBezTo>
                    <a:cubicBezTo>
                      <a:pt x="5867" y="9185"/>
                      <a:pt x="5885" y="9128"/>
                      <a:pt x="5867" y="9079"/>
                    </a:cubicBezTo>
                    <a:cubicBezTo>
                      <a:pt x="6440" y="8371"/>
                      <a:pt x="7441" y="7846"/>
                      <a:pt x="8160" y="7514"/>
                    </a:cubicBezTo>
                    <a:cubicBezTo>
                      <a:pt x="8551" y="7336"/>
                      <a:pt x="9006" y="7174"/>
                      <a:pt x="9607" y="7032"/>
                    </a:cubicBezTo>
                    <a:cubicBezTo>
                      <a:pt x="9942" y="6951"/>
                      <a:pt x="10314" y="6875"/>
                      <a:pt x="10674" y="6875"/>
                    </a:cubicBezTo>
                    <a:close/>
                    <a:moveTo>
                      <a:pt x="12655" y="10579"/>
                    </a:moveTo>
                    <a:cubicBezTo>
                      <a:pt x="12808" y="10579"/>
                      <a:pt x="12957" y="10586"/>
                      <a:pt x="13100" y="10602"/>
                    </a:cubicBezTo>
                    <a:cubicBezTo>
                      <a:pt x="13114" y="10604"/>
                      <a:pt x="13125" y="10605"/>
                      <a:pt x="13137" y="10605"/>
                    </a:cubicBezTo>
                    <a:cubicBezTo>
                      <a:pt x="13164" y="10605"/>
                      <a:pt x="13187" y="10600"/>
                      <a:pt x="13219" y="10595"/>
                    </a:cubicBezTo>
                    <a:cubicBezTo>
                      <a:pt x="13346" y="10772"/>
                      <a:pt x="13465" y="10928"/>
                      <a:pt x="13574" y="11069"/>
                    </a:cubicBezTo>
                    <a:cubicBezTo>
                      <a:pt x="13628" y="11147"/>
                      <a:pt x="13701" y="11232"/>
                      <a:pt x="13765" y="11317"/>
                    </a:cubicBezTo>
                    <a:cubicBezTo>
                      <a:pt x="13200" y="11360"/>
                      <a:pt x="12718" y="11452"/>
                      <a:pt x="12309" y="11608"/>
                    </a:cubicBezTo>
                    <a:cubicBezTo>
                      <a:pt x="12245" y="11636"/>
                      <a:pt x="12200" y="11679"/>
                      <a:pt x="12172" y="11735"/>
                    </a:cubicBezTo>
                    <a:cubicBezTo>
                      <a:pt x="12154" y="11799"/>
                      <a:pt x="12172" y="11856"/>
                      <a:pt x="12218" y="11905"/>
                    </a:cubicBezTo>
                    <a:cubicBezTo>
                      <a:pt x="12264" y="11950"/>
                      <a:pt x="12320" y="11972"/>
                      <a:pt x="12378" y="11972"/>
                    </a:cubicBezTo>
                    <a:cubicBezTo>
                      <a:pt x="12412" y="11972"/>
                      <a:pt x="12448" y="11964"/>
                      <a:pt x="12482" y="11948"/>
                    </a:cubicBezTo>
                    <a:cubicBezTo>
                      <a:pt x="12900" y="11778"/>
                      <a:pt x="13437" y="11700"/>
                      <a:pt x="14038" y="11700"/>
                    </a:cubicBezTo>
                    <a:cubicBezTo>
                      <a:pt x="14129" y="11806"/>
                      <a:pt x="14220" y="11912"/>
                      <a:pt x="14311" y="11997"/>
                    </a:cubicBezTo>
                    <a:cubicBezTo>
                      <a:pt x="13856" y="12125"/>
                      <a:pt x="13355" y="12274"/>
                      <a:pt x="13037" y="12592"/>
                    </a:cubicBezTo>
                    <a:cubicBezTo>
                      <a:pt x="12973" y="12663"/>
                      <a:pt x="12973" y="12741"/>
                      <a:pt x="13037" y="12812"/>
                    </a:cubicBezTo>
                    <a:cubicBezTo>
                      <a:pt x="13082" y="12869"/>
                      <a:pt x="13164" y="12897"/>
                      <a:pt x="13237" y="12897"/>
                    </a:cubicBezTo>
                    <a:cubicBezTo>
                      <a:pt x="13301" y="12897"/>
                      <a:pt x="13373" y="12869"/>
                      <a:pt x="13419" y="12826"/>
                    </a:cubicBezTo>
                    <a:cubicBezTo>
                      <a:pt x="13692" y="12557"/>
                      <a:pt x="14129" y="12437"/>
                      <a:pt x="14556" y="12330"/>
                    </a:cubicBezTo>
                    <a:lnTo>
                      <a:pt x="14611" y="12309"/>
                    </a:lnTo>
                    <a:cubicBezTo>
                      <a:pt x="14747" y="12458"/>
                      <a:pt x="14893" y="12599"/>
                      <a:pt x="15039" y="12741"/>
                    </a:cubicBezTo>
                    <a:cubicBezTo>
                      <a:pt x="14665" y="12833"/>
                      <a:pt x="14202" y="12982"/>
                      <a:pt x="13847" y="13251"/>
                    </a:cubicBezTo>
                    <a:cubicBezTo>
                      <a:pt x="13765" y="13308"/>
                      <a:pt x="13756" y="13400"/>
                      <a:pt x="13828" y="13471"/>
                    </a:cubicBezTo>
                    <a:cubicBezTo>
                      <a:pt x="13874" y="13513"/>
                      <a:pt x="13937" y="13549"/>
                      <a:pt x="14020" y="13549"/>
                    </a:cubicBezTo>
                    <a:cubicBezTo>
                      <a:pt x="14028" y="13550"/>
                      <a:pt x="14036" y="13550"/>
                      <a:pt x="14045" y="13550"/>
                    </a:cubicBezTo>
                    <a:cubicBezTo>
                      <a:pt x="14102" y="13550"/>
                      <a:pt x="14163" y="13530"/>
                      <a:pt x="14211" y="13499"/>
                    </a:cubicBezTo>
                    <a:cubicBezTo>
                      <a:pt x="14529" y="13258"/>
                      <a:pt x="14975" y="13145"/>
                      <a:pt x="15375" y="13053"/>
                    </a:cubicBezTo>
                    <a:cubicBezTo>
                      <a:pt x="15466" y="13145"/>
                      <a:pt x="15548" y="13230"/>
                      <a:pt x="15648" y="13308"/>
                    </a:cubicBezTo>
                    <a:cubicBezTo>
                      <a:pt x="15293" y="13371"/>
                      <a:pt x="14975" y="13520"/>
                      <a:pt x="14738" y="13733"/>
                    </a:cubicBezTo>
                    <a:cubicBezTo>
                      <a:pt x="14656" y="13797"/>
                      <a:pt x="14656" y="13889"/>
                      <a:pt x="14720" y="13960"/>
                    </a:cubicBezTo>
                    <a:cubicBezTo>
                      <a:pt x="14766" y="14009"/>
                      <a:pt x="14838" y="14037"/>
                      <a:pt x="14920" y="14037"/>
                    </a:cubicBezTo>
                    <a:cubicBezTo>
                      <a:pt x="14984" y="14037"/>
                      <a:pt x="15048" y="14016"/>
                      <a:pt x="15093" y="13974"/>
                    </a:cubicBezTo>
                    <a:cubicBezTo>
                      <a:pt x="15339" y="13761"/>
                      <a:pt x="15657" y="13648"/>
                      <a:pt x="16021" y="13648"/>
                    </a:cubicBezTo>
                    <a:cubicBezTo>
                      <a:pt x="16158" y="13768"/>
                      <a:pt x="16294" y="13889"/>
                      <a:pt x="16431" y="14009"/>
                    </a:cubicBezTo>
                    <a:cubicBezTo>
                      <a:pt x="15994" y="14080"/>
                      <a:pt x="15566" y="14172"/>
                      <a:pt x="15157" y="14285"/>
                    </a:cubicBezTo>
                    <a:cubicBezTo>
                      <a:pt x="15084" y="14299"/>
                      <a:pt x="15029" y="14349"/>
                      <a:pt x="15002" y="14399"/>
                    </a:cubicBezTo>
                    <a:cubicBezTo>
                      <a:pt x="14984" y="14455"/>
                      <a:pt x="14993" y="14526"/>
                      <a:pt x="15048" y="14576"/>
                    </a:cubicBezTo>
                    <a:cubicBezTo>
                      <a:pt x="15093" y="14626"/>
                      <a:pt x="15157" y="14652"/>
                      <a:pt x="15227" y="14652"/>
                    </a:cubicBezTo>
                    <a:cubicBezTo>
                      <a:pt x="15254" y="14652"/>
                      <a:pt x="15283" y="14648"/>
                      <a:pt x="15311" y="14639"/>
                    </a:cubicBezTo>
                    <a:cubicBezTo>
                      <a:pt x="15803" y="14505"/>
                      <a:pt x="16303" y="14406"/>
                      <a:pt x="16804" y="14335"/>
                    </a:cubicBezTo>
                    <a:cubicBezTo>
                      <a:pt x="16886" y="14399"/>
                      <a:pt x="16967" y="14470"/>
                      <a:pt x="17031" y="14533"/>
                    </a:cubicBezTo>
                    <a:cubicBezTo>
                      <a:pt x="16540" y="14548"/>
                      <a:pt x="15994" y="14618"/>
                      <a:pt x="15748" y="14916"/>
                    </a:cubicBezTo>
                    <a:cubicBezTo>
                      <a:pt x="15685" y="14987"/>
                      <a:pt x="15685" y="15072"/>
                      <a:pt x="15757" y="15135"/>
                    </a:cubicBezTo>
                    <a:cubicBezTo>
                      <a:pt x="15803" y="15185"/>
                      <a:pt x="15885" y="15213"/>
                      <a:pt x="15948" y="15213"/>
                    </a:cubicBezTo>
                    <a:cubicBezTo>
                      <a:pt x="16021" y="15213"/>
                      <a:pt x="16076" y="15185"/>
                      <a:pt x="16121" y="15135"/>
                    </a:cubicBezTo>
                    <a:cubicBezTo>
                      <a:pt x="16328" y="14901"/>
                      <a:pt x="16909" y="14895"/>
                      <a:pt x="17287" y="14895"/>
                    </a:cubicBezTo>
                    <a:cubicBezTo>
                      <a:pt x="17309" y="14895"/>
                      <a:pt x="17329" y="14895"/>
                      <a:pt x="17349" y="14895"/>
                    </a:cubicBezTo>
                    <a:lnTo>
                      <a:pt x="17477" y="14895"/>
                    </a:lnTo>
                    <a:lnTo>
                      <a:pt x="17577" y="14972"/>
                    </a:lnTo>
                    <a:cubicBezTo>
                      <a:pt x="17560" y="14972"/>
                      <a:pt x="17543" y="14972"/>
                      <a:pt x="17526" y="14972"/>
                    </a:cubicBezTo>
                    <a:cubicBezTo>
                      <a:pt x="17006" y="14972"/>
                      <a:pt x="16480" y="15078"/>
                      <a:pt x="16039" y="15284"/>
                    </a:cubicBezTo>
                    <a:cubicBezTo>
                      <a:pt x="15976" y="15320"/>
                      <a:pt x="15939" y="15362"/>
                      <a:pt x="15939" y="15390"/>
                    </a:cubicBezTo>
                    <a:cubicBezTo>
                      <a:pt x="15930" y="15433"/>
                      <a:pt x="15939" y="15490"/>
                      <a:pt x="15985" y="15532"/>
                    </a:cubicBezTo>
                    <a:cubicBezTo>
                      <a:pt x="16034" y="15580"/>
                      <a:pt x="16112" y="15615"/>
                      <a:pt x="16195" y="15615"/>
                    </a:cubicBezTo>
                    <a:cubicBezTo>
                      <a:pt x="16234" y="15615"/>
                      <a:pt x="16274" y="15607"/>
                      <a:pt x="16312" y="15589"/>
                    </a:cubicBezTo>
                    <a:cubicBezTo>
                      <a:pt x="16680" y="15426"/>
                      <a:pt x="17118" y="15342"/>
                      <a:pt x="17553" y="15342"/>
                    </a:cubicBezTo>
                    <a:cubicBezTo>
                      <a:pt x="17742" y="15342"/>
                      <a:pt x="17932" y="15358"/>
                      <a:pt x="18114" y="15390"/>
                    </a:cubicBezTo>
                    <a:lnTo>
                      <a:pt x="18451" y="15674"/>
                    </a:lnTo>
                    <a:cubicBezTo>
                      <a:pt x="18805" y="15957"/>
                      <a:pt x="19133" y="16205"/>
                      <a:pt x="19451" y="16439"/>
                    </a:cubicBezTo>
                    <a:cubicBezTo>
                      <a:pt x="19015" y="16340"/>
                      <a:pt x="18545" y="16294"/>
                      <a:pt x="18033" y="16294"/>
                    </a:cubicBezTo>
                    <a:cubicBezTo>
                      <a:pt x="17850" y="16294"/>
                      <a:pt x="17662" y="16300"/>
                      <a:pt x="17468" y="16311"/>
                    </a:cubicBezTo>
                    <a:cubicBezTo>
                      <a:pt x="17031" y="16340"/>
                      <a:pt x="16576" y="16410"/>
                      <a:pt x="16030" y="16524"/>
                    </a:cubicBezTo>
                    <a:cubicBezTo>
                      <a:pt x="15803" y="16566"/>
                      <a:pt x="15566" y="16630"/>
                      <a:pt x="15284" y="16708"/>
                    </a:cubicBezTo>
                    <a:lnTo>
                      <a:pt x="15011" y="16793"/>
                    </a:lnTo>
                    <a:cubicBezTo>
                      <a:pt x="14966" y="16764"/>
                      <a:pt x="14875" y="16694"/>
                      <a:pt x="14738" y="16566"/>
                    </a:cubicBezTo>
                    <a:cubicBezTo>
                      <a:pt x="14711" y="16552"/>
                      <a:pt x="14693" y="16531"/>
                      <a:pt x="14693" y="16524"/>
                    </a:cubicBezTo>
                    <a:cubicBezTo>
                      <a:pt x="14283" y="16198"/>
                      <a:pt x="13874" y="15815"/>
                      <a:pt x="13483" y="15412"/>
                    </a:cubicBezTo>
                    <a:cubicBezTo>
                      <a:pt x="13064" y="14958"/>
                      <a:pt x="12655" y="14462"/>
                      <a:pt x="12245" y="13896"/>
                    </a:cubicBezTo>
                    <a:cubicBezTo>
                      <a:pt x="11617" y="13025"/>
                      <a:pt x="10944" y="11997"/>
                      <a:pt x="10626" y="10956"/>
                    </a:cubicBezTo>
                    <a:cubicBezTo>
                      <a:pt x="11334" y="10706"/>
                      <a:pt x="12031" y="10579"/>
                      <a:pt x="12655" y="10579"/>
                    </a:cubicBezTo>
                    <a:close/>
                    <a:moveTo>
                      <a:pt x="20288" y="17112"/>
                    </a:moveTo>
                    <a:cubicBezTo>
                      <a:pt x="20297" y="17126"/>
                      <a:pt x="20306" y="17133"/>
                      <a:pt x="20334" y="17154"/>
                    </a:cubicBezTo>
                    <a:cubicBezTo>
                      <a:pt x="20297" y="17133"/>
                      <a:pt x="20261" y="17126"/>
                      <a:pt x="20225" y="17112"/>
                    </a:cubicBezTo>
                    <a:close/>
                    <a:moveTo>
                      <a:pt x="10134" y="11162"/>
                    </a:moveTo>
                    <a:cubicBezTo>
                      <a:pt x="10480" y="12259"/>
                      <a:pt x="11208" y="13322"/>
                      <a:pt x="11863" y="14229"/>
                    </a:cubicBezTo>
                    <a:cubicBezTo>
                      <a:pt x="12209" y="14710"/>
                      <a:pt x="12591" y="15171"/>
                      <a:pt x="12991" y="15603"/>
                    </a:cubicBezTo>
                    <a:cubicBezTo>
                      <a:pt x="13528" y="16177"/>
                      <a:pt x="14119" y="16701"/>
                      <a:pt x="14747" y="17182"/>
                    </a:cubicBezTo>
                    <a:cubicBezTo>
                      <a:pt x="14785" y="17212"/>
                      <a:pt x="14844" y="17228"/>
                      <a:pt x="14904" y="17228"/>
                    </a:cubicBezTo>
                    <a:cubicBezTo>
                      <a:pt x="14931" y="17228"/>
                      <a:pt x="14958" y="17224"/>
                      <a:pt x="14984" y="17218"/>
                    </a:cubicBezTo>
                    <a:cubicBezTo>
                      <a:pt x="15842" y="16942"/>
                      <a:pt x="16922" y="16693"/>
                      <a:pt x="17998" y="16693"/>
                    </a:cubicBezTo>
                    <a:cubicBezTo>
                      <a:pt x="18690" y="16693"/>
                      <a:pt x="19379" y="16796"/>
                      <a:pt x="20006" y="17062"/>
                    </a:cubicBezTo>
                    <a:cubicBezTo>
                      <a:pt x="19843" y="17013"/>
                      <a:pt x="19642" y="16977"/>
                      <a:pt x="19451" y="16949"/>
                    </a:cubicBezTo>
                    <a:cubicBezTo>
                      <a:pt x="19155" y="16908"/>
                      <a:pt x="18855" y="16892"/>
                      <a:pt x="18553" y="16892"/>
                    </a:cubicBezTo>
                    <a:cubicBezTo>
                      <a:pt x="18077" y="16892"/>
                      <a:pt x="17599" y="16931"/>
                      <a:pt x="17131" y="16970"/>
                    </a:cubicBezTo>
                    <a:lnTo>
                      <a:pt x="17086" y="16970"/>
                    </a:lnTo>
                    <a:cubicBezTo>
                      <a:pt x="16522" y="17013"/>
                      <a:pt x="15903" y="17119"/>
                      <a:pt x="15211" y="17296"/>
                    </a:cubicBezTo>
                    <a:cubicBezTo>
                      <a:pt x="14356" y="17508"/>
                      <a:pt x="12400" y="18110"/>
                      <a:pt x="11936" y="19244"/>
                    </a:cubicBezTo>
                    <a:cubicBezTo>
                      <a:pt x="11708" y="18854"/>
                      <a:pt x="11490" y="18465"/>
                      <a:pt x="11308" y="18125"/>
                    </a:cubicBezTo>
                    <a:cubicBezTo>
                      <a:pt x="11754" y="17608"/>
                      <a:pt x="12400" y="17218"/>
                      <a:pt x="13028" y="16842"/>
                    </a:cubicBezTo>
                    <a:cubicBezTo>
                      <a:pt x="13155" y="16772"/>
                      <a:pt x="13137" y="16658"/>
                      <a:pt x="13073" y="16580"/>
                    </a:cubicBezTo>
                    <a:cubicBezTo>
                      <a:pt x="13064" y="16524"/>
                      <a:pt x="13010" y="16495"/>
                      <a:pt x="12946" y="16488"/>
                    </a:cubicBezTo>
                    <a:cubicBezTo>
                      <a:pt x="12936" y="16487"/>
                      <a:pt x="12927" y="16487"/>
                      <a:pt x="12918" y="16487"/>
                    </a:cubicBezTo>
                    <a:cubicBezTo>
                      <a:pt x="12873" y="16487"/>
                      <a:pt x="12827" y="16500"/>
                      <a:pt x="12782" y="16524"/>
                    </a:cubicBezTo>
                    <a:cubicBezTo>
                      <a:pt x="12163" y="16885"/>
                      <a:pt x="11572" y="17260"/>
                      <a:pt x="11117" y="17721"/>
                    </a:cubicBezTo>
                    <a:lnTo>
                      <a:pt x="10844" y="17225"/>
                    </a:lnTo>
                    <a:cubicBezTo>
                      <a:pt x="10853" y="17204"/>
                      <a:pt x="10871" y="17197"/>
                      <a:pt x="10880" y="17182"/>
                    </a:cubicBezTo>
                    <a:cubicBezTo>
                      <a:pt x="11035" y="16899"/>
                      <a:pt x="11372" y="16708"/>
                      <a:pt x="11690" y="16531"/>
                    </a:cubicBezTo>
                    <a:cubicBezTo>
                      <a:pt x="11799" y="16474"/>
                      <a:pt x="11927" y="16403"/>
                      <a:pt x="12027" y="16333"/>
                    </a:cubicBezTo>
                    <a:cubicBezTo>
                      <a:pt x="12145" y="16247"/>
                      <a:pt x="12145" y="16134"/>
                      <a:pt x="12063" y="16063"/>
                    </a:cubicBezTo>
                    <a:cubicBezTo>
                      <a:pt x="12027" y="16021"/>
                      <a:pt x="11972" y="15992"/>
                      <a:pt x="11899" y="15992"/>
                    </a:cubicBezTo>
                    <a:cubicBezTo>
                      <a:pt x="11890" y="15991"/>
                      <a:pt x="11881" y="15991"/>
                      <a:pt x="11872" y="15991"/>
                    </a:cubicBezTo>
                    <a:cubicBezTo>
                      <a:pt x="11827" y="15991"/>
                      <a:pt x="11781" y="16006"/>
                      <a:pt x="11736" y="16035"/>
                    </a:cubicBezTo>
                    <a:cubicBezTo>
                      <a:pt x="11617" y="16106"/>
                      <a:pt x="11508" y="16177"/>
                      <a:pt x="11381" y="16240"/>
                    </a:cubicBezTo>
                    <a:cubicBezTo>
                      <a:pt x="11099" y="16403"/>
                      <a:pt x="10799" y="16566"/>
                      <a:pt x="10580" y="16800"/>
                    </a:cubicBezTo>
                    <a:lnTo>
                      <a:pt x="10526" y="16708"/>
                    </a:lnTo>
                    <a:cubicBezTo>
                      <a:pt x="10644" y="16552"/>
                      <a:pt x="10826" y="16439"/>
                      <a:pt x="11008" y="16311"/>
                    </a:cubicBezTo>
                    <a:cubicBezTo>
                      <a:pt x="11199" y="16177"/>
                      <a:pt x="11399" y="16035"/>
                      <a:pt x="11527" y="15851"/>
                    </a:cubicBezTo>
                    <a:cubicBezTo>
                      <a:pt x="11572" y="15787"/>
                      <a:pt x="11563" y="15716"/>
                      <a:pt x="11517" y="15667"/>
                    </a:cubicBezTo>
                    <a:cubicBezTo>
                      <a:pt x="11479" y="15618"/>
                      <a:pt x="11407" y="15586"/>
                      <a:pt x="11330" y="15586"/>
                    </a:cubicBezTo>
                    <a:cubicBezTo>
                      <a:pt x="11317" y="15586"/>
                      <a:pt x="11303" y="15587"/>
                      <a:pt x="11290" y="15589"/>
                    </a:cubicBezTo>
                    <a:cubicBezTo>
                      <a:pt x="11208" y="15589"/>
                      <a:pt x="11144" y="15631"/>
                      <a:pt x="11099" y="15681"/>
                    </a:cubicBezTo>
                    <a:cubicBezTo>
                      <a:pt x="11017" y="15801"/>
                      <a:pt x="10880" y="15893"/>
                      <a:pt x="10735" y="15992"/>
                    </a:cubicBezTo>
                    <a:cubicBezTo>
                      <a:pt x="10698" y="16021"/>
                      <a:pt x="10662" y="16049"/>
                      <a:pt x="10617" y="16063"/>
                    </a:cubicBezTo>
                    <a:cubicBezTo>
                      <a:pt x="10508" y="16141"/>
                      <a:pt x="10389" y="16226"/>
                      <a:pt x="10289" y="16318"/>
                    </a:cubicBezTo>
                    <a:lnTo>
                      <a:pt x="10234" y="16226"/>
                    </a:lnTo>
                    <a:cubicBezTo>
                      <a:pt x="10243" y="16212"/>
                      <a:pt x="10243" y="16205"/>
                      <a:pt x="10253" y="16198"/>
                    </a:cubicBezTo>
                    <a:cubicBezTo>
                      <a:pt x="10462" y="15879"/>
                      <a:pt x="10780" y="15610"/>
                      <a:pt x="11117" y="15490"/>
                    </a:cubicBezTo>
                    <a:cubicBezTo>
                      <a:pt x="11190" y="15461"/>
                      <a:pt x="11235" y="15419"/>
                      <a:pt x="11254" y="15362"/>
                    </a:cubicBezTo>
                    <a:cubicBezTo>
                      <a:pt x="11281" y="15305"/>
                      <a:pt x="11254" y="15242"/>
                      <a:pt x="11208" y="15199"/>
                    </a:cubicBezTo>
                    <a:cubicBezTo>
                      <a:pt x="11165" y="15151"/>
                      <a:pt x="11100" y="15126"/>
                      <a:pt x="11035" y="15126"/>
                    </a:cubicBezTo>
                    <a:cubicBezTo>
                      <a:pt x="11004" y="15126"/>
                      <a:pt x="10973" y="15131"/>
                      <a:pt x="10944" y="15143"/>
                    </a:cubicBezTo>
                    <a:cubicBezTo>
                      <a:pt x="10580" y="15277"/>
                      <a:pt x="10253" y="15518"/>
                      <a:pt x="9998" y="15808"/>
                    </a:cubicBezTo>
                    <a:cubicBezTo>
                      <a:pt x="9989" y="15780"/>
                      <a:pt x="9971" y="15752"/>
                      <a:pt x="9952" y="15716"/>
                    </a:cubicBezTo>
                    <a:cubicBezTo>
                      <a:pt x="9980" y="15702"/>
                      <a:pt x="9989" y="15695"/>
                      <a:pt x="9998" y="15667"/>
                    </a:cubicBezTo>
                    <a:cubicBezTo>
                      <a:pt x="10180" y="15376"/>
                      <a:pt x="10535" y="15234"/>
                      <a:pt x="10899" y="15107"/>
                    </a:cubicBezTo>
                    <a:cubicBezTo>
                      <a:pt x="10971" y="15079"/>
                      <a:pt x="11017" y="15036"/>
                      <a:pt x="11035" y="14987"/>
                    </a:cubicBezTo>
                    <a:cubicBezTo>
                      <a:pt x="11062" y="14923"/>
                      <a:pt x="11035" y="14859"/>
                      <a:pt x="10990" y="14817"/>
                    </a:cubicBezTo>
                    <a:cubicBezTo>
                      <a:pt x="10946" y="14768"/>
                      <a:pt x="10882" y="14743"/>
                      <a:pt x="10816" y="14743"/>
                    </a:cubicBezTo>
                    <a:cubicBezTo>
                      <a:pt x="10786" y="14743"/>
                      <a:pt x="10755" y="14749"/>
                      <a:pt x="10726" y="14760"/>
                    </a:cubicBezTo>
                    <a:cubicBezTo>
                      <a:pt x="10353" y="14887"/>
                      <a:pt x="9980" y="15043"/>
                      <a:pt x="9725" y="15312"/>
                    </a:cubicBezTo>
                    <a:cubicBezTo>
                      <a:pt x="9707" y="15277"/>
                      <a:pt x="9679" y="15234"/>
                      <a:pt x="9661" y="15199"/>
                    </a:cubicBezTo>
                    <a:cubicBezTo>
                      <a:pt x="9670" y="15185"/>
                      <a:pt x="9679" y="15178"/>
                      <a:pt x="9679" y="15171"/>
                    </a:cubicBezTo>
                    <a:cubicBezTo>
                      <a:pt x="9889" y="14887"/>
                      <a:pt x="10180" y="14682"/>
                      <a:pt x="10535" y="14576"/>
                    </a:cubicBezTo>
                    <a:cubicBezTo>
                      <a:pt x="10608" y="14562"/>
                      <a:pt x="10662" y="14512"/>
                      <a:pt x="10671" y="14462"/>
                    </a:cubicBezTo>
                    <a:cubicBezTo>
                      <a:pt x="10698" y="14406"/>
                      <a:pt x="10680" y="14335"/>
                      <a:pt x="10626" y="14285"/>
                    </a:cubicBezTo>
                    <a:cubicBezTo>
                      <a:pt x="10580" y="14235"/>
                      <a:pt x="10521" y="14209"/>
                      <a:pt x="10451" y="14209"/>
                    </a:cubicBezTo>
                    <a:cubicBezTo>
                      <a:pt x="10423" y="14209"/>
                      <a:pt x="10393" y="14213"/>
                      <a:pt x="10362" y="14222"/>
                    </a:cubicBezTo>
                    <a:cubicBezTo>
                      <a:pt x="9980" y="14335"/>
                      <a:pt x="9661" y="14533"/>
                      <a:pt x="9406" y="14795"/>
                    </a:cubicBezTo>
                    <a:cubicBezTo>
                      <a:pt x="9015" y="14144"/>
                      <a:pt x="8633" y="13570"/>
                      <a:pt x="8260" y="13039"/>
                    </a:cubicBezTo>
                    <a:cubicBezTo>
                      <a:pt x="8288" y="13010"/>
                      <a:pt x="8306" y="12975"/>
                      <a:pt x="8306" y="12932"/>
                    </a:cubicBezTo>
                    <a:cubicBezTo>
                      <a:pt x="8333" y="12281"/>
                      <a:pt x="8924" y="11700"/>
                      <a:pt x="10071" y="11183"/>
                    </a:cubicBezTo>
                    <a:lnTo>
                      <a:pt x="10134" y="11162"/>
                    </a:lnTo>
                    <a:close/>
                    <a:moveTo>
                      <a:pt x="18435" y="17261"/>
                    </a:moveTo>
                    <a:cubicBezTo>
                      <a:pt x="18629" y="17261"/>
                      <a:pt x="18822" y="17265"/>
                      <a:pt x="19015" y="17275"/>
                    </a:cubicBezTo>
                    <a:cubicBezTo>
                      <a:pt x="19297" y="17289"/>
                      <a:pt x="20252" y="17374"/>
                      <a:pt x="20707" y="17863"/>
                    </a:cubicBezTo>
                    <a:cubicBezTo>
                      <a:pt x="20834" y="17997"/>
                      <a:pt x="20907" y="18146"/>
                      <a:pt x="20934" y="18316"/>
                    </a:cubicBezTo>
                    <a:cubicBezTo>
                      <a:pt x="21025" y="18911"/>
                      <a:pt x="20134" y="19534"/>
                      <a:pt x="19661" y="19860"/>
                    </a:cubicBezTo>
                    <a:cubicBezTo>
                      <a:pt x="18833" y="20441"/>
                      <a:pt x="17986" y="20845"/>
                      <a:pt x="17149" y="21064"/>
                    </a:cubicBezTo>
                    <a:cubicBezTo>
                      <a:pt x="16722" y="21178"/>
                      <a:pt x="16272" y="21233"/>
                      <a:pt x="15793" y="21233"/>
                    </a:cubicBezTo>
                    <a:cubicBezTo>
                      <a:pt x="15284" y="21233"/>
                      <a:pt x="14742" y="21171"/>
                      <a:pt x="14156" y="21050"/>
                    </a:cubicBezTo>
                    <a:cubicBezTo>
                      <a:pt x="13401" y="20887"/>
                      <a:pt x="12928" y="20682"/>
                      <a:pt x="12673" y="20420"/>
                    </a:cubicBezTo>
                    <a:cubicBezTo>
                      <a:pt x="12600" y="20328"/>
                      <a:pt x="12536" y="20235"/>
                      <a:pt x="12509" y="20129"/>
                    </a:cubicBezTo>
                    <a:cubicBezTo>
                      <a:pt x="12491" y="20101"/>
                      <a:pt x="12482" y="20073"/>
                      <a:pt x="12463" y="20044"/>
                    </a:cubicBezTo>
                    <a:cubicBezTo>
                      <a:pt x="12436" y="20023"/>
                      <a:pt x="12418" y="20002"/>
                      <a:pt x="12382" y="19995"/>
                    </a:cubicBezTo>
                    <a:cubicBezTo>
                      <a:pt x="12109" y="18918"/>
                      <a:pt x="13519" y="18217"/>
                      <a:pt x="14747" y="17827"/>
                    </a:cubicBezTo>
                    <a:cubicBezTo>
                      <a:pt x="15883" y="17459"/>
                      <a:pt x="17170" y="17261"/>
                      <a:pt x="18435" y="17261"/>
                    </a:cubicBezTo>
                    <a:close/>
                    <a:moveTo>
                      <a:pt x="5293" y="0"/>
                    </a:moveTo>
                    <a:cubicBezTo>
                      <a:pt x="4048" y="0"/>
                      <a:pt x="2772" y="395"/>
                      <a:pt x="1627" y="742"/>
                    </a:cubicBezTo>
                    <a:cubicBezTo>
                      <a:pt x="1518" y="777"/>
                      <a:pt x="1400" y="812"/>
                      <a:pt x="1300" y="848"/>
                    </a:cubicBezTo>
                    <a:cubicBezTo>
                      <a:pt x="1236" y="869"/>
                      <a:pt x="1172" y="919"/>
                      <a:pt x="1154" y="983"/>
                    </a:cubicBezTo>
                    <a:cubicBezTo>
                      <a:pt x="1127" y="1039"/>
                      <a:pt x="1145" y="1089"/>
                      <a:pt x="1191" y="1131"/>
                    </a:cubicBezTo>
                    <a:cubicBezTo>
                      <a:pt x="1200" y="1152"/>
                      <a:pt x="1218" y="1159"/>
                      <a:pt x="1245" y="1167"/>
                    </a:cubicBezTo>
                    <a:cubicBezTo>
                      <a:pt x="1509" y="1301"/>
                      <a:pt x="1764" y="1450"/>
                      <a:pt x="2037" y="1613"/>
                    </a:cubicBezTo>
                    <a:cubicBezTo>
                      <a:pt x="1427" y="1974"/>
                      <a:pt x="990" y="2527"/>
                      <a:pt x="654" y="3030"/>
                    </a:cubicBezTo>
                    <a:cubicBezTo>
                      <a:pt x="144" y="3766"/>
                      <a:pt x="-65" y="4383"/>
                      <a:pt x="17" y="4907"/>
                    </a:cubicBezTo>
                    <a:cubicBezTo>
                      <a:pt x="26" y="4978"/>
                      <a:pt x="80" y="5041"/>
                      <a:pt x="162" y="5056"/>
                    </a:cubicBezTo>
                    <a:cubicBezTo>
                      <a:pt x="1036" y="5296"/>
                      <a:pt x="1664" y="5863"/>
                      <a:pt x="2264" y="6408"/>
                    </a:cubicBezTo>
                    <a:cubicBezTo>
                      <a:pt x="2419" y="6543"/>
                      <a:pt x="2564" y="6678"/>
                      <a:pt x="2710" y="6798"/>
                    </a:cubicBezTo>
                    <a:cubicBezTo>
                      <a:pt x="3283" y="7287"/>
                      <a:pt x="3947" y="7875"/>
                      <a:pt x="4539" y="8498"/>
                    </a:cubicBezTo>
                    <a:cubicBezTo>
                      <a:pt x="4803" y="8774"/>
                      <a:pt x="5030" y="9044"/>
                      <a:pt x="5239" y="9306"/>
                    </a:cubicBezTo>
                    <a:cubicBezTo>
                      <a:pt x="5239" y="9313"/>
                      <a:pt x="5221" y="9327"/>
                      <a:pt x="5221" y="9334"/>
                    </a:cubicBezTo>
                    <a:cubicBezTo>
                      <a:pt x="5194" y="9405"/>
                      <a:pt x="5212" y="9490"/>
                      <a:pt x="5285" y="9546"/>
                    </a:cubicBezTo>
                    <a:cubicBezTo>
                      <a:pt x="5303" y="9723"/>
                      <a:pt x="5376" y="9894"/>
                      <a:pt x="5440" y="10021"/>
                    </a:cubicBezTo>
                    <a:cubicBezTo>
                      <a:pt x="5631" y="10425"/>
                      <a:pt x="5931" y="10793"/>
                      <a:pt x="6213" y="11147"/>
                    </a:cubicBezTo>
                    <a:lnTo>
                      <a:pt x="6322" y="11275"/>
                    </a:lnTo>
                    <a:cubicBezTo>
                      <a:pt x="6513" y="11516"/>
                      <a:pt x="6677" y="11764"/>
                      <a:pt x="6841" y="11997"/>
                    </a:cubicBezTo>
                    <a:cubicBezTo>
                      <a:pt x="7014" y="12245"/>
                      <a:pt x="7186" y="12493"/>
                      <a:pt x="7378" y="12734"/>
                    </a:cubicBezTo>
                    <a:cubicBezTo>
                      <a:pt x="7423" y="12784"/>
                      <a:pt x="7468" y="12847"/>
                      <a:pt x="7532" y="12911"/>
                    </a:cubicBezTo>
                    <a:cubicBezTo>
                      <a:pt x="7687" y="13067"/>
                      <a:pt x="7814" y="13166"/>
                      <a:pt x="7942" y="13194"/>
                    </a:cubicBezTo>
                    <a:cubicBezTo>
                      <a:pt x="8952" y="14632"/>
                      <a:pt x="9807" y="16162"/>
                      <a:pt x="10626" y="17643"/>
                    </a:cubicBezTo>
                    <a:cubicBezTo>
                      <a:pt x="11044" y="18394"/>
                      <a:pt x="11481" y="19173"/>
                      <a:pt x="11927" y="19931"/>
                    </a:cubicBezTo>
                    <a:cubicBezTo>
                      <a:pt x="11936" y="19952"/>
                      <a:pt x="11945" y="19966"/>
                      <a:pt x="11963" y="19981"/>
                    </a:cubicBezTo>
                    <a:cubicBezTo>
                      <a:pt x="11972" y="20066"/>
                      <a:pt x="11991" y="20143"/>
                      <a:pt x="12027" y="20228"/>
                    </a:cubicBezTo>
                    <a:cubicBezTo>
                      <a:pt x="12045" y="20278"/>
                      <a:pt x="12091" y="20321"/>
                      <a:pt x="12163" y="20342"/>
                    </a:cubicBezTo>
                    <a:cubicBezTo>
                      <a:pt x="12209" y="20441"/>
                      <a:pt x="12273" y="20526"/>
                      <a:pt x="12354" y="20618"/>
                    </a:cubicBezTo>
                    <a:cubicBezTo>
                      <a:pt x="12618" y="20887"/>
                      <a:pt x="13028" y="21100"/>
                      <a:pt x="13665" y="21284"/>
                    </a:cubicBezTo>
                    <a:cubicBezTo>
                      <a:pt x="14356" y="21493"/>
                      <a:pt x="15099" y="21600"/>
                      <a:pt x="15834" y="21600"/>
                    </a:cubicBezTo>
                    <a:cubicBezTo>
                      <a:pt x="15921" y="21600"/>
                      <a:pt x="16007" y="21599"/>
                      <a:pt x="16094" y="21596"/>
                    </a:cubicBezTo>
                    <a:cubicBezTo>
                      <a:pt x="18077" y="21539"/>
                      <a:pt x="19924" y="20370"/>
                      <a:pt x="20889" y="19393"/>
                    </a:cubicBezTo>
                    <a:cubicBezTo>
                      <a:pt x="21398" y="18868"/>
                      <a:pt x="21535" y="18358"/>
                      <a:pt x="21289" y="17912"/>
                    </a:cubicBezTo>
                    <a:cubicBezTo>
                      <a:pt x="21235" y="17827"/>
                      <a:pt x="21171" y="17742"/>
                      <a:pt x="21107" y="17664"/>
                    </a:cubicBezTo>
                    <a:cubicBezTo>
                      <a:pt x="21116" y="17643"/>
                      <a:pt x="21116" y="17608"/>
                      <a:pt x="21107" y="17572"/>
                    </a:cubicBezTo>
                    <a:cubicBezTo>
                      <a:pt x="21034" y="17338"/>
                      <a:pt x="20898" y="17126"/>
                      <a:pt x="20698" y="16899"/>
                    </a:cubicBezTo>
                    <a:cubicBezTo>
                      <a:pt x="20398" y="16580"/>
                      <a:pt x="19988" y="16304"/>
                      <a:pt x="19606" y="16035"/>
                    </a:cubicBezTo>
                    <a:cubicBezTo>
                      <a:pt x="19379" y="15886"/>
                      <a:pt x="19169" y="15745"/>
                      <a:pt x="18978" y="15596"/>
                    </a:cubicBezTo>
                    <a:cubicBezTo>
                      <a:pt x="18805" y="15454"/>
                      <a:pt x="18623" y="15320"/>
                      <a:pt x="18451" y="15178"/>
                    </a:cubicBezTo>
                    <a:cubicBezTo>
                      <a:pt x="18432" y="15135"/>
                      <a:pt x="18387" y="15107"/>
                      <a:pt x="18341" y="15093"/>
                    </a:cubicBezTo>
                    <a:cubicBezTo>
                      <a:pt x="17859" y="14710"/>
                      <a:pt x="17477" y="14392"/>
                      <a:pt x="17122" y="14101"/>
                    </a:cubicBezTo>
                    <a:cubicBezTo>
                      <a:pt x="17104" y="14037"/>
                      <a:pt x="17040" y="13995"/>
                      <a:pt x="16977" y="13974"/>
                    </a:cubicBezTo>
                    <a:cubicBezTo>
                      <a:pt x="16804" y="13825"/>
                      <a:pt x="16622" y="13662"/>
                      <a:pt x="16431" y="13492"/>
                    </a:cubicBezTo>
                    <a:cubicBezTo>
                      <a:pt x="16440" y="13449"/>
                      <a:pt x="16422" y="13407"/>
                      <a:pt x="16394" y="13371"/>
                    </a:cubicBezTo>
                    <a:cubicBezTo>
                      <a:pt x="16376" y="13343"/>
                      <a:pt x="16330" y="13308"/>
                      <a:pt x="16230" y="13308"/>
                    </a:cubicBezTo>
                    <a:lnTo>
                      <a:pt x="16221" y="13308"/>
                    </a:lnTo>
                    <a:cubicBezTo>
                      <a:pt x="15775" y="12904"/>
                      <a:pt x="15357" y="12493"/>
                      <a:pt x="14984" y="12090"/>
                    </a:cubicBezTo>
                    <a:cubicBezTo>
                      <a:pt x="14620" y="11700"/>
                      <a:pt x="14265" y="11296"/>
                      <a:pt x="13956" y="10899"/>
                    </a:cubicBezTo>
                    <a:cubicBezTo>
                      <a:pt x="13219" y="9972"/>
                      <a:pt x="12664" y="8951"/>
                      <a:pt x="12209" y="8087"/>
                    </a:cubicBezTo>
                    <a:cubicBezTo>
                      <a:pt x="11972" y="7613"/>
                      <a:pt x="11736" y="7138"/>
                      <a:pt x="11490" y="6678"/>
                    </a:cubicBezTo>
                    <a:cubicBezTo>
                      <a:pt x="10817" y="5339"/>
                      <a:pt x="10134" y="3958"/>
                      <a:pt x="9224" y="2668"/>
                    </a:cubicBezTo>
                    <a:lnTo>
                      <a:pt x="9124" y="2513"/>
                    </a:lnTo>
                    <a:cubicBezTo>
                      <a:pt x="9079" y="2442"/>
                      <a:pt x="9024" y="2371"/>
                      <a:pt x="8979" y="2300"/>
                    </a:cubicBezTo>
                    <a:cubicBezTo>
                      <a:pt x="9015" y="2243"/>
                      <a:pt x="8997" y="2173"/>
                      <a:pt x="8952" y="2116"/>
                    </a:cubicBezTo>
                    <a:cubicBezTo>
                      <a:pt x="8933" y="2087"/>
                      <a:pt x="8888" y="2052"/>
                      <a:pt x="8797" y="2052"/>
                    </a:cubicBezTo>
                    <a:cubicBezTo>
                      <a:pt x="8560" y="1726"/>
                      <a:pt x="8351" y="1478"/>
                      <a:pt x="8151" y="1259"/>
                    </a:cubicBezTo>
                    <a:cubicBezTo>
                      <a:pt x="7441" y="515"/>
                      <a:pt x="6695" y="104"/>
                      <a:pt x="5831" y="26"/>
                    </a:cubicBezTo>
                    <a:cubicBezTo>
                      <a:pt x="5652" y="8"/>
                      <a:pt x="5473" y="0"/>
                      <a:pt x="5293" y="0"/>
                    </a:cubicBezTo>
                    <a:close/>
                  </a:path>
                </a:pathLst>
              </a:custGeom>
              <a:solidFill>
                <a:srgbClr val="2042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5" name="Google Shape;3005;p45"/>
              <p:cNvSpPr/>
              <p:nvPr/>
            </p:nvSpPr>
            <p:spPr>
              <a:xfrm rot="18900260">
                <a:off x="926758" y="992470"/>
                <a:ext cx="64358" cy="40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0" h="21600" fill="norm" stroke="1" extrusionOk="0">
                    <a:moveTo>
                      <a:pt x="4244" y="0"/>
                    </a:moveTo>
                    <a:cubicBezTo>
                      <a:pt x="3105" y="0"/>
                      <a:pt x="1939" y="875"/>
                      <a:pt x="1188" y="2635"/>
                    </a:cubicBezTo>
                    <a:cubicBezTo>
                      <a:pt x="-195" y="5438"/>
                      <a:pt x="-371" y="9091"/>
                      <a:pt x="665" y="11903"/>
                    </a:cubicBezTo>
                    <a:cubicBezTo>
                      <a:pt x="1188" y="12745"/>
                      <a:pt x="1877" y="13586"/>
                      <a:pt x="2395" y="14428"/>
                    </a:cubicBezTo>
                    <a:cubicBezTo>
                      <a:pt x="6368" y="16953"/>
                      <a:pt x="10688" y="19201"/>
                      <a:pt x="14490" y="20884"/>
                    </a:cubicBezTo>
                    <a:lnTo>
                      <a:pt x="15355" y="21448"/>
                    </a:lnTo>
                    <a:cubicBezTo>
                      <a:pt x="15759" y="21541"/>
                      <a:pt x="16142" y="21600"/>
                      <a:pt x="16510" y="21600"/>
                    </a:cubicBezTo>
                    <a:cubicBezTo>
                      <a:pt x="17256" y="21600"/>
                      <a:pt x="17945" y="21356"/>
                      <a:pt x="18639" y="20607"/>
                    </a:cubicBezTo>
                    <a:cubicBezTo>
                      <a:pt x="19675" y="19479"/>
                      <a:pt x="20540" y="17517"/>
                      <a:pt x="20882" y="15548"/>
                    </a:cubicBezTo>
                    <a:cubicBezTo>
                      <a:pt x="21229" y="11903"/>
                      <a:pt x="19675" y="8249"/>
                      <a:pt x="17427" y="7121"/>
                    </a:cubicBezTo>
                    <a:lnTo>
                      <a:pt x="16738" y="6844"/>
                    </a:lnTo>
                    <a:cubicBezTo>
                      <a:pt x="13107" y="5160"/>
                      <a:pt x="9652" y="3754"/>
                      <a:pt x="6197" y="951"/>
                    </a:cubicBezTo>
                    <a:cubicBezTo>
                      <a:pt x="5612" y="320"/>
                      <a:pt x="4933" y="0"/>
                      <a:pt x="4244" y="0"/>
                    </a:cubicBezTo>
                    <a:close/>
                  </a:path>
                </a:pathLst>
              </a:custGeom>
              <a:solidFill>
                <a:srgbClr val="2042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6" name="Google Shape;3006;p45"/>
              <p:cNvSpPr/>
              <p:nvPr/>
            </p:nvSpPr>
            <p:spPr>
              <a:xfrm rot="18900260">
                <a:off x="797735" y="875334"/>
                <a:ext cx="117605" cy="182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1" h="21600" fill="norm" stroke="1" extrusionOk="0">
                    <a:moveTo>
                      <a:pt x="2397" y="0"/>
                    </a:moveTo>
                    <a:cubicBezTo>
                      <a:pt x="1720" y="0"/>
                      <a:pt x="1090" y="181"/>
                      <a:pt x="658" y="544"/>
                    </a:cubicBezTo>
                    <a:cubicBezTo>
                      <a:pt x="-110" y="1172"/>
                      <a:pt x="-205" y="2051"/>
                      <a:pt x="371" y="2553"/>
                    </a:cubicBezTo>
                    <a:cubicBezTo>
                      <a:pt x="658" y="2803"/>
                      <a:pt x="1041" y="2991"/>
                      <a:pt x="1329" y="3117"/>
                    </a:cubicBezTo>
                    <a:cubicBezTo>
                      <a:pt x="2961" y="3620"/>
                      <a:pt x="4403" y="4246"/>
                      <a:pt x="5842" y="4749"/>
                    </a:cubicBezTo>
                    <a:cubicBezTo>
                      <a:pt x="5459" y="4811"/>
                      <a:pt x="5171" y="5001"/>
                      <a:pt x="4883" y="5251"/>
                    </a:cubicBezTo>
                    <a:cubicBezTo>
                      <a:pt x="4115" y="5753"/>
                      <a:pt x="4017" y="6758"/>
                      <a:pt x="4691" y="7258"/>
                    </a:cubicBezTo>
                    <a:cubicBezTo>
                      <a:pt x="4883" y="7446"/>
                      <a:pt x="5073" y="7510"/>
                      <a:pt x="5171" y="7573"/>
                    </a:cubicBezTo>
                    <a:cubicBezTo>
                      <a:pt x="6035" y="7949"/>
                      <a:pt x="6993" y="8201"/>
                      <a:pt x="7954" y="8515"/>
                    </a:cubicBezTo>
                    <a:cubicBezTo>
                      <a:pt x="7762" y="8577"/>
                      <a:pt x="7474" y="8703"/>
                      <a:pt x="7284" y="8827"/>
                    </a:cubicBezTo>
                    <a:cubicBezTo>
                      <a:pt x="6417" y="9394"/>
                      <a:pt x="5940" y="10272"/>
                      <a:pt x="6803" y="11025"/>
                    </a:cubicBezTo>
                    <a:cubicBezTo>
                      <a:pt x="6898" y="11087"/>
                      <a:pt x="6993" y="11213"/>
                      <a:pt x="7091" y="11339"/>
                    </a:cubicBezTo>
                    <a:cubicBezTo>
                      <a:pt x="7954" y="11839"/>
                      <a:pt x="8916" y="12218"/>
                      <a:pt x="9874" y="12530"/>
                    </a:cubicBezTo>
                    <a:cubicBezTo>
                      <a:pt x="9491" y="12594"/>
                      <a:pt x="9203" y="12782"/>
                      <a:pt x="8916" y="12908"/>
                    </a:cubicBezTo>
                    <a:cubicBezTo>
                      <a:pt x="8049" y="13535"/>
                      <a:pt x="7954" y="14475"/>
                      <a:pt x="8723" y="15104"/>
                    </a:cubicBezTo>
                    <a:cubicBezTo>
                      <a:pt x="8916" y="15292"/>
                      <a:pt x="9203" y="15418"/>
                      <a:pt x="9491" y="15606"/>
                    </a:cubicBezTo>
                    <a:lnTo>
                      <a:pt x="10260" y="15794"/>
                    </a:lnTo>
                    <a:cubicBezTo>
                      <a:pt x="10737" y="16044"/>
                      <a:pt x="11316" y="16232"/>
                      <a:pt x="11794" y="16422"/>
                    </a:cubicBezTo>
                    <a:cubicBezTo>
                      <a:pt x="11123" y="16422"/>
                      <a:pt x="10450" y="16673"/>
                      <a:pt x="9972" y="16987"/>
                    </a:cubicBezTo>
                    <a:cubicBezTo>
                      <a:pt x="9298" y="17613"/>
                      <a:pt x="9203" y="18492"/>
                      <a:pt x="9779" y="19058"/>
                    </a:cubicBezTo>
                    <a:cubicBezTo>
                      <a:pt x="9972" y="19246"/>
                      <a:pt x="10355" y="19435"/>
                      <a:pt x="10737" y="19559"/>
                    </a:cubicBezTo>
                    <a:lnTo>
                      <a:pt x="10930" y="19685"/>
                    </a:lnTo>
                    <a:cubicBezTo>
                      <a:pt x="13236" y="20375"/>
                      <a:pt x="15731" y="21128"/>
                      <a:pt x="18324" y="21568"/>
                    </a:cubicBezTo>
                    <a:cubicBezTo>
                      <a:pt x="18491" y="21589"/>
                      <a:pt x="18658" y="21600"/>
                      <a:pt x="18822" y="21600"/>
                    </a:cubicBezTo>
                    <a:cubicBezTo>
                      <a:pt x="19605" y="21600"/>
                      <a:pt x="20344" y="21365"/>
                      <a:pt x="20819" y="21004"/>
                    </a:cubicBezTo>
                    <a:cubicBezTo>
                      <a:pt x="21395" y="20375"/>
                      <a:pt x="21395" y="19559"/>
                      <a:pt x="20819" y="18932"/>
                    </a:cubicBezTo>
                    <a:cubicBezTo>
                      <a:pt x="20434" y="18618"/>
                      <a:pt x="19956" y="18430"/>
                      <a:pt x="19380" y="18304"/>
                    </a:cubicBezTo>
                    <a:lnTo>
                      <a:pt x="18324" y="18116"/>
                    </a:lnTo>
                    <a:cubicBezTo>
                      <a:pt x="19090" y="18116"/>
                      <a:pt x="19763" y="17865"/>
                      <a:pt x="20244" y="17489"/>
                    </a:cubicBezTo>
                    <a:cubicBezTo>
                      <a:pt x="20819" y="16861"/>
                      <a:pt x="20819" y="16044"/>
                      <a:pt x="20244" y="15544"/>
                    </a:cubicBezTo>
                    <a:cubicBezTo>
                      <a:pt x="19858" y="15166"/>
                      <a:pt x="19380" y="14978"/>
                      <a:pt x="18802" y="14915"/>
                    </a:cubicBezTo>
                    <a:cubicBezTo>
                      <a:pt x="17170" y="14665"/>
                      <a:pt x="15731" y="14163"/>
                      <a:pt x="14482" y="13661"/>
                    </a:cubicBezTo>
                    <a:cubicBezTo>
                      <a:pt x="14721" y="13696"/>
                      <a:pt x="14960" y="13713"/>
                      <a:pt x="15198" y="13713"/>
                    </a:cubicBezTo>
                    <a:cubicBezTo>
                      <a:pt x="16209" y="13713"/>
                      <a:pt x="17167" y="13392"/>
                      <a:pt x="17556" y="12782"/>
                    </a:cubicBezTo>
                    <a:cubicBezTo>
                      <a:pt x="17938" y="12218"/>
                      <a:pt x="17843" y="11527"/>
                      <a:pt x="17363" y="11025"/>
                    </a:cubicBezTo>
                    <a:cubicBezTo>
                      <a:pt x="17075" y="10837"/>
                      <a:pt x="16692" y="10649"/>
                      <a:pt x="16402" y="10585"/>
                    </a:cubicBezTo>
                    <a:cubicBezTo>
                      <a:pt x="15057" y="10272"/>
                      <a:pt x="14004" y="9958"/>
                      <a:pt x="12850" y="9644"/>
                    </a:cubicBezTo>
                    <a:lnTo>
                      <a:pt x="12660" y="9582"/>
                    </a:lnTo>
                    <a:cubicBezTo>
                      <a:pt x="12179" y="9394"/>
                      <a:pt x="11794" y="9330"/>
                      <a:pt x="11316" y="9142"/>
                    </a:cubicBezTo>
                    <a:cubicBezTo>
                      <a:pt x="11892" y="9079"/>
                      <a:pt x="12369" y="8953"/>
                      <a:pt x="12755" y="8639"/>
                    </a:cubicBezTo>
                    <a:cubicBezTo>
                      <a:pt x="13523" y="8013"/>
                      <a:pt x="13618" y="7196"/>
                      <a:pt x="13043" y="6568"/>
                    </a:cubicBezTo>
                    <a:cubicBezTo>
                      <a:pt x="12755" y="6318"/>
                      <a:pt x="12369" y="6192"/>
                      <a:pt x="12082" y="6003"/>
                    </a:cubicBezTo>
                    <a:cubicBezTo>
                      <a:pt x="11604" y="5879"/>
                      <a:pt x="11123" y="5815"/>
                      <a:pt x="10737" y="5627"/>
                    </a:cubicBezTo>
                    <a:cubicBezTo>
                      <a:pt x="9874" y="5377"/>
                      <a:pt x="9011" y="5251"/>
                      <a:pt x="8435" y="4937"/>
                    </a:cubicBezTo>
                    <a:cubicBezTo>
                      <a:pt x="8337" y="4875"/>
                      <a:pt x="8242" y="4875"/>
                      <a:pt x="8242" y="4875"/>
                    </a:cubicBezTo>
                    <a:cubicBezTo>
                      <a:pt x="8818" y="4686"/>
                      <a:pt x="9298" y="4372"/>
                      <a:pt x="9491" y="4058"/>
                    </a:cubicBezTo>
                    <a:cubicBezTo>
                      <a:pt x="9874" y="3494"/>
                      <a:pt x="9874" y="2865"/>
                      <a:pt x="9298" y="2427"/>
                    </a:cubicBezTo>
                    <a:cubicBezTo>
                      <a:pt x="9011" y="2239"/>
                      <a:pt x="8628" y="2113"/>
                      <a:pt x="8337" y="1925"/>
                    </a:cubicBezTo>
                    <a:cubicBezTo>
                      <a:pt x="6803" y="1296"/>
                      <a:pt x="5171" y="670"/>
                      <a:pt x="3539" y="167"/>
                    </a:cubicBezTo>
                    <a:cubicBezTo>
                      <a:pt x="3162" y="55"/>
                      <a:pt x="2771" y="0"/>
                      <a:pt x="2397" y="0"/>
                    </a:cubicBezTo>
                    <a:close/>
                  </a:path>
                </a:pathLst>
              </a:custGeom>
              <a:solidFill>
                <a:srgbClr val="2042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Thank you !"/>
          <p:cNvSpPr txBox="1"/>
          <p:nvPr>
            <p:ph type="title"/>
          </p:nvPr>
        </p:nvSpPr>
        <p:spPr>
          <a:xfrm>
            <a:off x="670463" y="1935709"/>
            <a:ext cx="7803074" cy="1272082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Thank you 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1113;p43"/>
          <p:cNvSpPr txBox="1"/>
          <p:nvPr>
            <p:ph type="title"/>
          </p:nvPr>
        </p:nvSpPr>
        <p:spPr>
          <a:xfrm>
            <a:off x="613850" y="1906124"/>
            <a:ext cx="7916100" cy="2080512"/>
          </a:xfrm>
          <a:prstGeom prst="rect">
            <a:avLst/>
          </a:prstGeom>
        </p:spPr>
        <p:txBody>
          <a:bodyPr/>
          <a:lstStyle>
            <a:lvl1pPr defTabSz="402336">
              <a:defRPr sz="6160"/>
            </a:lvl1pPr>
          </a:lstStyle>
          <a:p>
            <a:pPr/>
            <a:r>
              <a:t>Audiovisual production team</a:t>
            </a:r>
          </a:p>
        </p:txBody>
      </p:sp>
      <p:pic>
        <p:nvPicPr>
          <p:cNvPr id="685" name="6182797.png" descr="618279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5636" y="126652"/>
            <a:ext cx="1797267" cy="1797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573;p31"/>
          <p:cNvSpPr txBox="1"/>
          <p:nvPr/>
        </p:nvSpPr>
        <p:spPr>
          <a:xfrm>
            <a:off x="3718834" y="2116813"/>
            <a:ext cx="53127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6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pPr/>
            <a:r>
              <a:t>First week</a:t>
            </a:r>
          </a:p>
        </p:txBody>
      </p:sp>
      <p:grpSp>
        <p:nvGrpSpPr>
          <p:cNvPr id="877" name="Google Shape;1163;p30"/>
          <p:cNvGrpSpPr/>
          <p:nvPr/>
        </p:nvGrpSpPr>
        <p:grpSpPr>
          <a:xfrm>
            <a:off x="464502" y="551114"/>
            <a:ext cx="3474644" cy="3407279"/>
            <a:chOff x="0" y="0"/>
            <a:chExt cx="3474643" cy="3407277"/>
          </a:xfrm>
        </p:grpSpPr>
        <p:sp>
          <p:nvSpPr>
            <p:cNvPr id="688" name="Google Shape;1164;p30"/>
            <p:cNvSpPr/>
            <p:nvPr/>
          </p:nvSpPr>
          <p:spPr>
            <a:xfrm>
              <a:off x="271530" y="0"/>
              <a:ext cx="3174879" cy="2801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8095" y="0"/>
                  </a:moveTo>
                  <a:cubicBezTo>
                    <a:pt x="7304" y="0"/>
                    <a:pt x="6333" y="125"/>
                    <a:pt x="5594" y="310"/>
                  </a:cubicBezTo>
                  <a:cubicBezTo>
                    <a:pt x="4008" y="714"/>
                    <a:pt x="7435" y="540"/>
                    <a:pt x="6342" y="888"/>
                  </a:cubicBezTo>
                  <a:cubicBezTo>
                    <a:pt x="5315" y="1214"/>
                    <a:pt x="3500" y="2399"/>
                    <a:pt x="3447" y="2399"/>
                  </a:cubicBezTo>
                  <a:cubicBezTo>
                    <a:pt x="3444" y="2399"/>
                    <a:pt x="3447" y="2394"/>
                    <a:pt x="3460" y="2383"/>
                  </a:cubicBezTo>
                  <a:cubicBezTo>
                    <a:pt x="3631" y="2234"/>
                    <a:pt x="5852" y="946"/>
                    <a:pt x="5092" y="946"/>
                  </a:cubicBezTo>
                  <a:cubicBezTo>
                    <a:pt x="4967" y="946"/>
                    <a:pt x="4761" y="981"/>
                    <a:pt x="4452" y="1062"/>
                  </a:cubicBezTo>
                  <a:cubicBezTo>
                    <a:pt x="2265" y="1632"/>
                    <a:pt x="430" y="5309"/>
                    <a:pt x="231" y="6117"/>
                  </a:cubicBezTo>
                  <a:cubicBezTo>
                    <a:pt x="175" y="6344"/>
                    <a:pt x="220" y="6416"/>
                    <a:pt x="302" y="6416"/>
                  </a:cubicBezTo>
                  <a:cubicBezTo>
                    <a:pt x="449" y="6416"/>
                    <a:pt x="718" y="6180"/>
                    <a:pt x="731" y="6180"/>
                  </a:cubicBezTo>
                  <a:cubicBezTo>
                    <a:pt x="737" y="6180"/>
                    <a:pt x="695" y="6224"/>
                    <a:pt x="577" y="6348"/>
                  </a:cubicBezTo>
                  <a:cubicBezTo>
                    <a:pt x="29" y="6925"/>
                    <a:pt x="-268" y="7382"/>
                    <a:pt x="329" y="8070"/>
                  </a:cubicBezTo>
                  <a:cubicBezTo>
                    <a:pt x="923" y="8761"/>
                    <a:pt x="2066" y="7556"/>
                    <a:pt x="1070" y="9856"/>
                  </a:cubicBezTo>
                  <a:cubicBezTo>
                    <a:pt x="75" y="12155"/>
                    <a:pt x="4005" y="21576"/>
                    <a:pt x="4005" y="21576"/>
                  </a:cubicBezTo>
                  <a:cubicBezTo>
                    <a:pt x="4005" y="21576"/>
                    <a:pt x="4575" y="21600"/>
                    <a:pt x="5499" y="21600"/>
                  </a:cubicBezTo>
                  <a:cubicBezTo>
                    <a:pt x="9108" y="21600"/>
                    <a:pt x="18116" y="21236"/>
                    <a:pt x="19660" y="17668"/>
                  </a:cubicBezTo>
                  <a:cubicBezTo>
                    <a:pt x="21332" y="13799"/>
                    <a:pt x="21266" y="10450"/>
                    <a:pt x="21057" y="10450"/>
                  </a:cubicBezTo>
                  <a:cubicBezTo>
                    <a:pt x="21023" y="10450"/>
                    <a:pt x="20986" y="10535"/>
                    <a:pt x="20952" y="10717"/>
                  </a:cubicBezTo>
                  <a:cubicBezTo>
                    <a:pt x="20831" y="11361"/>
                    <a:pt x="20654" y="12159"/>
                    <a:pt x="20532" y="12712"/>
                  </a:cubicBezTo>
                  <a:cubicBezTo>
                    <a:pt x="20681" y="11233"/>
                    <a:pt x="20575" y="7303"/>
                    <a:pt x="19314" y="4335"/>
                  </a:cubicBezTo>
                  <a:cubicBezTo>
                    <a:pt x="18451" y="2308"/>
                    <a:pt x="16916" y="1595"/>
                    <a:pt x="15789" y="1595"/>
                  </a:cubicBezTo>
                  <a:cubicBezTo>
                    <a:pt x="15031" y="1595"/>
                    <a:pt x="14456" y="1918"/>
                    <a:pt x="14395" y="2379"/>
                  </a:cubicBezTo>
                  <a:cubicBezTo>
                    <a:pt x="14263" y="3386"/>
                    <a:pt x="15426" y="3599"/>
                    <a:pt x="15421" y="3599"/>
                  </a:cubicBezTo>
                  <a:cubicBezTo>
                    <a:pt x="15420" y="3599"/>
                    <a:pt x="15395" y="3595"/>
                    <a:pt x="15338" y="3588"/>
                  </a:cubicBezTo>
                  <a:cubicBezTo>
                    <a:pt x="15324" y="3586"/>
                    <a:pt x="15308" y="3585"/>
                    <a:pt x="15293" y="3585"/>
                  </a:cubicBezTo>
                  <a:cubicBezTo>
                    <a:pt x="14993" y="3585"/>
                    <a:pt x="14467" y="3901"/>
                    <a:pt x="14101" y="3901"/>
                  </a:cubicBezTo>
                  <a:cubicBezTo>
                    <a:pt x="13891" y="3901"/>
                    <a:pt x="13734" y="3798"/>
                    <a:pt x="13699" y="3474"/>
                  </a:cubicBezTo>
                  <a:cubicBezTo>
                    <a:pt x="13601" y="2553"/>
                    <a:pt x="12955" y="2266"/>
                    <a:pt x="11662" y="1866"/>
                  </a:cubicBezTo>
                  <a:cubicBezTo>
                    <a:pt x="11587" y="1842"/>
                    <a:pt x="11519" y="1831"/>
                    <a:pt x="11460" y="1831"/>
                  </a:cubicBezTo>
                  <a:cubicBezTo>
                    <a:pt x="11251" y="1831"/>
                    <a:pt x="11140" y="1966"/>
                    <a:pt x="11090" y="2155"/>
                  </a:cubicBezTo>
                  <a:cubicBezTo>
                    <a:pt x="10827" y="1580"/>
                    <a:pt x="10279" y="1390"/>
                    <a:pt x="9747" y="1370"/>
                  </a:cubicBezTo>
                  <a:cubicBezTo>
                    <a:pt x="10461" y="1038"/>
                    <a:pt x="10863" y="601"/>
                    <a:pt x="10863" y="601"/>
                  </a:cubicBezTo>
                  <a:cubicBezTo>
                    <a:pt x="10863" y="601"/>
                    <a:pt x="10068" y="957"/>
                    <a:pt x="9656" y="957"/>
                  </a:cubicBezTo>
                  <a:cubicBezTo>
                    <a:pt x="9450" y="957"/>
                    <a:pt x="9339" y="868"/>
                    <a:pt x="9472" y="601"/>
                  </a:cubicBezTo>
                  <a:cubicBezTo>
                    <a:pt x="9684" y="167"/>
                    <a:pt x="9011" y="0"/>
                    <a:pt x="8095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1165;p30"/>
            <p:cNvSpPr/>
            <p:nvPr/>
          </p:nvSpPr>
          <p:spPr>
            <a:xfrm>
              <a:off x="266063" y="94543"/>
              <a:ext cx="3095212" cy="316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600" fill="norm" stroke="1" extrusionOk="0">
                  <a:moveTo>
                    <a:pt x="8417" y="0"/>
                  </a:moveTo>
                  <a:cubicBezTo>
                    <a:pt x="7751" y="0"/>
                    <a:pt x="6501" y="319"/>
                    <a:pt x="5649" y="1245"/>
                  </a:cubicBezTo>
                  <a:cubicBezTo>
                    <a:pt x="5092" y="1847"/>
                    <a:pt x="5036" y="2037"/>
                    <a:pt x="5184" y="2037"/>
                  </a:cubicBezTo>
                  <a:cubicBezTo>
                    <a:pt x="5415" y="2037"/>
                    <a:pt x="6146" y="1571"/>
                    <a:pt x="6236" y="1496"/>
                  </a:cubicBezTo>
                  <a:cubicBezTo>
                    <a:pt x="6250" y="1484"/>
                    <a:pt x="6257" y="1479"/>
                    <a:pt x="6258" y="1479"/>
                  </a:cubicBezTo>
                  <a:cubicBezTo>
                    <a:pt x="6267" y="1479"/>
                    <a:pt x="5697" y="2034"/>
                    <a:pt x="5451" y="2697"/>
                  </a:cubicBezTo>
                  <a:cubicBezTo>
                    <a:pt x="5361" y="2933"/>
                    <a:pt x="5365" y="3026"/>
                    <a:pt x="5353" y="3026"/>
                  </a:cubicBezTo>
                  <a:cubicBezTo>
                    <a:pt x="5328" y="3026"/>
                    <a:pt x="5240" y="2634"/>
                    <a:pt x="4148" y="2296"/>
                  </a:cubicBezTo>
                  <a:cubicBezTo>
                    <a:pt x="3991" y="2248"/>
                    <a:pt x="3833" y="2226"/>
                    <a:pt x="3676" y="2226"/>
                  </a:cubicBezTo>
                  <a:cubicBezTo>
                    <a:pt x="2306" y="2226"/>
                    <a:pt x="1059" y="3891"/>
                    <a:pt x="1479" y="3891"/>
                  </a:cubicBezTo>
                  <a:cubicBezTo>
                    <a:pt x="1507" y="3891"/>
                    <a:pt x="1542" y="3884"/>
                    <a:pt x="1584" y="3868"/>
                  </a:cubicBezTo>
                  <a:cubicBezTo>
                    <a:pt x="2172" y="3655"/>
                    <a:pt x="2626" y="3238"/>
                    <a:pt x="2805" y="3056"/>
                  </a:cubicBezTo>
                  <a:cubicBezTo>
                    <a:pt x="2782" y="3122"/>
                    <a:pt x="2818" y="3222"/>
                    <a:pt x="3085" y="3343"/>
                  </a:cubicBezTo>
                  <a:cubicBezTo>
                    <a:pt x="3580" y="3571"/>
                    <a:pt x="3211" y="4043"/>
                    <a:pt x="3211" y="4043"/>
                  </a:cubicBezTo>
                  <a:cubicBezTo>
                    <a:pt x="3211" y="4043"/>
                    <a:pt x="2879" y="3664"/>
                    <a:pt x="2485" y="3664"/>
                  </a:cubicBezTo>
                  <a:cubicBezTo>
                    <a:pt x="2272" y="3664"/>
                    <a:pt x="2039" y="3776"/>
                    <a:pt x="1832" y="4119"/>
                  </a:cubicBezTo>
                  <a:cubicBezTo>
                    <a:pt x="1244" y="5093"/>
                    <a:pt x="1782" y="5441"/>
                    <a:pt x="2620" y="5665"/>
                  </a:cubicBezTo>
                  <a:cubicBezTo>
                    <a:pt x="3397" y="5876"/>
                    <a:pt x="2586" y="5912"/>
                    <a:pt x="2443" y="6172"/>
                  </a:cubicBezTo>
                  <a:cubicBezTo>
                    <a:pt x="2398" y="6001"/>
                    <a:pt x="2213" y="5725"/>
                    <a:pt x="1610" y="5542"/>
                  </a:cubicBezTo>
                  <a:cubicBezTo>
                    <a:pt x="1531" y="5517"/>
                    <a:pt x="1452" y="5505"/>
                    <a:pt x="1373" y="5505"/>
                  </a:cubicBezTo>
                  <a:cubicBezTo>
                    <a:pt x="331" y="5505"/>
                    <a:pt x="-556" y="7623"/>
                    <a:pt x="426" y="10384"/>
                  </a:cubicBezTo>
                  <a:cubicBezTo>
                    <a:pt x="1485" y="13359"/>
                    <a:pt x="1363" y="18750"/>
                    <a:pt x="3950" y="20373"/>
                  </a:cubicBezTo>
                  <a:cubicBezTo>
                    <a:pt x="4947" y="20999"/>
                    <a:pt x="5409" y="21187"/>
                    <a:pt x="5602" y="21187"/>
                  </a:cubicBezTo>
                  <a:cubicBezTo>
                    <a:pt x="5816" y="21187"/>
                    <a:pt x="5698" y="20956"/>
                    <a:pt x="5613" y="20837"/>
                  </a:cubicBezTo>
                  <a:cubicBezTo>
                    <a:pt x="5791" y="20959"/>
                    <a:pt x="6286" y="21152"/>
                    <a:pt x="6286" y="21152"/>
                  </a:cubicBezTo>
                  <a:cubicBezTo>
                    <a:pt x="6286" y="21152"/>
                    <a:pt x="7670" y="21600"/>
                    <a:pt x="9195" y="21600"/>
                  </a:cubicBezTo>
                  <a:cubicBezTo>
                    <a:pt x="9674" y="21600"/>
                    <a:pt x="10166" y="21556"/>
                    <a:pt x="10634" y="21440"/>
                  </a:cubicBezTo>
                  <a:cubicBezTo>
                    <a:pt x="11854" y="21138"/>
                    <a:pt x="12228" y="21081"/>
                    <a:pt x="12455" y="21081"/>
                  </a:cubicBezTo>
                  <a:cubicBezTo>
                    <a:pt x="12592" y="21081"/>
                    <a:pt x="12676" y="21102"/>
                    <a:pt x="12862" y="21102"/>
                  </a:cubicBezTo>
                  <a:cubicBezTo>
                    <a:pt x="13353" y="21102"/>
                    <a:pt x="15372" y="20426"/>
                    <a:pt x="15768" y="20138"/>
                  </a:cubicBezTo>
                  <a:cubicBezTo>
                    <a:pt x="16164" y="19850"/>
                    <a:pt x="17692" y="18502"/>
                    <a:pt x="17692" y="18502"/>
                  </a:cubicBezTo>
                  <a:cubicBezTo>
                    <a:pt x="18503" y="17729"/>
                    <a:pt x="19292" y="17106"/>
                    <a:pt x="19711" y="15604"/>
                  </a:cubicBezTo>
                  <a:cubicBezTo>
                    <a:pt x="20127" y="14108"/>
                    <a:pt x="20648" y="11535"/>
                    <a:pt x="20374" y="9735"/>
                  </a:cubicBezTo>
                  <a:cubicBezTo>
                    <a:pt x="20371" y="9716"/>
                    <a:pt x="20369" y="9698"/>
                    <a:pt x="20366" y="9681"/>
                  </a:cubicBezTo>
                  <a:cubicBezTo>
                    <a:pt x="20421" y="9892"/>
                    <a:pt x="20494" y="10084"/>
                    <a:pt x="20575" y="10084"/>
                  </a:cubicBezTo>
                  <a:cubicBezTo>
                    <a:pt x="20622" y="10084"/>
                    <a:pt x="20671" y="10021"/>
                    <a:pt x="20721" y="9862"/>
                  </a:cubicBezTo>
                  <a:cubicBezTo>
                    <a:pt x="21044" y="8838"/>
                    <a:pt x="20698" y="6666"/>
                    <a:pt x="20599" y="6264"/>
                  </a:cubicBezTo>
                  <a:cubicBezTo>
                    <a:pt x="20500" y="5863"/>
                    <a:pt x="21018" y="6338"/>
                    <a:pt x="20450" y="4742"/>
                  </a:cubicBezTo>
                  <a:cubicBezTo>
                    <a:pt x="19886" y="3142"/>
                    <a:pt x="19711" y="2118"/>
                    <a:pt x="18774" y="1720"/>
                  </a:cubicBezTo>
                  <a:cubicBezTo>
                    <a:pt x="18602" y="1646"/>
                    <a:pt x="18471" y="1610"/>
                    <a:pt x="18377" y="1610"/>
                  </a:cubicBezTo>
                  <a:cubicBezTo>
                    <a:pt x="17957" y="1610"/>
                    <a:pt x="18256" y="2329"/>
                    <a:pt x="18899" y="3694"/>
                  </a:cubicBezTo>
                  <a:cubicBezTo>
                    <a:pt x="19095" y="4109"/>
                    <a:pt x="19159" y="4271"/>
                    <a:pt x="19134" y="4271"/>
                  </a:cubicBezTo>
                  <a:cubicBezTo>
                    <a:pt x="19058" y="4271"/>
                    <a:pt x="18163" y="2785"/>
                    <a:pt x="17642" y="2373"/>
                  </a:cubicBezTo>
                  <a:cubicBezTo>
                    <a:pt x="17286" y="2091"/>
                    <a:pt x="16877" y="1734"/>
                    <a:pt x="16557" y="1734"/>
                  </a:cubicBezTo>
                  <a:cubicBezTo>
                    <a:pt x="16259" y="1734"/>
                    <a:pt x="16040" y="2045"/>
                    <a:pt x="16016" y="3022"/>
                  </a:cubicBezTo>
                  <a:cubicBezTo>
                    <a:pt x="15976" y="4633"/>
                    <a:pt x="16280" y="5483"/>
                    <a:pt x="16716" y="5827"/>
                  </a:cubicBezTo>
                  <a:cubicBezTo>
                    <a:pt x="16467" y="5870"/>
                    <a:pt x="16193" y="6057"/>
                    <a:pt x="16042" y="6569"/>
                  </a:cubicBezTo>
                  <a:cubicBezTo>
                    <a:pt x="15646" y="7917"/>
                    <a:pt x="16461" y="9042"/>
                    <a:pt x="16804" y="9216"/>
                  </a:cubicBezTo>
                  <a:cubicBezTo>
                    <a:pt x="17151" y="9393"/>
                    <a:pt x="15917" y="9015"/>
                    <a:pt x="16755" y="9915"/>
                  </a:cubicBezTo>
                  <a:cubicBezTo>
                    <a:pt x="17021" y="10201"/>
                    <a:pt x="17095" y="10298"/>
                    <a:pt x="17063" y="10298"/>
                  </a:cubicBezTo>
                  <a:cubicBezTo>
                    <a:pt x="16995" y="10298"/>
                    <a:pt x="16450" y="9865"/>
                    <a:pt x="16225" y="9865"/>
                  </a:cubicBezTo>
                  <a:cubicBezTo>
                    <a:pt x="16221" y="9865"/>
                    <a:pt x="16217" y="9865"/>
                    <a:pt x="16214" y="9865"/>
                  </a:cubicBezTo>
                  <a:cubicBezTo>
                    <a:pt x="16212" y="9865"/>
                    <a:pt x="16211" y="9865"/>
                    <a:pt x="16210" y="9865"/>
                  </a:cubicBezTo>
                  <a:cubicBezTo>
                    <a:pt x="15893" y="9865"/>
                    <a:pt x="15841" y="6714"/>
                    <a:pt x="15178" y="5495"/>
                  </a:cubicBezTo>
                  <a:cubicBezTo>
                    <a:pt x="14843" y="4877"/>
                    <a:pt x="14114" y="4489"/>
                    <a:pt x="13385" y="4489"/>
                  </a:cubicBezTo>
                  <a:cubicBezTo>
                    <a:pt x="12667" y="4489"/>
                    <a:pt x="11950" y="4865"/>
                    <a:pt x="11608" y="5769"/>
                  </a:cubicBezTo>
                  <a:cubicBezTo>
                    <a:pt x="10918" y="7593"/>
                    <a:pt x="11261" y="9691"/>
                    <a:pt x="12842" y="9942"/>
                  </a:cubicBezTo>
                  <a:cubicBezTo>
                    <a:pt x="12842" y="9942"/>
                    <a:pt x="11512" y="10588"/>
                    <a:pt x="12175" y="11438"/>
                  </a:cubicBezTo>
                  <a:cubicBezTo>
                    <a:pt x="12578" y="11952"/>
                    <a:pt x="12774" y="12053"/>
                    <a:pt x="12865" y="12053"/>
                  </a:cubicBezTo>
                  <a:cubicBezTo>
                    <a:pt x="12902" y="12053"/>
                    <a:pt x="12922" y="12037"/>
                    <a:pt x="12932" y="12024"/>
                  </a:cubicBezTo>
                  <a:cubicBezTo>
                    <a:pt x="12903" y="12076"/>
                    <a:pt x="12807" y="12259"/>
                    <a:pt x="12806" y="12458"/>
                  </a:cubicBezTo>
                  <a:cubicBezTo>
                    <a:pt x="12748" y="12201"/>
                    <a:pt x="12550" y="11676"/>
                    <a:pt x="12027" y="11676"/>
                  </a:cubicBezTo>
                  <a:cubicBezTo>
                    <a:pt x="11988" y="11676"/>
                    <a:pt x="11947" y="11679"/>
                    <a:pt x="11905" y="11686"/>
                  </a:cubicBezTo>
                  <a:cubicBezTo>
                    <a:pt x="11017" y="11809"/>
                    <a:pt x="10648" y="12786"/>
                    <a:pt x="10697" y="13258"/>
                  </a:cubicBezTo>
                  <a:cubicBezTo>
                    <a:pt x="10702" y="13305"/>
                    <a:pt x="10698" y="13327"/>
                    <a:pt x="10687" y="13327"/>
                  </a:cubicBezTo>
                  <a:cubicBezTo>
                    <a:pt x="10585" y="13327"/>
                    <a:pt x="9891" y="11635"/>
                    <a:pt x="9640" y="11635"/>
                  </a:cubicBezTo>
                  <a:cubicBezTo>
                    <a:pt x="9638" y="11635"/>
                    <a:pt x="9636" y="11635"/>
                    <a:pt x="9635" y="11635"/>
                  </a:cubicBezTo>
                  <a:cubicBezTo>
                    <a:pt x="9629" y="11636"/>
                    <a:pt x="9624" y="11636"/>
                    <a:pt x="9619" y="11636"/>
                  </a:cubicBezTo>
                  <a:cubicBezTo>
                    <a:pt x="9396" y="11636"/>
                    <a:pt x="10129" y="11100"/>
                    <a:pt x="8998" y="10461"/>
                  </a:cubicBezTo>
                  <a:cubicBezTo>
                    <a:pt x="8770" y="10333"/>
                    <a:pt x="8608" y="10281"/>
                    <a:pt x="8496" y="10281"/>
                  </a:cubicBezTo>
                  <a:cubicBezTo>
                    <a:pt x="8051" y="10281"/>
                    <a:pt x="8415" y="11119"/>
                    <a:pt x="8635" y="11367"/>
                  </a:cubicBezTo>
                  <a:cubicBezTo>
                    <a:pt x="8580" y="11331"/>
                    <a:pt x="8498" y="11294"/>
                    <a:pt x="8401" y="11294"/>
                  </a:cubicBezTo>
                  <a:cubicBezTo>
                    <a:pt x="8186" y="11294"/>
                    <a:pt x="7896" y="11476"/>
                    <a:pt x="7665" y="12258"/>
                  </a:cubicBezTo>
                  <a:cubicBezTo>
                    <a:pt x="7612" y="12435"/>
                    <a:pt x="7562" y="12514"/>
                    <a:pt x="7514" y="12514"/>
                  </a:cubicBezTo>
                  <a:cubicBezTo>
                    <a:pt x="7107" y="12514"/>
                    <a:pt x="6853" y="6864"/>
                    <a:pt x="6853" y="6863"/>
                  </a:cubicBezTo>
                  <a:cubicBezTo>
                    <a:pt x="6853" y="6864"/>
                    <a:pt x="7041" y="7257"/>
                    <a:pt x="7252" y="7257"/>
                  </a:cubicBezTo>
                  <a:cubicBezTo>
                    <a:pt x="7307" y="7257"/>
                    <a:pt x="7363" y="7230"/>
                    <a:pt x="7417" y="7165"/>
                  </a:cubicBezTo>
                  <a:cubicBezTo>
                    <a:pt x="7688" y="6837"/>
                    <a:pt x="7490" y="6566"/>
                    <a:pt x="7665" y="6515"/>
                  </a:cubicBezTo>
                  <a:cubicBezTo>
                    <a:pt x="7677" y="6512"/>
                    <a:pt x="7694" y="6511"/>
                    <a:pt x="7714" y="6511"/>
                  </a:cubicBezTo>
                  <a:cubicBezTo>
                    <a:pt x="7802" y="6511"/>
                    <a:pt x="7962" y="6535"/>
                    <a:pt x="8162" y="6535"/>
                  </a:cubicBezTo>
                  <a:cubicBezTo>
                    <a:pt x="8598" y="6535"/>
                    <a:pt x="9219" y="6417"/>
                    <a:pt x="9661" y="5665"/>
                  </a:cubicBezTo>
                  <a:cubicBezTo>
                    <a:pt x="10338" y="4512"/>
                    <a:pt x="8999" y="3191"/>
                    <a:pt x="8503" y="3191"/>
                  </a:cubicBezTo>
                  <a:cubicBezTo>
                    <a:pt x="8494" y="3191"/>
                    <a:pt x="8485" y="3192"/>
                    <a:pt x="8477" y="3193"/>
                  </a:cubicBezTo>
                  <a:cubicBezTo>
                    <a:pt x="8074" y="3238"/>
                    <a:pt x="8000" y="3536"/>
                    <a:pt x="7988" y="3619"/>
                  </a:cubicBezTo>
                  <a:cubicBezTo>
                    <a:pt x="7999" y="3513"/>
                    <a:pt x="8044" y="3034"/>
                    <a:pt x="7912" y="2768"/>
                  </a:cubicBezTo>
                  <a:cubicBezTo>
                    <a:pt x="7892" y="2726"/>
                    <a:pt x="7887" y="2709"/>
                    <a:pt x="7893" y="2709"/>
                  </a:cubicBezTo>
                  <a:cubicBezTo>
                    <a:pt x="7919" y="2709"/>
                    <a:pt x="8170" y="3051"/>
                    <a:pt x="8266" y="3051"/>
                  </a:cubicBezTo>
                  <a:cubicBezTo>
                    <a:pt x="8304" y="3051"/>
                    <a:pt x="8318" y="2996"/>
                    <a:pt x="8282" y="2841"/>
                  </a:cubicBezTo>
                  <a:cubicBezTo>
                    <a:pt x="8133" y="2219"/>
                    <a:pt x="7569" y="1918"/>
                    <a:pt x="7200" y="1844"/>
                  </a:cubicBezTo>
                  <a:cubicBezTo>
                    <a:pt x="6827" y="1767"/>
                    <a:pt x="7569" y="1295"/>
                    <a:pt x="7200" y="1118"/>
                  </a:cubicBezTo>
                  <a:cubicBezTo>
                    <a:pt x="6827" y="944"/>
                    <a:pt x="7737" y="843"/>
                    <a:pt x="8674" y="345"/>
                  </a:cubicBezTo>
                  <a:cubicBezTo>
                    <a:pt x="9051" y="144"/>
                    <a:pt x="8866" y="0"/>
                    <a:pt x="8417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1166;p30"/>
            <p:cNvSpPr/>
            <p:nvPr/>
          </p:nvSpPr>
          <p:spPr>
            <a:xfrm>
              <a:off x="76017" y="1089203"/>
              <a:ext cx="683584" cy="187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5814" y="0"/>
                  </a:moveTo>
                  <a:cubicBezTo>
                    <a:pt x="5554" y="0"/>
                    <a:pt x="5387" y="53"/>
                    <a:pt x="5351" y="167"/>
                  </a:cubicBezTo>
                  <a:cubicBezTo>
                    <a:pt x="5127" y="867"/>
                    <a:pt x="7594" y="1665"/>
                    <a:pt x="7397" y="1665"/>
                  </a:cubicBezTo>
                  <a:cubicBezTo>
                    <a:pt x="7392" y="1665"/>
                    <a:pt x="7386" y="1664"/>
                    <a:pt x="7378" y="1663"/>
                  </a:cubicBezTo>
                  <a:cubicBezTo>
                    <a:pt x="7058" y="1618"/>
                    <a:pt x="2684" y="1194"/>
                    <a:pt x="1479" y="1093"/>
                  </a:cubicBezTo>
                  <a:cubicBezTo>
                    <a:pt x="1340" y="1080"/>
                    <a:pt x="1209" y="1075"/>
                    <a:pt x="1088" y="1075"/>
                  </a:cubicBezTo>
                  <a:cubicBezTo>
                    <a:pt x="167" y="1075"/>
                    <a:pt x="-202" y="1399"/>
                    <a:pt x="108" y="1494"/>
                  </a:cubicBezTo>
                  <a:cubicBezTo>
                    <a:pt x="459" y="1601"/>
                    <a:pt x="1830" y="1771"/>
                    <a:pt x="1830" y="1771"/>
                  </a:cubicBezTo>
                  <a:lnTo>
                    <a:pt x="1419" y="1725"/>
                  </a:lnTo>
                  <a:cubicBezTo>
                    <a:pt x="1405" y="1724"/>
                    <a:pt x="1391" y="1723"/>
                    <a:pt x="1376" y="1723"/>
                  </a:cubicBezTo>
                  <a:cubicBezTo>
                    <a:pt x="960" y="1723"/>
                    <a:pt x="112" y="2239"/>
                    <a:pt x="230" y="2403"/>
                  </a:cubicBezTo>
                  <a:cubicBezTo>
                    <a:pt x="337" y="2572"/>
                    <a:pt x="1998" y="2719"/>
                    <a:pt x="1998" y="2719"/>
                  </a:cubicBezTo>
                  <a:cubicBezTo>
                    <a:pt x="1998" y="2719"/>
                    <a:pt x="1251" y="2849"/>
                    <a:pt x="1312" y="3041"/>
                  </a:cubicBezTo>
                  <a:cubicBezTo>
                    <a:pt x="1363" y="3198"/>
                    <a:pt x="2465" y="3403"/>
                    <a:pt x="2673" y="3440"/>
                  </a:cubicBezTo>
                  <a:cubicBezTo>
                    <a:pt x="2662" y="3439"/>
                    <a:pt x="2649" y="3438"/>
                    <a:pt x="2634" y="3438"/>
                  </a:cubicBezTo>
                  <a:cubicBezTo>
                    <a:pt x="2315" y="3438"/>
                    <a:pt x="1248" y="3769"/>
                    <a:pt x="2684" y="3950"/>
                  </a:cubicBezTo>
                  <a:cubicBezTo>
                    <a:pt x="3192" y="4012"/>
                    <a:pt x="3676" y="4033"/>
                    <a:pt x="4096" y="4033"/>
                  </a:cubicBezTo>
                  <a:cubicBezTo>
                    <a:pt x="4936" y="4033"/>
                    <a:pt x="5518" y="3950"/>
                    <a:pt x="5518" y="3950"/>
                  </a:cubicBezTo>
                  <a:cubicBezTo>
                    <a:pt x="5518" y="3950"/>
                    <a:pt x="5183" y="5028"/>
                    <a:pt x="4086" y="5949"/>
                  </a:cubicBezTo>
                  <a:cubicBezTo>
                    <a:pt x="3004" y="6869"/>
                    <a:pt x="3065" y="8433"/>
                    <a:pt x="4040" y="10979"/>
                  </a:cubicBezTo>
                  <a:cubicBezTo>
                    <a:pt x="4985" y="13526"/>
                    <a:pt x="7728" y="16225"/>
                    <a:pt x="10517" y="18015"/>
                  </a:cubicBezTo>
                  <a:cubicBezTo>
                    <a:pt x="13291" y="19810"/>
                    <a:pt x="16888" y="20375"/>
                    <a:pt x="18992" y="21007"/>
                  </a:cubicBezTo>
                  <a:cubicBezTo>
                    <a:pt x="20085" y="21331"/>
                    <a:pt x="20809" y="21600"/>
                    <a:pt x="21113" y="21600"/>
                  </a:cubicBezTo>
                  <a:cubicBezTo>
                    <a:pt x="21398" y="21600"/>
                    <a:pt x="21314" y="21364"/>
                    <a:pt x="20820" y="20713"/>
                  </a:cubicBezTo>
                  <a:cubicBezTo>
                    <a:pt x="19784" y="19358"/>
                    <a:pt x="16096" y="15925"/>
                    <a:pt x="15014" y="14282"/>
                  </a:cubicBezTo>
                  <a:cubicBezTo>
                    <a:pt x="13947" y="12639"/>
                    <a:pt x="14449" y="12538"/>
                    <a:pt x="12910" y="8952"/>
                  </a:cubicBezTo>
                  <a:cubicBezTo>
                    <a:pt x="11371" y="5373"/>
                    <a:pt x="12667" y="5356"/>
                    <a:pt x="11889" y="3267"/>
                  </a:cubicBezTo>
                  <a:cubicBezTo>
                    <a:pt x="11221" y="1507"/>
                    <a:pt x="7203" y="0"/>
                    <a:pt x="5814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1167;p30"/>
            <p:cNvSpPr/>
            <p:nvPr/>
          </p:nvSpPr>
          <p:spPr>
            <a:xfrm>
              <a:off x="606991" y="488978"/>
              <a:ext cx="926921" cy="2773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18236" y="0"/>
                  </a:moveTo>
                  <a:cubicBezTo>
                    <a:pt x="17426" y="0"/>
                    <a:pt x="16650" y="391"/>
                    <a:pt x="16474" y="543"/>
                  </a:cubicBezTo>
                  <a:cubicBezTo>
                    <a:pt x="16393" y="611"/>
                    <a:pt x="16370" y="634"/>
                    <a:pt x="16310" y="634"/>
                  </a:cubicBezTo>
                  <a:cubicBezTo>
                    <a:pt x="16179" y="634"/>
                    <a:pt x="15868" y="525"/>
                    <a:pt x="14385" y="517"/>
                  </a:cubicBezTo>
                  <a:cubicBezTo>
                    <a:pt x="14292" y="516"/>
                    <a:pt x="14183" y="516"/>
                    <a:pt x="14060" y="516"/>
                  </a:cubicBezTo>
                  <a:cubicBezTo>
                    <a:pt x="11288" y="516"/>
                    <a:pt x="1187" y="673"/>
                    <a:pt x="1187" y="673"/>
                  </a:cubicBezTo>
                  <a:cubicBezTo>
                    <a:pt x="1187" y="673"/>
                    <a:pt x="254" y="871"/>
                    <a:pt x="1018" y="1398"/>
                  </a:cubicBezTo>
                  <a:cubicBezTo>
                    <a:pt x="1018" y="1398"/>
                    <a:pt x="1017" y="1398"/>
                    <a:pt x="1017" y="1398"/>
                  </a:cubicBezTo>
                  <a:cubicBezTo>
                    <a:pt x="980" y="1398"/>
                    <a:pt x="815" y="1538"/>
                    <a:pt x="771" y="1722"/>
                  </a:cubicBezTo>
                  <a:cubicBezTo>
                    <a:pt x="771" y="1722"/>
                    <a:pt x="602" y="2649"/>
                    <a:pt x="266" y="3858"/>
                  </a:cubicBezTo>
                  <a:cubicBezTo>
                    <a:pt x="-71" y="5071"/>
                    <a:pt x="-105" y="4655"/>
                    <a:pt x="266" y="6066"/>
                  </a:cubicBezTo>
                  <a:cubicBezTo>
                    <a:pt x="648" y="7478"/>
                    <a:pt x="355" y="8698"/>
                    <a:pt x="524" y="9850"/>
                  </a:cubicBezTo>
                  <a:cubicBezTo>
                    <a:pt x="692" y="11006"/>
                    <a:pt x="1411" y="13352"/>
                    <a:pt x="1827" y="14607"/>
                  </a:cubicBezTo>
                  <a:cubicBezTo>
                    <a:pt x="2254" y="15858"/>
                    <a:pt x="3714" y="16754"/>
                    <a:pt x="3714" y="17994"/>
                  </a:cubicBezTo>
                  <a:cubicBezTo>
                    <a:pt x="3714" y="19233"/>
                    <a:pt x="3837" y="19760"/>
                    <a:pt x="4927" y="20046"/>
                  </a:cubicBezTo>
                  <a:cubicBezTo>
                    <a:pt x="6028" y="20332"/>
                    <a:pt x="13655" y="20870"/>
                    <a:pt x="16497" y="21255"/>
                  </a:cubicBezTo>
                  <a:cubicBezTo>
                    <a:pt x="18806" y="21570"/>
                    <a:pt x="20159" y="21600"/>
                    <a:pt x="20590" y="21600"/>
                  </a:cubicBezTo>
                  <a:cubicBezTo>
                    <a:pt x="20692" y="21600"/>
                    <a:pt x="20742" y="21598"/>
                    <a:pt x="20742" y="21598"/>
                  </a:cubicBezTo>
                  <a:cubicBezTo>
                    <a:pt x="20742" y="21598"/>
                    <a:pt x="20697" y="21076"/>
                    <a:pt x="20989" y="20290"/>
                  </a:cubicBezTo>
                  <a:cubicBezTo>
                    <a:pt x="21293" y="19508"/>
                    <a:pt x="21495" y="18711"/>
                    <a:pt x="20742" y="17715"/>
                  </a:cubicBezTo>
                  <a:cubicBezTo>
                    <a:pt x="19978" y="16716"/>
                    <a:pt x="19349" y="13371"/>
                    <a:pt x="19282" y="12475"/>
                  </a:cubicBezTo>
                  <a:cubicBezTo>
                    <a:pt x="19192" y="11578"/>
                    <a:pt x="18226" y="8847"/>
                    <a:pt x="17361" y="7463"/>
                  </a:cubicBezTo>
                  <a:cubicBezTo>
                    <a:pt x="16474" y="6082"/>
                    <a:pt x="15182" y="4800"/>
                    <a:pt x="14890" y="4529"/>
                  </a:cubicBezTo>
                  <a:cubicBezTo>
                    <a:pt x="14587" y="4259"/>
                    <a:pt x="15137" y="4373"/>
                    <a:pt x="16070" y="4007"/>
                  </a:cubicBezTo>
                  <a:cubicBezTo>
                    <a:pt x="16991" y="3641"/>
                    <a:pt x="17328" y="3648"/>
                    <a:pt x="18327" y="2824"/>
                  </a:cubicBezTo>
                  <a:cubicBezTo>
                    <a:pt x="19338" y="1997"/>
                    <a:pt x="19754" y="1856"/>
                    <a:pt x="20125" y="1424"/>
                  </a:cubicBezTo>
                  <a:cubicBezTo>
                    <a:pt x="20506" y="997"/>
                    <a:pt x="20248" y="814"/>
                    <a:pt x="19192" y="231"/>
                  </a:cubicBezTo>
                  <a:cubicBezTo>
                    <a:pt x="18893" y="63"/>
                    <a:pt x="18562" y="0"/>
                    <a:pt x="18236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1168;p30"/>
            <p:cNvSpPr/>
            <p:nvPr/>
          </p:nvSpPr>
          <p:spPr>
            <a:xfrm>
              <a:off x="1564622" y="1112249"/>
              <a:ext cx="516259" cy="215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20291" y="0"/>
                  </a:moveTo>
                  <a:cubicBezTo>
                    <a:pt x="19526" y="0"/>
                    <a:pt x="18080" y="194"/>
                    <a:pt x="17389" y="337"/>
                  </a:cubicBezTo>
                  <a:cubicBezTo>
                    <a:pt x="16008" y="637"/>
                    <a:pt x="11867" y="2422"/>
                    <a:pt x="8633" y="2810"/>
                  </a:cubicBezTo>
                  <a:cubicBezTo>
                    <a:pt x="8633" y="2810"/>
                    <a:pt x="7905" y="2872"/>
                    <a:pt x="7075" y="2872"/>
                  </a:cubicBezTo>
                  <a:cubicBezTo>
                    <a:pt x="6559" y="2872"/>
                    <a:pt x="6002" y="2848"/>
                    <a:pt x="5557" y="2771"/>
                  </a:cubicBezTo>
                  <a:cubicBezTo>
                    <a:pt x="4393" y="2569"/>
                    <a:pt x="4827" y="2569"/>
                    <a:pt x="6227" y="1930"/>
                  </a:cubicBezTo>
                  <a:cubicBezTo>
                    <a:pt x="7627" y="1291"/>
                    <a:pt x="7785" y="701"/>
                    <a:pt x="6957" y="573"/>
                  </a:cubicBezTo>
                  <a:cubicBezTo>
                    <a:pt x="6869" y="558"/>
                    <a:pt x="6793" y="552"/>
                    <a:pt x="6724" y="552"/>
                  </a:cubicBezTo>
                  <a:cubicBezTo>
                    <a:pt x="6161" y="552"/>
                    <a:pt x="6071" y="1004"/>
                    <a:pt x="3664" y="1394"/>
                  </a:cubicBezTo>
                  <a:cubicBezTo>
                    <a:pt x="942" y="1837"/>
                    <a:pt x="-458" y="1930"/>
                    <a:pt x="134" y="3233"/>
                  </a:cubicBezTo>
                  <a:cubicBezTo>
                    <a:pt x="726" y="4536"/>
                    <a:pt x="1691" y="4517"/>
                    <a:pt x="3368" y="4905"/>
                  </a:cubicBezTo>
                  <a:cubicBezTo>
                    <a:pt x="5044" y="5294"/>
                    <a:pt x="5931" y="5308"/>
                    <a:pt x="5734" y="6169"/>
                  </a:cubicBezTo>
                  <a:cubicBezTo>
                    <a:pt x="5537" y="7030"/>
                    <a:pt x="3959" y="11106"/>
                    <a:pt x="3368" y="12503"/>
                  </a:cubicBezTo>
                  <a:cubicBezTo>
                    <a:pt x="2776" y="13899"/>
                    <a:pt x="2185" y="16874"/>
                    <a:pt x="1889" y="17991"/>
                  </a:cubicBezTo>
                  <a:cubicBezTo>
                    <a:pt x="1593" y="19112"/>
                    <a:pt x="922" y="20135"/>
                    <a:pt x="1652" y="20415"/>
                  </a:cubicBezTo>
                  <a:cubicBezTo>
                    <a:pt x="2401" y="20690"/>
                    <a:pt x="3427" y="20799"/>
                    <a:pt x="3210" y="20838"/>
                  </a:cubicBezTo>
                  <a:cubicBezTo>
                    <a:pt x="2993" y="20872"/>
                    <a:pt x="1810" y="21187"/>
                    <a:pt x="2776" y="21261"/>
                  </a:cubicBezTo>
                  <a:cubicBezTo>
                    <a:pt x="3723" y="21334"/>
                    <a:pt x="705" y="21536"/>
                    <a:pt x="2106" y="21576"/>
                  </a:cubicBezTo>
                  <a:cubicBezTo>
                    <a:pt x="2553" y="21586"/>
                    <a:pt x="3285" y="21600"/>
                    <a:pt x="4192" y="21600"/>
                  </a:cubicBezTo>
                  <a:cubicBezTo>
                    <a:pt x="6125" y="21600"/>
                    <a:pt x="8852" y="21539"/>
                    <a:pt x="11295" y="21261"/>
                  </a:cubicBezTo>
                  <a:cubicBezTo>
                    <a:pt x="14365" y="20918"/>
                    <a:pt x="14880" y="20770"/>
                    <a:pt x="14504" y="20770"/>
                  </a:cubicBezTo>
                  <a:cubicBezTo>
                    <a:pt x="14439" y="20770"/>
                    <a:pt x="14345" y="20775"/>
                    <a:pt x="14233" y="20784"/>
                  </a:cubicBezTo>
                  <a:lnTo>
                    <a:pt x="13504" y="20838"/>
                  </a:lnTo>
                  <a:cubicBezTo>
                    <a:pt x="13504" y="20838"/>
                    <a:pt x="13721" y="20562"/>
                    <a:pt x="13267" y="20341"/>
                  </a:cubicBezTo>
                  <a:cubicBezTo>
                    <a:pt x="12833" y="20120"/>
                    <a:pt x="13937" y="20341"/>
                    <a:pt x="14095" y="19220"/>
                  </a:cubicBezTo>
                  <a:cubicBezTo>
                    <a:pt x="14233" y="18104"/>
                    <a:pt x="15200" y="15497"/>
                    <a:pt x="14312" y="12891"/>
                  </a:cubicBezTo>
                  <a:lnTo>
                    <a:pt x="13425" y="10285"/>
                  </a:lnTo>
                  <a:cubicBezTo>
                    <a:pt x="13425" y="10285"/>
                    <a:pt x="11492" y="6228"/>
                    <a:pt x="11571" y="5913"/>
                  </a:cubicBezTo>
                  <a:lnTo>
                    <a:pt x="11650" y="5599"/>
                  </a:lnTo>
                  <a:cubicBezTo>
                    <a:pt x="11650" y="5599"/>
                    <a:pt x="15509" y="6017"/>
                    <a:pt x="17211" y="6017"/>
                  </a:cubicBezTo>
                  <a:cubicBezTo>
                    <a:pt x="17531" y="6017"/>
                    <a:pt x="17774" y="6002"/>
                    <a:pt x="17901" y="5967"/>
                  </a:cubicBezTo>
                  <a:cubicBezTo>
                    <a:pt x="18729" y="5746"/>
                    <a:pt x="18650" y="5564"/>
                    <a:pt x="17250" y="5358"/>
                  </a:cubicBezTo>
                  <a:cubicBezTo>
                    <a:pt x="15831" y="5156"/>
                    <a:pt x="14312" y="4989"/>
                    <a:pt x="14312" y="4989"/>
                  </a:cubicBezTo>
                  <a:cubicBezTo>
                    <a:pt x="14312" y="4989"/>
                    <a:pt x="14765" y="5006"/>
                    <a:pt x="15343" y="5006"/>
                  </a:cubicBezTo>
                  <a:cubicBezTo>
                    <a:pt x="16392" y="5006"/>
                    <a:pt x="17852" y="4950"/>
                    <a:pt x="17763" y="4640"/>
                  </a:cubicBezTo>
                  <a:cubicBezTo>
                    <a:pt x="17605" y="4163"/>
                    <a:pt x="14391" y="4123"/>
                    <a:pt x="14016" y="4069"/>
                  </a:cubicBezTo>
                  <a:cubicBezTo>
                    <a:pt x="13642" y="4015"/>
                    <a:pt x="13721" y="3976"/>
                    <a:pt x="15120" y="3902"/>
                  </a:cubicBezTo>
                  <a:cubicBezTo>
                    <a:pt x="16521" y="3828"/>
                    <a:pt x="18276" y="3882"/>
                    <a:pt x="18946" y="3459"/>
                  </a:cubicBezTo>
                  <a:cubicBezTo>
                    <a:pt x="19617" y="3037"/>
                    <a:pt x="17250" y="2766"/>
                    <a:pt x="14904" y="2727"/>
                  </a:cubicBezTo>
                  <a:cubicBezTo>
                    <a:pt x="12557" y="2692"/>
                    <a:pt x="14608" y="2196"/>
                    <a:pt x="18946" y="873"/>
                  </a:cubicBezTo>
                  <a:cubicBezTo>
                    <a:pt x="21142" y="203"/>
                    <a:pt x="21075" y="0"/>
                    <a:pt x="20291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1169;p30"/>
            <p:cNvSpPr/>
            <p:nvPr/>
          </p:nvSpPr>
          <p:spPr>
            <a:xfrm>
              <a:off x="1842493" y="782354"/>
              <a:ext cx="81172" cy="63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919" y="0"/>
                  </a:moveTo>
                  <a:cubicBezTo>
                    <a:pt x="6057" y="0"/>
                    <a:pt x="767" y="246"/>
                    <a:pt x="282" y="451"/>
                  </a:cubicBezTo>
                  <a:cubicBezTo>
                    <a:pt x="-706" y="831"/>
                    <a:pt x="1148" y="21242"/>
                    <a:pt x="2132" y="21490"/>
                  </a:cubicBezTo>
                  <a:cubicBezTo>
                    <a:pt x="2380" y="21572"/>
                    <a:pt x="4492" y="21600"/>
                    <a:pt x="7197" y="21600"/>
                  </a:cubicBezTo>
                  <a:cubicBezTo>
                    <a:pt x="12610" y="21600"/>
                    <a:pt x="20398" y="21490"/>
                    <a:pt x="20398" y="21490"/>
                  </a:cubicBezTo>
                  <a:cubicBezTo>
                    <a:pt x="20398" y="21490"/>
                    <a:pt x="20894" y="1575"/>
                    <a:pt x="19040" y="583"/>
                  </a:cubicBezTo>
                  <a:cubicBezTo>
                    <a:pt x="18230" y="149"/>
                    <a:pt x="14704" y="0"/>
                    <a:pt x="10919" y="0"/>
                  </a:cubicBezTo>
                  <a:close/>
                </a:path>
              </a:pathLst>
            </a:custGeom>
            <a:solidFill>
              <a:srgbClr val="E366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1170;p30"/>
            <p:cNvSpPr/>
            <p:nvPr/>
          </p:nvSpPr>
          <p:spPr>
            <a:xfrm>
              <a:off x="1735682" y="788357"/>
              <a:ext cx="144552" cy="64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7" h="21600" fill="norm" stroke="1" extrusionOk="0">
                  <a:moveTo>
                    <a:pt x="16333" y="0"/>
                  </a:moveTo>
                  <a:cubicBezTo>
                    <a:pt x="16333" y="0"/>
                    <a:pt x="4295" y="490"/>
                    <a:pt x="1474" y="865"/>
                  </a:cubicBezTo>
                  <a:cubicBezTo>
                    <a:pt x="1474" y="865"/>
                    <a:pt x="-590" y="9741"/>
                    <a:pt x="167" y="12662"/>
                  </a:cubicBezTo>
                  <a:cubicBezTo>
                    <a:pt x="924" y="15582"/>
                    <a:pt x="2231" y="20754"/>
                    <a:pt x="2988" y="21374"/>
                  </a:cubicBezTo>
                  <a:cubicBezTo>
                    <a:pt x="3213" y="21538"/>
                    <a:pt x="4533" y="21600"/>
                    <a:pt x="6349" y="21600"/>
                  </a:cubicBezTo>
                  <a:cubicBezTo>
                    <a:pt x="11210" y="21600"/>
                    <a:pt x="19634" y="21159"/>
                    <a:pt x="20185" y="21064"/>
                  </a:cubicBezTo>
                  <a:cubicBezTo>
                    <a:pt x="21010" y="20950"/>
                    <a:pt x="17366" y="10247"/>
                    <a:pt x="17366" y="6575"/>
                  </a:cubicBezTo>
                  <a:cubicBezTo>
                    <a:pt x="17366" y="2921"/>
                    <a:pt x="16333" y="0"/>
                    <a:pt x="16333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1171;p30"/>
            <p:cNvSpPr/>
            <p:nvPr/>
          </p:nvSpPr>
          <p:spPr>
            <a:xfrm>
              <a:off x="1760211" y="856420"/>
              <a:ext cx="17305" cy="28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74" h="21600" fill="norm" stroke="1" extrusionOk="0">
                  <a:moveTo>
                    <a:pt x="2741" y="0"/>
                  </a:moveTo>
                  <a:cubicBezTo>
                    <a:pt x="2741" y="0"/>
                    <a:pt x="-3426" y="20089"/>
                    <a:pt x="2741" y="21194"/>
                  </a:cubicBezTo>
                  <a:lnTo>
                    <a:pt x="18174" y="21600"/>
                  </a:lnTo>
                  <a:lnTo>
                    <a:pt x="16108" y="147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9690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6" name="Google Shape;1172;p30"/>
            <p:cNvSpPr/>
            <p:nvPr/>
          </p:nvSpPr>
          <p:spPr>
            <a:xfrm>
              <a:off x="1775546" y="858372"/>
              <a:ext cx="51425" cy="284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26" y="21600"/>
                  </a:lnTo>
                  <a:lnTo>
                    <a:pt x="21600" y="21452"/>
                  </a:lnTo>
                  <a:lnTo>
                    <a:pt x="19954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1173;p30"/>
            <p:cNvSpPr/>
            <p:nvPr/>
          </p:nvSpPr>
          <p:spPr>
            <a:xfrm>
              <a:off x="2128163" y="1210549"/>
              <a:ext cx="561418" cy="1967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600" fill="norm" stroke="1" extrusionOk="0">
                  <a:moveTo>
                    <a:pt x="16819" y="0"/>
                  </a:moveTo>
                  <a:cubicBezTo>
                    <a:pt x="16405" y="0"/>
                    <a:pt x="16023" y="30"/>
                    <a:pt x="15712" y="63"/>
                  </a:cubicBezTo>
                  <a:cubicBezTo>
                    <a:pt x="14358" y="203"/>
                    <a:pt x="4513" y="961"/>
                    <a:pt x="4513" y="961"/>
                  </a:cubicBezTo>
                  <a:cubicBezTo>
                    <a:pt x="4513" y="961"/>
                    <a:pt x="5055" y="1487"/>
                    <a:pt x="4838" y="1487"/>
                  </a:cubicBezTo>
                  <a:cubicBezTo>
                    <a:pt x="4639" y="1487"/>
                    <a:pt x="2905" y="1590"/>
                    <a:pt x="1749" y="1686"/>
                  </a:cubicBezTo>
                  <a:cubicBezTo>
                    <a:pt x="593" y="1788"/>
                    <a:pt x="-346" y="2304"/>
                    <a:pt x="123" y="2670"/>
                  </a:cubicBezTo>
                  <a:cubicBezTo>
                    <a:pt x="593" y="3025"/>
                    <a:pt x="3285" y="3508"/>
                    <a:pt x="3285" y="3508"/>
                  </a:cubicBezTo>
                  <a:cubicBezTo>
                    <a:pt x="3249" y="3508"/>
                    <a:pt x="3212" y="3507"/>
                    <a:pt x="3173" y="3507"/>
                  </a:cubicBezTo>
                  <a:cubicBezTo>
                    <a:pt x="2001" y="3507"/>
                    <a:pt x="-432" y="3819"/>
                    <a:pt x="810" y="4116"/>
                  </a:cubicBezTo>
                  <a:cubicBezTo>
                    <a:pt x="2074" y="4417"/>
                    <a:pt x="4296" y="4578"/>
                    <a:pt x="4296" y="4578"/>
                  </a:cubicBezTo>
                  <a:cubicBezTo>
                    <a:pt x="3555" y="4911"/>
                    <a:pt x="4838" y="5277"/>
                    <a:pt x="4838" y="5277"/>
                  </a:cubicBezTo>
                  <a:cubicBezTo>
                    <a:pt x="4838" y="5277"/>
                    <a:pt x="5723" y="8426"/>
                    <a:pt x="5596" y="9329"/>
                  </a:cubicBezTo>
                  <a:cubicBezTo>
                    <a:pt x="5452" y="10227"/>
                    <a:pt x="3917" y="15301"/>
                    <a:pt x="2779" y="17166"/>
                  </a:cubicBezTo>
                  <a:cubicBezTo>
                    <a:pt x="1623" y="19036"/>
                    <a:pt x="1749" y="21600"/>
                    <a:pt x="1749" y="21600"/>
                  </a:cubicBezTo>
                  <a:cubicBezTo>
                    <a:pt x="13202" y="21423"/>
                    <a:pt x="17646" y="20057"/>
                    <a:pt x="17646" y="20057"/>
                  </a:cubicBezTo>
                  <a:cubicBezTo>
                    <a:pt x="17646" y="20057"/>
                    <a:pt x="17845" y="17289"/>
                    <a:pt x="18459" y="15983"/>
                  </a:cubicBezTo>
                  <a:cubicBezTo>
                    <a:pt x="19073" y="14683"/>
                    <a:pt x="18874" y="8125"/>
                    <a:pt x="19470" y="6878"/>
                  </a:cubicBezTo>
                  <a:cubicBezTo>
                    <a:pt x="20084" y="5637"/>
                    <a:pt x="21168" y="4212"/>
                    <a:pt x="20500" y="2030"/>
                  </a:cubicBezTo>
                  <a:cubicBezTo>
                    <a:pt x="19970" y="339"/>
                    <a:pt x="18216" y="0"/>
                    <a:pt x="16819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1174;p30"/>
            <p:cNvSpPr/>
            <p:nvPr/>
          </p:nvSpPr>
          <p:spPr>
            <a:xfrm>
              <a:off x="2674092" y="922281"/>
              <a:ext cx="669721" cy="205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5" h="21600" fill="norm" stroke="1" extrusionOk="0">
                  <a:moveTo>
                    <a:pt x="11241" y="0"/>
                  </a:moveTo>
                  <a:cubicBezTo>
                    <a:pt x="9813" y="0"/>
                    <a:pt x="8017" y="261"/>
                    <a:pt x="6984" y="1214"/>
                  </a:cubicBezTo>
                  <a:cubicBezTo>
                    <a:pt x="5115" y="2941"/>
                    <a:pt x="7088" y="3518"/>
                    <a:pt x="7088" y="3518"/>
                  </a:cubicBezTo>
                  <a:cubicBezTo>
                    <a:pt x="7088" y="3518"/>
                    <a:pt x="7020" y="3509"/>
                    <a:pt x="6922" y="3509"/>
                  </a:cubicBezTo>
                  <a:cubicBezTo>
                    <a:pt x="6725" y="3509"/>
                    <a:pt x="6405" y="3544"/>
                    <a:pt x="6257" y="3750"/>
                  </a:cubicBezTo>
                  <a:cubicBezTo>
                    <a:pt x="6034" y="4054"/>
                    <a:pt x="8749" y="4482"/>
                    <a:pt x="8749" y="4482"/>
                  </a:cubicBezTo>
                  <a:cubicBezTo>
                    <a:pt x="8749" y="4482"/>
                    <a:pt x="8452" y="4441"/>
                    <a:pt x="7414" y="4441"/>
                  </a:cubicBezTo>
                  <a:cubicBezTo>
                    <a:pt x="6375" y="4441"/>
                    <a:pt x="4373" y="4636"/>
                    <a:pt x="5427" y="5059"/>
                  </a:cubicBezTo>
                  <a:cubicBezTo>
                    <a:pt x="6232" y="5391"/>
                    <a:pt x="7448" y="5428"/>
                    <a:pt x="7953" y="5428"/>
                  </a:cubicBezTo>
                  <a:cubicBezTo>
                    <a:pt x="7982" y="5428"/>
                    <a:pt x="8009" y="5428"/>
                    <a:pt x="8034" y="5428"/>
                  </a:cubicBezTo>
                  <a:cubicBezTo>
                    <a:pt x="7753" y="5436"/>
                    <a:pt x="7094" y="5466"/>
                    <a:pt x="6153" y="5580"/>
                  </a:cubicBezTo>
                  <a:cubicBezTo>
                    <a:pt x="4893" y="5734"/>
                    <a:pt x="2668" y="6214"/>
                    <a:pt x="3839" y="6523"/>
                  </a:cubicBezTo>
                  <a:cubicBezTo>
                    <a:pt x="4996" y="6832"/>
                    <a:pt x="7933" y="6930"/>
                    <a:pt x="7933" y="6930"/>
                  </a:cubicBezTo>
                  <a:cubicBezTo>
                    <a:pt x="7933" y="6930"/>
                    <a:pt x="7651" y="7482"/>
                    <a:pt x="4893" y="9291"/>
                  </a:cubicBezTo>
                  <a:cubicBezTo>
                    <a:pt x="2134" y="11095"/>
                    <a:pt x="680" y="13693"/>
                    <a:pt x="295" y="15409"/>
                  </a:cubicBezTo>
                  <a:cubicBezTo>
                    <a:pt x="-91" y="17116"/>
                    <a:pt x="13" y="21600"/>
                    <a:pt x="13" y="21600"/>
                  </a:cubicBezTo>
                  <a:cubicBezTo>
                    <a:pt x="13" y="21600"/>
                    <a:pt x="7933" y="19770"/>
                    <a:pt x="11448" y="18100"/>
                  </a:cubicBezTo>
                  <a:cubicBezTo>
                    <a:pt x="14993" y="16430"/>
                    <a:pt x="15661" y="14853"/>
                    <a:pt x="16269" y="13214"/>
                  </a:cubicBezTo>
                  <a:cubicBezTo>
                    <a:pt x="16892" y="11580"/>
                    <a:pt x="18004" y="7441"/>
                    <a:pt x="17722" y="6291"/>
                  </a:cubicBezTo>
                  <a:cubicBezTo>
                    <a:pt x="17440" y="5136"/>
                    <a:pt x="17500" y="5636"/>
                    <a:pt x="19650" y="3750"/>
                  </a:cubicBezTo>
                  <a:cubicBezTo>
                    <a:pt x="21509" y="2131"/>
                    <a:pt x="18877" y="1108"/>
                    <a:pt x="17006" y="1108"/>
                  </a:cubicBezTo>
                  <a:cubicBezTo>
                    <a:pt x="16697" y="1108"/>
                    <a:pt x="16409" y="1135"/>
                    <a:pt x="16165" y="1193"/>
                  </a:cubicBezTo>
                  <a:cubicBezTo>
                    <a:pt x="14459" y="1600"/>
                    <a:pt x="17604" y="1580"/>
                    <a:pt x="17767" y="2848"/>
                  </a:cubicBezTo>
                  <a:cubicBezTo>
                    <a:pt x="17912" y="3882"/>
                    <a:pt x="16252" y="4227"/>
                    <a:pt x="14791" y="4227"/>
                  </a:cubicBezTo>
                  <a:cubicBezTo>
                    <a:pt x="14460" y="4227"/>
                    <a:pt x="14139" y="4209"/>
                    <a:pt x="13851" y="4178"/>
                  </a:cubicBezTo>
                  <a:cubicBezTo>
                    <a:pt x="12294" y="4002"/>
                    <a:pt x="9476" y="3497"/>
                    <a:pt x="9357" y="2461"/>
                  </a:cubicBezTo>
                  <a:cubicBezTo>
                    <a:pt x="9238" y="1425"/>
                    <a:pt x="10054" y="1214"/>
                    <a:pt x="11893" y="1039"/>
                  </a:cubicBezTo>
                  <a:cubicBezTo>
                    <a:pt x="13733" y="868"/>
                    <a:pt x="13510" y="544"/>
                    <a:pt x="13391" y="291"/>
                  </a:cubicBezTo>
                  <a:cubicBezTo>
                    <a:pt x="13344" y="177"/>
                    <a:pt x="12417" y="0"/>
                    <a:pt x="11241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1175;p30"/>
            <p:cNvSpPr/>
            <p:nvPr/>
          </p:nvSpPr>
          <p:spPr>
            <a:xfrm>
              <a:off x="129" y="516603"/>
              <a:ext cx="313895" cy="31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4" h="21600" fill="norm" stroke="1" extrusionOk="0">
                  <a:moveTo>
                    <a:pt x="8401" y="0"/>
                  </a:moveTo>
                  <a:cubicBezTo>
                    <a:pt x="3490" y="0"/>
                    <a:pt x="-528" y="5815"/>
                    <a:pt x="57" y="11765"/>
                  </a:cubicBezTo>
                  <a:cubicBezTo>
                    <a:pt x="885" y="20167"/>
                    <a:pt x="6840" y="21176"/>
                    <a:pt x="6840" y="21176"/>
                  </a:cubicBezTo>
                  <a:cubicBezTo>
                    <a:pt x="7666" y="21465"/>
                    <a:pt x="8475" y="21600"/>
                    <a:pt x="9257" y="21600"/>
                  </a:cubicBezTo>
                  <a:cubicBezTo>
                    <a:pt x="16287" y="21600"/>
                    <a:pt x="21072" y="10712"/>
                    <a:pt x="14670" y="3362"/>
                  </a:cubicBezTo>
                  <a:cubicBezTo>
                    <a:pt x="12602" y="987"/>
                    <a:pt x="10426" y="0"/>
                    <a:pt x="840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1176;p30"/>
            <p:cNvSpPr/>
            <p:nvPr/>
          </p:nvSpPr>
          <p:spPr>
            <a:xfrm>
              <a:off x="98087" y="816686"/>
              <a:ext cx="182649" cy="40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38" y="0"/>
                  </a:moveTo>
                  <a:cubicBezTo>
                    <a:pt x="12913" y="0"/>
                    <a:pt x="354" y="452"/>
                    <a:pt x="0" y="1218"/>
                  </a:cubicBezTo>
                  <a:cubicBezTo>
                    <a:pt x="0" y="1218"/>
                    <a:pt x="1505" y="3930"/>
                    <a:pt x="1505" y="4214"/>
                  </a:cubicBezTo>
                  <a:cubicBezTo>
                    <a:pt x="1505" y="4525"/>
                    <a:pt x="5385" y="8942"/>
                    <a:pt x="8455" y="13592"/>
                  </a:cubicBezTo>
                  <a:cubicBezTo>
                    <a:pt x="11467" y="18216"/>
                    <a:pt x="13203" y="20618"/>
                    <a:pt x="13203" y="20618"/>
                  </a:cubicBezTo>
                  <a:lnTo>
                    <a:pt x="21600" y="21600"/>
                  </a:lnTo>
                  <a:lnTo>
                    <a:pt x="18590" y="3569"/>
                  </a:lnTo>
                  <a:cubicBezTo>
                    <a:pt x="18590" y="3569"/>
                    <a:pt x="18126" y="133"/>
                    <a:pt x="17489" y="29"/>
                  </a:cubicBezTo>
                  <a:cubicBezTo>
                    <a:pt x="17407" y="10"/>
                    <a:pt x="17067" y="0"/>
                    <a:pt x="16538" y="0"/>
                  </a:cubicBezTo>
                  <a:close/>
                </a:path>
              </a:pathLst>
            </a:custGeom>
            <a:solidFill>
              <a:srgbClr val="F9CA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1" name="Google Shape;1177;p30"/>
            <p:cNvSpPr/>
            <p:nvPr/>
          </p:nvSpPr>
          <p:spPr>
            <a:xfrm>
              <a:off x="-1" y="643923"/>
              <a:ext cx="315026" cy="4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212" y="0"/>
                  </a:moveTo>
                  <a:cubicBezTo>
                    <a:pt x="212" y="0"/>
                    <a:pt x="-155" y="10697"/>
                    <a:pt x="78" y="21393"/>
                  </a:cubicBezTo>
                  <a:cubicBezTo>
                    <a:pt x="78" y="21393"/>
                    <a:pt x="5396" y="20973"/>
                    <a:pt x="9634" y="20973"/>
                  </a:cubicBezTo>
                  <a:cubicBezTo>
                    <a:pt x="11753" y="20973"/>
                    <a:pt x="13600" y="21080"/>
                    <a:pt x="14378" y="21393"/>
                  </a:cubicBezTo>
                  <a:cubicBezTo>
                    <a:pt x="14738" y="21543"/>
                    <a:pt x="15150" y="21600"/>
                    <a:pt x="15593" y="21600"/>
                  </a:cubicBezTo>
                  <a:cubicBezTo>
                    <a:pt x="18027" y="21600"/>
                    <a:pt x="21345" y="19733"/>
                    <a:pt x="21345" y="19733"/>
                  </a:cubicBezTo>
                  <a:lnTo>
                    <a:pt x="21445" y="4518"/>
                  </a:lnTo>
                  <a:cubicBezTo>
                    <a:pt x="21445" y="4518"/>
                    <a:pt x="18779" y="1803"/>
                    <a:pt x="16462" y="1803"/>
                  </a:cubicBezTo>
                  <a:cubicBezTo>
                    <a:pt x="15792" y="1803"/>
                    <a:pt x="15150" y="2031"/>
                    <a:pt x="14612" y="2615"/>
                  </a:cubicBezTo>
                  <a:cubicBezTo>
                    <a:pt x="14122" y="3207"/>
                    <a:pt x="13219" y="3442"/>
                    <a:pt x="12093" y="3442"/>
                  </a:cubicBezTo>
                  <a:cubicBezTo>
                    <a:pt x="7780" y="3442"/>
                    <a:pt x="212" y="0"/>
                    <a:pt x="212" y="0"/>
                  </a:cubicBezTo>
                  <a:close/>
                </a:path>
              </a:pathLst>
            </a:custGeom>
            <a:solidFill>
              <a:srgbClr val="F9CA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1178;p30"/>
            <p:cNvSpPr/>
            <p:nvPr/>
          </p:nvSpPr>
          <p:spPr>
            <a:xfrm>
              <a:off x="264554" y="1299529"/>
              <a:ext cx="141340" cy="38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fill="norm" stroke="1" extrusionOk="0">
                  <a:moveTo>
                    <a:pt x="7882" y="0"/>
                  </a:moveTo>
                  <a:lnTo>
                    <a:pt x="4894" y="489"/>
                  </a:lnTo>
                  <a:cubicBezTo>
                    <a:pt x="4891" y="489"/>
                    <a:pt x="4891" y="488"/>
                    <a:pt x="4891" y="488"/>
                  </a:cubicBezTo>
                  <a:cubicBezTo>
                    <a:pt x="4889" y="488"/>
                    <a:pt x="4889" y="489"/>
                    <a:pt x="4889" y="490"/>
                  </a:cubicBezTo>
                  <a:lnTo>
                    <a:pt x="4894" y="489"/>
                  </a:lnTo>
                  <a:cubicBezTo>
                    <a:pt x="4970" y="528"/>
                    <a:pt x="6401" y="2297"/>
                    <a:pt x="0" y="2774"/>
                  </a:cubicBezTo>
                  <a:cubicBezTo>
                    <a:pt x="0" y="2774"/>
                    <a:pt x="5473" y="10903"/>
                    <a:pt x="6788" y="12833"/>
                  </a:cubicBezTo>
                  <a:cubicBezTo>
                    <a:pt x="8173" y="14763"/>
                    <a:pt x="13939" y="14763"/>
                    <a:pt x="13646" y="15090"/>
                  </a:cubicBezTo>
                  <a:cubicBezTo>
                    <a:pt x="13355" y="15388"/>
                    <a:pt x="15543" y="18624"/>
                    <a:pt x="16930" y="20553"/>
                  </a:cubicBezTo>
                  <a:cubicBezTo>
                    <a:pt x="17511" y="21364"/>
                    <a:pt x="18236" y="21600"/>
                    <a:pt x="18918" y="21600"/>
                  </a:cubicBezTo>
                  <a:cubicBezTo>
                    <a:pt x="19859" y="21600"/>
                    <a:pt x="20721" y="21152"/>
                    <a:pt x="21016" y="21152"/>
                  </a:cubicBezTo>
                  <a:cubicBezTo>
                    <a:pt x="21600" y="21152"/>
                    <a:pt x="16420" y="14872"/>
                    <a:pt x="16420" y="14872"/>
                  </a:cubicBezTo>
                  <a:cubicBezTo>
                    <a:pt x="16420" y="14872"/>
                    <a:pt x="17514" y="12941"/>
                    <a:pt x="15033" y="10522"/>
                  </a:cubicBezTo>
                  <a:cubicBezTo>
                    <a:pt x="12552" y="8102"/>
                    <a:pt x="7882" y="0"/>
                    <a:pt x="7882" y="0"/>
                  </a:cubicBezTo>
                  <a:close/>
                </a:path>
              </a:pathLst>
            </a:custGeom>
            <a:solidFill>
              <a:srgbClr val="F9CA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1179;p30"/>
            <p:cNvSpPr/>
            <p:nvPr/>
          </p:nvSpPr>
          <p:spPr>
            <a:xfrm>
              <a:off x="1726307" y="1386160"/>
              <a:ext cx="248421" cy="12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00" h="21600" fill="norm" stroke="1" extrusionOk="0">
                  <a:moveTo>
                    <a:pt x="15041" y="0"/>
                  </a:moveTo>
                  <a:cubicBezTo>
                    <a:pt x="13233" y="0"/>
                    <a:pt x="4154" y="476"/>
                    <a:pt x="762" y="9830"/>
                  </a:cubicBezTo>
                  <a:cubicBezTo>
                    <a:pt x="-1914" y="17150"/>
                    <a:pt x="2927" y="21600"/>
                    <a:pt x="8038" y="21600"/>
                  </a:cubicBezTo>
                  <a:cubicBezTo>
                    <a:pt x="10139" y="21600"/>
                    <a:pt x="12285" y="20850"/>
                    <a:pt x="13975" y="19234"/>
                  </a:cubicBezTo>
                  <a:cubicBezTo>
                    <a:pt x="19686" y="13495"/>
                    <a:pt x="15932" y="3"/>
                    <a:pt x="15371" y="3"/>
                  </a:cubicBezTo>
                  <a:cubicBezTo>
                    <a:pt x="15366" y="3"/>
                    <a:pt x="15361" y="5"/>
                    <a:pt x="15356" y="8"/>
                  </a:cubicBezTo>
                  <a:cubicBezTo>
                    <a:pt x="15356" y="8"/>
                    <a:pt x="15245" y="0"/>
                    <a:pt x="15041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1180;p30"/>
            <p:cNvSpPr/>
            <p:nvPr/>
          </p:nvSpPr>
          <p:spPr>
            <a:xfrm>
              <a:off x="2345478" y="1218255"/>
              <a:ext cx="181182" cy="869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13595" y="0"/>
                  </a:moveTo>
                  <a:cubicBezTo>
                    <a:pt x="13590" y="0"/>
                    <a:pt x="13595" y="4"/>
                    <a:pt x="13609" y="12"/>
                  </a:cubicBezTo>
                  <a:cubicBezTo>
                    <a:pt x="13899" y="134"/>
                    <a:pt x="0" y="1752"/>
                    <a:pt x="0" y="1752"/>
                  </a:cubicBezTo>
                  <a:cubicBezTo>
                    <a:pt x="0" y="1752"/>
                    <a:pt x="8571" y="13155"/>
                    <a:pt x="9265" y="14152"/>
                  </a:cubicBezTo>
                  <a:cubicBezTo>
                    <a:pt x="9902" y="15163"/>
                    <a:pt x="11177" y="17511"/>
                    <a:pt x="12277" y="17791"/>
                  </a:cubicBezTo>
                  <a:cubicBezTo>
                    <a:pt x="13378" y="18071"/>
                    <a:pt x="15520" y="18619"/>
                    <a:pt x="15751" y="18789"/>
                  </a:cubicBezTo>
                  <a:cubicBezTo>
                    <a:pt x="15984" y="18972"/>
                    <a:pt x="17722" y="21332"/>
                    <a:pt x="17722" y="21515"/>
                  </a:cubicBezTo>
                  <a:cubicBezTo>
                    <a:pt x="17722" y="21574"/>
                    <a:pt x="18112" y="21600"/>
                    <a:pt x="18642" y="21600"/>
                  </a:cubicBezTo>
                  <a:cubicBezTo>
                    <a:pt x="19739" y="21600"/>
                    <a:pt x="21426" y="21488"/>
                    <a:pt x="21426" y="21332"/>
                  </a:cubicBezTo>
                  <a:cubicBezTo>
                    <a:pt x="21426" y="21113"/>
                    <a:pt x="19227" y="18254"/>
                    <a:pt x="19227" y="18254"/>
                  </a:cubicBezTo>
                  <a:cubicBezTo>
                    <a:pt x="19227" y="18254"/>
                    <a:pt x="21600" y="17243"/>
                    <a:pt x="21195" y="16659"/>
                  </a:cubicBezTo>
                  <a:cubicBezTo>
                    <a:pt x="20732" y="16075"/>
                    <a:pt x="14883" y="2592"/>
                    <a:pt x="15347" y="1728"/>
                  </a:cubicBezTo>
                  <a:cubicBezTo>
                    <a:pt x="15727" y="917"/>
                    <a:pt x="13661" y="0"/>
                    <a:pt x="1359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1181;p30"/>
            <p:cNvSpPr/>
            <p:nvPr/>
          </p:nvSpPr>
          <p:spPr>
            <a:xfrm>
              <a:off x="2137382" y="844912"/>
              <a:ext cx="426412" cy="166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8922" y="0"/>
                  </a:moveTo>
                  <a:cubicBezTo>
                    <a:pt x="16421" y="0"/>
                    <a:pt x="2840" y="4049"/>
                    <a:pt x="1995" y="4473"/>
                  </a:cubicBezTo>
                  <a:cubicBezTo>
                    <a:pt x="1060" y="4981"/>
                    <a:pt x="0" y="14242"/>
                    <a:pt x="0" y="14242"/>
                  </a:cubicBezTo>
                  <a:cubicBezTo>
                    <a:pt x="0" y="14242"/>
                    <a:pt x="2118" y="19000"/>
                    <a:pt x="2291" y="19698"/>
                  </a:cubicBezTo>
                  <a:cubicBezTo>
                    <a:pt x="2488" y="20459"/>
                    <a:pt x="12955" y="21600"/>
                    <a:pt x="12955" y="21600"/>
                  </a:cubicBezTo>
                  <a:cubicBezTo>
                    <a:pt x="12955" y="21600"/>
                    <a:pt x="21230" y="7455"/>
                    <a:pt x="21427" y="7200"/>
                  </a:cubicBezTo>
                  <a:cubicBezTo>
                    <a:pt x="21600" y="6947"/>
                    <a:pt x="20590" y="540"/>
                    <a:pt x="19211" y="32"/>
                  </a:cubicBezTo>
                  <a:cubicBezTo>
                    <a:pt x="19144" y="11"/>
                    <a:pt x="19047" y="0"/>
                    <a:pt x="18922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6" name="Google Shape;1182;p30"/>
            <p:cNvSpPr/>
            <p:nvPr/>
          </p:nvSpPr>
          <p:spPr>
            <a:xfrm>
              <a:off x="2394929" y="899971"/>
              <a:ext cx="190489" cy="38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16" y="0"/>
                  </a:moveTo>
                  <a:cubicBezTo>
                    <a:pt x="19111" y="0"/>
                    <a:pt x="19106" y="0"/>
                    <a:pt x="19101" y="2"/>
                  </a:cubicBezTo>
                  <a:cubicBezTo>
                    <a:pt x="17713" y="306"/>
                    <a:pt x="0" y="6287"/>
                    <a:pt x="0" y="6287"/>
                  </a:cubicBezTo>
                  <a:lnTo>
                    <a:pt x="3943" y="21600"/>
                  </a:lnTo>
                  <a:cubicBezTo>
                    <a:pt x="6219" y="21490"/>
                    <a:pt x="21600" y="18499"/>
                    <a:pt x="21600" y="16533"/>
                  </a:cubicBezTo>
                  <a:cubicBezTo>
                    <a:pt x="21600" y="14580"/>
                    <a:pt x="19847" y="0"/>
                    <a:pt x="19116" y="0"/>
                  </a:cubicBezTo>
                  <a:close/>
                </a:path>
              </a:pathLst>
            </a:custGeom>
            <a:solidFill>
              <a:srgbClr val="B13B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7" name="Google Shape;1183;p30"/>
            <p:cNvSpPr/>
            <p:nvPr/>
          </p:nvSpPr>
          <p:spPr>
            <a:xfrm>
              <a:off x="2137382" y="954838"/>
              <a:ext cx="98930" cy="340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" y="1"/>
                    <a:pt x="1606" y="6620"/>
                    <a:pt x="3208" y="9976"/>
                  </a:cubicBezTo>
                  <a:cubicBezTo>
                    <a:pt x="4814" y="13364"/>
                    <a:pt x="10802" y="20543"/>
                    <a:pt x="10802" y="20543"/>
                  </a:cubicBezTo>
                  <a:lnTo>
                    <a:pt x="21600" y="21600"/>
                  </a:lnTo>
                  <a:lnTo>
                    <a:pt x="11548" y="2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90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8" name="Google Shape;1184;p30"/>
            <p:cNvSpPr/>
            <p:nvPr/>
          </p:nvSpPr>
          <p:spPr>
            <a:xfrm>
              <a:off x="2182302" y="996451"/>
              <a:ext cx="246931" cy="298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12" y="0"/>
                  </a:moveTo>
                  <a:cubicBezTo>
                    <a:pt x="12" y="0"/>
                    <a:pt x="-158" y="8725"/>
                    <a:pt x="820" y="13513"/>
                  </a:cubicBezTo>
                  <a:cubicBezTo>
                    <a:pt x="1841" y="18301"/>
                    <a:pt x="4646" y="21600"/>
                    <a:pt x="4646" y="21600"/>
                  </a:cubicBezTo>
                  <a:lnTo>
                    <a:pt x="21442" y="20677"/>
                  </a:lnTo>
                  <a:lnTo>
                    <a:pt x="18423" y="106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739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9" name="Google Shape;1185;p30"/>
            <p:cNvSpPr/>
            <p:nvPr/>
          </p:nvSpPr>
          <p:spPr>
            <a:xfrm>
              <a:off x="2310747" y="1212384"/>
              <a:ext cx="295701" cy="222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2" h="21600" fill="norm" stroke="1" extrusionOk="0">
                  <a:moveTo>
                    <a:pt x="17124" y="0"/>
                  </a:moveTo>
                  <a:cubicBezTo>
                    <a:pt x="17123" y="0"/>
                    <a:pt x="10724" y="190"/>
                    <a:pt x="6931" y="5899"/>
                  </a:cubicBezTo>
                  <a:cubicBezTo>
                    <a:pt x="3198" y="11608"/>
                    <a:pt x="-1246" y="16889"/>
                    <a:pt x="324" y="20266"/>
                  </a:cubicBezTo>
                  <a:cubicBezTo>
                    <a:pt x="732" y="21172"/>
                    <a:pt x="1381" y="21600"/>
                    <a:pt x="2238" y="21600"/>
                  </a:cubicBezTo>
                  <a:cubicBezTo>
                    <a:pt x="4622" y="21600"/>
                    <a:pt x="8623" y="18303"/>
                    <a:pt x="13569" y="12844"/>
                  </a:cubicBezTo>
                  <a:cubicBezTo>
                    <a:pt x="20354" y="5375"/>
                    <a:pt x="17124" y="0"/>
                    <a:pt x="17124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1186;p30"/>
            <p:cNvSpPr/>
            <p:nvPr/>
          </p:nvSpPr>
          <p:spPr>
            <a:xfrm>
              <a:off x="2318337" y="1451875"/>
              <a:ext cx="113368" cy="10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98" h="21600" fill="norm" stroke="1" extrusionOk="0">
                  <a:moveTo>
                    <a:pt x="2470" y="0"/>
                  </a:moveTo>
                  <a:cubicBezTo>
                    <a:pt x="-1852" y="0"/>
                    <a:pt x="-130" y="17525"/>
                    <a:pt x="4763" y="21059"/>
                  </a:cubicBezTo>
                  <a:cubicBezTo>
                    <a:pt x="4763" y="21059"/>
                    <a:pt x="6463" y="21600"/>
                    <a:pt x="8658" y="21600"/>
                  </a:cubicBezTo>
                  <a:cubicBezTo>
                    <a:pt x="10904" y="21600"/>
                    <a:pt x="13668" y="21035"/>
                    <a:pt x="15660" y="18741"/>
                  </a:cubicBezTo>
                  <a:cubicBezTo>
                    <a:pt x="19748" y="14204"/>
                    <a:pt x="9496" y="3718"/>
                    <a:pt x="3689" y="390"/>
                  </a:cubicBezTo>
                  <a:cubicBezTo>
                    <a:pt x="3240" y="124"/>
                    <a:pt x="2833" y="0"/>
                    <a:pt x="2470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1187;p30"/>
            <p:cNvSpPr/>
            <p:nvPr/>
          </p:nvSpPr>
          <p:spPr>
            <a:xfrm>
              <a:off x="2278578" y="1566248"/>
              <a:ext cx="163511" cy="7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90" h="21600" fill="norm" stroke="1" extrusionOk="0">
                  <a:moveTo>
                    <a:pt x="6300" y="0"/>
                  </a:moveTo>
                  <a:cubicBezTo>
                    <a:pt x="2622" y="0"/>
                    <a:pt x="-2553" y="16302"/>
                    <a:pt x="1448" y="17273"/>
                  </a:cubicBezTo>
                  <a:cubicBezTo>
                    <a:pt x="5047" y="18271"/>
                    <a:pt x="5744" y="21600"/>
                    <a:pt x="9451" y="21600"/>
                  </a:cubicBezTo>
                  <a:cubicBezTo>
                    <a:pt x="10116" y="21600"/>
                    <a:pt x="10876" y="21494"/>
                    <a:pt x="11767" y="21247"/>
                  </a:cubicBezTo>
                  <a:cubicBezTo>
                    <a:pt x="17686" y="19481"/>
                    <a:pt x="19047" y="11233"/>
                    <a:pt x="15695" y="6813"/>
                  </a:cubicBezTo>
                  <a:cubicBezTo>
                    <a:pt x="12447" y="2398"/>
                    <a:pt x="6948" y="185"/>
                    <a:pt x="6948" y="185"/>
                  </a:cubicBezTo>
                  <a:cubicBezTo>
                    <a:pt x="6740" y="62"/>
                    <a:pt x="6523" y="0"/>
                    <a:pt x="6300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1188;p30"/>
            <p:cNvSpPr/>
            <p:nvPr/>
          </p:nvSpPr>
          <p:spPr>
            <a:xfrm>
              <a:off x="2332101" y="1643735"/>
              <a:ext cx="108283" cy="9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01" h="21600" fill="norm" stroke="1" extrusionOk="0">
                  <a:moveTo>
                    <a:pt x="6579" y="0"/>
                  </a:moveTo>
                  <a:cubicBezTo>
                    <a:pt x="6579" y="0"/>
                    <a:pt x="-4781" y="11384"/>
                    <a:pt x="2355" y="17604"/>
                  </a:cubicBezTo>
                  <a:cubicBezTo>
                    <a:pt x="5330" y="20249"/>
                    <a:pt x="8515" y="21600"/>
                    <a:pt x="11069" y="21600"/>
                  </a:cubicBezTo>
                  <a:cubicBezTo>
                    <a:pt x="14518" y="21600"/>
                    <a:pt x="16819" y="19137"/>
                    <a:pt x="15898" y="14082"/>
                  </a:cubicBezTo>
                  <a:cubicBezTo>
                    <a:pt x="14224" y="5280"/>
                    <a:pt x="6579" y="0"/>
                    <a:pt x="6579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1189;p30"/>
            <p:cNvSpPr/>
            <p:nvPr/>
          </p:nvSpPr>
          <p:spPr>
            <a:xfrm>
              <a:off x="2063260" y="1225947"/>
              <a:ext cx="289767" cy="11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7" h="21600" fill="norm" stroke="1" extrusionOk="0">
                  <a:moveTo>
                    <a:pt x="5269" y="0"/>
                  </a:moveTo>
                  <a:cubicBezTo>
                    <a:pt x="4891" y="0"/>
                    <a:pt x="4553" y="37"/>
                    <a:pt x="4263" y="115"/>
                  </a:cubicBezTo>
                  <a:cubicBezTo>
                    <a:pt x="908" y="1271"/>
                    <a:pt x="-1968" y="9450"/>
                    <a:pt x="1739" y="14783"/>
                  </a:cubicBezTo>
                  <a:cubicBezTo>
                    <a:pt x="1739" y="14783"/>
                    <a:pt x="7837" y="21600"/>
                    <a:pt x="12645" y="21600"/>
                  </a:cubicBezTo>
                  <a:cubicBezTo>
                    <a:pt x="13047" y="21600"/>
                    <a:pt x="13438" y="21552"/>
                    <a:pt x="13817" y="21451"/>
                  </a:cubicBezTo>
                  <a:cubicBezTo>
                    <a:pt x="18673" y="20116"/>
                    <a:pt x="19632" y="19407"/>
                    <a:pt x="18450" y="11404"/>
                  </a:cubicBezTo>
                  <a:cubicBezTo>
                    <a:pt x="17342" y="4184"/>
                    <a:pt x="9207" y="0"/>
                    <a:pt x="5269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1190;p30"/>
            <p:cNvSpPr/>
            <p:nvPr/>
          </p:nvSpPr>
          <p:spPr>
            <a:xfrm>
              <a:off x="3187570" y="80511"/>
              <a:ext cx="56868" cy="244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2" h="21600" fill="norm" stroke="1" extrusionOk="0">
                  <a:moveTo>
                    <a:pt x="14081" y="0"/>
                  </a:moveTo>
                  <a:cubicBezTo>
                    <a:pt x="12815" y="0"/>
                    <a:pt x="11131" y="693"/>
                    <a:pt x="10743" y="1849"/>
                  </a:cubicBezTo>
                  <a:cubicBezTo>
                    <a:pt x="10743" y="1849"/>
                    <a:pt x="-616" y="17270"/>
                    <a:pt x="27" y="18570"/>
                  </a:cubicBezTo>
                  <a:cubicBezTo>
                    <a:pt x="358" y="19466"/>
                    <a:pt x="6776" y="21600"/>
                    <a:pt x="11884" y="21600"/>
                  </a:cubicBezTo>
                  <a:cubicBezTo>
                    <a:pt x="14182" y="21600"/>
                    <a:pt x="16211" y="21169"/>
                    <a:pt x="17305" y="20000"/>
                  </a:cubicBezTo>
                  <a:cubicBezTo>
                    <a:pt x="20984" y="16274"/>
                    <a:pt x="15544" y="2586"/>
                    <a:pt x="15544" y="940"/>
                  </a:cubicBezTo>
                  <a:cubicBezTo>
                    <a:pt x="15544" y="292"/>
                    <a:pt x="14902" y="0"/>
                    <a:pt x="140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5" name="Google Shape;1191;p30"/>
            <p:cNvSpPr/>
            <p:nvPr/>
          </p:nvSpPr>
          <p:spPr>
            <a:xfrm>
              <a:off x="3153376" y="246346"/>
              <a:ext cx="100867" cy="314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98" y="0"/>
                  </a:moveTo>
                  <a:lnTo>
                    <a:pt x="0" y="13660"/>
                  </a:lnTo>
                  <a:cubicBezTo>
                    <a:pt x="1151" y="17428"/>
                    <a:pt x="16356" y="21567"/>
                    <a:pt x="16463" y="21600"/>
                  </a:cubicBezTo>
                  <a:lnTo>
                    <a:pt x="21600" y="14199"/>
                  </a:lnTo>
                  <a:lnTo>
                    <a:pt x="19607" y="1749"/>
                  </a:lnTo>
                  <a:cubicBezTo>
                    <a:pt x="19528" y="1754"/>
                    <a:pt x="19440" y="1756"/>
                    <a:pt x="19346" y="1756"/>
                  </a:cubicBezTo>
                  <a:cubicBezTo>
                    <a:pt x="16712" y="1756"/>
                    <a:pt x="8598" y="0"/>
                    <a:pt x="8598" y="0"/>
                  </a:cubicBezTo>
                  <a:close/>
                </a:path>
              </a:pathLst>
            </a:custGeom>
            <a:solidFill>
              <a:srgbClr val="FDD1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1192;p30"/>
            <p:cNvSpPr/>
            <p:nvPr/>
          </p:nvSpPr>
          <p:spPr>
            <a:xfrm>
              <a:off x="3105392" y="394215"/>
              <a:ext cx="148856" cy="748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5" y="0"/>
                  </a:moveTo>
                  <a:cubicBezTo>
                    <a:pt x="15205" y="0"/>
                    <a:pt x="14636" y="1526"/>
                    <a:pt x="13571" y="2473"/>
                  </a:cubicBezTo>
                  <a:cubicBezTo>
                    <a:pt x="13365" y="2654"/>
                    <a:pt x="12988" y="2727"/>
                    <a:pt x="12517" y="2727"/>
                  </a:cubicBezTo>
                  <a:cubicBezTo>
                    <a:pt x="10561" y="2727"/>
                    <a:pt x="6964" y="1470"/>
                    <a:pt x="6964" y="1470"/>
                  </a:cubicBezTo>
                  <a:lnTo>
                    <a:pt x="0" y="20715"/>
                  </a:lnTo>
                  <a:cubicBezTo>
                    <a:pt x="0" y="21233"/>
                    <a:pt x="5664" y="21600"/>
                    <a:pt x="8533" y="21600"/>
                  </a:cubicBezTo>
                  <a:cubicBezTo>
                    <a:pt x="9507" y="21600"/>
                    <a:pt x="10161" y="21558"/>
                    <a:pt x="10161" y="21464"/>
                  </a:cubicBezTo>
                  <a:cubicBezTo>
                    <a:pt x="10161" y="21097"/>
                    <a:pt x="15205" y="17932"/>
                    <a:pt x="17338" y="14244"/>
                  </a:cubicBezTo>
                  <a:cubicBezTo>
                    <a:pt x="19468" y="10541"/>
                    <a:pt x="21600" y="1894"/>
                    <a:pt x="21600" y="1894"/>
                  </a:cubicBezTo>
                  <a:cubicBezTo>
                    <a:pt x="21319" y="1908"/>
                    <a:pt x="21048" y="1914"/>
                    <a:pt x="20788" y="1914"/>
                  </a:cubicBezTo>
                  <a:cubicBezTo>
                    <a:pt x="16409" y="1914"/>
                    <a:pt x="15205" y="0"/>
                    <a:pt x="15205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7" name="Google Shape;1193;p30"/>
            <p:cNvSpPr/>
            <p:nvPr/>
          </p:nvSpPr>
          <p:spPr>
            <a:xfrm>
              <a:off x="3094289" y="1082393"/>
              <a:ext cx="106999" cy="132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1600" fill="norm" stroke="1" extrusionOk="0">
                  <a:moveTo>
                    <a:pt x="6741" y="0"/>
                  </a:moveTo>
                  <a:cubicBezTo>
                    <a:pt x="3550" y="0"/>
                    <a:pt x="1483" y="846"/>
                    <a:pt x="1483" y="2192"/>
                  </a:cubicBezTo>
                  <a:cubicBezTo>
                    <a:pt x="1483" y="4265"/>
                    <a:pt x="64" y="17024"/>
                    <a:pt x="64" y="17024"/>
                  </a:cubicBezTo>
                  <a:cubicBezTo>
                    <a:pt x="-609" y="20500"/>
                    <a:pt x="4146" y="21600"/>
                    <a:pt x="8898" y="21600"/>
                  </a:cubicBezTo>
                  <a:cubicBezTo>
                    <a:pt x="13522" y="21600"/>
                    <a:pt x="18144" y="20560"/>
                    <a:pt x="17769" y="19656"/>
                  </a:cubicBezTo>
                  <a:cubicBezTo>
                    <a:pt x="17108" y="17902"/>
                    <a:pt x="20233" y="7853"/>
                    <a:pt x="20611" y="6658"/>
                  </a:cubicBezTo>
                  <a:cubicBezTo>
                    <a:pt x="20991" y="5460"/>
                    <a:pt x="20233" y="2749"/>
                    <a:pt x="13508" y="995"/>
                  </a:cubicBezTo>
                  <a:cubicBezTo>
                    <a:pt x="10984" y="306"/>
                    <a:pt x="8659" y="0"/>
                    <a:pt x="67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1194;p30"/>
            <p:cNvSpPr/>
            <p:nvPr/>
          </p:nvSpPr>
          <p:spPr>
            <a:xfrm>
              <a:off x="552352" y="991931"/>
              <a:ext cx="252025" cy="359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32" h="21600" fill="norm" stroke="1" extrusionOk="0">
                  <a:moveTo>
                    <a:pt x="14479" y="0"/>
                  </a:moveTo>
                  <a:cubicBezTo>
                    <a:pt x="13715" y="0"/>
                    <a:pt x="12604" y="363"/>
                    <a:pt x="11081" y="1184"/>
                  </a:cubicBezTo>
                  <a:cubicBezTo>
                    <a:pt x="-1562" y="8009"/>
                    <a:pt x="68" y="21600"/>
                    <a:pt x="68" y="21600"/>
                  </a:cubicBezTo>
                  <a:cubicBezTo>
                    <a:pt x="7128" y="19272"/>
                    <a:pt x="20038" y="0"/>
                    <a:pt x="14479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9" name="Google Shape;1195;p30"/>
            <p:cNvSpPr/>
            <p:nvPr/>
          </p:nvSpPr>
          <p:spPr>
            <a:xfrm>
              <a:off x="391618" y="939147"/>
              <a:ext cx="110431" cy="27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9" h="21600" fill="norm" stroke="1" extrusionOk="0">
                  <a:moveTo>
                    <a:pt x="3458" y="0"/>
                  </a:moveTo>
                  <a:cubicBezTo>
                    <a:pt x="1804" y="0"/>
                    <a:pt x="575" y="1701"/>
                    <a:pt x="137" y="6068"/>
                  </a:cubicBezTo>
                  <a:cubicBezTo>
                    <a:pt x="-1271" y="19450"/>
                    <a:pt x="8533" y="21600"/>
                    <a:pt x="14978" y="21600"/>
                  </a:cubicBezTo>
                  <a:cubicBezTo>
                    <a:pt x="18029" y="21600"/>
                    <a:pt x="20329" y="21117"/>
                    <a:pt x="20329" y="21117"/>
                  </a:cubicBezTo>
                  <a:cubicBezTo>
                    <a:pt x="20329" y="21117"/>
                    <a:pt x="9279" y="0"/>
                    <a:pt x="3458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0" name="Google Shape;1196;p30"/>
            <p:cNvSpPr/>
            <p:nvPr/>
          </p:nvSpPr>
          <p:spPr>
            <a:xfrm>
              <a:off x="353402" y="1264257"/>
              <a:ext cx="210839" cy="22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23" h="21600" fill="norm" stroke="1" extrusionOk="0">
                  <a:moveTo>
                    <a:pt x="3382" y="0"/>
                  </a:moveTo>
                  <a:cubicBezTo>
                    <a:pt x="-2877" y="0"/>
                    <a:pt x="-1876" y="15476"/>
                    <a:pt x="18723" y="21600"/>
                  </a:cubicBezTo>
                  <a:cubicBezTo>
                    <a:pt x="18723" y="21600"/>
                    <a:pt x="16766" y="8137"/>
                    <a:pt x="7025" y="1382"/>
                  </a:cubicBezTo>
                  <a:cubicBezTo>
                    <a:pt x="5649" y="424"/>
                    <a:pt x="4416" y="0"/>
                    <a:pt x="3382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1" name="Google Shape;1197;p30"/>
            <p:cNvSpPr/>
            <p:nvPr/>
          </p:nvSpPr>
          <p:spPr>
            <a:xfrm>
              <a:off x="508330" y="974361"/>
              <a:ext cx="40346" cy="168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46" h="21600" fill="norm" stroke="1" extrusionOk="0">
                  <a:moveTo>
                    <a:pt x="11757" y="0"/>
                  </a:moveTo>
                  <a:cubicBezTo>
                    <a:pt x="10838" y="0"/>
                    <a:pt x="9507" y="462"/>
                    <a:pt x="7692" y="1510"/>
                  </a:cubicBezTo>
                  <a:cubicBezTo>
                    <a:pt x="-4549" y="8520"/>
                    <a:pt x="1488" y="21600"/>
                    <a:pt x="1488" y="21600"/>
                  </a:cubicBezTo>
                  <a:cubicBezTo>
                    <a:pt x="8856" y="15204"/>
                    <a:pt x="17051" y="0"/>
                    <a:pt x="11757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Google Shape;1198;p30"/>
            <p:cNvSpPr/>
            <p:nvPr/>
          </p:nvSpPr>
          <p:spPr>
            <a:xfrm>
              <a:off x="2020524" y="36050"/>
              <a:ext cx="398262" cy="156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4" h="21600" fill="norm" stroke="1" extrusionOk="0">
                  <a:moveTo>
                    <a:pt x="9022" y="0"/>
                  </a:moveTo>
                  <a:cubicBezTo>
                    <a:pt x="4377" y="0"/>
                    <a:pt x="-355" y="4576"/>
                    <a:pt x="81" y="11559"/>
                  </a:cubicBezTo>
                  <a:cubicBezTo>
                    <a:pt x="81" y="11559"/>
                    <a:pt x="-1419" y="21600"/>
                    <a:pt x="8488" y="21600"/>
                  </a:cubicBezTo>
                  <a:cubicBezTo>
                    <a:pt x="18394" y="21600"/>
                    <a:pt x="20181" y="12029"/>
                    <a:pt x="15415" y="3942"/>
                  </a:cubicBezTo>
                  <a:cubicBezTo>
                    <a:pt x="13787" y="1214"/>
                    <a:pt x="11417" y="0"/>
                    <a:pt x="9022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1199;p30"/>
            <p:cNvSpPr/>
            <p:nvPr/>
          </p:nvSpPr>
          <p:spPr>
            <a:xfrm>
              <a:off x="1844028" y="66593"/>
              <a:ext cx="94738" cy="10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17" h="21600" fill="norm" stroke="1" extrusionOk="0">
                  <a:moveTo>
                    <a:pt x="4198" y="0"/>
                  </a:moveTo>
                  <a:cubicBezTo>
                    <a:pt x="1812" y="0"/>
                    <a:pt x="4" y="1802"/>
                    <a:pt x="4" y="6414"/>
                  </a:cubicBezTo>
                  <a:cubicBezTo>
                    <a:pt x="4" y="6414"/>
                    <a:pt x="-388" y="21600"/>
                    <a:pt x="6736" y="21600"/>
                  </a:cubicBezTo>
                  <a:cubicBezTo>
                    <a:pt x="8174" y="21600"/>
                    <a:pt x="9916" y="20981"/>
                    <a:pt x="12031" y="19495"/>
                  </a:cubicBezTo>
                  <a:cubicBezTo>
                    <a:pt x="21212" y="13040"/>
                    <a:pt x="10613" y="0"/>
                    <a:pt x="4198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4" name="Google Shape;1200;p30"/>
            <p:cNvSpPr/>
            <p:nvPr/>
          </p:nvSpPr>
          <p:spPr>
            <a:xfrm>
              <a:off x="2299946" y="889226"/>
              <a:ext cx="128115" cy="5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600" fill="norm" stroke="1" extrusionOk="0">
                  <a:moveTo>
                    <a:pt x="20957" y="0"/>
                  </a:moveTo>
                  <a:lnTo>
                    <a:pt x="0" y="3508"/>
                  </a:lnTo>
                  <a:cubicBezTo>
                    <a:pt x="0" y="3508"/>
                    <a:pt x="320" y="15320"/>
                    <a:pt x="3613" y="18823"/>
                  </a:cubicBezTo>
                  <a:cubicBezTo>
                    <a:pt x="5342" y="20565"/>
                    <a:pt x="8375" y="21600"/>
                    <a:pt x="11352" y="21600"/>
                  </a:cubicBezTo>
                  <a:cubicBezTo>
                    <a:pt x="14051" y="21600"/>
                    <a:pt x="16706" y="20753"/>
                    <a:pt x="18307" y="18823"/>
                  </a:cubicBezTo>
                  <a:cubicBezTo>
                    <a:pt x="21600" y="14579"/>
                    <a:pt x="20957" y="0"/>
                    <a:pt x="20957" y="0"/>
                  </a:cubicBezTo>
                  <a:close/>
                </a:path>
              </a:pathLst>
            </a:custGeom>
            <a:solidFill>
              <a:srgbClr val="2D29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5" name="Google Shape;1201;p30"/>
            <p:cNvSpPr/>
            <p:nvPr/>
          </p:nvSpPr>
          <p:spPr>
            <a:xfrm>
              <a:off x="2079397" y="258764"/>
              <a:ext cx="526667" cy="66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9" h="21600" fill="norm" stroke="1" extrusionOk="0">
                  <a:moveTo>
                    <a:pt x="12472" y="0"/>
                  </a:moveTo>
                  <a:cubicBezTo>
                    <a:pt x="11084" y="0"/>
                    <a:pt x="9455" y="372"/>
                    <a:pt x="7536" y="1281"/>
                  </a:cubicBezTo>
                  <a:cubicBezTo>
                    <a:pt x="159" y="4776"/>
                    <a:pt x="-482" y="9050"/>
                    <a:pt x="216" y="12831"/>
                  </a:cubicBezTo>
                  <a:cubicBezTo>
                    <a:pt x="933" y="16629"/>
                    <a:pt x="3178" y="19060"/>
                    <a:pt x="3178" y="19060"/>
                  </a:cubicBezTo>
                  <a:cubicBezTo>
                    <a:pt x="3178" y="19060"/>
                    <a:pt x="1895" y="19060"/>
                    <a:pt x="2612" y="20061"/>
                  </a:cubicBezTo>
                  <a:cubicBezTo>
                    <a:pt x="3291" y="21093"/>
                    <a:pt x="6234" y="21332"/>
                    <a:pt x="6234" y="21332"/>
                  </a:cubicBezTo>
                  <a:cubicBezTo>
                    <a:pt x="6234" y="21332"/>
                    <a:pt x="7701" y="21600"/>
                    <a:pt x="9328" y="21600"/>
                  </a:cubicBezTo>
                  <a:cubicBezTo>
                    <a:pt x="10141" y="21600"/>
                    <a:pt x="10994" y="21533"/>
                    <a:pt x="11723" y="21332"/>
                  </a:cubicBezTo>
                  <a:cubicBezTo>
                    <a:pt x="13931" y="20744"/>
                    <a:pt x="15175" y="20093"/>
                    <a:pt x="15459" y="20029"/>
                  </a:cubicBezTo>
                  <a:cubicBezTo>
                    <a:pt x="15488" y="20023"/>
                    <a:pt x="15519" y="20020"/>
                    <a:pt x="15554" y="20020"/>
                  </a:cubicBezTo>
                  <a:cubicBezTo>
                    <a:pt x="15726" y="20020"/>
                    <a:pt x="15974" y="20086"/>
                    <a:pt x="16314" y="20086"/>
                  </a:cubicBezTo>
                  <a:cubicBezTo>
                    <a:pt x="16580" y="20086"/>
                    <a:pt x="16902" y="20046"/>
                    <a:pt x="17288" y="19902"/>
                  </a:cubicBezTo>
                  <a:cubicBezTo>
                    <a:pt x="18288" y="19552"/>
                    <a:pt x="18496" y="19250"/>
                    <a:pt x="19495" y="18837"/>
                  </a:cubicBezTo>
                  <a:cubicBezTo>
                    <a:pt x="20477" y="18424"/>
                    <a:pt x="19703" y="16867"/>
                    <a:pt x="19703" y="16867"/>
                  </a:cubicBezTo>
                  <a:cubicBezTo>
                    <a:pt x="19703" y="16867"/>
                    <a:pt x="21118" y="8145"/>
                    <a:pt x="19552" y="5190"/>
                  </a:cubicBezTo>
                  <a:cubicBezTo>
                    <a:pt x="18408" y="3004"/>
                    <a:pt x="16417" y="0"/>
                    <a:pt x="12472" y="0"/>
                  </a:cubicBezTo>
                  <a:close/>
                </a:path>
              </a:pathLst>
            </a:custGeom>
            <a:solidFill>
              <a:srgbClr val="5ED1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6" name="Google Shape;1202;p30"/>
            <p:cNvSpPr/>
            <p:nvPr/>
          </p:nvSpPr>
          <p:spPr>
            <a:xfrm>
              <a:off x="553439" y="995468"/>
              <a:ext cx="251808" cy="35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6" h="21600" fill="norm" stroke="1" extrusionOk="0">
                  <a:moveTo>
                    <a:pt x="18159" y="0"/>
                  </a:moveTo>
                  <a:cubicBezTo>
                    <a:pt x="3368" y="10398"/>
                    <a:pt x="0" y="21598"/>
                    <a:pt x="0" y="21598"/>
                  </a:cubicBezTo>
                  <a:cubicBezTo>
                    <a:pt x="0" y="21598"/>
                    <a:pt x="20" y="21600"/>
                    <a:pt x="58" y="21600"/>
                  </a:cubicBezTo>
                  <a:cubicBezTo>
                    <a:pt x="585" y="21600"/>
                    <a:pt x="4671" y="21265"/>
                    <a:pt x="12850" y="11587"/>
                  </a:cubicBezTo>
                  <a:cubicBezTo>
                    <a:pt x="21600" y="1190"/>
                    <a:pt x="18160" y="1"/>
                    <a:pt x="18159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758" name="Google Shape;1203;p30"/>
            <p:cNvGrpSpPr/>
            <p:nvPr/>
          </p:nvGrpSpPr>
          <p:grpSpPr>
            <a:xfrm>
              <a:off x="1970" y="1798547"/>
              <a:ext cx="3472524" cy="1608511"/>
              <a:chOff x="0" y="0"/>
              <a:chExt cx="3472522" cy="1608510"/>
            </a:xfrm>
          </p:grpSpPr>
          <p:sp>
            <p:nvSpPr>
              <p:cNvPr id="727" name="Google Shape;1204;p30"/>
              <p:cNvSpPr/>
              <p:nvPr/>
            </p:nvSpPr>
            <p:spPr>
              <a:xfrm>
                <a:off x="81249" y="316053"/>
                <a:ext cx="128083" cy="194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8" h="21600" fill="norm" stroke="1" extrusionOk="0">
                    <a:moveTo>
                      <a:pt x="2650" y="0"/>
                    </a:moveTo>
                    <a:cubicBezTo>
                      <a:pt x="67" y="0"/>
                      <a:pt x="-1054" y="1970"/>
                      <a:pt x="1254" y="6488"/>
                    </a:cubicBezTo>
                    <a:cubicBezTo>
                      <a:pt x="8532" y="20676"/>
                      <a:pt x="20022" y="21600"/>
                      <a:pt x="20022" y="21600"/>
                    </a:cubicBezTo>
                    <a:cubicBezTo>
                      <a:pt x="20546" y="9128"/>
                      <a:pt x="8211" y="0"/>
                      <a:pt x="2650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8" name="Google Shape;1205;p30"/>
              <p:cNvSpPr/>
              <p:nvPr/>
            </p:nvSpPr>
            <p:spPr>
              <a:xfrm>
                <a:off x="165193" y="537137"/>
                <a:ext cx="124921" cy="153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28" h="21600" fill="norm" stroke="1" extrusionOk="0">
                    <a:moveTo>
                      <a:pt x="3041" y="0"/>
                    </a:moveTo>
                    <a:cubicBezTo>
                      <a:pt x="640" y="0"/>
                      <a:pt x="-705" y="1312"/>
                      <a:pt x="380" y="4047"/>
                    </a:cubicBezTo>
                    <a:cubicBezTo>
                      <a:pt x="4015" y="13409"/>
                      <a:pt x="19636" y="21600"/>
                      <a:pt x="19636" y="21600"/>
                    </a:cubicBezTo>
                    <a:cubicBezTo>
                      <a:pt x="20895" y="7712"/>
                      <a:pt x="8863" y="0"/>
                      <a:pt x="3041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9" name="Google Shape;1206;p30"/>
              <p:cNvSpPr/>
              <p:nvPr/>
            </p:nvSpPr>
            <p:spPr>
              <a:xfrm>
                <a:off x="384064" y="475430"/>
                <a:ext cx="199908" cy="302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44" h="21600" fill="norm" stroke="1" extrusionOk="0">
                    <a:moveTo>
                      <a:pt x="10931" y="0"/>
                    </a:moveTo>
                    <a:cubicBezTo>
                      <a:pt x="9911" y="0"/>
                      <a:pt x="8724" y="444"/>
                      <a:pt x="7391" y="1461"/>
                    </a:cubicBezTo>
                    <a:cubicBezTo>
                      <a:pt x="-3551" y="9773"/>
                      <a:pt x="892" y="21543"/>
                      <a:pt x="892" y="21543"/>
                    </a:cubicBezTo>
                    <a:cubicBezTo>
                      <a:pt x="1356" y="21581"/>
                      <a:pt x="1807" y="21600"/>
                      <a:pt x="2246" y="21600"/>
                    </a:cubicBezTo>
                    <a:cubicBezTo>
                      <a:pt x="17143" y="21600"/>
                      <a:pt x="18049" y="0"/>
                      <a:pt x="10931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0" name="Google Shape;1207;p30"/>
              <p:cNvSpPr/>
              <p:nvPr/>
            </p:nvSpPr>
            <p:spPr>
              <a:xfrm>
                <a:off x="0" y="632004"/>
                <a:ext cx="459730" cy="239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41" h="21600" fill="norm" stroke="1" extrusionOk="0">
                    <a:moveTo>
                      <a:pt x="2167" y="0"/>
                    </a:moveTo>
                    <a:cubicBezTo>
                      <a:pt x="2025" y="0"/>
                      <a:pt x="1888" y="16"/>
                      <a:pt x="1755" y="46"/>
                    </a:cubicBezTo>
                    <a:cubicBezTo>
                      <a:pt x="-3222" y="1281"/>
                      <a:pt x="3196" y="19230"/>
                      <a:pt x="10902" y="21038"/>
                    </a:cubicBezTo>
                    <a:cubicBezTo>
                      <a:pt x="12628" y="21443"/>
                      <a:pt x="13939" y="21600"/>
                      <a:pt x="14934" y="21600"/>
                    </a:cubicBezTo>
                    <a:cubicBezTo>
                      <a:pt x="18378" y="21600"/>
                      <a:pt x="18031" y="19715"/>
                      <a:pt x="18031" y="19715"/>
                    </a:cubicBezTo>
                    <a:cubicBezTo>
                      <a:pt x="18031" y="19715"/>
                      <a:pt x="7312" y="0"/>
                      <a:pt x="2167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1" name="Google Shape;1208;p30"/>
              <p:cNvSpPr/>
              <p:nvPr/>
            </p:nvSpPr>
            <p:spPr>
              <a:xfrm>
                <a:off x="375788" y="998535"/>
                <a:ext cx="296655" cy="137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01" h="21600" fill="norm" stroke="1" extrusionOk="0">
                    <a:moveTo>
                      <a:pt x="934" y="0"/>
                    </a:moveTo>
                    <a:cubicBezTo>
                      <a:pt x="-2799" y="0"/>
                      <a:pt x="5321" y="21600"/>
                      <a:pt x="13678" y="21600"/>
                    </a:cubicBezTo>
                    <a:cubicBezTo>
                      <a:pt x="15410" y="21600"/>
                      <a:pt x="17152" y="20674"/>
                      <a:pt x="18801" y="18433"/>
                    </a:cubicBezTo>
                    <a:cubicBezTo>
                      <a:pt x="18801" y="18433"/>
                      <a:pt x="7412" y="2487"/>
                      <a:pt x="1454" y="110"/>
                    </a:cubicBezTo>
                    <a:cubicBezTo>
                      <a:pt x="1260" y="37"/>
                      <a:pt x="1087" y="0"/>
                      <a:pt x="934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2" name="Google Shape;1209;p30"/>
              <p:cNvSpPr/>
              <p:nvPr/>
            </p:nvSpPr>
            <p:spPr>
              <a:xfrm>
                <a:off x="731798" y="616048"/>
                <a:ext cx="78020" cy="23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0" h="21600" fill="norm" stroke="1" extrusionOk="0">
                    <a:moveTo>
                      <a:pt x="10177" y="0"/>
                    </a:moveTo>
                    <a:cubicBezTo>
                      <a:pt x="6980" y="0"/>
                      <a:pt x="3486" y="1421"/>
                      <a:pt x="1395" y="4822"/>
                    </a:cubicBezTo>
                    <a:cubicBezTo>
                      <a:pt x="-3547" y="12633"/>
                      <a:pt x="6229" y="21600"/>
                      <a:pt x="6229" y="21600"/>
                    </a:cubicBezTo>
                    <a:cubicBezTo>
                      <a:pt x="6229" y="21600"/>
                      <a:pt x="16334" y="12412"/>
                      <a:pt x="17431" y="6065"/>
                    </a:cubicBezTo>
                    <a:cubicBezTo>
                      <a:pt x="18053" y="2439"/>
                      <a:pt x="14368" y="0"/>
                      <a:pt x="10177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3" name="Google Shape;1210;p30"/>
              <p:cNvSpPr/>
              <p:nvPr/>
            </p:nvSpPr>
            <p:spPr>
              <a:xfrm>
                <a:off x="797809" y="731698"/>
                <a:ext cx="156566" cy="355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16" h="21600" fill="norm" stroke="1" extrusionOk="0">
                    <a:moveTo>
                      <a:pt x="13078" y="0"/>
                    </a:moveTo>
                    <a:cubicBezTo>
                      <a:pt x="8454" y="0"/>
                      <a:pt x="2374" y="5241"/>
                      <a:pt x="974" y="8427"/>
                    </a:cubicBezTo>
                    <a:cubicBezTo>
                      <a:pt x="-1216" y="13304"/>
                      <a:pt x="974" y="21600"/>
                      <a:pt x="974" y="21600"/>
                    </a:cubicBezTo>
                    <a:cubicBezTo>
                      <a:pt x="974" y="21600"/>
                      <a:pt x="20384" y="16664"/>
                      <a:pt x="18253" y="5306"/>
                    </a:cubicBezTo>
                    <a:cubicBezTo>
                      <a:pt x="17504" y="1424"/>
                      <a:pt x="15489" y="0"/>
                      <a:pt x="13078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4" name="Google Shape;1211;p30"/>
              <p:cNvSpPr/>
              <p:nvPr/>
            </p:nvSpPr>
            <p:spPr>
              <a:xfrm>
                <a:off x="691369" y="1119807"/>
                <a:ext cx="527532" cy="280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25" h="21600" fill="norm" stroke="1" extrusionOk="0">
                    <a:moveTo>
                      <a:pt x="3594" y="0"/>
                    </a:moveTo>
                    <a:cubicBezTo>
                      <a:pt x="-1875" y="0"/>
                      <a:pt x="-823" y="11880"/>
                      <a:pt x="4857" y="18040"/>
                    </a:cubicBezTo>
                    <a:cubicBezTo>
                      <a:pt x="7365" y="20791"/>
                      <a:pt x="10335" y="21600"/>
                      <a:pt x="12958" y="21600"/>
                    </a:cubicBezTo>
                    <a:cubicBezTo>
                      <a:pt x="16692" y="21600"/>
                      <a:pt x="19725" y="19962"/>
                      <a:pt x="19725" y="19962"/>
                    </a:cubicBezTo>
                    <a:cubicBezTo>
                      <a:pt x="19725" y="19962"/>
                      <a:pt x="11943" y="2252"/>
                      <a:pt x="4967" y="217"/>
                    </a:cubicBezTo>
                    <a:cubicBezTo>
                      <a:pt x="4470" y="70"/>
                      <a:pt x="4013" y="0"/>
                      <a:pt x="3594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5" name="Google Shape;1212;p30"/>
              <p:cNvSpPr/>
              <p:nvPr/>
            </p:nvSpPr>
            <p:spPr>
              <a:xfrm>
                <a:off x="1122638" y="692567"/>
                <a:ext cx="308235" cy="411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4" h="21600" fill="norm" stroke="1" extrusionOk="0">
                    <a:moveTo>
                      <a:pt x="3463" y="0"/>
                    </a:moveTo>
                    <a:cubicBezTo>
                      <a:pt x="299" y="0"/>
                      <a:pt x="-1416" y="2973"/>
                      <a:pt x="1490" y="8764"/>
                    </a:cubicBezTo>
                    <a:cubicBezTo>
                      <a:pt x="7006" y="19572"/>
                      <a:pt x="20184" y="21600"/>
                      <a:pt x="20184" y="21600"/>
                    </a:cubicBezTo>
                    <a:cubicBezTo>
                      <a:pt x="20184" y="21600"/>
                      <a:pt x="19094" y="16876"/>
                      <a:pt x="12970" y="6941"/>
                    </a:cubicBezTo>
                    <a:cubicBezTo>
                      <a:pt x="10111" y="2279"/>
                      <a:pt x="6232" y="0"/>
                      <a:pt x="3463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6" name="Google Shape;1213;p30"/>
              <p:cNvSpPr/>
              <p:nvPr/>
            </p:nvSpPr>
            <p:spPr>
              <a:xfrm>
                <a:off x="1307723" y="426786"/>
                <a:ext cx="205143" cy="437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87" h="21600" fill="norm" stroke="1" extrusionOk="0">
                    <a:moveTo>
                      <a:pt x="4702" y="0"/>
                    </a:moveTo>
                    <a:cubicBezTo>
                      <a:pt x="1649" y="0"/>
                      <a:pt x="-507" y="2194"/>
                      <a:pt x="103" y="6381"/>
                    </a:cubicBezTo>
                    <a:cubicBezTo>
                      <a:pt x="1405" y="15006"/>
                      <a:pt x="14125" y="21600"/>
                      <a:pt x="14125" y="21600"/>
                    </a:cubicBezTo>
                    <a:cubicBezTo>
                      <a:pt x="14125" y="21600"/>
                      <a:pt x="21093" y="17784"/>
                      <a:pt x="15257" y="7710"/>
                    </a:cubicBezTo>
                    <a:cubicBezTo>
                      <a:pt x="12227" y="2490"/>
                      <a:pt x="7955" y="0"/>
                      <a:pt x="4702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7" name="Google Shape;1214;p30"/>
              <p:cNvSpPr/>
              <p:nvPr/>
            </p:nvSpPr>
            <p:spPr>
              <a:xfrm>
                <a:off x="1173376" y="1131227"/>
                <a:ext cx="344503" cy="316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3399" y="0"/>
                    </a:moveTo>
                    <a:cubicBezTo>
                      <a:pt x="1695" y="0"/>
                      <a:pt x="380" y="663"/>
                      <a:pt x="54" y="2152"/>
                    </a:cubicBezTo>
                    <a:cubicBezTo>
                      <a:pt x="-734" y="5892"/>
                      <a:pt x="7326" y="18381"/>
                      <a:pt x="14247" y="20685"/>
                    </a:cubicBezTo>
                    <a:cubicBezTo>
                      <a:pt x="16363" y="21364"/>
                      <a:pt x="17774" y="21600"/>
                      <a:pt x="18711" y="21600"/>
                    </a:cubicBezTo>
                    <a:cubicBezTo>
                      <a:pt x="20866" y="21600"/>
                      <a:pt x="20526" y="20351"/>
                      <a:pt x="20526" y="20351"/>
                    </a:cubicBezTo>
                    <a:cubicBezTo>
                      <a:pt x="20526" y="20351"/>
                      <a:pt x="15474" y="8063"/>
                      <a:pt x="11707" y="3988"/>
                    </a:cubicBezTo>
                    <a:cubicBezTo>
                      <a:pt x="9439" y="1517"/>
                      <a:pt x="5976" y="0"/>
                      <a:pt x="3399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8" name="Google Shape;1215;p30"/>
              <p:cNvSpPr/>
              <p:nvPr/>
            </p:nvSpPr>
            <p:spPr>
              <a:xfrm>
                <a:off x="1497432" y="1042248"/>
                <a:ext cx="362461" cy="278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1" h="21600" fill="norm" stroke="1" extrusionOk="0">
                    <a:moveTo>
                      <a:pt x="17062" y="0"/>
                    </a:moveTo>
                    <a:cubicBezTo>
                      <a:pt x="15560" y="0"/>
                      <a:pt x="13569" y="933"/>
                      <a:pt x="11184" y="3156"/>
                    </a:cubicBezTo>
                    <a:cubicBezTo>
                      <a:pt x="2434" y="11277"/>
                      <a:pt x="0" y="21598"/>
                      <a:pt x="0" y="21598"/>
                    </a:cubicBezTo>
                    <a:cubicBezTo>
                      <a:pt x="0" y="21598"/>
                      <a:pt x="65" y="21600"/>
                      <a:pt x="187" y="21600"/>
                    </a:cubicBezTo>
                    <a:cubicBezTo>
                      <a:pt x="1610" y="21600"/>
                      <a:pt x="10852" y="21278"/>
                      <a:pt x="16845" y="13135"/>
                    </a:cubicBezTo>
                    <a:cubicBezTo>
                      <a:pt x="21600" y="6649"/>
                      <a:pt x="21072" y="0"/>
                      <a:pt x="17062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9" name="Google Shape;1216;p30"/>
              <p:cNvSpPr/>
              <p:nvPr/>
            </p:nvSpPr>
            <p:spPr>
              <a:xfrm>
                <a:off x="1502334" y="569635"/>
                <a:ext cx="285993" cy="371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600" fill="norm" stroke="1" extrusionOk="0">
                    <a:moveTo>
                      <a:pt x="18132" y="0"/>
                    </a:moveTo>
                    <a:cubicBezTo>
                      <a:pt x="15470" y="0"/>
                      <a:pt x="11602" y="3131"/>
                      <a:pt x="9324" y="5679"/>
                    </a:cubicBezTo>
                    <a:cubicBezTo>
                      <a:pt x="5760" y="9667"/>
                      <a:pt x="0" y="21600"/>
                      <a:pt x="0" y="21600"/>
                    </a:cubicBezTo>
                    <a:cubicBezTo>
                      <a:pt x="14724" y="21001"/>
                      <a:pt x="21600" y="11034"/>
                      <a:pt x="20988" y="3658"/>
                    </a:cubicBezTo>
                    <a:cubicBezTo>
                      <a:pt x="20754" y="996"/>
                      <a:pt x="19635" y="0"/>
                      <a:pt x="18132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0" name="Google Shape;1217;p30"/>
              <p:cNvSpPr/>
              <p:nvPr/>
            </p:nvSpPr>
            <p:spPr>
              <a:xfrm>
                <a:off x="1494011" y="1456161"/>
                <a:ext cx="599773" cy="152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2" h="21600" fill="norm" stroke="1" extrusionOk="0">
                    <a:moveTo>
                      <a:pt x="1470" y="0"/>
                    </a:moveTo>
                    <a:cubicBezTo>
                      <a:pt x="716" y="0"/>
                      <a:pt x="194" y="152"/>
                      <a:pt x="0" y="472"/>
                    </a:cubicBezTo>
                    <a:cubicBezTo>
                      <a:pt x="0" y="472"/>
                      <a:pt x="1486" y="11580"/>
                      <a:pt x="9831" y="19148"/>
                    </a:cubicBezTo>
                    <a:cubicBezTo>
                      <a:pt x="11758" y="20884"/>
                      <a:pt x="13474" y="21600"/>
                      <a:pt x="14923" y="21600"/>
                    </a:cubicBezTo>
                    <a:cubicBezTo>
                      <a:pt x="19737" y="21600"/>
                      <a:pt x="21600" y="13693"/>
                      <a:pt x="18437" y="8943"/>
                    </a:cubicBezTo>
                    <a:cubicBezTo>
                      <a:pt x="15015" y="3842"/>
                      <a:pt x="5278" y="0"/>
                      <a:pt x="1470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1" name="Google Shape;1218;p30"/>
              <p:cNvSpPr/>
              <p:nvPr/>
            </p:nvSpPr>
            <p:spPr>
              <a:xfrm>
                <a:off x="1869059" y="1121202"/>
                <a:ext cx="357265" cy="30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2" h="21600" fill="norm" stroke="1" extrusionOk="0">
                    <a:moveTo>
                      <a:pt x="17196" y="0"/>
                    </a:moveTo>
                    <a:cubicBezTo>
                      <a:pt x="15788" y="0"/>
                      <a:pt x="13937" y="739"/>
                      <a:pt x="11623" y="2561"/>
                    </a:cubicBezTo>
                    <a:cubicBezTo>
                      <a:pt x="2885" y="9398"/>
                      <a:pt x="0" y="21600"/>
                      <a:pt x="0" y="21600"/>
                    </a:cubicBezTo>
                    <a:cubicBezTo>
                      <a:pt x="4242" y="19173"/>
                      <a:pt x="15582" y="15243"/>
                      <a:pt x="19061" y="9773"/>
                    </a:cubicBezTo>
                    <a:cubicBezTo>
                      <a:pt x="21600" y="5748"/>
                      <a:pt x="21121" y="0"/>
                      <a:pt x="17196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2" name="Google Shape;1219;p30"/>
              <p:cNvSpPr/>
              <p:nvPr/>
            </p:nvSpPr>
            <p:spPr>
              <a:xfrm>
                <a:off x="2320267" y="900866"/>
                <a:ext cx="214214" cy="453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517" h="21600" fill="norm" stroke="1" extrusionOk="0">
                    <a:moveTo>
                      <a:pt x="11104" y="0"/>
                    </a:moveTo>
                    <a:cubicBezTo>
                      <a:pt x="8555" y="0"/>
                      <a:pt x="5451" y="1608"/>
                      <a:pt x="2587" y="4851"/>
                    </a:cubicBezTo>
                    <a:cubicBezTo>
                      <a:pt x="-4361" y="12712"/>
                      <a:pt x="4890" y="21600"/>
                      <a:pt x="4890" y="21600"/>
                    </a:cubicBezTo>
                    <a:cubicBezTo>
                      <a:pt x="11308" y="19151"/>
                      <a:pt x="14819" y="20644"/>
                      <a:pt x="16330" y="9703"/>
                    </a:cubicBezTo>
                    <a:cubicBezTo>
                      <a:pt x="17239" y="3261"/>
                      <a:pt x="14734" y="0"/>
                      <a:pt x="11104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3" name="Google Shape;1220;p30"/>
              <p:cNvSpPr/>
              <p:nvPr/>
            </p:nvSpPr>
            <p:spPr>
              <a:xfrm>
                <a:off x="2494578" y="1069959"/>
                <a:ext cx="515932" cy="313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3" h="21600" fill="norm" stroke="1" extrusionOk="0">
                    <a:moveTo>
                      <a:pt x="16428" y="0"/>
                    </a:moveTo>
                    <a:cubicBezTo>
                      <a:pt x="13904" y="0"/>
                      <a:pt x="10670" y="651"/>
                      <a:pt x="8181" y="2950"/>
                    </a:cubicBezTo>
                    <a:cubicBezTo>
                      <a:pt x="3348" y="7432"/>
                      <a:pt x="1038" y="15551"/>
                      <a:pt x="1038" y="15551"/>
                    </a:cubicBezTo>
                    <a:cubicBezTo>
                      <a:pt x="-363" y="17600"/>
                      <a:pt x="-1075" y="21600"/>
                      <a:pt x="3802" y="21600"/>
                    </a:cubicBezTo>
                    <a:cubicBezTo>
                      <a:pt x="4938" y="21600"/>
                      <a:pt x="6377" y="21383"/>
                      <a:pt x="8181" y="20874"/>
                    </a:cubicBezTo>
                    <a:cubicBezTo>
                      <a:pt x="17693" y="18078"/>
                      <a:pt x="20334" y="1570"/>
                      <a:pt x="20450" y="895"/>
                    </a:cubicBezTo>
                    <a:cubicBezTo>
                      <a:pt x="20525" y="570"/>
                      <a:pt x="18787" y="0"/>
                      <a:pt x="16428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4" name="Google Shape;1221;p30"/>
              <p:cNvSpPr/>
              <p:nvPr/>
            </p:nvSpPr>
            <p:spPr>
              <a:xfrm>
                <a:off x="2507722" y="786390"/>
                <a:ext cx="126852" cy="304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46" h="21600" fill="norm" stroke="1" extrusionOk="0">
                    <a:moveTo>
                      <a:pt x="2151" y="0"/>
                    </a:moveTo>
                    <a:cubicBezTo>
                      <a:pt x="-2173" y="0"/>
                      <a:pt x="770" y="8963"/>
                      <a:pt x="4414" y="14748"/>
                    </a:cubicBezTo>
                    <a:cubicBezTo>
                      <a:pt x="8558" y="21161"/>
                      <a:pt x="13335" y="21600"/>
                      <a:pt x="14567" y="21600"/>
                    </a:cubicBezTo>
                    <a:cubicBezTo>
                      <a:pt x="14762" y="21600"/>
                      <a:pt x="14868" y="21589"/>
                      <a:pt x="14868" y="21589"/>
                    </a:cubicBezTo>
                    <a:cubicBezTo>
                      <a:pt x="14868" y="21589"/>
                      <a:pt x="19427" y="10269"/>
                      <a:pt x="7758" y="2456"/>
                    </a:cubicBezTo>
                    <a:cubicBezTo>
                      <a:pt x="5199" y="726"/>
                      <a:pt x="3381" y="0"/>
                      <a:pt x="2151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5" name="Google Shape;1222;p30"/>
              <p:cNvSpPr/>
              <p:nvPr/>
            </p:nvSpPr>
            <p:spPr>
              <a:xfrm>
                <a:off x="2615747" y="556924"/>
                <a:ext cx="259920" cy="277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5" h="21600" fill="norm" stroke="1" extrusionOk="0">
                    <a:moveTo>
                      <a:pt x="17548" y="0"/>
                    </a:moveTo>
                    <a:cubicBezTo>
                      <a:pt x="16406" y="0"/>
                      <a:pt x="14882" y="609"/>
                      <a:pt x="12948" y="2032"/>
                    </a:cubicBezTo>
                    <a:cubicBezTo>
                      <a:pt x="4151" y="8502"/>
                      <a:pt x="0" y="21597"/>
                      <a:pt x="0" y="21597"/>
                    </a:cubicBezTo>
                    <a:cubicBezTo>
                      <a:pt x="0" y="21597"/>
                      <a:pt x="82" y="21600"/>
                      <a:pt x="237" y="21600"/>
                    </a:cubicBezTo>
                    <a:cubicBezTo>
                      <a:pt x="1875" y="21600"/>
                      <a:pt x="11589" y="21282"/>
                      <a:pt x="16566" y="13908"/>
                    </a:cubicBezTo>
                    <a:cubicBezTo>
                      <a:pt x="20844" y="7672"/>
                      <a:pt x="21600" y="0"/>
                      <a:pt x="17548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6" name="Google Shape;1223;p30"/>
              <p:cNvSpPr/>
              <p:nvPr/>
            </p:nvSpPr>
            <p:spPr>
              <a:xfrm>
                <a:off x="2653442" y="803034"/>
                <a:ext cx="266530" cy="234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1600" fill="norm" stroke="1" extrusionOk="0">
                    <a:moveTo>
                      <a:pt x="18236" y="0"/>
                    </a:moveTo>
                    <a:cubicBezTo>
                      <a:pt x="15478" y="0"/>
                      <a:pt x="11009" y="3144"/>
                      <a:pt x="7776" y="7012"/>
                    </a:cubicBezTo>
                    <a:cubicBezTo>
                      <a:pt x="1983" y="14081"/>
                      <a:pt x="0" y="21600"/>
                      <a:pt x="0" y="21600"/>
                    </a:cubicBezTo>
                    <a:cubicBezTo>
                      <a:pt x="0" y="21600"/>
                      <a:pt x="16353" y="19889"/>
                      <a:pt x="19973" y="7598"/>
                    </a:cubicBezTo>
                    <a:cubicBezTo>
                      <a:pt x="21600" y="2093"/>
                      <a:pt x="20488" y="0"/>
                      <a:pt x="18236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7" name="Google Shape;1224;p30"/>
              <p:cNvSpPr/>
              <p:nvPr/>
            </p:nvSpPr>
            <p:spPr>
              <a:xfrm>
                <a:off x="2553116" y="521843"/>
                <a:ext cx="95579" cy="204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234" h="21600" fill="norm" stroke="1" extrusionOk="0">
                    <a:moveTo>
                      <a:pt x="3048" y="0"/>
                    </a:moveTo>
                    <a:cubicBezTo>
                      <a:pt x="-3082" y="0"/>
                      <a:pt x="-23" y="17128"/>
                      <a:pt x="12757" y="21600"/>
                    </a:cubicBezTo>
                    <a:cubicBezTo>
                      <a:pt x="12757" y="21600"/>
                      <a:pt x="18518" y="10361"/>
                      <a:pt x="7287" y="1866"/>
                    </a:cubicBezTo>
                    <a:cubicBezTo>
                      <a:pt x="5573" y="562"/>
                      <a:pt x="4161" y="0"/>
                      <a:pt x="3048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8" name="Google Shape;1225;p30"/>
              <p:cNvSpPr/>
              <p:nvPr/>
            </p:nvSpPr>
            <p:spPr>
              <a:xfrm>
                <a:off x="1952456" y="263006"/>
                <a:ext cx="131210" cy="569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88" h="21600" fill="norm" stroke="1" extrusionOk="0">
                    <a:moveTo>
                      <a:pt x="4617" y="0"/>
                    </a:moveTo>
                    <a:cubicBezTo>
                      <a:pt x="3362" y="0"/>
                      <a:pt x="2200" y="623"/>
                      <a:pt x="1289" y="2092"/>
                    </a:cubicBezTo>
                    <a:cubicBezTo>
                      <a:pt x="-3774" y="10169"/>
                      <a:pt x="7715" y="20975"/>
                      <a:pt x="7715" y="20975"/>
                    </a:cubicBezTo>
                    <a:cubicBezTo>
                      <a:pt x="7715" y="20975"/>
                      <a:pt x="7640" y="21600"/>
                      <a:pt x="8177" y="21600"/>
                    </a:cubicBezTo>
                    <a:cubicBezTo>
                      <a:pt x="8769" y="21600"/>
                      <a:pt x="10104" y="20838"/>
                      <a:pt x="13104" y="17632"/>
                    </a:cubicBezTo>
                    <a:cubicBezTo>
                      <a:pt x="17826" y="12620"/>
                      <a:pt x="10266" y="0"/>
                      <a:pt x="4617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9" name="Google Shape;1226;p30"/>
              <p:cNvSpPr/>
              <p:nvPr/>
            </p:nvSpPr>
            <p:spPr>
              <a:xfrm>
                <a:off x="2117299" y="309330"/>
                <a:ext cx="168196" cy="318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33" h="21600" fill="norm" stroke="1" extrusionOk="0">
                    <a:moveTo>
                      <a:pt x="14052" y="0"/>
                    </a:moveTo>
                    <a:cubicBezTo>
                      <a:pt x="13238" y="0"/>
                      <a:pt x="12321" y="249"/>
                      <a:pt x="11316" y="800"/>
                    </a:cubicBezTo>
                    <a:cubicBezTo>
                      <a:pt x="962" y="6448"/>
                      <a:pt x="0" y="21600"/>
                      <a:pt x="0" y="21600"/>
                    </a:cubicBezTo>
                    <a:cubicBezTo>
                      <a:pt x="20472" y="21300"/>
                      <a:pt x="21600" y="0"/>
                      <a:pt x="14052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0" name="Google Shape;1227;p30"/>
              <p:cNvSpPr/>
              <p:nvPr/>
            </p:nvSpPr>
            <p:spPr>
              <a:xfrm>
                <a:off x="2006017" y="122945"/>
                <a:ext cx="163374" cy="211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15" h="21600" fill="norm" stroke="1" extrusionOk="0">
                    <a:moveTo>
                      <a:pt x="2926" y="0"/>
                    </a:moveTo>
                    <a:cubicBezTo>
                      <a:pt x="1683" y="0"/>
                      <a:pt x="710" y="811"/>
                      <a:pt x="273" y="2739"/>
                    </a:cubicBezTo>
                    <a:cubicBezTo>
                      <a:pt x="-2119" y="13295"/>
                      <a:pt x="11976" y="21600"/>
                      <a:pt x="11976" y="21600"/>
                    </a:cubicBezTo>
                    <a:cubicBezTo>
                      <a:pt x="19481" y="16283"/>
                      <a:pt x="8494" y="0"/>
                      <a:pt x="2926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1" name="Google Shape;1228;p30"/>
              <p:cNvSpPr/>
              <p:nvPr/>
            </p:nvSpPr>
            <p:spPr>
              <a:xfrm>
                <a:off x="2069482" y="757547"/>
                <a:ext cx="113485" cy="137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213" h="21600" fill="norm" stroke="1" extrusionOk="0">
                    <a:moveTo>
                      <a:pt x="11955" y="0"/>
                    </a:moveTo>
                    <a:cubicBezTo>
                      <a:pt x="11048" y="0"/>
                      <a:pt x="9848" y="484"/>
                      <a:pt x="8322" y="1592"/>
                    </a:cubicBezTo>
                    <a:cubicBezTo>
                      <a:pt x="-3576" y="10316"/>
                      <a:pt x="778" y="21586"/>
                      <a:pt x="778" y="21586"/>
                    </a:cubicBezTo>
                    <a:cubicBezTo>
                      <a:pt x="927" y="21595"/>
                      <a:pt x="1074" y="21600"/>
                      <a:pt x="1223" y="21600"/>
                    </a:cubicBezTo>
                    <a:cubicBezTo>
                      <a:pt x="10989" y="21600"/>
                      <a:pt x="18024" y="0"/>
                      <a:pt x="11955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2" name="Google Shape;1229;p30"/>
              <p:cNvSpPr/>
              <p:nvPr/>
            </p:nvSpPr>
            <p:spPr>
              <a:xfrm>
                <a:off x="3085293" y="257648"/>
                <a:ext cx="200970" cy="473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31" h="21600" fill="norm" stroke="1" extrusionOk="0">
                    <a:moveTo>
                      <a:pt x="17010" y="0"/>
                    </a:moveTo>
                    <a:cubicBezTo>
                      <a:pt x="16101" y="0"/>
                      <a:pt x="14615" y="754"/>
                      <a:pt x="12459" y="2539"/>
                    </a:cubicBezTo>
                    <a:cubicBezTo>
                      <a:pt x="-176" y="12952"/>
                      <a:pt x="0" y="21600"/>
                      <a:pt x="0" y="21600"/>
                    </a:cubicBezTo>
                    <a:cubicBezTo>
                      <a:pt x="12201" y="17800"/>
                      <a:pt x="21424" y="0"/>
                      <a:pt x="17010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3" name="Google Shape;1230;p30"/>
              <p:cNvSpPr/>
              <p:nvPr/>
            </p:nvSpPr>
            <p:spPr>
              <a:xfrm>
                <a:off x="2922685" y="297397"/>
                <a:ext cx="174996" cy="287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26" h="21600" fill="norm" stroke="1" extrusionOk="0">
                    <a:moveTo>
                      <a:pt x="8807" y="0"/>
                    </a:moveTo>
                    <a:cubicBezTo>
                      <a:pt x="3831" y="0"/>
                      <a:pt x="-4321" y="6955"/>
                      <a:pt x="2785" y="15292"/>
                    </a:cubicBezTo>
                    <a:cubicBezTo>
                      <a:pt x="6869" y="20107"/>
                      <a:pt x="10127" y="21600"/>
                      <a:pt x="12499" y="21600"/>
                    </a:cubicBezTo>
                    <a:cubicBezTo>
                      <a:pt x="15693" y="21600"/>
                      <a:pt x="17279" y="18892"/>
                      <a:pt x="17114" y="17941"/>
                    </a:cubicBezTo>
                    <a:cubicBezTo>
                      <a:pt x="17114" y="17941"/>
                      <a:pt x="12561" y="10506"/>
                      <a:pt x="12083" y="2887"/>
                    </a:cubicBezTo>
                    <a:cubicBezTo>
                      <a:pt x="11945" y="879"/>
                      <a:pt x="10577" y="0"/>
                      <a:pt x="8807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4" name="Google Shape;1231;p30"/>
              <p:cNvSpPr/>
              <p:nvPr/>
            </p:nvSpPr>
            <p:spPr>
              <a:xfrm>
                <a:off x="3301712" y="0"/>
                <a:ext cx="83029" cy="2179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7843" y="0"/>
                    </a:moveTo>
                    <a:cubicBezTo>
                      <a:pt x="3663" y="0"/>
                      <a:pt x="0" y="1788"/>
                      <a:pt x="0" y="1788"/>
                    </a:cubicBezTo>
                    <a:cubicBezTo>
                      <a:pt x="0" y="2272"/>
                      <a:pt x="0" y="10423"/>
                      <a:pt x="2265" y="17993"/>
                    </a:cubicBezTo>
                    <a:cubicBezTo>
                      <a:pt x="3001" y="20447"/>
                      <a:pt x="5449" y="21600"/>
                      <a:pt x="8264" y="21600"/>
                    </a:cubicBezTo>
                    <a:cubicBezTo>
                      <a:pt x="14134" y="21600"/>
                      <a:pt x="21600" y="16589"/>
                      <a:pt x="18459" y="7901"/>
                    </a:cubicBezTo>
                    <a:cubicBezTo>
                      <a:pt x="16253" y="1613"/>
                      <a:pt x="11815" y="0"/>
                      <a:pt x="7843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5" name="Google Shape;1232;p30"/>
              <p:cNvSpPr/>
              <p:nvPr/>
            </p:nvSpPr>
            <p:spPr>
              <a:xfrm>
                <a:off x="3285067" y="283967"/>
                <a:ext cx="187456" cy="156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96" h="21600" fill="norm" stroke="1" extrusionOk="0">
                    <a:moveTo>
                      <a:pt x="15602" y="0"/>
                    </a:moveTo>
                    <a:cubicBezTo>
                      <a:pt x="15074" y="0"/>
                      <a:pt x="14422" y="168"/>
                      <a:pt x="13633" y="530"/>
                    </a:cubicBezTo>
                    <a:cubicBezTo>
                      <a:pt x="3272" y="5324"/>
                      <a:pt x="0" y="21252"/>
                      <a:pt x="0" y="21252"/>
                    </a:cubicBezTo>
                    <a:cubicBezTo>
                      <a:pt x="659" y="21491"/>
                      <a:pt x="1330" y="21600"/>
                      <a:pt x="2004" y="21600"/>
                    </a:cubicBezTo>
                    <a:cubicBezTo>
                      <a:pt x="11412" y="21600"/>
                      <a:pt x="21600" y="0"/>
                      <a:pt x="15602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6" name="Google Shape;1233;p30"/>
              <p:cNvSpPr/>
              <p:nvPr/>
            </p:nvSpPr>
            <p:spPr>
              <a:xfrm>
                <a:off x="3004998" y="657734"/>
                <a:ext cx="385380" cy="303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8759" y="0"/>
                    </a:moveTo>
                    <a:cubicBezTo>
                      <a:pt x="16849" y="0"/>
                      <a:pt x="13705" y="2233"/>
                      <a:pt x="9131" y="8634"/>
                    </a:cubicBezTo>
                    <a:cubicBezTo>
                      <a:pt x="487" y="20730"/>
                      <a:pt x="-29" y="21600"/>
                      <a:pt x="1" y="21600"/>
                    </a:cubicBezTo>
                    <a:cubicBezTo>
                      <a:pt x="6" y="21600"/>
                      <a:pt x="26" y="21575"/>
                      <a:pt x="26" y="21575"/>
                    </a:cubicBezTo>
                    <a:cubicBezTo>
                      <a:pt x="4686" y="16028"/>
                      <a:pt x="18879" y="12121"/>
                      <a:pt x="20619" y="6365"/>
                    </a:cubicBezTo>
                    <a:cubicBezTo>
                      <a:pt x="21571" y="3255"/>
                      <a:pt x="21064" y="0"/>
                      <a:pt x="18759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7" name="Google Shape;1234;p30"/>
              <p:cNvSpPr/>
              <p:nvPr/>
            </p:nvSpPr>
            <p:spPr>
              <a:xfrm>
                <a:off x="551443" y="749532"/>
                <a:ext cx="169399" cy="371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967" h="21600" fill="norm" stroke="1" extrusionOk="0">
                    <a:moveTo>
                      <a:pt x="2794" y="0"/>
                    </a:moveTo>
                    <a:cubicBezTo>
                      <a:pt x="1642" y="0"/>
                      <a:pt x="739" y="753"/>
                      <a:pt x="280" y="2533"/>
                    </a:cubicBezTo>
                    <a:cubicBezTo>
                      <a:pt x="-2398" y="12693"/>
                      <a:pt x="15049" y="21600"/>
                      <a:pt x="15049" y="21600"/>
                    </a:cubicBezTo>
                    <a:cubicBezTo>
                      <a:pt x="19202" y="16809"/>
                      <a:pt x="8233" y="0"/>
                      <a:pt x="2794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759" name="Google Shape;1235;p30"/>
            <p:cNvSpPr/>
            <p:nvPr/>
          </p:nvSpPr>
          <p:spPr>
            <a:xfrm>
              <a:off x="401011" y="938839"/>
              <a:ext cx="101037" cy="26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7" h="21600" fill="norm" stroke="1" extrusionOk="0">
                  <a:moveTo>
                    <a:pt x="1842" y="0"/>
                  </a:moveTo>
                  <a:cubicBezTo>
                    <a:pt x="758" y="0"/>
                    <a:pt x="326" y="623"/>
                    <a:pt x="326" y="623"/>
                  </a:cubicBezTo>
                  <a:cubicBezTo>
                    <a:pt x="326" y="623"/>
                    <a:pt x="-1343" y="2093"/>
                    <a:pt x="2878" y="7655"/>
                  </a:cubicBezTo>
                  <a:cubicBezTo>
                    <a:pt x="7101" y="13217"/>
                    <a:pt x="20257" y="21600"/>
                    <a:pt x="20257" y="21600"/>
                  </a:cubicBezTo>
                  <a:cubicBezTo>
                    <a:pt x="20257" y="21600"/>
                    <a:pt x="18391" y="16634"/>
                    <a:pt x="10636" y="6861"/>
                  </a:cubicBezTo>
                  <a:cubicBezTo>
                    <a:pt x="6077" y="1190"/>
                    <a:pt x="3340" y="0"/>
                    <a:pt x="1842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0" name="Google Shape;1236;p30"/>
            <p:cNvSpPr/>
            <p:nvPr/>
          </p:nvSpPr>
          <p:spPr>
            <a:xfrm>
              <a:off x="512795" y="974903"/>
              <a:ext cx="35331" cy="16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3" h="21600" fill="norm" stroke="1" extrusionOk="0">
                  <a:moveTo>
                    <a:pt x="16044" y="0"/>
                  </a:moveTo>
                  <a:cubicBezTo>
                    <a:pt x="16029" y="0"/>
                    <a:pt x="16021" y="0"/>
                    <a:pt x="16021" y="0"/>
                  </a:cubicBezTo>
                  <a:cubicBezTo>
                    <a:pt x="13986" y="1257"/>
                    <a:pt x="0" y="21600"/>
                    <a:pt x="0" y="21600"/>
                  </a:cubicBezTo>
                  <a:cubicBezTo>
                    <a:pt x="0" y="21600"/>
                    <a:pt x="7881" y="18272"/>
                    <a:pt x="15000" y="9043"/>
                  </a:cubicBezTo>
                  <a:cubicBezTo>
                    <a:pt x="21600" y="175"/>
                    <a:pt x="16463" y="0"/>
                    <a:pt x="16044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1" name="Google Shape;1237;p30"/>
            <p:cNvSpPr/>
            <p:nvPr/>
          </p:nvSpPr>
          <p:spPr>
            <a:xfrm>
              <a:off x="361505" y="1264095"/>
              <a:ext cx="202732" cy="22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9" y="0"/>
                  </a:moveTo>
                  <a:cubicBezTo>
                    <a:pt x="985" y="0"/>
                    <a:pt x="0" y="1397"/>
                    <a:pt x="0" y="1397"/>
                  </a:cubicBezTo>
                  <a:cubicBezTo>
                    <a:pt x="0" y="1397"/>
                    <a:pt x="4278" y="3916"/>
                    <a:pt x="9339" y="8052"/>
                  </a:cubicBezTo>
                  <a:cubicBezTo>
                    <a:pt x="14452" y="12234"/>
                    <a:pt x="21600" y="21600"/>
                    <a:pt x="21600" y="21600"/>
                  </a:cubicBezTo>
                  <a:cubicBezTo>
                    <a:pt x="21600" y="21600"/>
                    <a:pt x="20452" y="12092"/>
                    <a:pt x="11895" y="4439"/>
                  </a:cubicBezTo>
                  <a:cubicBezTo>
                    <a:pt x="8000" y="953"/>
                    <a:pt x="5194" y="0"/>
                    <a:pt x="3289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793" name="Google Shape;1238;p30"/>
            <p:cNvGrpSpPr/>
            <p:nvPr/>
          </p:nvGrpSpPr>
          <p:grpSpPr>
            <a:xfrm>
              <a:off x="9958" y="1794496"/>
              <a:ext cx="3464686" cy="1612782"/>
              <a:chOff x="0" y="0"/>
              <a:chExt cx="3464684" cy="1612781"/>
            </a:xfrm>
          </p:grpSpPr>
          <p:sp>
            <p:nvSpPr>
              <p:cNvPr id="762" name="Google Shape;1239;p30"/>
              <p:cNvSpPr/>
              <p:nvPr/>
            </p:nvSpPr>
            <p:spPr>
              <a:xfrm>
                <a:off x="81758" y="319619"/>
                <a:ext cx="121056" cy="195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76" h="21600" fill="norm" stroke="1" extrusionOk="0">
                    <a:moveTo>
                      <a:pt x="1609" y="0"/>
                    </a:moveTo>
                    <a:cubicBezTo>
                      <a:pt x="583" y="0"/>
                      <a:pt x="0" y="180"/>
                      <a:pt x="0" y="180"/>
                    </a:cubicBezTo>
                    <a:lnTo>
                      <a:pt x="19518" y="21600"/>
                    </a:lnTo>
                    <a:cubicBezTo>
                      <a:pt x="19518" y="21600"/>
                      <a:pt x="21600" y="16286"/>
                      <a:pt x="13919" y="7176"/>
                    </a:cubicBezTo>
                    <a:cubicBezTo>
                      <a:pt x="8628" y="946"/>
                      <a:pt x="3959" y="0"/>
                      <a:pt x="1609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3" name="Google Shape;1240;p30"/>
              <p:cNvSpPr/>
              <p:nvPr/>
            </p:nvSpPr>
            <p:spPr>
              <a:xfrm>
                <a:off x="162548" y="537783"/>
                <a:ext cx="119993" cy="155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2" h="21600" fill="norm" stroke="1" extrusionOk="0">
                    <a:moveTo>
                      <a:pt x="3425" y="0"/>
                    </a:moveTo>
                    <a:cubicBezTo>
                      <a:pt x="1194" y="0"/>
                      <a:pt x="0" y="1002"/>
                      <a:pt x="0" y="1002"/>
                    </a:cubicBezTo>
                    <a:cubicBezTo>
                      <a:pt x="0" y="1002"/>
                      <a:pt x="19435" y="21461"/>
                      <a:pt x="19515" y="21596"/>
                    </a:cubicBezTo>
                    <a:cubicBezTo>
                      <a:pt x="19517" y="21598"/>
                      <a:pt x="19520" y="21600"/>
                      <a:pt x="19522" y="21600"/>
                    </a:cubicBezTo>
                    <a:cubicBezTo>
                      <a:pt x="19724" y="21600"/>
                      <a:pt x="21600" y="13342"/>
                      <a:pt x="13281" y="5216"/>
                    </a:cubicBezTo>
                    <a:cubicBezTo>
                      <a:pt x="9035" y="1037"/>
                      <a:pt x="5695" y="0"/>
                      <a:pt x="3425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4" name="Google Shape;1241;p30"/>
              <p:cNvSpPr/>
              <p:nvPr/>
            </p:nvSpPr>
            <p:spPr>
              <a:xfrm>
                <a:off x="0" y="635584"/>
                <a:ext cx="451000" cy="21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22" y="0"/>
                    </a:moveTo>
                    <a:cubicBezTo>
                      <a:pt x="1192" y="0"/>
                      <a:pt x="442" y="581"/>
                      <a:pt x="0" y="1688"/>
                    </a:cubicBezTo>
                    <a:lnTo>
                      <a:pt x="21600" y="21600"/>
                    </a:lnTo>
                    <a:cubicBezTo>
                      <a:pt x="21600" y="21600"/>
                      <a:pt x="16956" y="13838"/>
                      <a:pt x="11069" y="6798"/>
                    </a:cubicBezTo>
                    <a:cubicBezTo>
                      <a:pt x="7215" y="2139"/>
                      <a:pt x="4202" y="0"/>
                      <a:pt x="2222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5" name="Google Shape;1242;p30"/>
              <p:cNvSpPr/>
              <p:nvPr/>
            </p:nvSpPr>
            <p:spPr>
              <a:xfrm>
                <a:off x="387773" y="488699"/>
                <a:ext cx="188651" cy="294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33" h="21600" fill="norm" stroke="1" extrusionOk="0">
                    <a:moveTo>
                      <a:pt x="16174" y="0"/>
                    </a:moveTo>
                    <a:lnTo>
                      <a:pt x="0" y="21477"/>
                    </a:lnTo>
                    <a:cubicBezTo>
                      <a:pt x="678" y="21557"/>
                      <a:pt x="1412" y="21600"/>
                      <a:pt x="2186" y="21600"/>
                    </a:cubicBezTo>
                    <a:cubicBezTo>
                      <a:pt x="8013" y="21600"/>
                      <a:pt x="16063" y="19132"/>
                      <a:pt x="18659" y="11205"/>
                    </a:cubicBezTo>
                    <a:cubicBezTo>
                      <a:pt x="21600" y="2262"/>
                      <a:pt x="16174" y="0"/>
                      <a:pt x="16174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6" name="Google Shape;1243;p30"/>
              <p:cNvSpPr/>
              <p:nvPr/>
            </p:nvSpPr>
            <p:spPr>
              <a:xfrm>
                <a:off x="751576" y="619923"/>
                <a:ext cx="50309" cy="238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16" h="21600" fill="norm" stroke="1" extrusionOk="0">
                    <a:moveTo>
                      <a:pt x="6992" y="0"/>
                    </a:moveTo>
                    <a:cubicBezTo>
                      <a:pt x="6992" y="0"/>
                      <a:pt x="6987" y="0"/>
                      <a:pt x="6987" y="0"/>
                    </a:cubicBezTo>
                    <a:lnTo>
                      <a:pt x="0" y="21600"/>
                    </a:lnTo>
                    <a:cubicBezTo>
                      <a:pt x="0" y="21600"/>
                      <a:pt x="10570" y="17607"/>
                      <a:pt x="16366" y="8693"/>
                    </a:cubicBezTo>
                    <a:cubicBezTo>
                      <a:pt x="21600" y="43"/>
                      <a:pt x="7283" y="0"/>
                      <a:pt x="6992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7" name="Google Shape;1244;p30"/>
              <p:cNvSpPr/>
              <p:nvPr/>
            </p:nvSpPr>
            <p:spPr>
              <a:xfrm>
                <a:off x="798091" y="736938"/>
                <a:ext cx="147081" cy="354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5" h="21600" fill="norm" stroke="1" extrusionOk="0">
                    <a:moveTo>
                      <a:pt x="14116" y="0"/>
                    </a:moveTo>
                    <a:cubicBezTo>
                      <a:pt x="14116" y="0"/>
                      <a:pt x="11925" y="179"/>
                      <a:pt x="7119" y="7451"/>
                    </a:cubicBezTo>
                    <a:cubicBezTo>
                      <a:pt x="2311" y="14724"/>
                      <a:pt x="0" y="21579"/>
                      <a:pt x="0" y="21579"/>
                    </a:cubicBezTo>
                    <a:cubicBezTo>
                      <a:pt x="0" y="21579"/>
                      <a:pt x="274" y="21600"/>
                      <a:pt x="753" y="21600"/>
                    </a:cubicBezTo>
                    <a:cubicBezTo>
                      <a:pt x="3384" y="21600"/>
                      <a:pt x="12219" y="20940"/>
                      <a:pt x="16489" y="12399"/>
                    </a:cubicBezTo>
                    <a:cubicBezTo>
                      <a:pt x="21600" y="2354"/>
                      <a:pt x="14116" y="0"/>
                      <a:pt x="14116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8" name="Google Shape;1245;p30"/>
              <p:cNvSpPr/>
              <p:nvPr/>
            </p:nvSpPr>
            <p:spPr>
              <a:xfrm>
                <a:off x="367800" y="1002087"/>
                <a:ext cx="296650" cy="1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4" h="21600" fill="norm" stroke="1" extrusionOk="0">
                    <a:moveTo>
                      <a:pt x="1102" y="0"/>
                    </a:moveTo>
                    <a:cubicBezTo>
                      <a:pt x="-386" y="0"/>
                      <a:pt x="63" y="2368"/>
                      <a:pt x="63" y="2368"/>
                    </a:cubicBezTo>
                    <a:lnTo>
                      <a:pt x="21214" y="21600"/>
                    </a:lnTo>
                    <a:cubicBezTo>
                      <a:pt x="21214" y="21600"/>
                      <a:pt x="12565" y="9345"/>
                      <a:pt x="5771" y="2993"/>
                    </a:cubicBezTo>
                    <a:cubicBezTo>
                      <a:pt x="3347" y="727"/>
                      <a:pt x="1926" y="0"/>
                      <a:pt x="1102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9" name="Google Shape;1246;p30"/>
              <p:cNvSpPr/>
              <p:nvPr/>
            </p:nvSpPr>
            <p:spPr>
              <a:xfrm>
                <a:off x="547400" y="747506"/>
                <a:ext cx="162113" cy="37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4" h="21600" fill="norm" stroke="1" extrusionOk="0">
                    <a:moveTo>
                      <a:pt x="2789" y="0"/>
                    </a:moveTo>
                    <a:cubicBezTo>
                      <a:pt x="1219" y="0"/>
                      <a:pt x="145" y="801"/>
                      <a:pt x="0" y="2700"/>
                    </a:cubicBezTo>
                    <a:cubicBezTo>
                      <a:pt x="0" y="2700"/>
                      <a:pt x="9232" y="8748"/>
                      <a:pt x="13092" y="13284"/>
                    </a:cubicBezTo>
                    <a:cubicBezTo>
                      <a:pt x="16894" y="17848"/>
                      <a:pt x="19185" y="21600"/>
                      <a:pt x="19185" y="21600"/>
                    </a:cubicBezTo>
                    <a:cubicBezTo>
                      <a:pt x="19185" y="21600"/>
                      <a:pt x="21600" y="18996"/>
                      <a:pt x="17979" y="11828"/>
                    </a:cubicBezTo>
                    <a:cubicBezTo>
                      <a:pt x="15065" y="5967"/>
                      <a:pt x="7076" y="0"/>
                      <a:pt x="2789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0" name="Google Shape;1247;p30"/>
              <p:cNvSpPr/>
              <p:nvPr/>
            </p:nvSpPr>
            <p:spPr>
              <a:xfrm>
                <a:off x="684011" y="1121260"/>
                <a:ext cx="526896" cy="262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42" y="0"/>
                    </a:moveTo>
                    <a:cubicBezTo>
                      <a:pt x="147" y="0"/>
                      <a:pt x="0" y="5291"/>
                      <a:pt x="0" y="5291"/>
                    </a:cubicBezTo>
                    <a:lnTo>
                      <a:pt x="21600" y="21600"/>
                    </a:lnTo>
                    <a:cubicBezTo>
                      <a:pt x="20174" y="17805"/>
                      <a:pt x="13249" y="4605"/>
                      <a:pt x="6745" y="932"/>
                    </a:cubicBezTo>
                    <a:cubicBezTo>
                      <a:pt x="5543" y="270"/>
                      <a:pt x="4554" y="0"/>
                      <a:pt x="3742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1" name="Google Shape;1248;p30"/>
              <p:cNvSpPr/>
              <p:nvPr/>
            </p:nvSpPr>
            <p:spPr>
              <a:xfrm>
                <a:off x="1174123" y="1133752"/>
                <a:ext cx="337946" cy="3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97" h="21600" fill="norm" stroke="1" extrusionOk="0">
                    <a:moveTo>
                      <a:pt x="2524" y="0"/>
                    </a:moveTo>
                    <a:cubicBezTo>
                      <a:pt x="357" y="0"/>
                      <a:pt x="0" y="1203"/>
                      <a:pt x="0" y="1203"/>
                    </a:cubicBezTo>
                    <a:lnTo>
                      <a:pt x="19420" y="21600"/>
                    </a:lnTo>
                    <a:cubicBezTo>
                      <a:pt x="21600" y="19942"/>
                      <a:pt x="13884" y="3909"/>
                      <a:pt x="7315" y="1203"/>
                    </a:cubicBezTo>
                    <a:cubicBezTo>
                      <a:pt x="5144" y="301"/>
                      <a:pt x="3608" y="0"/>
                      <a:pt x="2524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2" name="Google Shape;1249;p30"/>
              <p:cNvSpPr/>
              <p:nvPr/>
            </p:nvSpPr>
            <p:spPr>
              <a:xfrm>
                <a:off x="1134064" y="693241"/>
                <a:ext cx="288817" cy="415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5" h="21600" fill="norm" stroke="1" extrusionOk="0">
                    <a:moveTo>
                      <a:pt x="3078" y="0"/>
                    </a:moveTo>
                    <a:cubicBezTo>
                      <a:pt x="1363" y="0"/>
                      <a:pt x="358" y="683"/>
                      <a:pt x="172" y="822"/>
                    </a:cubicBezTo>
                    <a:cubicBezTo>
                      <a:pt x="54" y="680"/>
                      <a:pt x="8" y="632"/>
                      <a:pt x="1" y="632"/>
                    </a:cubicBezTo>
                    <a:cubicBezTo>
                      <a:pt x="-15" y="632"/>
                      <a:pt x="140" y="847"/>
                      <a:pt x="140" y="847"/>
                    </a:cubicBezTo>
                    <a:cubicBezTo>
                      <a:pt x="140" y="847"/>
                      <a:pt x="151" y="838"/>
                      <a:pt x="172" y="822"/>
                    </a:cubicBezTo>
                    <a:cubicBezTo>
                      <a:pt x="469" y="1180"/>
                      <a:pt x="1226" y="2134"/>
                      <a:pt x="2994" y="4412"/>
                    </a:cubicBezTo>
                    <a:cubicBezTo>
                      <a:pt x="6983" y="9505"/>
                      <a:pt x="21585" y="21600"/>
                      <a:pt x="21585" y="21600"/>
                    </a:cubicBezTo>
                    <a:cubicBezTo>
                      <a:pt x="21585" y="21600"/>
                      <a:pt x="18694" y="11567"/>
                      <a:pt x="11521" y="4463"/>
                    </a:cubicBezTo>
                    <a:cubicBezTo>
                      <a:pt x="7896" y="885"/>
                      <a:pt x="5027" y="0"/>
                      <a:pt x="3078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3" name="Google Shape;1250;p30"/>
              <p:cNvSpPr/>
              <p:nvPr/>
            </p:nvSpPr>
            <p:spPr>
              <a:xfrm>
                <a:off x="1335218" y="429619"/>
                <a:ext cx="179327" cy="436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95" h="21600" fill="norm" stroke="1" extrusionOk="0">
                    <a:moveTo>
                      <a:pt x="2211" y="0"/>
                    </a:moveTo>
                    <a:cubicBezTo>
                      <a:pt x="810" y="0"/>
                      <a:pt x="0" y="331"/>
                      <a:pt x="0" y="331"/>
                    </a:cubicBezTo>
                    <a:cubicBezTo>
                      <a:pt x="2394" y="2803"/>
                      <a:pt x="12704" y="21490"/>
                      <a:pt x="12704" y="21490"/>
                    </a:cubicBezTo>
                    <a:cubicBezTo>
                      <a:pt x="12871" y="21564"/>
                      <a:pt x="13065" y="21600"/>
                      <a:pt x="13279" y="21600"/>
                    </a:cubicBezTo>
                    <a:cubicBezTo>
                      <a:pt x="15943" y="21600"/>
                      <a:pt x="21600" y="15963"/>
                      <a:pt x="14317" y="7190"/>
                    </a:cubicBezTo>
                    <a:cubicBezTo>
                      <a:pt x="9217" y="1086"/>
                      <a:pt x="4746" y="0"/>
                      <a:pt x="2211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4" name="Google Shape;1251;p30"/>
              <p:cNvSpPr/>
              <p:nvPr/>
            </p:nvSpPr>
            <p:spPr>
              <a:xfrm>
                <a:off x="1494346" y="579764"/>
                <a:ext cx="290069" cy="371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07" h="21600" fill="norm" stroke="1" extrusionOk="0">
                    <a:moveTo>
                      <a:pt x="17022" y="0"/>
                    </a:moveTo>
                    <a:cubicBezTo>
                      <a:pt x="17022" y="1"/>
                      <a:pt x="15600" y="1169"/>
                      <a:pt x="10264" y="9909"/>
                    </a:cubicBezTo>
                    <a:cubicBezTo>
                      <a:pt x="4926" y="18678"/>
                      <a:pt x="0" y="21241"/>
                      <a:pt x="0" y="21241"/>
                    </a:cubicBezTo>
                    <a:cubicBezTo>
                      <a:pt x="226" y="21359"/>
                      <a:pt x="1185" y="21600"/>
                      <a:pt x="2578" y="21600"/>
                    </a:cubicBezTo>
                    <a:cubicBezTo>
                      <a:pt x="5853" y="21600"/>
                      <a:pt x="11520" y="20269"/>
                      <a:pt x="15664" y="12898"/>
                    </a:cubicBezTo>
                    <a:cubicBezTo>
                      <a:pt x="21600" y="2422"/>
                      <a:pt x="17022" y="1"/>
                      <a:pt x="17022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5" name="Google Shape;1252;p30"/>
              <p:cNvSpPr/>
              <p:nvPr/>
            </p:nvSpPr>
            <p:spPr>
              <a:xfrm>
                <a:off x="1983474" y="266382"/>
                <a:ext cx="92796" cy="580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51" h="21600" fill="norm" stroke="1" extrusionOk="0">
                    <a:moveTo>
                      <a:pt x="518" y="0"/>
                    </a:moveTo>
                    <a:cubicBezTo>
                      <a:pt x="182" y="0"/>
                      <a:pt x="0" y="19"/>
                      <a:pt x="0" y="19"/>
                    </a:cubicBezTo>
                    <a:cubicBezTo>
                      <a:pt x="0" y="19"/>
                      <a:pt x="2355" y="3371"/>
                      <a:pt x="4526" y="9274"/>
                    </a:cubicBezTo>
                    <a:cubicBezTo>
                      <a:pt x="6699" y="15194"/>
                      <a:pt x="5614" y="20604"/>
                      <a:pt x="5614" y="20604"/>
                    </a:cubicBezTo>
                    <a:cubicBezTo>
                      <a:pt x="5350" y="21289"/>
                      <a:pt x="5749" y="21600"/>
                      <a:pt x="6536" y="21600"/>
                    </a:cubicBezTo>
                    <a:cubicBezTo>
                      <a:pt x="10099" y="21600"/>
                      <a:pt x="21600" y="15178"/>
                      <a:pt x="15297" y="7998"/>
                    </a:cubicBezTo>
                    <a:cubicBezTo>
                      <a:pt x="8791" y="573"/>
                      <a:pt x="2350" y="0"/>
                      <a:pt x="518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6" name="Google Shape;1253;p30"/>
              <p:cNvSpPr/>
              <p:nvPr/>
            </p:nvSpPr>
            <p:spPr>
              <a:xfrm>
                <a:off x="2109311" y="337894"/>
                <a:ext cx="168497" cy="295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60" h="21600" fill="norm" stroke="1" extrusionOk="0">
                    <a:moveTo>
                      <a:pt x="17634" y="0"/>
                    </a:moveTo>
                    <a:lnTo>
                      <a:pt x="0" y="21456"/>
                    </a:lnTo>
                    <a:cubicBezTo>
                      <a:pt x="0" y="21456"/>
                      <a:pt x="819" y="21600"/>
                      <a:pt x="2123" y="21600"/>
                    </a:cubicBezTo>
                    <a:cubicBezTo>
                      <a:pt x="5385" y="21600"/>
                      <a:pt x="11682" y="20706"/>
                      <a:pt x="15815" y="14447"/>
                    </a:cubicBezTo>
                    <a:cubicBezTo>
                      <a:pt x="21600" y="5686"/>
                      <a:pt x="17634" y="1"/>
                      <a:pt x="17634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7" name="Google Shape;1254;p30"/>
              <p:cNvSpPr/>
              <p:nvPr/>
            </p:nvSpPr>
            <p:spPr>
              <a:xfrm>
                <a:off x="2016280" y="126291"/>
                <a:ext cx="150241" cy="212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74" h="21600" fill="norm" stroke="1" extrusionOk="0">
                    <a:moveTo>
                      <a:pt x="1927" y="0"/>
                    </a:moveTo>
                    <a:cubicBezTo>
                      <a:pt x="623" y="0"/>
                      <a:pt x="0" y="558"/>
                      <a:pt x="0" y="558"/>
                    </a:cubicBezTo>
                    <a:cubicBezTo>
                      <a:pt x="0" y="558"/>
                      <a:pt x="1101" y="1555"/>
                      <a:pt x="5116" y="6540"/>
                    </a:cubicBezTo>
                    <a:cubicBezTo>
                      <a:pt x="9075" y="11526"/>
                      <a:pt x="13089" y="21599"/>
                      <a:pt x="13089" y="21599"/>
                    </a:cubicBezTo>
                    <a:cubicBezTo>
                      <a:pt x="13091" y="21600"/>
                      <a:pt x="13094" y="21600"/>
                      <a:pt x="13096" y="21600"/>
                    </a:cubicBezTo>
                    <a:cubicBezTo>
                      <a:pt x="13439" y="21600"/>
                      <a:pt x="21600" y="18424"/>
                      <a:pt x="12816" y="7786"/>
                    </a:cubicBezTo>
                    <a:cubicBezTo>
                      <a:pt x="7472" y="1289"/>
                      <a:pt x="3912" y="0"/>
                      <a:pt x="1927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8" name="Google Shape;1255;p30"/>
              <p:cNvSpPr/>
              <p:nvPr/>
            </p:nvSpPr>
            <p:spPr>
              <a:xfrm>
                <a:off x="2067698" y="768747"/>
                <a:ext cx="108987" cy="132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34" h="21600" fill="norm" stroke="1" extrusionOk="0">
                    <a:moveTo>
                      <a:pt x="17710" y="0"/>
                    </a:moveTo>
                    <a:cubicBezTo>
                      <a:pt x="17424" y="0"/>
                      <a:pt x="15421" y="334"/>
                      <a:pt x="8288" y="8284"/>
                    </a:cubicBezTo>
                    <a:cubicBezTo>
                      <a:pt x="585" y="16964"/>
                      <a:pt x="0" y="21106"/>
                      <a:pt x="0" y="21106"/>
                    </a:cubicBezTo>
                    <a:cubicBezTo>
                      <a:pt x="0" y="21106"/>
                      <a:pt x="768" y="21600"/>
                      <a:pt x="2204" y="21600"/>
                    </a:cubicBezTo>
                    <a:cubicBezTo>
                      <a:pt x="4412" y="21600"/>
                      <a:pt x="8205" y="20430"/>
                      <a:pt x="13227" y="14495"/>
                    </a:cubicBezTo>
                    <a:cubicBezTo>
                      <a:pt x="21600" y="4860"/>
                      <a:pt x="17750" y="2"/>
                      <a:pt x="17750" y="2"/>
                    </a:cubicBezTo>
                    <a:cubicBezTo>
                      <a:pt x="17750" y="2"/>
                      <a:pt x="17737" y="0"/>
                      <a:pt x="17710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9" name="Google Shape;1256;p30"/>
              <p:cNvSpPr/>
              <p:nvPr/>
            </p:nvSpPr>
            <p:spPr>
              <a:xfrm>
                <a:off x="1489444" y="1072954"/>
                <a:ext cx="362132" cy="260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03" h="21600" fill="norm" stroke="1" extrusionOk="0">
                    <a:moveTo>
                      <a:pt x="18978" y="0"/>
                    </a:moveTo>
                    <a:cubicBezTo>
                      <a:pt x="18632" y="0"/>
                      <a:pt x="17678" y="562"/>
                      <a:pt x="15059" y="3853"/>
                    </a:cubicBezTo>
                    <a:cubicBezTo>
                      <a:pt x="11103" y="8896"/>
                      <a:pt x="0" y="20934"/>
                      <a:pt x="0" y="20934"/>
                    </a:cubicBezTo>
                    <a:cubicBezTo>
                      <a:pt x="0" y="20934"/>
                      <a:pt x="938" y="21600"/>
                      <a:pt x="2679" y="21600"/>
                    </a:cubicBezTo>
                    <a:cubicBezTo>
                      <a:pt x="4952" y="21600"/>
                      <a:pt x="8589" y="20467"/>
                      <a:pt x="13292" y="15240"/>
                    </a:cubicBezTo>
                    <a:cubicBezTo>
                      <a:pt x="21600" y="6049"/>
                      <a:pt x="19174" y="152"/>
                      <a:pt x="19174" y="152"/>
                    </a:cubicBezTo>
                    <a:cubicBezTo>
                      <a:pt x="19174" y="152"/>
                      <a:pt x="19158" y="0"/>
                      <a:pt x="18978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0" name="Google Shape;1257;p30"/>
              <p:cNvSpPr/>
              <p:nvPr/>
            </p:nvSpPr>
            <p:spPr>
              <a:xfrm>
                <a:off x="1861071" y="1160157"/>
                <a:ext cx="357724" cy="274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48" h="21600" fill="norm" stroke="1" extrusionOk="0">
                    <a:moveTo>
                      <a:pt x="19371" y="0"/>
                    </a:moveTo>
                    <a:cubicBezTo>
                      <a:pt x="18962" y="0"/>
                      <a:pt x="17635" y="656"/>
                      <a:pt x="13380" y="5303"/>
                    </a:cubicBezTo>
                    <a:cubicBezTo>
                      <a:pt x="7427" y="11814"/>
                      <a:pt x="0" y="21600"/>
                      <a:pt x="0" y="21600"/>
                    </a:cubicBezTo>
                    <a:cubicBezTo>
                      <a:pt x="0" y="21600"/>
                      <a:pt x="11223" y="17323"/>
                      <a:pt x="16384" y="10966"/>
                    </a:cubicBezTo>
                    <a:cubicBezTo>
                      <a:pt x="21600" y="4648"/>
                      <a:pt x="19552" y="102"/>
                      <a:pt x="19552" y="102"/>
                    </a:cubicBezTo>
                    <a:cubicBezTo>
                      <a:pt x="19552" y="102"/>
                      <a:pt x="19532" y="0"/>
                      <a:pt x="19371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1" name="Google Shape;1258;p30"/>
              <p:cNvSpPr/>
              <p:nvPr/>
            </p:nvSpPr>
            <p:spPr>
              <a:xfrm>
                <a:off x="1486020" y="1463514"/>
                <a:ext cx="587615" cy="149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" y="0"/>
                    </a:moveTo>
                    <a:cubicBezTo>
                      <a:pt x="1" y="0"/>
                      <a:pt x="0" y="2"/>
                      <a:pt x="1" y="4"/>
                    </a:cubicBezTo>
                    <a:cubicBezTo>
                      <a:pt x="468" y="4185"/>
                      <a:pt x="3726" y="13751"/>
                      <a:pt x="11340" y="19491"/>
                    </a:cubicBezTo>
                    <a:cubicBezTo>
                      <a:pt x="13389" y="21035"/>
                      <a:pt x="15078" y="21600"/>
                      <a:pt x="16453" y="21600"/>
                    </a:cubicBezTo>
                    <a:cubicBezTo>
                      <a:pt x="20187" y="21600"/>
                      <a:pt x="21600" y="17436"/>
                      <a:pt x="21600" y="17436"/>
                    </a:cubicBezTo>
                    <a:cubicBezTo>
                      <a:pt x="21600" y="17436"/>
                      <a:pt x="371" y="0"/>
                      <a:pt x="5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2" name="Google Shape;1259;p30"/>
              <p:cNvSpPr/>
              <p:nvPr/>
            </p:nvSpPr>
            <p:spPr>
              <a:xfrm>
                <a:off x="2375679" y="908704"/>
                <a:ext cx="154452" cy="449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6" h="21600" fill="norm" stroke="1" extrusionOk="0">
                    <a:moveTo>
                      <a:pt x="12585" y="0"/>
                    </a:moveTo>
                    <a:cubicBezTo>
                      <a:pt x="12469" y="0"/>
                      <a:pt x="12405" y="4"/>
                      <a:pt x="12405" y="4"/>
                    </a:cubicBezTo>
                    <a:cubicBezTo>
                      <a:pt x="12405" y="4"/>
                      <a:pt x="12405" y="946"/>
                      <a:pt x="10864" y="4121"/>
                    </a:cubicBezTo>
                    <a:cubicBezTo>
                      <a:pt x="9320" y="7297"/>
                      <a:pt x="0" y="21600"/>
                      <a:pt x="0" y="21600"/>
                    </a:cubicBezTo>
                    <a:cubicBezTo>
                      <a:pt x="18385" y="20777"/>
                      <a:pt x="21600" y="12308"/>
                      <a:pt x="19864" y="5956"/>
                    </a:cubicBezTo>
                    <a:cubicBezTo>
                      <a:pt x="18197" y="301"/>
                      <a:pt x="13554" y="0"/>
                      <a:pt x="12585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3" name="Google Shape;1260;p30"/>
              <p:cNvSpPr/>
              <p:nvPr/>
            </p:nvSpPr>
            <p:spPr>
              <a:xfrm>
                <a:off x="2511793" y="789634"/>
                <a:ext cx="125743" cy="305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97" h="21600" fill="norm" stroke="1" extrusionOk="0">
                    <a:moveTo>
                      <a:pt x="1062" y="0"/>
                    </a:moveTo>
                    <a:cubicBezTo>
                      <a:pt x="366" y="0"/>
                      <a:pt x="0" y="117"/>
                      <a:pt x="0" y="117"/>
                    </a:cubicBezTo>
                    <a:lnTo>
                      <a:pt x="14990" y="21600"/>
                    </a:lnTo>
                    <a:cubicBezTo>
                      <a:pt x="14990" y="21600"/>
                      <a:pt x="21600" y="16333"/>
                      <a:pt x="13355" y="7394"/>
                    </a:cubicBezTo>
                    <a:cubicBezTo>
                      <a:pt x="7319" y="874"/>
                      <a:pt x="2962" y="0"/>
                      <a:pt x="1062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4" name="Google Shape;1261;p30"/>
              <p:cNvSpPr/>
              <p:nvPr/>
            </p:nvSpPr>
            <p:spPr>
              <a:xfrm>
                <a:off x="2607760" y="570472"/>
                <a:ext cx="262229" cy="288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47" h="21600" fill="norm" stroke="1" extrusionOk="0">
                    <a:moveTo>
                      <a:pt x="17820" y="0"/>
                    </a:moveTo>
                    <a:lnTo>
                      <a:pt x="0" y="20086"/>
                    </a:lnTo>
                    <a:cubicBezTo>
                      <a:pt x="0" y="20086"/>
                      <a:pt x="1619" y="21600"/>
                      <a:pt x="4233" y="21600"/>
                    </a:cubicBezTo>
                    <a:cubicBezTo>
                      <a:pt x="6731" y="21600"/>
                      <a:pt x="10134" y="20218"/>
                      <a:pt x="13899" y="14808"/>
                    </a:cubicBezTo>
                    <a:cubicBezTo>
                      <a:pt x="21600" y="3703"/>
                      <a:pt x="17820" y="0"/>
                      <a:pt x="17820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5" name="Google Shape;1262;p30"/>
              <p:cNvSpPr/>
              <p:nvPr/>
            </p:nvSpPr>
            <p:spPr>
              <a:xfrm>
                <a:off x="2560759" y="524250"/>
                <a:ext cx="86864" cy="205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83" h="21600" fill="norm" stroke="1" extrusionOk="0">
                    <a:moveTo>
                      <a:pt x="1510" y="0"/>
                    </a:moveTo>
                    <a:cubicBezTo>
                      <a:pt x="523" y="0"/>
                      <a:pt x="0" y="225"/>
                      <a:pt x="0" y="225"/>
                    </a:cubicBezTo>
                    <a:lnTo>
                      <a:pt x="13852" y="21600"/>
                    </a:lnTo>
                    <a:cubicBezTo>
                      <a:pt x="13852" y="21600"/>
                      <a:pt x="21600" y="16719"/>
                      <a:pt x="13463" y="7418"/>
                    </a:cubicBezTo>
                    <a:cubicBezTo>
                      <a:pt x="7797" y="1023"/>
                      <a:pt x="3607" y="0"/>
                      <a:pt x="1510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6" name="Google Shape;1263;p30"/>
              <p:cNvSpPr/>
              <p:nvPr/>
            </p:nvSpPr>
            <p:spPr>
              <a:xfrm>
                <a:off x="2481181" y="1087016"/>
                <a:ext cx="521284" cy="307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5" h="21600" fill="norm" stroke="1" extrusionOk="0">
                    <a:moveTo>
                      <a:pt x="20225" y="0"/>
                    </a:moveTo>
                    <a:lnTo>
                      <a:pt x="1226" y="14949"/>
                    </a:lnTo>
                    <a:cubicBezTo>
                      <a:pt x="-1375" y="18807"/>
                      <a:pt x="440" y="21600"/>
                      <a:pt x="4071" y="21600"/>
                    </a:cubicBezTo>
                    <a:cubicBezTo>
                      <a:pt x="6195" y="21600"/>
                      <a:pt x="8941" y="20644"/>
                      <a:pt x="11789" y="18386"/>
                    </a:cubicBezTo>
                    <a:cubicBezTo>
                      <a:pt x="19483" y="12269"/>
                      <a:pt x="20225" y="1"/>
                      <a:pt x="20225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7" name="Google Shape;1264;p30"/>
              <p:cNvSpPr/>
              <p:nvPr/>
            </p:nvSpPr>
            <p:spPr>
              <a:xfrm>
                <a:off x="2645454" y="850049"/>
                <a:ext cx="265958" cy="19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8" h="21600" fill="norm" stroke="1" extrusionOk="0">
                    <a:moveTo>
                      <a:pt x="21133" y="0"/>
                    </a:moveTo>
                    <a:lnTo>
                      <a:pt x="0" y="21370"/>
                    </a:lnTo>
                    <a:cubicBezTo>
                      <a:pt x="0" y="21370"/>
                      <a:pt x="576" y="21600"/>
                      <a:pt x="1682" y="21600"/>
                    </a:cubicBezTo>
                    <a:cubicBezTo>
                      <a:pt x="3751" y="21600"/>
                      <a:pt x="7676" y="20789"/>
                      <a:pt x="13155" y="16135"/>
                    </a:cubicBezTo>
                    <a:cubicBezTo>
                      <a:pt x="21600" y="8995"/>
                      <a:pt x="21133" y="0"/>
                      <a:pt x="21133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8" name="Google Shape;1265;p30"/>
              <p:cNvSpPr/>
              <p:nvPr/>
            </p:nvSpPr>
            <p:spPr>
              <a:xfrm>
                <a:off x="2997500" y="704117"/>
                <a:ext cx="383565" cy="260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0" h="21600" fill="norm" stroke="1" extrusionOk="0">
                    <a:moveTo>
                      <a:pt x="19874" y="0"/>
                    </a:moveTo>
                    <a:cubicBezTo>
                      <a:pt x="18717" y="0"/>
                      <a:pt x="16198" y="944"/>
                      <a:pt x="11423" y="6538"/>
                    </a:cubicBezTo>
                    <a:cubicBezTo>
                      <a:pt x="4240" y="14942"/>
                      <a:pt x="0" y="21600"/>
                      <a:pt x="0" y="21600"/>
                    </a:cubicBezTo>
                    <a:cubicBezTo>
                      <a:pt x="0" y="21600"/>
                      <a:pt x="11370" y="13684"/>
                      <a:pt x="16459" y="9624"/>
                    </a:cubicBezTo>
                    <a:cubicBezTo>
                      <a:pt x="21600" y="5604"/>
                      <a:pt x="20699" y="245"/>
                      <a:pt x="20699" y="245"/>
                    </a:cubicBezTo>
                    <a:cubicBezTo>
                      <a:pt x="20699" y="245"/>
                      <a:pt x="20464" y="0"/>
                      <a:pt x="19874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9" name="Google Shape;1266;p30"/>
              <p:cNvSpPr/>
              <p:nvPr/>
            </p:nvSpPr>
            <p:spPr>
              <a:xfrm>
                <a:off x="2981241" y="302270"/>
                <a:ext cx="108322" cy="237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0" h="21600" fill="norm" stroke="1" extrusionOk="0">
                    <a:moveTo>
                      <a:pt x="6929" y="0"/>
                    </a:moveTo>
                    <a:cubicBezTo>
                      <a:pt x="6784" y="0"/>
                      <a:pt x="6628" y="11"/>
                      <a:pt x="6465" y="33"/>
                    </a:cubicBezTo>
                    <a:cubicBezTo>
                      <a:pt x="3702" y="389"/>
                      <a:pt x="-3080" y="2568"/>
                      <a:pt x="1608" y="12348"/>
                    </a:cubicBezTo>
                    <a:cubicBezTo>
                      <a:pt x="5910" y="21167"/>
                      <a:pt x="16203" y="21600"/>
                      <a:pt x="18186" y="21600"/>
                    </a:cubicBezTo>
                    <a:cubicBezTo>
                      <a:pt x="18402" y="21600"/>
                      <a:pt x="18520" y="21595"/>
                      <a:pt x="18520" y="21595"/>
                    </a:cubicBezTo>
                    <a:cubicBezTo>
                      <a:pt x="18520" y="21595"/>
                      <a:pt x="9896" y="8391"/>
                      <a:pt x="9730" y="5635"/>
                    </a:cubicBezTo>
                    <a:cubicBezTo>
                      <a:pt x="9572" y="2995"/>
                      <a:pt x="9339" y="0"/>
                      <a:pt x="6929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0" name="Google Shape;1267;p30"/>
              <p:cNvSpPr/>
              <p:nvPr/>
            </p:nvSpPr>
            <p:spPr>
              <a:xfrm>
                <a:off x="3077306" y="263622"/>
                <a:ext cx="199508" cy="474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04" h="21600" fill="norm" stroke="1" extrusionOk="0">
                    <a:moveTo>
                      <a:pt x="17968" y="0"/>
                    </a:moveTo>
                    <a:cubicBezTo>
                      <a:pt x="17697" y="0"/>
                      <a:pt x="16171" y="1710"/>
                      <a:pt x="13939" y="4121"/>
                    </a:cubicBezTo>
                    <a:cubicBezTo>
                      <a:pt x="11585" y="6642"/>
                      <a:pt x="0" y="21481"/>
                      <a:pt x="0" y="21481"/>
                    </a:cubicBezTo>
                    <a:cubicBezTo>
                      <a:pt x="0" y="21481"/>
                      <a:pt x="310" y="21600"/>
                      <a:pt x="906" y="21600"/>
                    </a:cubicBezTo>
                    <a:cubicBezTo>
                      <a:pt x="2673" y="21600"/>
                      <a:pt x="6957" y="20553"/>
                      <a:pt x="13200" y="12265"/>
                    </a:cubicBezTo>
                    <a:cubicBezTo>
                      <a:pt x="21600" y="1131"/>
                      <a:pt x="18092" y="216"/>
                      <a:pt x="18001" y="15"/>
                    </a:cubicBezTo>
                    <a:cubicBezTo>
                      <a:pt x="17993" y="5"/>
                      <a:pt x="17982" y="0"/>
                      <a:pt x="17968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1" name="Google Shape;1268;p30"/>
              <p:cNvSpPr/>
              <p:nvPr/>
            </p:nvSpPr>
            <p:spPr>
              <a:xfrm>
                <a:off x="3277079" y="298996"/>
                <a:ext cx="187606" cy="151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7" h="21600" fill="norm" stroke="1" extrusionOk="0">
                    <a:moveTo>
                      <a:pt x="20555" y="0"/>
                    </a:moveTo>
                    <a:cubicBezTo>
                      <a:pt x="19890" y="0"/>
                      <a:pt x="18349" y="814"/>
                      <a:pt x="14785" y="4358"/>
                    </a:cubicBezTo>
                    <a:cubicBezTo>
                      <a:pt x="8189" y="10847"/>
                      <a:pt x="0" y="20408"/>
                      <a:pt x="0" y="20408"/>
                    </a:cubicBezTo>
                    <a:cubicBezTo>
                      <a:pt x="0" y="20408"/>
                      <a:pt x="745" y="21600"/>
                      <a:pt x="2793" y="21600"/>
                    </a:cubicBezTo>
                    <a:cubicBezTo>
                      <a:pt x="4680" y="21600"/>
                      <a:pt x="7670" y="20590"/>
                      <a:pt x="12201" y="16709"/>
                    </a:cubicBezTo>
                    <a:cubicBezTo>
                      <a:pt x="21600" y="8684"/>
                      <a:pt x="21051" y="590"/>
                      <a:pt x="21051" y="590"/>
                    </a:cubicBezTo>
                    <a:cubicBezTo>
                      <a:pt x="21051" y="590"/>
                      <a:pt x="21121" y="0"/>
                      <a:pt x="20555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2" name="Google Shape;1269;p30"/>
              <p:cNvSpPr/>
              <p:nvPr/>
            </p:nvSpPr>
            <p:spPr>
              <a:xfrm>
                <a:off x="3293724" y="0"/>
                <a:ext cx="84758" cy="210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03" h="21600" fill="norm" stroke="1" extrusionOk="0">
                    <a:moveTo>
                      <a:pt x="7485" y="0"/>
                    </a:moveTo>
                    <a:cubicBezTo>
                      <a:pt x="3474" y="0"/>
                      <a:pt x="0" y="2272"/>
                      <a:pt x="0" y="2272"/>
                    </a:cubicBezTo>
                    <a:cubicBezTo>
                      <a:pt x="0" y="2272"/>
                      <a:pt x="11675" y="20400"/>
                      <a:pt x="12094" y="21458"/>
                    </a:cubicBezTo>
                    <a:cubicBezTo>
                      <a:pt x="12132" y="21553"/>
                      <a:pt x="12233" y="21600"/>
                      <a:pt x="12391" y="21600"/>
                    </a:cubicBezTo>
                    <a:cubicBezTo>
                      <a:pt x="14046" y="21600"/>
                      <a:pt x="21600" y="16235"/>
                      <a:pt x="16407" y="6199"/>
                    </a:cubicBezTo>
                    <a:cubicBezTo>
                      <a:pt x="14021" y="1363"/>
                      <a:pt x="10590" y="0"/>
                      <a:pt x="7485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794" name="Google Shape;1270;p30"/>
            <p:cNvSpPr/>
            <p:nvPr/>
          </p:nvSpPr>
          <p:spPr>
            <a:xfrm>
              <a:off x="703761" y="618925"/>
              <a:ext cx="664990" cy="49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0" y="0"/>
                  </a:moveTo>
                  <a:cubicBezTo>
                    <a:pt x="1626" y="0"/>
                    <a:pt x="1615" y="0"/>
                    <a:pt x="1606" y="1"/>
                  </a:cubicBezTo>
                  <a:cubicBezTo>
                    <a:pt x="811" y="66"/>
                    <a:pt x="0" y="1983"/>
                    <a:pt x="0" y="1983"/>
                  </a:cubicBezTo>
                  <a:cubicBezTo>
                    <a:pt x="63" y="2263"/>
                    <a:pt x="6123" y="9629"/>
                    <a:pt x="8016" y="13744"/>
                  </a:cubicBezTo>
                  <a:cubicBezTo>
                    <a:pt x="9909" y="17837"/>
                    <a:pt x="9623" y="19409"/>
                    <a:pt x="9623" y="19409"/>
                  </a:cubicBezTo>
                  <a:cubicBezTo>
                    <a:pt x="9623" y="19409"/>
                    <a:pt x="6187" y="20787"/>
                    <a:pt x="3308" y="21132"/>
                  </a:cubicBezTo>
                  <a:cubicBezTo>
                    <a:pt x="1954" y="21313"/>
                    <a:pt x="1712" y="21600"/>
                    <a:pt x="2585" y="21600"/>
                  </a:cubicBezTo>
                  <a:cubicBezTo>
                    <a:pt x="3589" y="21600"/>
                    <a:pt x="6066" y="21220"/>
                    <a:pt x="10021" y="19861"/>
                  </a:cubicBezTo>
                  <a:cubicBezTo>
                    <a:pt x="10021" y="19861"/>
                    <a:pt x="12473" y="20077"/>
                    <a:pt x="14512" y="20077"/>
                  </a:cubicBezTo>
                  <a:cubicBezTo>
                    <a:pt x="15695" y="20077"/>
                    <a:pt x="16738" y="20004"/>
                    <a:pt x="17082" y="19775"/>
                  </a:cubicBezTo>
                  <a:cubicBezTo>
                    <a:pt x="17368" y="19579"/>
                    <a:pt x="16983" y="19519"/>
                    <a:pt x="16288" y="19519"/>
                  </a:cubicBezTo>
                  <a:cubicBezTo>
                    <a:pt x="15229" y="19519"/>
                    <a:pt x="13450" y="19658"/>
                    <a:pt x="12225" y="19658"/>
                  </a:cubicBezTo>
                  <a:cubicBezTo>
                    <a:pt x="11607" y="19658"/>
                    <a:pt x="11130" y="19622"/>
                    <a:pt x="10959" y="19516"/>
                  </a:cubicBezTo>
                  <a:cubicBezTo>
                    <a:pt x="10805" y="19421"/>
                    <a:pt x="10793" y="19410"/>
                    <a:pt x="10898" y="19410"/>
                  </a:cubicBezTo>
                  <a:cubicBezTo>
                    <a:pt x="10930" y="19410"/>
                    <a:pt x="10974" y="19411"/>
                    <a:pt x="11029" y="19411"/>
                  </a:cubicBezTo>
                  <a:cubicBezTo>
                    <a:pt x="11628" y="19411"/>
                    <a:pt x="13508" y="19277"/>
                    <a:pt x="15603" y="16049"/>
                  </a:cubicBezTo>
                  <a:cubicBezTo>
                    <a:pt x="18514" y="11568"/>
                    <a:pt x="21600" y="3749"/>
                    <a:pt x="21600" y="3749"/>
                  </a:cubicBezTo>
                  <a:cubicBezTo>
                    <a:pt x="21600" y="3749"/>
                    <a:pt x="2826" y="0"/>
                    <a:pt x="1640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5" name="Google Shape;1271;p30"/>
            <p:cNvSpPr/>
            <p:nvPr/>
          </p:nvSpPr>
          <p:spPr>
            <a:xfrm>
              <a:off x="472326" y="124076"/>
              <a:ext cx="918733" cy="853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4" h="21600" fill="norm" stroke="1" extrusionOk="0">
                  <a:moveTo>
                    <a:pt x="6566" y="0"/>
                  </a:moveTo>
                  <a:cubicBezTo>
                    <a:pt x="4809" y="0"/>
                    <a:pt x="-1468" y="7492"/>
                    <a:pt x="315" y="9430"/>
                  </a:cubicBezTo>
                  <a:cubicBezTo>
                    <a:pt x="315" y="9430"/>
                    <a:pt x="6907" y="15479"/>
                    <a:pt x="9447" y="18020"/>
                  </a:cubicBezTo>
                  <a:cubicBezTo>
                    <a:pt x="11987" y="20574"/>
                    <a:pt x="12481" y="21305"/>
                    <a:pt x="13067" y="21590"/>
                  </a:cubicBezTo>
                  <a:cubicBezTo>
                    <a:pt x="13080" y="21597"/>
                    <a:pt x="13095" y="21600"/>
                    <a:pt x="13112" y="21600"/>
                  </a:cubicBezTo>
                  <a:cubicBezTo>
                    <a:pt x="13854" y="21600"/>
                    <a:pt x="18383" y="15677"/>
                    <a:pt x="19248" y="14041"/>
                  </a:cubicBezTo>
                  <a:cubicBezTo>
                    <a:pt x="20132" y="12393"/>
                    <a:pt x="8079" y="1001"/>
                    <a:pt x="6815" y="71"/>
                  </a:cubicBezTo>
                  <a:cubicBezTo>
                    <a:pt x="6747" y="23"/>
                    <a:pt x="6664" y="0"/>
                    <a:pt x="656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6" name="Google Shape;1272;p30"/>
            <p:cNvSpPr/>
            <p:nvPr/>
          </p:nvSpPr>
          <p:spPr>
            <a:xfrm>
              <a:off x="535574" y="172514"/>
              <a:ext cx="782952" cy="71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6618" y="0"/>
                  </a:moveTo>
                  <a:cubicBezTo>
                    <a:pt x="6176" y="0"/>
                    <a:pt x="5593" y="180"/>
                    <a:pt x="4879" y="783"/>
                  </a:cubicBezTo>
                  <a:cubicBezTo>
                    <a:pt x="3118" y="2281"/>
                    <a:pt x="559" y="5826"/>
                    <a:pt x="277" y="6538"/>
                  </a:cubicBezTo>
                  <a:cubicBezTo>
                    <a:pt x="-19" y="7235"/>
                    <a:pt x="-302" y="8095"/>
                    <a:pt x="701" y="9029"/>
                  </a:cubicBezTo>
                  <a:cubicBezTo>
                    <a:pt x="701" y="9029"/>
                    <a:pt x="12594" y="20331"/>
                    <a:pt x="13558" y="20998"/>
                  </a:cubicBezTo>
                  <a:cubicBezTo>
                    <a:pt x="14002" y="21306"/>
                    <a:pt x="14274" y="21600"/>
                    <a:pt x="14605" y="21600"/>
                  </a:cubicBezTo>
                  <a:cubicBezTo>
                    <a:pt x="14994" y="21600"/>
                    <a:pt x="15464" y="21195"/>
                    <a:pt x="16386" y="19930"/>
                  </a:cubicBezTo>
                  <a:cubicBezTo>
                    <a:pt x="18109" y="17617"/>
                    <a:pt x="20141" y="15614"/>
                    <a:pt x="20141" y="15614"/>
                  </a:cubicBezTo>
                  <a:cubicBezTo>
                    <a:pt x="20141" y="15614"/>
                    <a:pt x="21298" y="14161"/>
                    <a:pt x="19755" y="12574"/>
                  </a:cubicBezTo>
                  <a:cubicBezTo>
                    <a:pt x="18212" y="10957"/>
                    <a:pt x="7618" y="397"/>
                    <a:pt x="7618" y="397"/>
                  </a:cubicBezTo>
                  <a:cubicBezTo>
                    <a:pt x="7618" y="397"/>
                    <a:pt x="7273" y="0"/>
                    <a:pt x="6618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7" name="Google Shape;1273;p30"/>
            <p:cNvSpPr/>
            <p:nvPr/>
          </p:nvSpPr>
          <p:spPr>
            <a:xfrm>
              <a:off x="641882" y="498460"/>
              <a:ext cx="286774" cy="17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5" h="21600" fill="norm" stroke="1" extrusionOk="0">
                  <a:moveTo>
                    <a:pt x="8828" y="0"/>
                  </a:moveTo>
                  <a:cubicBezTo>
                    <a:pt x="7202" y="0"/>
                    <a:pt x="5712" y="471"/>
                    <a:pt x="4695" y="1563"/>
                  </a:cubicBezTo>
                  <a:cubicBezTo>
                    <a:pt x="293" y="6180"/>
                    <a:pt x="74" y="11513"/>
                    <a:pt x="43" y="12054"/>
                  </a:cubicBezTo>
                  <a:cubicBezTo>
                    <a:pt x="-441" y="18640"/>
                    <a:pt x="3289" y="21600"/>
                    <a:pt x="5723" y="21600"/>
                  </a:cubicBezTo>
                  <a:cubicBezTo>
                    <a:pt x="6743" y="21600"/>
                    <a:pt x="7536" y="21079"/>
                    <a:pt x="7693" y="20087"/>
                  </a:cubicBezTo>
                  <a:cubicBezTo>
                    <a:pt x="8286" y="16789"/>
                    <a:pt x="11689" y="16310"/>
                    <a:pt x="17028" y="10017"/>
                  </a:cubicBezTo>
                  <a:cubicBezTo>
                    <a:pt x="21159" y="5220"/>
                    <a:pt x="14244" y="0"/>
                    <a:pt x="8828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8" name="Google Shape;1274;p30"/>
            <p:cNvSpPr/>
            <p:nvPr/>
          </p:nvSpPr>
          <p:spPr>
            <a:xfrm>
              <a:off x="887511" y="217899"/>
              <a:ext cx="179078" cy="217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53" h="21600" fill="norm" stroke="1" extrusionOk="0">
                  <a:moveTo>
                    <a:pt x="12675" y="0"/>
                  </a:moveTo>
                  <a:cubicBezTo>
                    <a:pt x="11401" y="0"/>
                    <a:pt x="10015" y="380"/>
                    <a:pt x="8676" y="1171"/>
                  </a:cubicBezTo>
                  <a:cubicBezTo>
                    <a:pt x="2171" y="5009"/>
                    <a:pt x="374" y="14387"/>
                    <a:pt x="374" y="14387"/>
                  </a:cubicBezTo>
                  <a:cubicBezTo>
                    <a:pt x="-766" y="17299"/>
                    <a:pt x="745" y="21600"/>
                    <a:pt x="4331" y="21600"/>
                  </a:cubicBezTo>
                  <a:cubicBezTo>
                    <a:pt x="6550" y="21600"/>
                    <a:pt x="9564" y="19953"/>
                    <a:pt x="13239" y="15310"/>
                  </a:cubicBezTo>
                  <a:cubicBezTo>
                    <a:pt x="20834" y="5663"/>
                    <a:pt x="17590" y="0"/>
                    <a:pt x="12675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9" name="Google Shape;1275;p30"/>
            <p:cNvSpPr/>
            <p:nvPr/>
          </p:nvSpPr>
          <p:spPr>
            <a:xfrm>
              <a:off x="974245" y="272239"/>
              <a:ext cx="271168" cy="22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5" h="21600" fill="norm" stroke="1" extrusionOk="0">
                  <a:moveTo>
                    <a:pt x="16180" y="0"/>
                  </a:moveTo>
                  <a:cubicBezTo>
                    <a:pt x="15290" y="0"/>
                    <a:pt x="14228" y="288"/>
                    <a:pt x="13014" y="929"/>
                  </a:cubicBezTo>
                  <a:cubicBezTo>
                    <a:pt x="5799" y="4760"/>
                    <a:pt x="825" y="15423"/>
                    <a:pt x="825" y="15423"/>
                  </a:cubicBezTo>
                  <a:cubicBezTo>
                    <a:pt x="-799" y="19822"/>
                    <a:pt x="127" y="21600"/>
                    <a:pt x="2281" y="21600"/>
                  </a:cubicBezTo>
                  <a:cubicBezTo>
                    <a:pt x="5279" y="21600"/>
                    <a:pt x="10656" y="18152"/>
                    <a:pt x="14835" y="13531"/>
                  </a:cubicBezTo>
                  <a:cubicBezTo>
                    <a:pt x="20801" y="6972"/>
                    <a:pt x="20552" y="0"/>
                    <a:pt x="16180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0" name="Google Shape;1276;p30"/>
            <p:cNvSpPr/>
            <p:nvPr/>
          </p:nvSpPr>
          <p:spPr>
            <a:xfrm>
              <a:off x="1119389" y="374869"/>
              <a:ext cx="235037" cy="225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6" h="21600" fill="norm" stroke="1" extrusionOk="0">
                  <a:moveTo>
                    <a:pt x="15991" y="0"/>
                  </a:moveTo>
                  <a:cubicBezTo>
                    <a:pt x="15086" y="0"/>
                    <a:pt x="14051" y="360"/>
                    <a:pt x="13027" y="1103"/>
                  </a:cubicBezTo>
                  <a:cubicBezTo>
                    <a:pt x="8477" y="4433"/>
                    <a:pt x="1339" y="15271"/>
                    <a:pt x="1339" y="15271"/>
                  </a:cubicBezTo>
                  <a:cubicBezTo>
                    <a:pt x="-861" y="19689"/>
                    <a:pt x="-140" y="21600"/>
                    <a:pt x="1987" y="21600"/>
                  </a:cubicBezTo>
                  <a:cubicBezTo>
                    <a:pt x="4943" y="21600"/>
                    <a:pt x="10616" y="17911"/>
                    <a:pt x="14949" y="12128"/>
                  </a:cubicBezTo>
                  <a:cubicBezTo>
                    <a:pt x="20739" y="4364"/>
                    <a:pt x="19142" y="0"/>
                    <a:pt x="15991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1" name="Google Shape;1277;p30"/>
            <p:cNvSpPr/>
            <p:nvPr/>
          </p:nvSpPr>
          <p:spPr>
            <a:xfrm>
              <a:off x="1268706" y="474564"/>
              <a:ext cx="184267" cy="243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23" h="21600" fill="norm" stroke="1" extrusionOk="0">
                  <a:moveTo>
                    <a:pt x="13427" y="0"/>
                  </a:moveTo>
                  <a:cubicBezTo>
                    <a:pt x="12527" y="0"/>
                    <a:pt x="11560" y="301"/>
                    <a:pt x="10594" y="952"/>
                  </a:cubicBezTo>
                  <a:cubicBezTo>
                    <a:pt x="5086" y="4695"/>
                    <a:pt x="583" y="14966"/>
                    <a:pt x="583" y="14966"/>
                  </a:cubicBezTo>
                  <a:cubicBezTo>
                    <a:pt x="-1117" y="19072"/>
                    <a:pt x="1110" y="21600"/>
                    <a:pt x="4583" y="21600"/>
                  </a:cubicBezTo>
                  <a:cubicBezTo>
                    <a:pt x="7666" y="21600"/>
                    <a:pt x="11730" y="19610"/>
                    <a:pt x="14905" y="14966"/>
                  </a:cubicBezTo>
                  <a:cubicBezTo>
                    <a:pt x="20483" y="6771"/>
                    <a:pt x="17696" y="0"/>
                    <a:pt x="13427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2" name="Google Shape;1278;p30"/>
            <p:cNvSpPr/>
            <p:nvPr/>
          </p:nvSpPr>
          <p:spPr>
            <a:xfrm>
              <a:off x="118755" y="1231509"/>
              <a:ext cx="219968" cy="7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17366" y="0"/>
                  </a:moveTo>
                  <a:cubicBezTo>
                    <a:pt x="17034" y="0"/>
                    <a:pt x="16969" y="1910"/>
                    <a:pt x="17294" y="2162"/>
                  </a:cubicBezTo>
                  <a:cubicBezTo>
                    <a:pt x="19067" y="4332"/>
                    <a:pt x="21446" y="11720"/>
                    <a:pt x="19487" y="17363"/>
                  </a:cubicBezTo>
                  <a:cubicBezTo>
                    <a:pt x="18940" y="18930"/>
                    <a:pt x="18196" y="19473"/>
                    <a:pt x="17427" y="19473"/>
                  </a:cubicBezTo>
                  <a:cubicBezTo>
                    <a:pt x="16557" y="19473"/>
                    <a:pt x="15656" y="18778"/>
                    <a:pt x="14963" y="18088"/>
                  </a:cubicBezTo>
                  <a:cubicBezTo>
                    <a:pt x="13797" y="17077"/>
                    <a:pt x="12631" y="15775"/>
                    <a:pt x="11465" y="14902"/>
                  </a:cubicBezTo>
                  <a:cubicBezTo>
                    <a:pt x="10065" y="13747"/>
                    <a:pt x="8759" y="12875"/>
                    <a:pt x="7359" y="11720"/>
                  </a:cubicBezTo>
                  <a:cubicBezTo>
                    <a:pt x="6007" y="10705"/>
                    <a:pt x="4795" y="9402"/>
                    <a:pt x="3628" y="7666"/>
                  </a:cubicBezTo>
                  <a:cubicBezTo>
                    <a:pt x="2556" y="5925"/>
                    <a:pt x="1576" y="4332"/>
                    <a:pt x="456" y="3464"/>
                  </a:cubicBezTo>
                  <a:cubicBezTo>
                    <a:pt x="414" y="3425"/>
                    <a:pt x="375" y="3408"/>
                    <a:pt x="337" y="3408"/>
                  </a:cubicBezTo>
                  <a:cubicBezTo>
                    <a:pt x="-38" y="3408"/>
                    <a:pt x="-154" y="5244"/>
                    <a:pt x="270" y="5639"/>
                  </a:cubicBezTo>
                  <a:cubicBezTo>
                    <a:pt x="1390" y="6507"/>
                    <a:pt x="2369" y="8100"/>
                    <a:pt x="3395" y="9693"/>
                  </a:cubicBezTo>
                  <a:cubicBezTo>
                    <a:pt x="4374" y="11429"/>
                    <a:pt x="5400" y="12441"/>
                    <a:pt x="6520" y="13600"/>
                  </a:cubicBezTo>
                  <a:cubicBezTo>
                    <a:pt x="9086" y="15775"/>
                    <a:pt x="11698" y="17363"/>
                    <a:pt x="14263" y="19829"/>
                  </a:cubicBezTo>
                  <a:cubicBezTo>
                    <a:pt x="15177" y="20793"/>
                    <a:pt x="16334" y="21600"/>
                    <a:pt x="17429" y="21600"/>
                  </a:cubicBezTo>
                  <a:cubicBezTo>
                    <a:pt x="19129" y="21600"/>
                    <a:pt x="20678" y="19651"/>
                    <a:pt x="20933" y="13309"/>
                  </a:cubicBezTo>
                  <a:cubicBezTo>
                    <a:pt x="21166" y="6941"/>
                    <a:pt x="19301" y="2162"/>
                    <a:pt x="17528" y="135"/>
                  </a:cubicBezTo>
                  <a:cubicBezTo>
                    <a:pt x="17469" y="43"/>
                    <a:pt x="17415" y="0"/>
                    <a:pt x="17366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3" name="Google Shape;1279;p30"/>
            <p:cNvSpPr/>
            <p:nvPr/>
          </p:nvSpPr>
          <p:spPr>
            <a:xfrm>
              <a:off x="137187" y="1313488"/>
              <a:ext cx="162179" cy="4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20918" y="0"/>
                  </a:moveTo>
                  <a:cubicBezTo>
                    <a:pt x="20659" y="0"/>
                    <a:pt x="20386" y="630"/>
                    <a:pt x="20353" y="1897"/>
                  </a:cubicBezTo>
                  <a:cubicBezTo>
                    <a:pt x="19929" y="14989"/>
                    <a:pt x="16198" y="17335"/>
                    <a:pt x="13195" y="17335"/>
                  </a:cubicBezTo>
                  <a:cubicBezTo>
                    <a:pt x="12541" y="17335"/>
                    <a:pt x="11919" y="17228"/>
                    <a:pt x="11375" y="17092"/>
                  </a:cubicBezTo>
                  <a:cubicBezTo>
                    <a:pt x="7758" y="16075"/>
                    <a:pt x="3948" y="13039"/>
                    <a:pt x="525" y="7977"/>
                  </a:cubicBezTo>
                  <a:cubicBezTo>
                    <a:pt x="465" y="7855"/>
                    <a:pt x="409" y="7802"/>
                    <a:pt x="356" y="7802"/>
                  </a:cubicBezTo>
                  <a:cubicBezTo>
                    <a:pt x="-41" y="7802"/>
                    <a:pt x="-182" y="10876"/>
                    <a:pt x="331" y="11771"/>
                  </a:cubicBezTo>
                  <a:cubicBezTo>
                    <a:pt x="3237" y="15824"/>
                    <a:pt x="6273" y="18610"/>
                    <a:pt x="9245" y="20378"/>
                  </a:cubicBezTo>
                  <a:cubicBezTo>
                    <a:pt x="10531" y="21008"/>
                    <a:pt x="11964" y="21600"/>
                    <a:pt x="13396" y="21600"/>
                  </a:cubicBezTo>
                  <a:cubicBezTo>
                    <a:pt x="15416" y="21600"/>
                    <a:pt x="17437" y="20431"/>
                    <a:pt x="19062" y="16583"/>
                  </a:cubicBezTo>
                  <a:cubicBezTo>
                    <a:pt x="20417" y="13289"/>
                    <a:pt x="21128" y="8227"/>
                    <a:pt x="21387" y="1897"/>
                  </a:cubicBezTo>
                  <a:cubicBezTo>
                    <a:pt x="21418" y="630"/>
                    <a:pt x="21176" y="0"/>
                    <a:pt x="20918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4" name="Google Shape;1280;p30"/>
            <p:cNvSpPr/>
            <p:nvPr/>
          </p:nvSpPr>
          <p:spPr>
            <a:xfrm>
              <a:off x="155883" y="1352532"/>
              <a:ext cx="117992" cy="5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8439" y="0"/>
                  </a:moveTo>
                  <a:cubicBezTo>
                    <a:pt x="17953" y="0"/>
                    <a:pt x="17534" y="1237"/>
                    <a:pt x="17835" y="2378"/>
                  </a:cubicBezTo>
                  <a:cubicBezTo>
                    <a:pt x="18608" y="5010"/>
                    <a:pt x="19722" y="9056"/>
                    <a:pt x="19123" y="12696"/>
                  </a:cubicBezTo>
                  <a:cubicBezTo>
                    <a:pt x="18693" y="15528"/>
                    <a:pt x="17320" y="16541"/>
                    <a:pt x="16207" y="17148"/>
                  </a:cubicBezTo>
                  <a:cubicBezTo>
                    <a:pt x="14585" y="18294"/>
                    <a:pt x="12867" y="18719"/>
                    <a:pt x="11134" y="18719"/>
                  </a:cubicBezTo>
                  <a:cubicBezTo>
                    <a:pt x="9203" y="18719"/>
                    <a:pt x="7254" y="18191"/>
                    <a:pt x="5401" y="17554"/>
                  </a:cubicBezTo>
                  <a:cubicBezTo>
                    <a:pt x="4028" y="16948"/>
                    <a:pt x="2313" y="16135"/>
                    <a:pt x="1025" y="14922"/>
                  </a:cubicBezTo>
                  <a:cubicBezTo>
                    <a:pt x="924" y="14819"/>
                    <a:pt x="824" y="14770"/>
                    <a:pt x="729" y="14770"/>
                  </a:cubicBezTo>
                  <a:cubicBezTo>
                    <a:pt x="99" y="14770"/>
                    <a:pt x="-333" y="16851"/>
                    <a:pt x="338" y="17554"/>
                  </a:cubicBezTo>
                  <a:cubicBezTo>
                    <a:pt x="1711" y="18967"/>
                    <a:pt x="3256" y="19580"/>
                    <a:pt x="4714" y="20387"/>
                  </a:cubicBezTo>
                  <a:cubicBezTo>
                    <a:pt x="6771" y="20993"/>
                    <a:pt x="8830" y="21600"/>
                    <a:pt x="10887" y="21600"/>
                  </a:cubicBezTo>
                  <a:cubicBezTo>
                    <a:pt x="13718" y="21600"/>
                    <a:pt x="18778" y="21600"/>
                    <a:pt x="20323" y="14115"/>
                  </a:cubicBezTo>
                  <a:cubicBezTo>
                    <a:pt x="21267" y="9663"/>
                    <a:pt x="20066" y="4604"/>
                    <a:pt x="19035" y="758"/>
                  </a:cubicBezTo>
                  <a:cubicBezTo>
                    <a:pt x="18858" y="218"/>
                    <a:pt x="18642" y="0"/>
                    <a:pt x="18439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5" name="Google Shape;1281;p30"/>
            <p:cNvSpPr/>
            <p:nvPr/>
          </p:nvSpPr>
          <p:spPr>
            <a:xfrm>
              <a:off x="248892" y="1419451"/>
              <a:ext cx="33301" cy="14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18729" y="0"/>
                  </a:moveTo>
                  <a:cubicBezTo>
                    <a:pt x="18213" y="0"/>
                    <a:pt x="17687" y="237"/>
                    <a:pt x="17218" y="775"/>
                  </a:cubicBezTo>
                  <a:cubicBezTo>
                    <a:pt x="12517" y="7229"/>
                    <a:pt x="7507" y="10822"/>
                    <a:pt x="2505" y="10822"/>
                  </a:cubicBezTo>
                  <a:cubicBezTo>
                    <a:pt x="1248" y="10822"/>
                    <a:pt x="0" y="13704"/>
                    <a:pt x="0" y="15856"/>
                  </a:cubicBezTo>
                  <a:cubicBezTo>
                    <a:pt x="0" y="18717"/>
                    <a:pt x="1248" y="21600"/>
                    <a:pt x="2505" y="21600"/>
                  </a:cubicBezTo>
                  <a:cubicBezTo>
                    <a:pt x="8764" y="21600"/>
                    <a:pt x="14713" y="16566"/>
                    <a:pt x="20033" y="9380"/>
                  </a:cubicBezTo>
                  <a:cubicBezTo>
                    <a:pt x="21281" y="7960"/>
                    <a:pt x="21600" y="4367"/>
                    <a:pt x="20971" y="1506"/>
                  </a:cubicBezTo>
                  <a:cubicBezTo>
                    <a:pt x="20390" y="602"/>
                    <a:pt x="19573" y="0"/>
                    <a:pt x="18729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6" name="Google Shape;1282;p30"/>
            <p:cNvSpPr/>
            <p:nvPr/>
          </p:nvSpPr>
          <p:spPr>
            <a:xfrm>
              <a:off x="345810" y="1357875"/>
              <a:ext cx="29146" cy="10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81" h="21600" fill="norm" stroke="1" extrusionOk="0">
                  <a:moveTo>
                    <a:pt x="2280" y="0"/>
                  </a:moveTo>
                  <a:cubicBezTo>
                    <a:pt x="897" y="0"/>
                    <a:pt x="-619" y="526"/>
                    <a:pt x="261" y="1154"/>
                  </a:cubicBezTo>
                  <a:cubicBezTo>
                    <a:pt x="7663" y="6612"/>
                    <a:pt x="16544" y="14895"/>
                    <a:pt x="5437" y="20548"/>
                  </a:cubicBezTo>
                  <a:cubicBezTo>
                    <a:pt x="4402" y="21027"/>
                    <a:pt x="5785" y="21600"/>
                    <a:pt x="7212" y="21600"/>
                  </a:cubicBezTo>
                  <a:cubicBezTo>
                    <a:pt x="7826" y="21600"/>
                    <a:pt x="8447" y="21495"/>
                    <a:pt x="8891" y="21232"/>
                  </a:cubicBezTo>
                  <a:cubicBezTo>
                    <a:pt x="20981" y="15090"/>
                    <a:pt x="11604" y="6320"/>
                    <a:pt x="3714" y="278"/>
                  </a:cubicBezTo>
                  <a:cubicBezTo>
                    <a:pt x="3359" y="82"/>
                    <a:pt x="2834" y="0"/>
                    <a:pt x="2280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7" name="Google Shape;1283;p30"/>
            <p:cNvSpPr/>
            <p:nvPr/>
          </p:nvSpPr>
          <p:spPr>
            <a:xfrm>
              <a:off x="1359479" y="586383"/>
              <a:ext cx="93482" cy="122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fill="norm" stroke="1" extrusionOk="0">
                  <a:moveTo>
                    <a:pt x="20060" y="0"/>
                  </a:moveTo>
                  <a:cubicBezTo>
                    <a:pt x="19807" y="0"/>
                    <a:pt x="19554" y="91"/>
                    <a:pt x="19386" y="303"/>
                  </a:cubicBezTo>
                  <a:cubicBezTo>
                    <a:pt x="14231" y="7829"/>
                    <a:pt x="9408" y="15355"/>
                    <a:pt x="413" y="20288"/>
                  </a:cubicBezTo>
                  <a:cubicBezTo>
                    <a:pt x="-409" y="20793"/>
                    <a:pt x="143" y="21600"/>
                    <a:pt x="794" y="21600"/>
                  </a:cubicBezTo>
                  <a:cubicBezTo>
                    <a:pt x="923" y="21600"/>
                    <a:pt x="1054" y="21569"/>
                    <a:pt x="1182" y="21499"/>
                  </a:cubicBezTo>
                  <a:cubicBezTo>
                    <a:pt x="10503" y="16481"/>
                    <a:pt x="15549" y="8610"/>
                    <a:pt x="20813" y="996"/>
                  </a:cubicBezTo>
                  <a:cubicBezTo>
                    <a:pt x="21191" y="456"/>
                    <a:pt x="20626" y="0"/>
                    <a:pt x="20060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8" name="Google Shape;1284;p30"/>
            <p:cNvSpPr/>
            <p:nvPr/>
          </p:nvSpPr>
          <p:spPr>
            <a:xfrm>
              <a:off x="835923" y="1114949"/>
              <a:ext cx="363135" cy="3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21221" y="0"/>
                  </a:moveTo>
                  <a:cubicBezTo>
                    <a:pt x="18099" y="1266"/>
                    <a:pt x="15005" y="2217"/>
                    <a:pt x="11883" y="3806"/>
                  </a:cubicBezTo>
                  <a:cubicBezTo>
                    <a:pt x="10323" y="4444"/>
                    <a:pt x="8790" y="5709"/>
                    <a:pt x="7229" y="6975"/>
                  </a:cubicBezTo>
                  <a:cubicBezTo>
                    <a:pt x="5986" y="8250"/>
                    <a:pt x="4743" y="8887"/>
                    <a:pt x="3500" y="11742"/>
                  </a:cubicBezTo>
                  <a:cubicBezTo>
                    <a:pt x="2922" y="13008"/>
                    <a:pt x="2372" y="14283"/>
                    <a:pt x="1824" y="15548"/>
                  </a:cubicBezTo>
                  <a:cubicBezTo>
                    <a:pt x="1505" y="16129"/>
                    <a:pt x="1164" y="16719"/>
                    <a:pt x="842" y="16719"/>
                  </a:cubicBezTo>
                  <a:cubicBezTo>
                    <a:pt x="638" y="16719"/>
                    <a:pt x="441" y="16481"/>
                    <a:pt x="262" y="15862"/>
                  </a:cubicBezTo>
                  <a:cubicBezTo>
                    <a:pt x="238" y="15777"/>
                    <a:pt x="216" y="15739"/>
                    <a:pt x="195" y="15739"/>
                  </a:cubicBezTo>
                  <a:cubicBezTo>
                    <a:pt x="-15" y="15739"/>
                    <a:pt x="-90" y="19735"/>
                    <a:pt x="147" y="20306"/>
                  </a:cubicBezTo>
                  <a:cubicBezTo>
                    <a:pt x="393" y="21238"/>
                    <a:pt x="656" y="21600"/>
                    <a:pt x="926" y="21600"/>
                  </a:cubicBezTo>
                  <a:cubicBezTo>
                    <a:pt x="1576" y="21600"/>
                    <a:pt x="2263" y="19526"/>
                    <a:pt x="2835" y="18403"/>
                  </a:cubicBezTo>
                  <a:cubicBezTo>
                    <a:pt x="4020" y="15548"/>
                    <a:pt x="5205" y="13959"/>
                    <a:pt x="6449" y="13008"/>
                  </a:cubicBezTo>
                  <a:cubicBezTo>
                    <a:pt x="9570" y="9515"/>
                    <a:pt x="12721" y="8250"/>
                    <a:pt x="15873" y="7298"/>
                  </a:cubicBezTo>
                  <a:cubicBezTo>
                    <a:pt x="17636" y="6661"/>
                    <a:pt x="19457" y="6023"/>
                    <a:pt x="21221" y="5395"/>
                  </a:cubicBezTo>
                  <a:cubicBezTo>
                    <a:pt x="21510" y="5395"/>
                    <a:pt x="21510" y="0"/>
                    <a:pt x="21221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9" name="Google Shape;1285;p30"/>
            <p:cNvSpPr/>
            <p:nvPr/>
          </p:nvSpPr>
          <p:spPr>
            <a:xfrm>
              <a:off x="1589593" y="1362763"/>
              <a:ext cx="98821" cy="4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20102" y="0"/>
                  </a:moveTo>
                  <a:cubicBezTo>
                    <a:pt x="19853" y="0"/>
                    <a:pt x="19592" y="186"/>
                    <a:pt x="19384" y="633"/>
                  </a:cubicBezTo>
                  <a:cubicBezTo>
                    <a:pt x="15128" y="12855"/>
                    <a:pt x="7243" y="15519"/>
                    <a:pt x="602" y="18190"/>
                  </a:cubicBezTo>
                  <a:cubicBezTo>
                    <a:pt x="-353" y="18390"/>
                    <a:pt x="-79" y="21600"/>
                    <a:pt x="776" y="21600"/>
                  </a:cubicBezTo>
                  <a:cubicBezTo>
                    <a:pt x="854" y="21600"/>
                    <a:pt x="932" y="21573"/>
                    <a:pt x="1016" y="21520"/>
                  </a:cubicBezTo>
                  <a:cubicBezTo>
                    <a:pt x="8176" y="18856"/>
                    <a:pt x="16062" y="15745"/>
                    <a:pt x="20731" y="2411"/>
                  </a:cubicBezTo>
                  <a:cubicBezTo>
                    <a:pt x="21247" y="1146"/>
                    <a:pt x="20715" y="0"/>
                    <a:pt x="20102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0" name="Google Shape;1286;p30"/>
            <p:cNvSpPr/>
            <p:nvPr/>
          </p:nvSpPr>
          <p:spPr>
            <a:xfrm>
              <a:off x="1597342" y="1365728"/>
              <a:ext cx="87967" cy="9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600" fill="norm" stroke="1" extrusionOk="0">
                  <a:moveTo>
                    <a:pt x="20102" y="0"/>
                  </a:moveTo>
                  <a:cubicBezTo>
                    <a:pt x="19742" y="0"/>
                    <a:pt x="19375" y="188"/>
                    <a:pt x="19232" y="617"/>
                  </a:cubicBezTo>
                  <a:cubicBezTo>
                    <a:pt x="16786" y="9319"/>
                    <a:pt x="9439" y="16643"/>
                    <a:pt x="463" y="20143"/>
                  </a:cubicBezTo>
                  <a:cubicBezTo>
                    <a:pt x="-456" y="20423"/>
                    <a:pt x="145" y="21600"/>
                    <a:pt x="939" y="21600"/>
                  </a:cubicBezTo>
                  <a:cubicBezTo>
                    <a:pt x="1050" y="21600"/>
                    <a:pt x="1162" y="21575"/>
                    <a:pt x="1278" y="21524"/>
                  </a:cubicBezTo>
                  <a:cubicBezTo>
                    <a:pt x="10840" y="17811"/>
                    <a:pt x="18184" y="10168"/>
                    <a:pt x="20864" y="1040"/>
                  </a:cubicBezTo>
                  <a:cubicBezTo>
                    <a:pt x="21144" y="407"/>
                    <a:pt x="20634" y="0"/>
                    <a:pt x="20102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1" name="Google Shape;1287;p30"/>
            <p:cNvSpPr/>
            <p:nvPr/>
          </p:nvSpPr>
          <p:spPr>
            <a:xfrm>
              <a:off x="1664143" y="1420478"/>
              <a:ext cx="365861" cy="110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600" fill="norm" stroke="1" extrusionOk="0">
                  <a:moveTo>
                    <a:pt x="6114" y="0"/>
                  </a:moveTo>
                  <a:cubicBezTo>
                    <a:pt x="5499" y="0"/>
                    <a:pt x="4855" y="952"/>
                    <a:pt x="4296" y="1810"/>
                  </a:cubicBezTo>
                  <a:cubicBezTo>
                    <a:pt x="3456" y="3145"/>
                    <a:pt x="2645" y="4672"/>
                    <a:pt x="1918" y="6579"/>
                  </a:cubicBezTo>
                  <a:cubicBezTo>
                    <a:pt x="967" y="8963"/>
                    <a:pt x="-600" y="13826"/>
                    <a:pt x="239" y="18309"/>
                  </a:cubicBezTo>
                  <a:cubicBezTo>
                    <a:pt x="630" y="20216"/>
                    <a:pt x="1330" y="20885"/>
                    <a:pt x="1946" y="21265"/>
                  </a:cubicBezTo>
                  <a:cubicBezTo>
                    <a:pt x="2407" y="21506"/>
                    <a:pt x="2862" y="21600"/>
                    <a:pt x="3317" y="21600"/>
                  </a:cubicBezTo>
                  <a:cubicBezTo>
                    <a:pt x="3772" y="21600"/>
                    <a:pt x="4226" y="21506"/>
                    <a:pt x="4688" y="21363"/>
                  </a:cubicBezTo>
                  <a:cubicBezTo>
                    <a:pt x="6506" y="20885"/>
                    <a:pt x="8353" y="19930"/>
                    <a:pt x="10171" y="19167"/>
                  </a:cubicBezTo>
                  <a:cubicBezTo>
                    <a:pt x="13697" y="17832"/>
                    <a:pt x="17222" y="15639"/>
                    <a:pt x="20720" y="13160"/>
                  </a:cubicBezTo>
                  <a:cubicBezTo>
                    <a:pt x="21000" y="12900"/>
                    <a:pt x="20932" y="11691"/>
                    <a:pt x="20707" y="11691"/>
                  </a:cubicBezTo>
                  <a:cubicBezTo>
                    <a:pt x="20685" y="11691"/>
                    <a:pt x="20661" y="11702"/>
                    <a:pt x="20636" y="11728"/>
                  </a:cubicBezTo>
                  <a:cubicBezTo>
                    <a:pt x="17782" y="13732"/>
                    <a:pt x="14956" y="15545"/>
                    <a:pt x="12102" y="16974"/>
                  </a:cubicBezTo>
                  <a:cubicBezTo>
                    <a:pt x="10144" y="17929"/>
                    <a:pt x="8185" y="18595"/>
                    <a:pt x="6227" y="19453"/>
                  </a:cubicBezTo>
                  <a:cubicBezTo>
                    <a:pt x="5331" y="19836"/>
                    <a:pt x="4464" y="20216"/>
                    <a:pt x="3569" y="20216"/>
                  </a:cubicBezTo>
                  <a:cubicBezTo>
                    <a:pt x="2785" y="20216"/>
                    <a:pt x="1973" y="20216"/>
                    <a:pt x="1246" y="19167"/>
                  </a:cubicBezTo>
                  <a:cubicBezTo>
                    <a:pt x="687" y="18501"/>
                    <a:pt x="295" y="16974"/>
                    <a:pt x="435" y="14781"/>
                  </a:cubicBezTo>
                  <a:cubicBezTo>
                    <a:pt x="575" y="12491"/>
                    <a:pt x="1190" y="10681"/>
                    <a:pt x="1666" y="9057"/>
                  </a:cubicBezTo>
                  <a:cubicBezTo>
                    <a:pt x="2365" y="6962"/>
                    <a:pt x="3205" y="5243"/>
                    <a:pt x="4044" y="3814"/>
                  </a:cubicBezTo>
                  <a:cubicBezTo>
                    <a:pt x="4688" y="2765"/>
                    <a:pt x="5387" y="1524"/>
                    <a:pt x="6114" y="1430"/>
                  </a:cubicBezTo>
                  <a:cubicBezTo>
                    <a:pt x="6130" y="1441"/>
                    <a:pt x="6145" y="1444"/>
                    <a:pt x="6159" y="1444"/>
                  </a:cubicBezTo>
                  <a:cubicBezTo>
                    <a:pt x="6394" y="1444"/>
                    <a:pt x="6379" y="0"/>
                    <a:pt x="6114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2" name="Google Shape;1288;p30"/>
            <p:cNvSpPr/>
            <p:nvPr/>
          </p:nvSpPr>
          <p:spPr>
            <a:xfrm>
              <a:off x="1712320" y="1559570"/>
              <a:ext cx="211324" cy="11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8" h="21600" fill="norm" stroke="1" extrusionOk="0">
                  <a:moveTo>
                    <a:pt x="3069" y="0"/>
                  </a:moveTo>
                  <a:cubicBezTo>
                    <a:pt x="2188" y="0"/>
                    <a:pt x="1241" y="278"/>
                    <a:pt x="584" y="1340"/>
                  </a:cubicBezTo>
                  <a:cubicBezTo>
                    <a:pt x="-2260" y="5931"/>
                    <a:pt x="6140" y="14836"/>
                    <a:pt x="7339" y="16276"/>
                  </a:cubicBezTo>
                  <a:cubicBezTo>
                    <a:pt x="8450" y="17536"/>
                    <a:pt x="9606" y="18795"/>
                    <a:pt x="10762" y="19785"/>
                  </a:cubicBezTo>
                  <a:cubicBezTo>
                    <a:pt x="11561" y="20502"/>
                    <a:pt x="12362" y="21222"/>
                    <a:pt x="13161" y="21584"/>
                  </a:cubicBezTo>
                  <a:cubicBezTo>
                    <a:pt x="13190" y="21595"/>
                    <a:pt x="13218" y="21600"/>
                    <a:pt x="13246" y="21600"/>
                  </a:cubicBezTo>
                  <a:cubicBezTo>
                    <a:pt x="13626" y="21600"/>
                    <a:pt x="13754" y="20486"/>
                    <a:pt x="13339" y="20233"/>
                  </a:cubicBezTo>
                  <a:cubicBezTo>
                    <a:pt x="11739" y="19604"/>
                    <a:pt x="10183" y="17805"/>
                    <a:pt x="8717" y="16276"/>
                  </a:cubicBezTo>
                  <a:cubicBezTo>
                    <a:pt x="6717" y="14297"/>
                    <a:pt x="4806" y="11956"/>
                    <a:pt x="2984" y="9259"/>
                  </a:cubicBezTo>
                  <a:cubicBezTo>
                    <a:pt x="2407" y="8269"/>
                    <a:pt x="51" y="4941"/>
                    <a:pt x="718" y="2781"/>
                  </a:cubicBezTo>
                  <a:cubicBezTo>
                    <a:pt x="1108" y="1748"/>
                    <a:pt x="1965" y="1494"/>
                    <a:pt x="2727" y="1494"/>
                  </a:cubicBezTo>
                  <a:cubicBezTo>
                    <a:pt x="3092" y="1494"/>
                    <a:pt x="3435" y="1553"/>
                    <a:pt x="3695" y="1610"/>
                  </a:cubicBezTo>
                  <a:cubicBezTo>
                    <a:pt x="5117" y="1791"/>
                    <a:pt x="6584" y="2511"/>
                    <a:pt x="7961" y="3231"/>
                  </a:cubicBezTo>
                  <a:cubicBezTo>
                    <a:pt x="11606" y="5300"/>
                    <a:pt x="15161" y="7730"/>
                    <a:pt x="18671" y="10696"/>
                  </a:cubicBezTo>
                  <a:cubicBezTo>
                    <a:pt x="18718" y="10723"/>
                    <a:pt x="18763" y="10734"/>
                    <a:pt x="18804" y="10734"/>
                  </a:cubicBezTo>
                  <a:cubicBezTo>
                    <a:pt x="19197" y="10734"/>
                    <a:pt x="19340" y="9674"/>
                    <a:pt x="18939" y="9348"/>
                  </a:cubicBezTo>
                  <a:cubicBezTo>
                    <a:pt x="15560" y="6470"/>
                    <a:pt x="12139" y="4129"/>
                    <a:pt x="8629" y="1971"/>
                  </a:cubicBezTo>
                  <a:cubicBezTo>
                    <a:pt x="7118" y="1071"/>
                    <a:pt x="5562" y="351"/>
                    <a:pt x="3962" y="81"/>
                  </a:cubicBezTo>
                  <a:cubicBezTo>
                    <a:pt x="3683" y="35"/>
                    <a:pt x="3381" y="0"/>
                    <a:pt x="3069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3" name="Google Shape;1289;p30"/>
            <p:cNvSpPr/>
            <p:nvPr/>
          </p:nvSpPr>
          <p:spPr>
            <a:xfrm>
              <a:off x="1756950" y="1520540"/>
              <a:ext cx="37798" cy="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0" h="21600" fill="norm" stroke="1" extrusionOk="0">
                  <a:moveTo>
                    <a:pt x="18279" y="0"/>
                  </a:moveTo>
                  <a:cubicBezTo>
                    <a:pt x="18051" y="0"/>
                    <a:pt x="17792" y="42"/>
                    <a:pt x="17533" y="126"/>
                  </a:cubicBezTo>
                  <a:cubicBezTo>
                    <a:pt x="12704" y="1730"/>
                    <a:pt x="8386" y="4133"/>
                    <a:pt x="4829" y="7136"/>
                  </a:cubicBezTo>
                  <a:cubicBezTo>
                    <a:pt x="1775" y="9743"/>
                    <a:pt x="-1782" y="13947"/>
                    <a:pt x="1013" y="17558"/>
                  </a:cubicBezTo>
                  <a:cubicBezTo>
                    <a:pt x="3047" y="19960"/>
                    <a:pt x="6352" y="20963"/>
                    <a:pt x="9909" y="21564"/>
                  </a:cubicBezTo>
                  <a:cubicBezTo>
                    <a:pt x="10069" y="21588"/>
                    <a:pt x="10221" y="21600"/>
                    <a:pt x="10366" y="21600"/>
                  </a:cubicBezTo>
                  <a:cubicBezTo>
                    <a:pt x="12560" y="21600"/>
                    <a:pt x="13306" y="18933"/>
                    <a:pt x="10922" y="18561"/>
                  </a:cubicBezTo>
                  <a:cubicBezTo>
                    <a:pt x="9399" y="18158"/>
                    <a:pt x="8127" y="17960"/>
                    <a:pt x="6863" y="17155"/>
                  </a:cubicBezTo>
                  <a:cubicBezTo>
                    <a:pt x="6352" y="16957"/>
                    <a:pt x="5842" y="16753"/>
                    <a:pt x="5591" y="16753"/>
                  </a:cubicBezTo>
                  <a:cubicBezTo>
                    <a:pt x="5080" y="16753"/>
                    <a:pt x="5080" y="16554"/>
                    <a:pt x="4829" y="16152"/>
                  </a:cubicBezTo>
                  <a:lnTo>
                    <a:pt x="4570" y="15954"/>
                  </a:lnTo>
                  <a:cubicBezTo>
                    <a:pt x="4570" y="15756"/>
                    <a:pt x="4319" y="15756"/>
                    <a:pt x="4319" y="15551"/>
                  </a:cubicBezTo>
                  <a:lnTo>
                    <a:pt x="4319" y="15155"/>
                  </a:lnTo>
                  <a:cubicBezTo>
                    <a:pt x="4319" y="14951"/>
                    <a:pt x="4319" y="14951"/>
                    <a:pt x="3808" y="14752"/>
                  </a:cubicBezTo>
                  <a:lnTo>
                    <a:pt x="3808" y="13749"/>
                  </a:lnTo>
                  <a:cubicBezTo>
                    <a:pt x="3808" y="13149"/>
                    <a:pt x="4319" y="12950"/>
                    <a:pt x="4319" y="12746"/>
                  </a:cubicBezTo>
                  <a:lnTo>
                    <a:pt x="4319" y="12548"/>
                  </a:lnTo>
                  <a:cubicBezTo>
                    <a:pt x="4319" y="12145"/>
                    <a:pt x="4570" y="12145"/>
                    <a:pt x="4570" y="11947"/>
                  </a:cubicBezTo>
                  <a:cubicBezTo>
                    <a:pt x="4829" y="11743"/>
                    <a:pt x="5080" y="11142"/>
                    <a:pt x="5591" y="10944"/>
                  </a:cubicBezTo>
                  <a:cubicBezTo>
                    <a:pt x="6093" y="10145"/>
                    <a:pt x="6863" y="9743"/>
                    <a:pt x="7365" y="9142"/>
                  </a:cubicBezTo>
                  <a:cubicBezTo>
                    <a:pt x="8889" y="7941"/>
                    <a:pt x="10922" y="6739"/>
                    <a:pt x="12704" y="5736"/>
                  </a:cubicBezTo>
                  <a:cubicBezTo>
                    <a:pt x="13717" y="5136"/>
                    <a:pt x="14738" y="4733"/>
                    <a:pt x="16002" y="4133"/>
                  </a:cubicBezTo>
                  <a:cubicBezTo>
                    <a:pt x="16261" y="3934"/>
                    <a:pt x="17023" y="3730"/>
                    <a:pt x="17274" y="3730"/>
                  </a:cubicBezTo>
                  <a:cubicBezTo>
                    <a:pt x="17533" y="3730"/>
                    <a:pt x="17784" y="3532"/>
                    <a:pt x="17784" y="3532"/>
                  </a:cubicBezTo>
                  <a:lnTo>
                    <a:pt x="18295" y="3532"/>
                  </a:lnTo>
                  <a:cubicBezTo>
                    <a:pt x="19056" y="3129"/>
                    <a:pt x="19818" y="2529"/>
                    <a:pt x="19559" y="1526"/>
                  </a:cubicBezTo>
                  <a:cubicBezTo>
                    <a:pt x="19765" y="577"/>
                    <a:pt x="19171" y="0"/>
                    <a:pt x="18279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4" name="Google Shape;1290;p30"/>
            <p:cNvSpPr/>
            <p:nvPr/>
          </p:nvSpPr>
          <p:spPr>
            <a:xfrm>
              <a:off x="1738640" y="1614628"/>
              <a:ext cx="20302" cy="77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49" h="21600" fill="norm" stroke="1" extrusionOk="0">
                  <a:moveTo>
                    <a:pt x="8327" y="0"/>
                  </a:moveTo>
                  <a:cubicBezTo>
                    <a:pt x="7427" y="0"/>
                    <a:pt x="6539" y="139"/>
                    <a:pt x="5922" y="471"/>
                  </a:cubicBezTo>
                  <a:cubicBezTo>
                    <a:pt x="-3546" y="7027"/>
                    <a:pt x="-1487" y="15216"/>
                    <a:pt x="10854" y="21084"/>
                  </a:cubicBezTo>
                  <a:cubicBezTo>
                    <a:pt x="11470" y="21453"/>
                    <a:pt x="12420" y="21600"/>
                    <a:pt x="13394" y="21600"/>
                  </a:cubicBezTo>
                  <a:cubicBezTo>
                    <a:pt x="15662" y="21600"/>
                    <a:pt x="18054" y="20798"/>
                    <a:pt x="16612" y="20131"/>
                  </a:cubicBezTo>
                  <a:cubicBezTo>
                    <a:pt x="5922" y="14807"/>
                    <a:pt x="3038" y="7436"/>
                    <a:pt x="11261" y="1702"/>
                  </a:cubicBezTo>
                  <a:cubicBezTo>
                    <a:pt x="12407" y="749"/>
                    <a:pt x="10361" y="0"/>
                    <a:pt x="8327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5" name="Google Shape;1291;p30"/>
            <p:cNvSpPr/>
            <p:nvPr/>
          </p:nvSpPr>
          <p:spPr>
            <a:xfrm>
              <a:off x="1717118" y="1672108"/>
              <a:ext cx="93459" cy="3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fill="norm" stroke="1" extrusionOk="0">
                  <a:moveTo>
                    <a:pt x="795" y="0"/>
                  </a:moveTo>
                  <a:cubicBezTo>
                    <a:pt x="147" y="0"/>
                    <a:pt x="-383" y="3420"/>
                    <a:pt x="367" y="5023"/>
                  </a:cubicBezTo>
                  <a:cubicBezTo>
                    <a:pt x="6075" y="17524"/>
                    <a:pt x="13207" y="19398"/>
                    <a:pt x="20118" y="21591"/>
                  </a:cubicBezTo>
                  <a:cubicBezTo>
                    <a:pt x="20151" y="21600"/>
                    <a:pt x="20184" y="21600"/>
                    <a:pt x="20217" y="21600"/>
                  </a:cubicBezTo>
                  <a:cubicBezTo>
                    <a:pt x="21217" y="21600"/>
                    <a:pt x="21184" y="16877"/>
                    <a:pt x="20118" y="16277"/>
                  </a:cubicBezTo>
                  <a:cubicBezTo>
                    <a:pt x="13315" y="14403"/>
                    <a:pt x="6621" y="12520"/>
                    <a:pt x="1137" y="328"/>
                  </a:cubicBezTo>
                  <a:cubicBezTo>
                    <a:pt x="1022" y="103"/>
                    <a:pt x="907" y="0"/>
                    <a:pt x="795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6" name="Google Shape;1292;p30"/>
            <p:cNvSpPr/>
            <p:nvPr/>
          </p:nvSpPr>
          <p:spPr>
            <a:xfrm>
              <a:off x="2245350" y="1317789"/>
              <a:ext cx="113598" cy="3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20346" y="0"/>
                  </a:moveTo>
                  <a:cubicBezTo>
                    <a:pt x="20138" y="0"/>
                    <a:pt x="19936" y="375"/>
                    <a:pt x="19803" y="1291"/>
                  </a:cubicBezTo>
                  <a:cubicBezTo>
                    <a:pt x="17982" y="13102"/>
                    <a:pt x="14158" y="15185"/>
                    <a:pt x="10880" y="15539"/>
                  </a:cubicBezTo>
                  <a:cubicBezTo>
                    <a:pt x="10392" y="15632"/>
                    <a:pt x="9906" y="15674"/>
                    <a:pt x="9426" y="15674"/>
                  </a:cubicBezTo>
                  <a:cubicBezTo>
                    <a:pt x="6492" y="15674"/>
                    <a:pt x="3653" y="14091"/>
                    <a:pt x="684" y="13799"/>
                  </a:cubicBezTo>
                  <a:cubicBezTo>
                    <a:pt x="-228" y="13799"/>
                    <a:pt x="-228" y="19007"/>
                    <a:pt x="684" y="19705"/>
                  </a:cubicBezTo>
                  <a:cubicBezTo>
                    <a:pt x="3738" y="20288"/>
                    <a:pt x="6917" y="21600"/>
                    <a:pt x="9961" y="21600"/>
                  </a:cubicBezTo>
                  <a:cubicBezTo>
                    <a:pt x="10545" y="21600"/>
                    <a:pt x="11126" y="21548"/>
                    <a:pt x="11699" y="21444"/>
                  </a:cubicBezTo>
                  <a:cubicBezTo>
                    <a:pt x="15250" y="20402"/>
                    <a:pt x="19074" y="16924"/>
                    <a:pt x="20987" y="4416"/>
                  </a:cubicBezTo>
                  <a:cubicBezTo>
                    <a:pt x="21372" y="2208"/>
                    <a:pt x="20848" y="0"/>
                    <a:pt x="20346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7" name="Google Shape;1293;p30"/>
            <p:cNvSpPr/>
            <p:nvPr/>
          </p:nvSpPr>
          <p:spPr>
            <a:xfrm>
              <a:off x="2264810" y="1272051"/>
              <a:ext cx="271261" cy="167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600" fill="norm" stroke="1" extrusionOk="0">
                  <a:moveTo>
                    <a:pt x="12642" y="0"/>
                  </a:moveTo>
                  <a:cubicBezTo>
                    <a:pt x="12594" y="0"/>
                    <a:pt x="12543" y="21"/>
                    <a:pt x="12490" y="72"/>
                  </a:cubicBezTo>
                  <a:cubicBezTo>
                    <a:pt x="9545" y="2657"/>
                    <a:pt x="7392" y="6882"/>
                    <a:pt x="4900" y="10479"/>
                  </a:cubicBezTo>
                  <a:cubicBezTo>
                    <a:pt x="3880" y="11864"/>
                    <a:pt x="2860" y="13128"/>
                    <a:pt x="1879" y="14451"/>
                  </a:cubicBezTo>
                  <a:cubicBezTo>
                    <a:pt x="1200" y="15396"/>
                    <a:pt x="444" y="16533"/>
                    <a:pt x="104" y="17921"/>
                  </a:cubicBezTo>
                  <a:cubicBezTo>
                    <a:pt x="-597" y="21222"/>
                    <a:pt x="2416" y="21600"/>
                    <a:pt x="4076" y="21600"/>
                  </a:cubicBezTo>
                  <a:cubicBezTo>
                    <a:pt x="4383" y="21600"/>
                    <a:pt x="4642" y="21589"/>
                    <a:pt x="4824" y="21577"/>
                  </a:cubicBezTo>
                  <a:cubicBezTo>
                    <a:pt x="7807" y="21515"/>
                    <a:pt x="10790" y="20254"/>
                    <a:pt x="13433" y="18045"/>
                  </a:cubicBezTo>
                  <a:cubicBezTo>
                    <a:pt x="16455" y="15523"/>
                    <a:pt x="19060" y="11740"/>
                    <a:pt x="20873" y="7071"/>
                  </a:cubicBezTo>
                  <a:cubicBezTo>
                    <a:pt x="21003" y="6678"/>
                    <a:pt x="20826" y="6347"/>
                    <a:pt x="20629" y="6347"/>
                  </a:cubicBezTo>
                  <a:cubicBezTo>
                    <a:pt x="20542" y="6347"/>
                    <a:pt x="20452" y="6412"/>
                    <a:pt x="20382" y="6567"/>
                  </a:cubicBezTo>
                  <a:cubicBezTo>
                    <a:pt x="17248" y="14389"/>
                    <a:pt x="11999" y="19497"/>
                    <a:pt x="6486" y="20443"/>
                  </a:cubicBezTo>
                  <a:cubicBezTo>
                    <a:pt x="6144" y="20515"/>
                    <a:pt x="5146" y="20666"/>
                    <a:pt x="4065" y="20666"/>
                  </a:cubicBezTo>
                  <a:cubicBezTo>
                    <a:pt x="2273" y="20666"/>
                    <a:pt x="257" y="20250"/>
                    <a:pt x="632" y="18361"/>
                  </a:cubicBezTo>
                  <a:cubicBezTo>
                    <a:pt x="860" y="17100"/>
                    <a:pt x="1690" y="16028"/>
                    <a:pt x="2257" y="15207"/>
                  </a:cubicBezTo>
                  <a:cubicBezTo>
                    <a:pt x="3088" y="13946"/>
                    <a:pt x="4032" y="12874"/>
                    <a:pt x="4900" y="11613"/>
                  </a:cubicBezTo>
                  <a:cubicBezTo>
                    <a:pt x="7467" y="8019"/>
                    <a:pt x="9695" y="3604"/>
                    <a:pt x="12717" y="828"/>
                  </a:cubicBezTo>
                  <a:cubicBezTo>
                    <a:pt x="13035" y="616"/>
                    <a:pt x="12897" y="0"/>
                    <a:pt x="12642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8" name="Google Shape;1294;p30"/>
            <p:cNvSpPr/>
            <p:nvPr/>
          </p:nvSpPr>
          <p:spPr>
            <a:xfrm>
              <a:off x="2485787" y="1348951"/>
              <a:ext cx="110494" cy="35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20251" y="0"/>
                  </a:moveTo>
                  <a:cubicBezTo>
                    <a:pt x="20140" y="0"/>
                    <a:pt x="20020" y="98"/>
                    <a:pt x="19898" y="320"/>
                  </a:cubicBezTo>
                  <a:cubicBezTo>
                    <a:pt x="15300" y="8158"/>
                    <a:pt x="9814" y="17018"/>
                    <a:pt x="4384" y="17018"/>
                  </a:cubicBezTo>
                  <a:cubicBezTo>
                    <a:pt x="3241" y="17018"/>
                    <a:pt x="2098" y="16627"/>
                    <a:pt x="968" y="15746"/>
                  </a:cubicBezTo>
                  <a:cubicBezTo>
                    <a:pt x="885" y="15666"/>
                    <a:pt x="807" y="15631"/>
                    <a:pt x="729" y="15631"/>
                  </a:cubicBezTo>
                  <a:cubicBezTo>
                    <a:pt x="-30" y="15631"/>
                    <a:pt x="-339" y="19394"/>
                    <a:pt x="507" y="20203"/>
                  </a:cubicBezTo>
                  <a:cubicBezTo>
                    <a:pt x="1764" y="21164"/>
                    <a:pt x="3027" y="21600"/>
                    <a:pt x="4284" y="21600"/>
                  </a:cubicBezTo>
                  <a:cubicBezTo>
                    <a:pt x="9981" y="21600"/>
                    <a:pt x="15609" y="12739"/>
                    <a:pt x="20549" y="4475"/>
                  </a:cubicBezTo>
                  <a:cubicBezTo>
                    <a:pt x="21261" y="3212"/>
                    <a:pt x="20894" y="0"/>
                    <a:pt x="20251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9" name="Google Shape;1295;p30"/>
            <p:cNvSpPr/>
            <p:nvPr/>
          </p:nvSpPr>
          <p:spPr>
            <a:xfrm>
              <a:off x="2182447" y="1391122"/>
              <a:ext cx="252259" cy="1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600" fill="norm" stroke="1" extrusionOk="0">
                  <a:moveTo>
                    <a:pt x="2359" y="0"/>
                  </a:moveTo>
                  <a:cubicBezTo>
                    <a:pt x="2115" y="0"/>
                    <a:pt x="1896" y="360"/>
                    <a:pt x="2065" y="750"/>
                  </a:cubicBezTo>
                  <a:cubicBezTo>
                    <a:pt x="2955" y="2637"/>
                    <a:pt x="4291" y="3770"/>
                    <a:pt x="5668" y="4651"/>
                  </a:cubicBezTo>
                  <a:cubicBezTo>
                    <a:pt x="7207" y="5655"/>
                    <a:pt x="8745" y="6474"/>
                    <a:pt x="10325" y="7228"/>
                  </a:cubicBezTo>
                  <a:cubicBezTo>
                    <a:pt x="12188" y="8172"/>
                    <a:pt x="14091" y="9303"/>
                    <a:pt x="15792" y="10813"/>
                  </a:cubicBezTo>
                  <a:cubicBezTo>
                    <a:pt x="17249" y="12071"/>
                    <a:pt x="18869" y="13767"/>
                    <a:pt x="19840" y="16031"/>
                  </a:cubicBezTo>
                  <a:cubicBezTo>
                    <a:pt x="21462" y="19854"/>
                    <a:pt x="16517" y="20497"/>
                    <a:pt x="13273" y="20497"/>
                  </a:cubicBezTo>
                  <a:cubicBezTo>
                    <a:pt x="12142" y="20497"/>
                    <a:pt x="11218" y="20420"/>
                    <a:pt x="10851" y="20371"/>
                  </a:cubicBezTo>
                  <a:cubicBezTo>
                    <a:pt x="7207" y="19994"/>
                    <a:pt x="3482" y="18169"/>
                    <a:pt x="445" y="14962"/>
                  </a:cubicBezTo>
                  <a:cubicBezTo>
                    <a:pt x="386" y="14895"/>
                    <a:pt x="329" y="14866"/>
                    <a:pt x="275" y="14866"/>
                  </a:cubicBezTo>
                  <a:cubicBezTo>
                    <a:pt x="27" y="14866"/>
                    <a:pt x="-138" y="15481"/>
                    <a:pt x="162" y="15843"/>
                  </a:cubicBezTo>
                  <a:cubicBezTo>
                    <a:pt x="3966" y="19783"/>
                    <a:pt x="8640" y="21600"/>
                    <a:pt x="13229" y="21600"/>
                  </a:cubicBezTo>
                  <a:cubicBezTo>
                    <a:pt x="14502" y="21600"/>
                    <a:pt x="15768" y="21460"/>
                    <a:pt x="17006" y="21187"/>
                  </a:cubicBezTo>
                  <a:cubicBezTo>
                    <a:pt x="18342" y="20874"/>
                    <a:pt x="21015" y="20118"/>
                    <a:pt x="20853" y="17289"/>
                  </a:cubicBezTo>
                  <a:cubicBezTo>
                    <a:pt x="20773" y="15654"/>
                    <a:pt x="19840" y="14335"/>
                    <a:pt x="19072" y="13328"/>
                  </a:cubicBezTo>
                  <a:cubicBezTo>
                    <a:pt x="17533" y="11002"/>
                    <a:pt x="15589" y="9365"/>
                    <a:pt x="13604" y="8108"/>
                  </a:cubicBezTo>
                  <a:cubicBezTo>
                    <a:pt x="11702" y="6851"/>
                    <a:pt x="9718" y="5970"/>
                    <a:pt x="7734" y="4901"/>
                  </a:cubicBezTo>
                  <a:cubicBezTo>
                    <a:pt x="5992" y="3959"/>
                    <a:pt x="3806" y="2764"/>
                    <a:pt x="2672" y="249"/>
                  </a:cubicBezTo>
                  <a:cubicBezTo>
                    <a:pt x="2584" y="72"/>
                    <a:pt x="2469" y="0"/>
                    <a:pt x="2359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0" name="Google Shape;1296;p30"/>
            <p:cNvSpPr/>
            <p:nvPr/>
          </p:nvSpPr>
          <p:spPr>
            <a:xfrm>
              <a:off x="2138389" y="1467111"/>
              <a:ext cx="22527" cy="21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600" fill="norm" stroke="1" extrusionOk="0">
                  <a:moveTo>
                    <a:pt x="4593" y="0"/>
                  </a:moveTo>
                  <a:cubicBezTo>
                    <a:pt x="3797" y="0"/>
                    <a:pt x="2947" y="277"/>
                    <a:pt x="2232" y="847"/>
                  </a:cubicBezTo>
                  <a:cubicBezTo>
                    <a:pt x="-21" y="1826"/>
                    <a:pt x="-466" y="3768"/>
                    <a:pt x="438" y="5228"/>
                  </a:cubicBezTo>
                  <a:cubicBezTo>
                    <a:pt x="2232" y="9128"/>
                    <a:pt x="4485" y="12049"/>
                    <a:pt x="6738" y="14488"/>
                  </a:cubicBezTo>
                  <a:cubicBezTo>
                    <a:pt x="8978" y="16927"/>
                    <a:pt x="12580" y="19366"/>
                    <a:pt x="15279" y="21308"/>
                  </a:cubicBezTo>
                  <a:cubicBezTo>
                    <a:pt x="15940" y="21483"/>
                    <a:pt x="16601" y="21600"/>
                    <a:pt x="17235" y="21600"/>
                  </a:cubicBezTo>
                  <a:cubicBezTo>
                    <a:pt x="18341" y="21600"/>
                    <a:pt x="19380" y="21264"/>
                    <a:pt x="20230" y="20329"/>
                  </a:cubicBezTo>
                  <a:cubicBezTo>
                    <a:pt x="21134" y="18387"/>
                    <a:pt x="20689" y="15948"/>
                    <a:pt x="19340" y="14488"/>
                  </a:cubicBezTo>
                  <a:cubicBezTo>
                    <a:pt x="17532" y="14006"/>
                    <a:pt x="16183" y="12545"/>
                    <a:pt x="15279" y="12049"/>
                  </a:cubicBezTo>
                  <a:lnTo>
                    <a:pt x="14833" y="11567"/>
                  </a:lnTo>
                  <a:cubicBezTo>
                    <a:pt x="13930" y="11567"/>
                    <a:pt x="13930" y="11085"/>
                    <a:pt x="13484" y="11085"/>
                  </a:cubicBezTo>
                  <a:lnTo>
                    <a:pt x="11676" y="9128"/>
                  </a:lnTo>
                  <a:lnTo>
                    <a:pt x="10327" y="7185"/>
                  </a:lnTo>
                  <a:cubicBezTo>
                    <a:pt x="9437" y="6689"/>
                    <a:pt x="9437" y="6689"/>
                    <a:pt x="9437" y="6207"/>
                  </a:cubicBezTo>
                  <a:cubicBezTo>
                    <a:pt x="8533" y="4746"/>
                    <a:pt x="8088" y="2804"/>
                    <a:pt x="7184" y="1826"/>
                  </a:cubicBezTo>
                  <a:cubicBezTo>
                    <a:pt x="6914" y="643"/>
                    <a:pt x="5808" y="0"/>
                    <a:pt x="4593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1" name="Google Shape;1297;p30"/>
            <p:cNvSpPr/>
            <p:nvPr/>
          </p:nvSpPr>
          <p:spPr>
            <a:xfrm>
              <a:off x="2241436" y="1551115"/>
              <a:ext cx="202591" cy="9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6748" y="0"/>
                  </a:moveTo>
                  <a:cubicBezTo>
                    <a:pt x="6305" y="0"/>
                    <a:pt x="6155" y="1513"/>
                    <a:pt x="6635" y="1724"/>
                  </a:cubicBezTo>
                  <a:cubicBezTo>
                    <a:pt x="8224" y="2293"/>
                    <a:pt x="9913" y="2521"/>
                    <a:pt x="11503" y="3543"/>
                  </a:cubicBezTo>
                  <a:cubicBezTo>
                    <a:pt x="12527" y="4112"/>
                    <a:pt x="13500" y="4906"/>
                    <a:pt x="14526" y="5816"/>
                  </a:cubicBezTo>
                  <a:cubicBezTo>
                    <a:pt x="15601" y="6613"/>
                    <a:pt x="16625" y="7519"/>
                    <a:pt x="17650" y="8545"/>
                  </a:cubicBezTo>
                  <a:cubicBezTo>
                    <a:pt x="18470" y="9338"/>
                    <a:pt x="19597" y="10476"/>
                    <a:pt x="20161" y="12292"/>
                  </a:cubicBezTo>
                  <a:cubicBezTo>
                    <a:pt x="21442" y="16500"/>
                    <a:pt x="17906" y="18544"/>
                    <a:pt x="16779" y="19001"/>
                  </a:cubicBezTo>
                  <a:cubicBezTo>
                    <a:pt x="15413" y="19604"/>
                    <a:pt x="14046" y="19655"/>
                    <a:pt x="12681" y="19655"/>
                  </a:cubicBezTo>
                  <a:cubicBezTo>
                    <a:pt x="12408" y="19655"/>
                    <a:pt x="12134" y="19655"/>
                    <a:pt x="11861" y="19655"/>
                  </a:cubicBezTo>
                  <a:cubicBezTo>
                    <a:pt x="11451" y="19655"/>
                    <a:pt x="11041" y="19658"/>
                    <a:pt x="10630" y="19682"/>
                  </a:cubicBezTo>
                  <a:cubicBezTo>
                    <a:pt x="9314" y="19770"/>
                    <a:pt x="7940" y="19931"/>
                    <a:pt x="6568" y="19931"/>
                  </a:cubicBezTo>
                  <a:cubicBezTo>
                    <a:pt x="4470" y="19931"/>
                    <a:pt x="2376" y="19556"/>
                    <a:pt x="487" y="17975"/>
                  </a:cubicBezTo>
                  <a:cubicBezTo>
                    <a:pt x="423" y="17897"/>
                    <a:pt x="361" y="17863"/>
                    <a:pt x="306" y="17863"/>
                  </a:cubicBezTo>
                  <a:cubicBezTo>
                    <a:pt x="-31" y="17863"/>
                    <a:pt x="-158" y="19178"/>
                    <a:pt x="281" y="19566"/>
                  </a:cubicBezTo>
                  <a:cubicBezTo>
                    <a:pt x="2287" y="21218"/>
                    <a:pt x="4416" y="21600"/>
                    <a:pt x="6525" y="21600"/>
                  </a:cubicBezTo>
                  <a:cubicBezTo>
                    <a:pt x="7755" y="21600"/>
                    <a:pt x="8981" y="21471"/>
                    <a:pt x="10170" y="21385"/>
                  </a:cubicBezTo>
                  <a:cubicBezTo>
                    <a:pt x="10746" y="21358"/>
                    <a:pt x="11326" y="21358"/>
                    <a:pt x="11907" y="21358"/>
                  </a:cubicBezTo>
                  <a:cubicBezTo>
                    <a:pt x="13650" y="21358"/>
                    <a:pt x="15409" y="21358"/>
                    <a:pt x="17138" y="20592"/>
                  </a:cubicBezTo>
                  <a:cubicBezTo>
                    <a:pt x="18726" y="19907"/>
                    <a:pt x="21390" y="17975"/>
                    <a:pt x="21185" y="13202"/>
                  </a:cubicBezTo>
                  <a:cubicBezTo>
                    <a:pt x="21135" y="11158"/>
                    <a:pt x="20264" y="9795"/>
                    <a:pt x="19597" y="8769"/>
                  </a:cubicBezTo>
                  <a:cubicBezTo>
                    <a:pt x="18624" y="7407"/>
                    <a:pt x="17445" y="6272"/>
                    <a:pt x="16369" y="5247"/>
                  </a:cubicBezTo>
                  <a:cubicBezTo>
                    <a:pt x="15294" y="4225"/>
                    <a:pt x="14116" y="3543"/>
                    <a:pt x="13039" y="2634"/>
                  </a:cubicBezTo>
                  <a:cubicBezTo>
                    <a:pt x="10990" y="1155"/>
                    <a:pt x="8941" y="589"/>
                    <a:pt x="6840" y="20"/>
                  </a:cubicBezTo>
                  <a:cubicBezTo>
                    <a:pt x="6808" y="7"/>
                    <a:pt x="6777" y="0"/>
                    <a:pt x="6748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2" name="Google Shape;1298;p30"/>
            <p:cNvSpPr/>
            <p:nvPr/>
          </p:nvSpPr>
          <p:spPr>
            <a:xfrm>
              <a:off x="2235371" y="1630540"/>
              <a:ext cx="213714" cy="103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600" fill="norm" stroke="1" extrusionOk="0">
                  <a:moveTo>
                    <a:pt x="925" y="0"/>
                  </a:moveTo>
                  <a:cubicBezTo>
                    <a:pt x="806" y="0"/>
                    <a:pt x="689" y="116"/>
                    <a:pt x="615" y="404"/>
                  </a:cubicBezTo>
                  <a:cubicBezTo>
                    <a:pt x="-340" y="3670"/>
                    <a:pt x="-148" y="7749"/>
                    <a:pt x="948" y="10811"/>
                  </a:cubicBezTo>
                  <a:cubicBezTo>
                    <a:pt x="1806" y="13361"/>
                    <a:pt x="3141" y="14890"/>
                    <a:pt x="4429" y="15909"/>
                  </a:cubicBezTo>
                  <a:cubicBezTo>
                    <a:pt x="6002" y="17236"/>
                    <a:pt x="7670" y="17848"/>
                    <a:pt x="9293" y="18459"/>
                  </a:cubicBezTo>
                  <a:cubicBezTo>
                    <a:pt x="10771" y="19175"/>
                    <a:pt x="12200" y="20193"/>
                    <a:pt x="13678" y="20808"/>
                  </a:cubicBezTo>
                  <a:cubicBezTo>
                    <a:pt x="14516" y="21196"/>
                    <a:pt x="15622" y="21600"/>
                    <a:pt x="16717" y="21600"/>
                  </a:cubicBezTo>
                  <a:cubicBezTo>
                    <a:pt x="18493" y="21600"/>
                    <a:pt x="20234" y="20536"/>
                    <a:pt x="20735" y="16624"/>
                  </a:cubicBezTo>
                  <a:cubicBezTo>
                    <a:pt x="21260" y="12135"/>
                    <a:pt x="18876" y="8566"/>
                    <a:pt x="17398" y="6627"/>
                  </a:cubicBezTo>
                  <a:cubicBezTo>
                    <a:pt x="16111" y="4994"/>
                    <a:pt x="14823" y="3670"/>
                    <a:pt x="13441" y="2648"/>
                  </a:cubicBezTo>
                  <a:cubicBezTo>
                    <a:pt x="12439" y="1936"/>
                    <a:pt x="11343" y="1119"/>
                    <a:pt x="10293" y="1119"/>
                  </a:cubicBezTo>
                  <a:cubicBezTo>
                    <a:pt x="9769" y="1321"/>
                    <a:pt x="9769" y="2954"/>
                    <a:pt x="10246" y="2954"/>
                  </a:cubicBezTo>
                  <a:cubicBezTo>
                    <a:pt x="12010" y="2954"/>
                    <a:pt x="13917" y="4893"/>
                    <a:pt x="15538" y="6526"/>
                  </a:cubicBezTo>
                  <a:cubicBezTo>
                    <a:pt x="17065" y="8156"/>
                    <a:pt x="19543" y="10707"/>
                    <a:pt x="20021" y="14685"/>
                  </a:cubicBezTo>
                  <a:cubicBezTo>
                    <a:pt x="20259" y="16624"/>
                    <a:pt x="19639" y="18358"/>
                    <a:pt x="18876" y="19276"/>
                  </a:cubicBezTo>
                  <a:cubicBezTo>
                    <a:pt x="18271" y="20025"/>
                    <a:pt x="17564" y="20285"/>
                    <a:pt x="16837" y="20285"/>
                  </a:cubicBezTo>
                  <a:cubicBezTo>
                    <a:pt x="16075" y="20285"/>
                    <a:pt x="15292" y="19998"/>
                    <a:pt x="14585" y="19686"/>
                  </a:cubicBezTo>
                  <a:cubicBezTo>
                    <a:pt x="13250" y="19175"/>
                    <a:pt x="11963" y="18257"/>
                    <a:pt x="10628" y="17441"/>
                  </a:cubicBezTo>
                  <a:cubicBezTo>
                    <a:pt x="9436" y="16829"/>
                    <a:pt x="8195" y="16419"/>
                    <a:pt x="6956" y="15808"/>
                  </a:cubicBezTo>
                  <a:cubicBezTo>
                    <a:pt x="5382" y="15095"/>
                    <a:pt x="3808" y="14074"/>
                    <a:pt x="2522" y="12034"/>
                  </a:cubicBezTo>
                  <a:cubicBezTo>
                    <a:pt x="995" y="9483"/>
                    <a:pt x="233" y="4893"/>
                    <a:pt x="1282" y="1119"/>
                  </a:cubicBezTo>
                  <a:cubicBezTo>
                    <a:pt x="1445" y="560"/>
                    <a:pt x="1182" y="0"/>
                    <a:pt x="925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3" name="Google Shape;1299;p30"/>
            <p:cNvSpPr/>
            <p:nvPr/>
          </p:nvSpPr>
          <p:spPr>
            <a:xfrm>
              <a:off x="2506731" y="1699968"/>
              <a:ext cx="55269" cy="9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600" fill="norm" stroke="1" extrusionOk="0">
                  <a:moveTo>
                    <a:pt x="1258" y="0"/>
                  </a:moveTo>
                  <a:cubicBezTo>
                    <a:pt x="424" y="0"/>
                    <a:pt x="-295" y="384"/>
                    <a:pt x="122" y="1031"/>
                  </a:cubicBezTo>
                  <a:cubicBezTo>
                    <a:pt x="2318" y="4851"/>
                    <a:pt x="4151" y="8671"/>
                    <a:pt x="6715" y="12265"/>
                  </a:cubicBezTo>
                  <a:cubicBezTo>
                    <a:pt x="9278" y="15974"/>
                    <a:pt x="12939" y="19458"/>
                    <a:pt x="18615" y="21482"/>
                  </a:cubicBezTo>
                  <a:cubicBezTo>
                    <a:pt x="18857" y="21563"/>
                    <a:pt x="19093" y="21600"/>
                    <a:pt x="19312" y="21600"/>
                  </a:cubicBezTo>
                  <a:cubicBezTo>
                    <a:pt x="20580" y="21600"/>
                    <a:pt x="21305" y="20387"/>
                    <a:pt x="19900" y="19909"/>
                  </a:cubicBezTo>
                  <a:cubicBezTo>
                    <a:pt x="14405" y="17999"/>
                    <a:pt x="11293" y="14516"/>
                    <a:pt x="8910" y="11144"/>
                  </a:cubicBezTo>
                  <a:cubicBezTo>
                    <a:pt x="6715" y="7660"/>
                    <a:pt x="5068" y="4063"/>
                    <a:pt x="2867" y="694"/>
                  </a:cubicBezTo>
                  <a:cubicBezTo>
                    <a:pt x="2559" y="212"/>
                    <a:pt x="1879" y="0"/>
                    <a:pt x="1258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4" name="Google Shape;1300;p30"/>
            <p:cNvSpPr/>
            <p:nvPr/>
          </p:nvSpPr>
          <p:spPr>
            <a:xfrm>
              <a:off x="2360762" y="1749962"/>
              <a:ext cx="57923" cy="1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1600" fill="norm" stroke="1" extrusionOk="0">
                  <a:moveTo>
                    <a:pt x="1532" y="0"/>
                  </a:moveTo>
                  <a:cubicBezTo>
                    <a:pt x="-79" y="0"/>
                    <a:pt x="-671" y="8191"/>
                    <a:pt x="1002" y="9322"/>
                  </a:cubicBezTo>
                  <a:cubicBezTo>
                    <a:pt x="7071" y="12800"/>
                    <a:pt x="13135" y="20330"/>
                    <a:pt x="19204" y="21496"/>
                  </a:cubicBezTo>
                  <a:cubicBezTo>
                    <a:pt x="19297" y="21565"/>
                    <a:pt x="19391" y="21600"/>
                    <a:pt x="19474" y="21600"/>
                  </a:cubicBezTo>
                  <a:cubicBezTo>
                    <a:pt x="20929" y="21600"/>
                    <a:pt x="20841" y="12765"/>
                    <a:pt x="19204" y="12209"/>
                  </a:cubicBezTo>
                  <a:cubicBezTo>
                    <a:pt x="13135" y="11061"/>
                    <a:pt x="7591" y="3513"/>
                    <a:pt x="1698" y="35"/>
                  </a:cubicBezTo>
                  <a:cubicBezTo>
                    <a:pt x="1641" y="17"/>
                    <a:pt x="1589" y="0"/>
                    <a:pt x="1532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5" name="Google Shape;1301;p30"/>
            <p:cNvSpPr/>
            <p:nvPr/>
          </p:nvSpPr>
          <p:spPr>
            <a:xfrm>
              <a:off x="2130528" y="731567"/>
              <a:ext cx="42119" cy="45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14" y="6806"/>
                  </a:moveTo>
                  <a:lnTo>
                    <a:pt x="13356" y="7024"/>
                  </a:lnTo>
                  <a:cubicBezTo>
                    <a:pt x="13160" y="6961"/>
                    <a:pt x="12972" y="6883"/>
                    <a:pt x="12814" y="6806"/>
                  </a:cubicBezTo>
                  <a:close/>
                  <a:moveTo>
                    <a:pt x="15630" y="8727"/>
                  </a:moveTo>
                  <a:cubicBezTo>
                    <a:pt x="15645" y="8784"/>
                    <a:pt x="15652" y="8840"/>
                    <a:pt x="15667" y="8903"/>
                  </a:cubicBezTo>
                  <a:cubicBezTo>
                    <a:pt x="15652" y="8960"/>
                    <a:pt x="15645" y="9023"/>
                    <a:pt x="15630" y="9086"/>
                  </a:cubicBezTo>
                  <a:cubicBezTo>
                    <a:pt x="15615" y="9009"/>
                    <a:pt x="15607" y="8931"/>
                    <a:pt x="15600" y="8854"/>
                  </a:cubicBezTo>
                  <a:cubicBezTo>
                    <a:pt x="15607" y="8812"/>
                    <a:pt x="15622" y="8770"/>
                    <a:pt x="15630" y="8727"/>
                  </a:cubicBezTo>
                  <a:close/>
                  <a:moveTo>
                    <a:pt x="15728" y="9410"/>
                  </a:moveTo>
                  <a:lnTo>
                    <a:pt x="15765" y="9487"/>
                  </a:lnTo>
                  <a:cubicBezTo>
                    <a:pt x="15765" y="9494"/>
                    <a:pt x="15765" y="9494"/>
                    <a:pt x="15765" y="9501"/>
                  </a:cubicBezTo>
                  <a:cubicBezTo>
                    <a:pt x="15750" y="9473"/>
                    <a:pt x="15743" y="9445"/>
                    <a:pt x="15728" y="9410"/>
                  </a:cubicBezTo>
                  <a:close/>
                  <a:moveTo>
                    <a:pt x="15577" y="9079"/>
                  </a:moveTo>
                  <a:lnTo>
                    <a:pt x="15622" y="9178"/>
                  </a:lnTo>
                  <a:cubicBezTo>
                    <a:pt x="15592" y="9382"/>
                    <a:pt x="15577" y="9600"/>
                    <a:pt x="15577" y="9860"/>
                  </a:cubicBezTo>
                  <a:lnTo>
                    <a:pt x="15577" y="9079"/>
                  </a:lnTo>
                  <a:close/>
                  <a:moveTo>
                    <a:pt x="7792" y="0"/>
                  </a:moveTo>
                  <a:cubicBezTo>
                    <a:pt x="6279" y="0"/>
                    <a:pt x="5029" y="232"/>
                    <a:pt x="3772" y="704"/>
                  </a:cubicBezTo>
                  <a:cubicBezTo>
                    <a:pt x="3019" y="1175"/>
                    <a:pt x="2763" y="1640"/>
                    <a:pt x="2010" y="1879"/>
                  </a:cubicBezTo>
                  <a:cubicBezTo>
                    <a:pt x="1513" y="2815"/>
                    <a:pt x="1009" y="3758"/>
                    <a:pt x="504" y="5166"/>
                  </a:cubicBezTo>
                  <a:cubicBezTo>
                    <a:pt x="256" y="6341"/>
                    <a:pt x="256" y="7277"/>
                    <a:pt x="0" y="8453"/>
                  </a:cubicBezTo>
                  <a:lnTo>
                    <a:pt x="0" y="10332"/>
                  </a:lnTo>
                  <a:cubicBezTo>
                    <a:pt x="0" y="11036"/>
                    <a:pt x="256" y="11972"/>
                    <a:pt x="256" y="12676"/>
                  </a:cubicBezTo>
                  <a:cubicBezTo>
                    <a:pt x="256" y="12915"/>
                    <a:pt x="504" y="13147"/>
                    <a:pt x="504" y="13379"/>
                  </a:cubicBezTo>
                  <a:cubicBezTo>
                    <a:pt x="1009" y="14323"/>
                    <a:pt x="1257" y="15259"/>
                    <a:pt x="1762" y="16202"/>
                  </a:cubicBezTo>
                  <a:cubicBezTo>
                    <a:pt x="2266" y="16666"/>
                    <a:pt x="2763" y="17370"/>
                    <a:pt x="3516" y="17842"/>
                  </a:cubicBezTo>
                  <a:lnTo>
                    <a:pt x="3772" y="18074"/>
                  </a:lnTo>
                  <a:cubicBezTo>
                    <a:pt x="5278" y="19721"/>
                    <a:pt x="6783" y="20192"/>
                    <a:pt x="8794" y="21128"/>
                  </a:cubicBezTo>
                  <a:cubicBezTo>
                    <a:pt x="9042" y="21128"/>
                    <a:pt x="9795" y="21361"/>
                    <a:pt x="10051" y="21361"/>
                  </a:cubicBezTo>
                  <a:cubicBezTo>
                    <a:pt x="11308" y="21600"/>
                    <a:pt x="12558" y="21600"/>
                    <a:pt x="13815" y="21600"/>
                  </a:cubicBezTo>
                  <a:cubicBezTo>
                    <a:pt x="14824" y="21600"/>
                    <a:pt x="15825" y="21361"/>
                    <a:pt x="16827" y="21128"/>
                  </a:cubicBezTo>
                  <a:cubicBezTo>
                    <a:pt x="17836" y="20896"/>
                    <a:pt x="18837" y="20192"/>
                    <a:pt x="19341" y="19721"/>
                  </a:cubicBezTo>
                  <a:cubicBezTo>
                    <a:pt x="20094" y="19017"/>
                    <a:pt x="20599" y="18074"/>
                    <a:pt x="21096" y="17370"/>
                  </a:cubicBezTo>
                  <a:cubicBezTo>
                    <a:pt x="21600" y="16434"/>
                    <a:pt x="21600" y="15491"/>
                    <a:pt x="21600" y="14323"/>
                  </a:cubicBezTo>
                  <a:cubicBezTo>
                    <a:pt x="21600" y="13851"/>
                    <a:pt x="21352" y="13147"/>
                    <a:pt x="21352" y="12204"/>
                  </a:cubicBezTo>
                  <a:cubicBezTo>
                    <a:pt x="21096" y="11036"/>
                    <a:pt x="20343" y="9860"/>
                    <a:pt x="19341" y="9157"/>
                  </a:cubicBezTo>
                  <a:cubicBezTo>
                    <a:pt x="18837" y="8685"/>
                    <a:pt x="18588" y="8213"/>
                    <a:pt x="17836" y="7981"/>
                  </a:cubicBezTo>
                  <a:cubicBezTo>
                    <a:pt x="17151" y="7601"/>
                    <a:pt x="16473" y="7355"/>
                    <a:pt x="15750" y="7214"/>
                  </a:cubicBezTo>
                  <a:cubicBezTo>
                    <a:pt x="15728" y="6834"/>
                    <a:pt x="15667" y="6454"/>
                    <a:pt x="15577" y="6102"/>
                  </a:cubicBezTo>
                  <a:cubicBezTo>
                    <a:pt x="15577" y="5166"/>
                    <a:pt x="15321" y="4223"/>
                    <a:pt x="14568" y="3519"/>
                  </a:cubicBezTo>
                  <a:cubicBezTo>
                    <a:pt x="14064" y="2583"/>
                    <a:pt x="13311" y="1879"/>
                    <a:pt x="12814" y="1408"/>
                  </a:cubicBezTo>
                  <a:cubicBezTo>
                    <a:pt x="12310" y="704"/>
                    <a:pt x="11308" y="232"/>
                    <a:pt x="10051" y="232"/>
                  </a:cubicBezTo>
                  <a:cubicBezTo>
                    <a:pt x="9298" y="232"/>
                    <a:pt x="8794" y="0"/>
                    <a:pt x="7792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6" name="Google Shape;1302;p30"/>
            <p:cNvSpPr/>
            <p:nvPr/>
          </p:nvSpPr>
          <p:spPr>
            <a:xfrm>
              <a:off x="2120250" y="668406"/>
              <a:ext cx="29386" cy="30843"/>
            </a:xfrm>
            <a:prstGeom prst="ellipse">
              <a:avLst/>
            </a:pr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7" name="Google Shape;1303;p30"/>
            <p:cNvSpPr/>
            <p:nvPr/>
          </p:nvSpPr>
          <p:spPr>
            <a:xfrm>
              <a:off x="2181455" y="582230"/>
              <a:ext cx="29387" cy="30359"/>
            </a:xfrm>
            <a:prstGeom prst="ellipse">
              <a:avLst/>
            </a:pr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8" name="Google Shape;1304;p30"/>
            <p:cNvSpPr/>
            <p:nvPr/>
          </p:nvSpPr>
          <p:spPr>
            <a:xfrm>
              <a:off x="2113882" y="561187"/>
              <a:ext cx="1274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44" y="0"/>
                  </a:moveTo>
                  <a:cubicBezTo>
                    <a:pt x="4156" y="0"/>
                    <a:pt x="3335" y="1001"/>
                    <a:pt x="2488" y="1972"/>
                  </a:cubicBezTo>
                  <a:cubicBezTo>
                    <a:pt x="846" y="2943"/>
                    <a:pt x="0" y="5886"/>
                    <a:pt x="0" y="6886"/>
                  </a:cubicBezTo>
                  <a:cubicBezTo>
                    <a:pt x="0" y="7857"/>
                    <a:pt x="0" y="10800"/>
                    <a:pt x="2488" y="11801"/>
                  </a:cubicBezTo>
                  <a:cubicBezTo>
                    <a:pt x="4156" y="14743"/>
                    <a:pt x="4977" y="15714"/>
                    <a:pt x="7490" y="16686"/>
                  </a:cubicBezTo>
                  <a:cubicBezTo>
                    <a:pt x="8312" y="17686"/>
                    <a:pt x="10800" y="17686"/>
                    <a:pt x="11621" y="19628"/>
                  </a:cubicBezTo>
                  <a:cubicBezTo>
                    <a:pt x="12467" y="20629"/>
                    <a:pt x="14956" y="21600"/>
                    <a:pt x="15777" y="21600"/>
                  </a:cubicBezTo>
                  <a:cubicBezTo>
                    <a:pt x="17444" y="21600"/>
                    <a:pt x="19112" y="20629"/>
                    <a:pt x="19933" y="19628"/>
                  </a:cubicBezTo>
                  <a:cubicBezTo>
                    <a:pt x="20754" y="17686"/>
                    <a:pt x="21600" y="15714"/>
                    <a:pt x="21600" y="14743"/>
                  </a:cubicBezTo>
                  <a:cubicBezTo>
                    <a:pt x="21600" y="11801"/>
                    <a:pt x="20754" y="10800"/>
                    <a:pt x="19933" y="8858"/>
                  </a:cubicBezTo>
                  <a:cubicBezTo>
                    <a:pt x="17444" y="6886"/>
                    <a:pt x="16598" y="5886"/>
                    <a:pt x="14956" y="3943"/>
                  </a:cubicBezTo>
                  <a:cubicBezTo>
                    <a:pt x="13288" y="2943"/>
                    <a:pt x="11621" y="2943"/>
                    <a:pt x="10800" y="1972"/>
                  </a:cubicBezTo>
                  <a:cubicBezTo>
                    <a:pt x="9133" y="1001"/>
                    <a:pt x="7490" y="0"/>
                    <a:pt x="6644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9" name="Google Shape;1305;p30"/>
            <p:cNvSpPr/>
            <p:nvPr/>
          </p:nvSpPr>
          <p:spPr>
            <a:xfrm>
              <a:off x="2165161" y="786008"/>
              <a:ext cx="424534" cy="9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21301" y="0"/>
                  </a:moveTo>
                  <a:cubicBezTo>
                    <a:pt x="21221" y="0"/>
                    <a:pt x="21137" y="207"/>
                    <a:pt x="21097" y="681"/>
                  </a:cubicBezTo>
                  <a:cubicBezTo>
                    <a:pt x="20799" y="4779"/>
                    <a:pt x="19709" y="6067"/>
                    <a:pt x="18941" y="7240"/>
                  </a:cubicBezTo>
                  <a:cubicBezTo>
                    <a:pt x="18301" y="8156"/>
                    <a:pt x="17616" y="9073"/>
                    <a:pt x="17052" y="10828"/>
                  </a:cubicBezTo>
                  <a:cubicBezTo>
                    <a:pt x="17061" y="10561"/>
                    <a:pt x="17071" y="10301"/>
                    <a:pt x="17081" y="10045"/>
                  </a:cubicBezTo>
                  <a:cubicBezTo>
                    <a:pt x="17305" y="9929"/>
                    <a:pt x="17297" y="8177"/>
                    <a:pt x="17058" y="8177"/>
                  </a:cubicBezTo>
                  <a:lnTo>
                    <a:pt x="16958" y="8177"/>
                  </a:lnTo>
                  <a:cubicBezTo>
                    <a:pt x="16936" y="8177"/>
                    <a:pt x="16916" y="8188"/>
                    <a:pt x="16898" y="8212"/>
                  </a:cubicBezTo>
                  <a:cubicBezTo>
                    <a:pt x="16663" y="8360"/>
                    <a:pt x="16426" y="8943"/>
                    <a:pt x="16190" y="9346"/>
                  </a:cubicBezTo>
                  <a:cubicBezTo>
                    <a:pt x="15868" y="9817"/>
                    <a:pt x="15521" y="10400"/>
                    <a:pt x="15223" y="10751"/>
                  </a:cubicBezTo>
                  <a:cubicBezTo>
                    <a:pt x="14530" y="11808"/>
                    <a:pt x="13860" y="12861"/>
                    <a:pt x="13142" y="13914"/>
                  </a:cubicBezTo>
                  <a:cubicBezTo>
                    <a:pt x="11754" y="15789"/>
                    <a:pt x="10316" y="17429"/>
                    <a:pt x="8880" y="18366"/>
                  </a:cubicBezTo>
                  <a:cubicBezTo>
                    <a:pt x="7816" y="19167"/>
                    <a:pt x="6749" y="19606"/>
                    <a:pt x="5689" y="19606"/>
                  </a:cubicBezTo>
                  <a:cubicBezTo>
                    <a:pt x="3808" y="19606"/>
                    <a:pt x="1947" y="18229"/>
                    <a:pt x="156" y="15087"/>
                  </a:cubicBezTo>
                  <a:cubicBezTo>
                    <a:pt x="143" y="15055"/>
                    <a:pt x="130" y="15041"/>
                    <a:pt x="117" y="15041"/>
                  </a:cubicBezTo>
                  <a:cubicBezTo>
                    <a:pt x="-8" y="15041"/>
                    <a:pt x="-72" y="16534"/>
                    <a:pt x="132" y="16958"/>
                  </a:cubicBezTo>
                  <a:cubicBezTo>
                    <a:pt x="1954" y="20171"/>
                    <a:pt x="3866" y="21600"/>
                    <a:pt x="5785" y="21600"/>
                  </a:cubicBezTo>
                  <a:cubicBezTo>
                    <a:pt x="6735" y="21600"/>
                    <a:pt x="7687" y="21249"/>
                    <a:pt x="8631" y="20589"/>
                  </a:cubicBezTo>
                  <a:cubicBezTo>
                    <a:pt x="10069" y="19771"/>
                    <a:pt x="11507" y="18131"/>
                    <a:pt x="12894" y="16256"/>
                  </a:cubicBezTo>
                  <a:cubicBezTo>
                    <a:pt x="13588" y="15319"/>
                    <a:pt x="14282" y="14265"/>
                    <a:pt x="14976" y="13328"/>
                  </a:cubicBezTo>
                  <a:cubicBezTo>
                    <a:pt x="15348" y="12745"/>
                    <a:pt x="15719" y="12159"/>
                    <a:pt x="16066" y="11572"/>
                  </a:cubicBezTo>
                  <a:cubicBezTo>
                    <a:pt x="16254" y="11278"/>
                    <a:pt x="16472" y="10747"/>
                    <a:pt x="16688" y="10396"/>
                  </a:cubicBezTo>
                  <a:cubicBezTo>
                    <a:pt x="16650" y="11285"/>
                    <a:pt x="16618" y="12155"/>
                    <a:pt x="16587" y="12977"/>
                  </a:cubicBezTo>
                  <a:cubicBezTo>
                    <a:pt x="16533" y="13647"/>
                    <a:pt x="16645" y="14199"/>
                    <a:pt x="16759" y="14199"/>
                  </a:cubicBezTo>
                  <a:cubicBezTo>
                    <a:pt x="16804" y="14199"/>
                    <a:pt x="16849" y="14114"/>
                    <a:pt x="16884" y="13914"/>
                  </a:cubicBezTo>
                  <a:cubicBezTo>
                    <a:pt x="17578" y="10519"/>
                    <a:pt x="18668" y="9698"/>
                    <a:pt x="19561" y="8177"/>
                  </a:cubicBezTo>
                  <a:cubicBezTo>
                    <a:pt x="20329" y="6889"/>
                    <a:pt x="21196" y="5130"/>
                    <a:pt x="21469" y="1148"/>
                  </a:cubicBezTo>
                  <a:cubicBezTo>
                    <a:pt x="21528" y="449"/>
                    <a:pt x="21420" y="0"/>
                    <a:pt x="2130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0" name="Google Shape;1306;p30"/>
            <p:cNvSpPr/>
            <p:nvPr/>
          </p:nvSpPr>
          <p:spPr>
            <a:xfrm>
              <a:off x="2181946" y="836223"/>
              <a:ext cx="25700" cy="1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fill="norm" stroke="1" extrusionOk="0">
                  <a:moveTo>
                    <a:pt x="2195" y="0"/>
                  </a:moveTo>
                  <a:cubicBezTo>
                    <a:pt x="1295" y="0"/>
                    <a:pt x="396" y="599"/>
                    <a:pt x="0" y="1796"/>
                  </a:cubicBezTo>
                  <a:cubicBezTo>
                    <a:pt x="0" y="4191"/>
                    <a:pt x="0" y="8190"/>
                    <a:pt x="1595" y="9794"/>
                  </a:cubicBezTo>
                  <a:cubicBezTo>
                    <a:pt x="4006" y="14584"/>
                    <a:pt x="6404" y="18583"/>
                    <a:pt x="10002" y="20977"/>
                  </a:cubicBezTo>
                  <a:cubicBezTo>
                    <a:pt x="10746" y="21408"/>
                    <a:pt x="11562" y="21600"/>
                    <a:pt x="12401" y="21600"/>
                  </a:cubicBezTo>
                  <a:cubicBezTo>
                    <a:pt x="14704" y="21600"/>
                    <a:pt x="17258" y="20115"/>
                    <a:pt x="19597" y="17769"/>
                  </a:cubicBezTo>
                  <a:cubicBezTo>
                    <a:pt x="20808" y="15374"/>
                    <a:pt x="21600" y="11375"/>
                    <a:pt x="20401" y="8980"/>
                  </a:cubicBezTo>
                  <a:cubicBezTo>
                    <a:pt x="19873" y="6849"/>
                    <a:pt x="18806" y="5795"/>
                    <a:pt x="17678" y="5795"/>
                  </a:cubicBezTo>
                  <a:cubicBezTo>
                    <a:pt x="17114" y="5795"/>
                    <a:pt x="16539" y="6059"/>
                    <a:pt x="15999" y="6585"/>
                  </a:cubicBezTo>
                  <a:cubicBezTo>
                    <a:pt x="15603" y="6585"/>
                    <a:pt x="15603" y="7400"/>
                    <a:pt x="14800" y="7400"/>
                  </a:cubicBezTo>
                  <a:cubicBezTo>
                    <a:pt x="14800" y="7400"/>
                    <a:pt x="14404" y="7400"/>
                    <a:pt x="13996" y="8980"/>
                  </a:cubicBezTo>
                  <a:lnTo>
                    <a:pt x="8803" y="8980"/>
                  </a:lnTo>
                  <a:cubicBezTo>
                    <a:pt x="8395" y="7400"/>
                    <a:pt x="8000" y="7400"/>
                    <a:pt x="7604" y="6585"/>
                  </a:cubicBezTo>
                  <a:cubicBezTo>
                    <a:pt x="6800" y="6585"/>
                    <a:pt x="6800" y="5795"/>
                    <a:pt x="6404" y="5795"/>
                  </a:cubicBezTo>
                  <a:cubicBezTo>
                    <a:pt x="6404" y="5795"/>
                    <a:pt x="5997" y="5795"/>
                    <a:pt x="5997" y="5005"/>
                  </a:cubicBezTo>
                  <a:lnTo>
                    <a:pt x="4402" y="1796"/>
                  </a:lnTo>
                  <a:cubicBezTo>
                    <a:pt x="4006" y="599"/>
                    <a:pt x="3094" y="0"/>
                    <a:pt x="2195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1" name="Google Shape;1307;p30"/>
            <p:cNvSpPr/>
            <p:nvPr/>
          </p:nvSpPr>
          <p:spPr>
            <a:xfrm>
              <a:off x="2218672" y="812707"/>
              <a:ext cx="1518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67" y="0"/>
                  </a:moveTo>
                  <a:cubicBezTo>
                    <a:pt x="3489" y="0"/>
                    <a:pt x="2089" y="915"/>
                    <a:pt x="1379" y="2773"/>
                  </a:cubicBezTo>
                  <a:cubicBezTo>
                    <a:pt x="689" y="2773"/>
                    <a:pt x="0" y="4603"/>
                    <a:pt x="0" y="6461"/>
                  </a:cubicBezTo>
                  <a:cubicBezTo>
                    <a:pt x="0" y="8318"/>
                    <a:pt x="0" y="11091"/>
                    <a:pt x="689" y="12949"/>
                  </a:cubicBezTo>
                  <a:cubicBezTo>
                    <a:pt x="689" y="14779"/>
                    <a:pt x="1379" y="17552"/>
                    <a:pt x="3489" y="18494"/>
                  </a:cubicBezTo>
                  <a:cubicBezTo>
                    <a:pt x="4533" y="20574"/>
                    <a:pt x="5954" y="21600"/>
                    <a:pt x="7207" y="21600"/>
                  </a:cubicBezTo>
                  <a:cubicBezTo>
                    <a:pt x="7625" y="21600"/>
                    <a:pt x="8001" y="21489"/>
                    <a:pt x="8356" y="21267"/>
                  </a:cubicBezTo>
                  <a:cubicBezTo>
                    <a:pt x="10445" y="21267"/>
                    <a:pt x="11844" y="19409"/>
                    <a:pt x="13933" y="18494"/>
                  </a:cubicBezTo>
                  <a:lnTo>
                    <a:pt x="18801" y="14779"/>
                  </a:lnTo>
                  <a:cubicBezTo>
                    <a:pt x="19511" y="13864"/>
                    <a:pt x="20890" y="12949"/>
                    <a:pt x="21600" y="10176"/>
                  </a:cubicBezTo>
                  <a:cubicBezTo>
                    <a:pt x="21600" y="9233"/>
                    <a:pt x="21600" y="7376"/>
                    <a:pt x="20890" y="4603"/>
                  </a:cubicBezTo>
                  <a:cubicBezTo>
                    <a:pt x="20200" y="3688"/>
                    <a:pt x="18801" y="915"/>
                    <a:pt x="17422" y="915"/>
                  </a:cubicBezTo>
                  <a:cubicBezTo>
                    <a:pt x="15333" y="915"/>
                    <a:pt x="14623" y="915"/>
                    <a:pt x="13244" y="2773"/>
                  </a:cubicBezTo>
                  <a:cubicBezTo>
                    <a:pt x="12074" y="3272"/>
                    <a:pt x="11134" y="4076"/>
                    <a:pt x="10173" y="4991"/>
                  </a:cubicBezTo>
                  <a:cubicBezTo>
                    <a:pt x="9839" y="3937"/>
                    <a:pt x="9233" y="3355"/>
                    <a:pt x="8356" y="2773"/>
                  </a:cubicBezTo>
                  <a:cubicBezTo>
                    <a:pt x="7667" y="915"/>
                    <a:pt x="5578" y="0"/>
                    <a:pt x="4867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2" name="Google Shape;1308;p30"/>
            <p:cNvSpPr/>
            <p:nvPr/>
          </p:nvSpPr>
          <p:spPr>
            <a:xfrm>
              <a:off x="2212564" y="7842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89" y="2252"/>
                  </a:moveTo>
                  <a:cubicBezTo>
                    <a:pt x="12489" y="2252"/>
                    <a:pt x="13240" y="2252"/>
                    <a:pt x="13513" y="3412"/>
                  </a:cubicBezTo>
                  <a:cubicBezTo>
                    <a:pt x="12045" y="2252"/>
                    <a:pt x="11124" y="2252"/>
                    <a:pt x="10237" y="2252"/>
                  </a:cubicBezTo>
                  <a:close/>
                  <a:moveTo>
                    <a:pt x="15936" y="5664"/>
                  </a:moveTo>
                  <a:lnTo>
                    <a:pt x="17062" y="6825"/>
                  </a:lnTo>
                  <a:cubicBezTo>
                    <a:pt x="17062" y="6825"/>
                    <a:pt x="17062" y="7951"/>
                    <a:pt x="18188" y="7951"/>
                  </a:cubicBezTo>
                  <a:lnTo>
                    <a:pt x="18188" y="10237"/>
                  </a:lnTo>
                  <a:cubicBezTo>
                    <a:pt x="18188" y="9077"/>
                    <a:pt x="17062" y="6825"/>
                    <a:pt x="15936" y="5664"/>
                  </a:cubicBezTo>
                  <a:close/>
                  <a:moveTo>
                    <a:pt x="10237" y="0"/>
                  </a:moveTo>
                  <a:cubicBezTo>
                    <a:pt x="5664" y="1126"/>
                    <a:pt x="4538" y="2252"/>
                    <a:pt x="4538" y="2252"/>
                  </a:cubicBezTo>
                  <a:cubicBezTo>
                    <a:pt x="4538" y="2252"/>
                    <a:pt x="4538" y="2252"/>
                    <a:pt x="4538" y="2252"/>
                  </a:cubicBezTo>
                  <a:cubicBezTo>
                    <a:pt x="4538" y="3412"/>
                    <a:pt x="4265" y="3958"/>
                    <a:pt x="4095" y="3958"/>
                  </a:cubicBezTo>
                  <a:cubicBezTo>
                    <a:pt x="3958" y="3958"/>
                    <a:pt x="3958" y="3412"/>
                    <a:pt x="4538" y="2286"/>
                  </a:cubicBezTo>
                  <a:cubicBezTo>
                    <a:pt x="3412" y="4538"/>
                    <a:pt x="3378" y="5664"/>
                    <a:pt x="1126" y="5664"/>
                  </a:cubicBezTo>
                  <a:cubicBezTo>
                    <a:pt x="1126" y="6825"/>
                    <a:pt x="0" y="6825"/>
                    <a:pt x="0" y="7951"/>
                  </a:cubicBezTo>
                  <a:lnTo>
                    <a:pt x="0" y="13649"/>
                  </a:lnTo>
                  <a:cubicBezTo>
                    <a:pt x="1126" y="15936"/>
                    <a:pt x="1126" y="17062"/>
                    <a:pt x="3412" y="18188"/>
                  </a:cubicBezTo>
                  <a:cubicBezTo>
                    <a:pt x="4538" y="19348"/>
                    <a:pt x="5664" y="19348"/>
                    <a:pt x="6825" y="21600"/>
                  </a:cubicBezTo>
                  <a:lnTo>
                    <a:pt x="10237" y="21600"/>
                  </a:lnTo>
                  <a:cubicBezTo>
                    <a:pt x="11363" y="21600"/>
                    <a:pt x="12489" y="21600"/>
                    <a:pt x="12489" y="19348"/>
                  </a:cubicBezTo>
                  <a:cubicBezTo>
                    <a:pt x="14775" y="19348"/>
                    <a:pt x="14775" y="18188"/>
                    <a:pt x="15936" y="18188"/>
                  </a:cubicBezTo>
                  <a:cubicBezTo>
                    <a:pt x="17062" y="17062"/>
                    <a:pt x="17062" y="17062"/>
                    <a:pt x="17062" y="15936"/>
                  </a:cubicBezTo>
                  <a:cubicBezTo>
                    <a:pt x="18188" y="15936"/>
                    <a:pt x="18188" y="13649"/>
                    <a:pt x="18188" y="13649"/>
                  </a:cubicBezTo>
                  <a:cubicBezTo>
                    <a:pt x="17062" y="13649"/>
                    <a:pt x="17062" y="15901"/>
                    <a:pt x="17062" y="15936"/>
                  </a:cubicBezTo>
                  <a:cubicBezTo>
                    <a:pt x="17062" y="13649"/>
                    <a:pt x="18188" y="12523"/>
                    <a:pt x="18188" y="12523"/>
                  </a:cubicBezTo>
                  <a:lnTo>
                    <a:pt x="18188" y="13649"/>
                  </a:lnTo>
                  <a:cubicBezTo>
                    <a:pt x="19348" y="12523"/>
                    <a:pt x="19348" y="12523"/>
                    <a:pt x="19348" y="11363"/>
                  </a:cubicBezTo>
                  <a:cubicBezTo>
                    <a:pt x="19348" y="10237"/>
                    <a:pt x="21600" y="7951"/>
                    <a:pt x="21600" y="7951"/>
                  </a:cubicBezTo>
                  <a:cubicBezTo>
                    <a:pt x="21600" y="6825"/>
                    <a:pt x="21600" y="5664"/>
                    <a:pt x="19348" y="5664"/>
                  </a:cubicBezTo>
                  <a:cubicBezTo>
                    <a:pt x="19348" y="4538"/>
                    <a:pt x="18188" y="4538"/>
                    <a:pt x="18188" y="2252"/>
                  </a:cubicBezTo>
                  <a:lnTo>
                    <a:pt x="17062" y="1126"/>
                  </a:lnTo>
                  <a:cubicBezTo>
                    <a:pt x="15936" y="0"/>
                    <a:pt x="13649" y="0"/>
                    <a:pt x="12489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3" name="Google Shape;1309;p30"/>
            <p:cNvSpPr/>
            <p:nvPr/>
          </p:nvSpPr>
          <p:spPr>
            <a:xfrm>
              <a:off x="2290655" y="81971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112" y="0"/>
                  </a:moveTo>
                  <a:cubicBezTo>
                    <a:pt x="-2704" y="1335"/>
                    <a:pt x="-2704" y="21600"/>
                    <a:pt x="8112" y="21600"/>
                  </a:cubicBezTo>
                  <a:cubicBezTo>
                    <a:pt x="18896" y="21600"/>
                    <a:pt x="18896" y="0"/>
                    <a:pt x="8112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4" name="Google Shape;1310;p30"/>
            <p:cNvSpPr/>
            <p:nvPr/>
          </p:nvSpPr>
          <p:spPr>
            <a:xfrm>
              <a:off x="2249027" y="883120"/>
              <a:ext cx="28402" cy="1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18088" y="0"/>
                  </a:moveTo>
                  <a:cubicBezTo>
                    <a:pt x="17539" y="0"/>
                    <a:pt x="16979" y="330"/>
                    <a:pt x="16474" y="1155"/>
                  </a:cubicBezTo>
                  <a:cubicBezTo>
                    <a:pt x="15739" y="2735"/>
                    <a:pt x="14279" y="4292"/>
                    <a:pt x="13544" y="5093"/>
                  </a:cubicBezTo>
                  <a:lnTo>
                    <a:pt x="12809" y="5093"/>
                  </a:lnTo>
                  <a:cubicBezTo>
                    <a:pt x="12446" y="5093"/>
                    <a:pt x="12446" y="5872"/>
                    <a:pt x="12084" y="5872"/>
                  </a:cubicBezTo>
                  <a:cubicBezTo>
                    <a:pt x="11711" y="5872"/>
                    <a:pt x="10613" y="7452"/>
                    <a:pt x="10251" y="7452"/>
                  </a:cubicBezTo>
                  <a:cubicBezTo>
                    <a:pt x="9889" y="7452"/>
                    <a:pt x="8780" y="8230"/>
                    <a:pt x="8418" y="8230"/>
                  </a:cubicBezTo>
                  <a:lnTo>
                    <a:pt x="6959" y="8230"/>
                  </a:lnTo>
                  <a:cubicBezTo>
                    <a:pt x="5488" y="8230"/>
                    <a:pt x="4390" y="9031"/>
                    <a:pt x="2930" y="9031"/>
                  </a:cubicBezTo>
                  <a:cubicBezTo>
                    <a:pt x="1460" y="9031"/>
                    <a:pt x="0" y="12168"/>
                    <a:pt x="0" y="14526"/>
                  </a:cubicBezTo>
                  <a:cubicBezTo>
                    <a:pt x="0" y="19242"/>
                    <a:pt x="1460" y="21600"/>
                    <a:pt x="2930" y="21600"/>
                  </a:cubicBezTo>
                  <a:cubicBezTo>
                    <a:pt x="8780" y="21600"/>
                    <a:pt x="14641" y="18464"/>
                    <a:pt x="19767" y="12168"/>
                  </a:cubicBezTo>
                  <a:cubicBezTo>
                    <a:pt x="21238" y="9810"/>
                    <a:pt x="21600" y="5872"/>
                    <a:pt x="20865" y="2735"/>
                  </a:cubicBezTo>
                  <a:cubicBezTo>
                    <a:pt x="20151" y="1203"/>
                    <a:pt x="19130" y="0"/>
                    <a:pt x="18088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5" name="Google Shape;1311;p30"/>
            <p:cNvSpPr/>
            <p:nvPr/>
          </p:nvSpPr>
          <p:spPr>
            <a:xfrm>
              <a:off x="2314139" y="889240"/>
              <a:ext cx="1274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10" y="4307"/>
                  </a:moveTo>
                  <a:cubicBezTo>
                    <a:pt x="15030" y="4922"/>
                    <a:pt x="15453" y="5181"/>
                    <a:pt x="15777" y="5311"/>
                  </a:cubicBezTo>
                  <a:cubicBezTo>
                    <a:pt x="15677" y="4307"/>
                    <a:pt x="14135" y="4307"/>
                    <a:pt x="14110" y="4307"/>
                  </a:cubicBezTo>
                  <a:close/>
                  <a:moveTo>
                    <a:pt x="15777" y="5311"/>
                  </a:moveTo>
                  <a:cubicBezTo>
                    <a:pt x="15777" y="5343"/>
                    <a:pt x="15777" y="5376"/>
                    <a:pt x="15777" y="5408"/>
                  </a:cubicBezTo>
                  <a:lnTo>
                    <a:pt x="16623" y="5408"/>
                  </a:lnTo>
                  <a:cubicBezTo>
                    <a:pt x="16250" y="5408"/>
                    <a:pt x="16026" y="5408"/>
                    <a:pt x="15777" y="5311"/>
                  </a:cubicBezTo>
                  <a:close/>
                  <a:moveTo>
                    <a:pt x="5002" y="17293"/>
                  </a:moveTo>
                  <a:cubicBezTo>
                    <a:pt x="5823" y="17293"/>
                    <a:pt x="5823" y="17293"/>
                    <a:pt x="7490" y="18362"/>
                  </a:cubicBezTo>
                  <a:lnTo>
                    <a:pt x="5823" y="17293"/>
                  </a:lnTo>
                  <a:close/>
                  <a:moveTo>
                    <a:pt x="5823" y="0"/>
                  </a:moveTo>
                  <a:cubicBezTo>
                    <a:pt x="4156" y="0"/>
                    <a:pt x="3335" y="1069"/>
                    <a:pt x="1667" y="2170"/>
                  </a:cubicBezTo>
                  <a:cubicBezTo>
                    <a:pt x="846" y="4307"/>
                    <a:pt x="0" y="6477"/>
                    <a:pt x="0" y="7578"/>
                  </a:cubicBezTo>
                  <a:cubicBezTo>
                    <a:pt x="0" y="10816"/>
                    <a:pt x="846" y="11885"/>
                    <a:pt x="1667" y="12954"/>
                  </a:cubicBezTo>
                  <a:cubicBezTo>
                    <a:pt x="3335" y="17293"/>
                    <a:pt x="4156" y="17293"/>
                    <a:pt x="5823" y="17293"/>
                  </a:cubicBezTo>
                  <a:cubicBezTo>
                    <a:pt x="7490" y="17293"/>
                    <a:pt x="8312" y="18362"/>
                    <a:pt x="9133" y="18362"/>
                  </a:cubicBezTo>
                  <a:cubicBezTo>
                    <a:pt x="11621" y="20531"/>
                    <a:pt x="13288" y="21600"/>
                    <a:pt x="15777" y="21600"/>
                  </a:cubicBezTo>
                  <a:cubicBezTo>
                    <a:pt x="17444" y="21600"/>
                    <a:pt x="18265" y="20531"/>
                    <a:pt x="19933" y="18362"/>
                  </a:cubicBezTo>
                  <a:cubicBezTo>
                    <a:pt x="20754" y="17293"/>
                    <a:pt x="21600" y="14055"/>
                    <a:pt x="21600" y="12954"/>
                  </a:cubicBezTo>
                  <a:cubicBezTo>
                    <a:pt x="21600" y="10816"/>
                    <a:pt x="20754" y="8646"/>
                    <a:pt x="19933" y="7578"/>
                  </a:cubicBezTo>
                  <a:cubicBezTo>
                    <a:pt x="18265" y="6477"/>
                    <a:pt x="16623" y="5408"/>
                    <a:pt x="15777" y="5408"/>
                  </a:cubicBezTo>
                  <a:cubicBezTo>
                    <a:pt x="14110" y="5408"/>
                    <a:pt x="13288" y="4307"/>
                    <a:pt x="12467" y="2170"/>
                  </a:cubicBezTo>
                  <a:cubicBezTo>
                    <a:pt x="9979" y="1069"/>
                    <a:pt x="8312" y="0"/>
                    <a:pt x="5823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6" name="Google Shape;1312;p30"/>
            <p:cNvSpPr/>
            <p:nvPr/>
          </p:nvSpPr>
          <p:spPr>
            <a:xfrm>
              <a:off x="2195183" y="877247"/>
              <a:ext cx="12701" cy="12701"/>
            </a:xfrm>
            <a:prstGeom prst="ellipse">
              <a:avLst/>
            </a:pr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7" name="Google Shape;1313;p30"/>
            <p:cNvSpPr/>
            <p:nvPr/>
          </p:nvSpPr>
          <p:spPr>
            <a:xfrm>
              <a:off x="2271814" y="90564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52" y="3407"/>
                  </a:moveTo>
                  <a:cubicBezTo>
                    <a:pt x="14752" y="3407"/>
                    <a:pt x="15127" y="3407"/>
                    <a:pt x="15433" y="3611"/>
                  </a:cubicBezTo>
                  <a:cubicBezTo>
                    <a:pt x="14684" y="3407"/>
                    <a:pt x="13764" y="3407"/>
                    <a:pt x="12503" y="3407"/>
                  </a:cubicBezTo>
                  <a:close/>
                  <a:moveTo>
                    <a:pt x="6814" y="0"/>
                  </a:moveTo>
                  <a:cubicBezTo>
                    <a:pt x="5690" y="0"/>
                    <a:pt x="4531" y="1158"/>
                    <a:pt x="3407" y="2283"/>
                  </a:cubicBezTo>
                  <a:lnTo>
                    <a:pt x="1124" y="3407"/>
                  </a:lnTo>
                  <a:cubicBezTo>
                    <a:pt x="2249" y="7972"/>
                    <a:pt x="0" y="9097"/>
                    <a:pt x="0" y="11379"/>
                  </a:cubicBezTo>
                  <a:lnTo>
                    <a:pt x="0" y="13628"/>
                  </a:lnTo>
                  <a:cubicBezTo>
                    <a:pt x="0" y="14786"/>
                    <a:pt x="0" y="14786"/>
                    <a:pt x="2249" y="15910"/>
                  </a:cubicBezTo>
                  <a:cubicBezTo>
                    <a:pt x="2249" y="18193"/>
                    <a:pt x="3407" y="18193"/>
                    <a:pt x="3407" y="19317"/>
                  </a:cubicBezTo>
                  <a:cubicBezTo>
                    <a:pt x="3407" y="19317"/>
                    <a:pt x="4531" y="20476"/>
                    <a:pt x="5690" y="20476"/>
                  </a:cubicBezTo>
                  <a:cubicBezTo>
                    <a:pt x="6814" y="20476"/>
                    <a:pt x="6814" y="21600"/>
                    <a:pt x="9097" y="21600"/>
                  </a:cubicBezTo>
                  <a:lnTo>
                    <a:pt x="12503" y="21600"/>
                  </a:lnTo>
                  <a:cubicBezTo>
                    <a:pt x="14752" y="21600"/>
                    <a:pt x="15910" y="21600"/>
                    <a:pt x="15910" y="20476"/>
                  </a:cubicBezTo>
                  <a:cubicBezTo>
                    <a:pt x="17035" y="20476"/>
                    <a:pt x="17035" y="19317"/>
                    <a:pt x="18159" y="19317"/>
                  </a:cubicBezTo>
                  <a:cubicBezTo>
                    <a:pt x="20442" y="18193"/>
                    <a:pt x="20442" y="18193"/>
                    <a:pt x="20442" y="15910"/>
                  </a:cubicBezTo>
                  <a:cubicBezTo>
                    <a:pt x="20442" y="14786"/>
                    <a:pt x="21600" y="13628"/>
                    <a:pt x="21600" y="13628"/>
                  </a:cubicBezTo>
                  <a:lnTo>
                    <a:pt x="21600" y="11379"/>
                  </a:lnTo>
                  <a:cubicBezTo>
                    <a:pt x="21600" y="9097"/>
                    <a:pt x="20442" y="7972"/>
                    <a:pt x="18159" y="6814"/>
                  </a:cubicBezTo>
                  <a:lnTo>
                    <a:pt x="18159" y="6780"/>
                  </a:lnTo>
                  <a:cubicBezTo>
                    <a:pt x="18091" y="5690"/>
                    <a:pt x="17852" y="4565"/>
                    <a:pt x="17035" y="4565"/>
                  </a:cubicBezTo>
                  <a:cubicBezTo>
                    <a:pt x="17035" y="3407"/>
                    <a:pt x="15910" y="3407"/>
                    <a:pt x="15910" y="2283"/>
                  </a:cubicBezTo>
                  <a:cubicBezTo>
                    <a:pt x="14752" y="1158"/>
                    <a:pt x="14752" y="1158"/>
                    <a:pt x="12503" y="1158"/>
                  </a:cubicBezTo>
                  <a:cubicBezTo>
                    <a:pt x="11345" y="1158"/>
                    <a:pt x="10221" y="0"/>
                    <a:pt x="1022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8" name="Google Shape;1314;p30"/>
            <p:cNvSpPr/>
            <p:nvPr/>
          </p:nvSpPr>
          <p:spPr>
            <a:xfrm>
              <a:off x="2136239" y="498505"/>
              <a:ext cx="12701" cy="2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600" fill="norm" stroke="1" extrusionOk="0">
                  <a:moveTo>
                    <a:pt x="15714" y="0"/>
                  </a:moveTo>
                  <a:cubicBezTo>
                    <a:pt x="11801" y="0"/>
                    <a:pt x="7857" y="923"/>
                    <a:pt x="6886" y="2755"/>
                  </a:cubicBezTo>
                  <a:cubicBezTo>
                    <a:pt x="4914" y="5510"/>
                    <a:pt x="2972" y="7811"/>
                    <a:pt x="1972" y="10566"/>
                  </a:cubicBezTo>
                  <a:cubicBezTo>
                    <a:pt x="1001" y="12866"/>
                    <a:pt x="0" y="15167"/>
                    <a:pt x="0" y="18377"/>
                  </a:cubicBezTo>
                  <a:cubicBezTo>
                    <a:pt x="0" y="19754"/>
                    <a:pt x="2972" y="21600"/>
                    <a:pt x="6886" y="21600"/>
                  </a:cubicBezTo>
                  <a:cubicBezTo>
                    <a:pt x="10800" y="21600"/>
                    <a:pt x="14743" y="19754"/>
                    <a:pt x="14743" y="18377"/>
                  </a:cubicBezTo>
                  <a:lnTo>
                    <a:pt x="14743" y="15167"/>
                  </a:lnTo>
                  <a:cubicBezTo>
                    <a:pt x="14743" y="14244"/>
                    <a:pt x="15714" y="12866"/>
                    <a:pt x="15714" y="11943"/>
                  </a:cubicBezTo>
                  <a:cubicBezTo>
                    <a:pt x="16715" y="9188"/>
                    <a:pt x="19658" y="6888"/>
                    <a:pt x="20629" y="4587"/>
                  </a:cubicBezTo>
                  <a:cubicBezTo>
                    <a:pt x="21600" y="2755"/>
                    <a:pt x="19658" y="455"/>
                    <a:pt x="15714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9" name="Google Shape;1315;p30"/>
            <p:cNvSpPr/>
            <p:nvPr/>
          </p:nvSpPr>
          <p:spPr>
            <a:xfrm>
              <a:off x="2151189" y="458301"/>
              <a:ext cx="13443" cy="2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6322" y="0"/>
                  </a:moveTo>
                  <a:cubicBezTo>
                    <a:pt x="14834" y="0"/>
                    <a:pt x="12589" y="186"/>
                    <a:pt x="10669" y="1287"/>
                  </a:cubicBezTo>
                  <a:cubicBezTo>
                    <a:pt x="7065" y="3342"/>
                    <a:pt x="3462" y="6239"/>
                    <a:pt x="2038" y="9544"/>
                  </a:cubicBezTo>
                  <a:cubicBezTo>
                    <a:pt x="-142" y="12428"/>
                    <a:pt x="-854" y="16154"/>
                    <a:pt x="1304" y="19038"/>
                  </a:cubicBezTo>
                  <a:cubicBezTo>
                    <a:pt x="1930" y="20474"/>
                    <a:pt x="4195" y="21600"/>
                    <a:pt x="7130" y="21600"/>
                  </a:cubicBezTo>
                  <a:cubicBezTo>
                    <a:pt x="7562" y="21600"/>
                    <a:pt x="8036" y="21575"/>
                    <a:pt x="8511" y="21513"/>
                  </a:cubicBezTo>
                  <a:cubicBezTo>
                    <a:pt x="10669" y="20684"/>
                    <a:pt x="12827" y="19038"/>
                    <a:pt x="12115" y="16971"/>
                  </a:cubicBezTo>
                  <a:lnTo>
                    <a:pt x="12115" y="12428"/>
                  </a:lnTo>
                  <a:cubicBezTo>
                    <a:pt x="12115" y="12019"/>
                    <a:pt x="12827" y="11611"/>
                    <a:pt x="12827" y="10373"/>
                  </a:cubicBezTo>
                  <a:cubicBezTo>
                    <a:pt x="12827" y="9952"/>
                    <a:pt x="13539" y="9952"/>
                    <a:pt x="13539" y="9544"/>
                  </a:cubicBezTo>
                  <a:cubicBezTo>
                    <a:pt x="14272" y="9123"/>
                    <a:pt x="14272" y="8306"/>
                    <a:pt x="15697" y="7885"/>
                  </a:cubicBezTo>
                  <a:cubicBezTo>
                    <a:pt x="15697" y="7476"/>
                    <a:pt x="16430" y="7476"/>
                    <a:pt x="16430" y="7068"/>
                  </a:cubicBezTo>
                  <a:lnTo>
                    <a:pt x="16430" y="6239"/>
                  </a:lnTo>
                  <a:cubicBezTo>
                    <a:pt x="17142" y="5830"/>
                    <a:pt x="17854" y="5409"/>
                    <a:pt x="17854" y="5001"/>
                  </a:cubicBezTo>
                  <a:cubicBezTo>
                    <a:pt x="20012" y="3763"/>
                    <a:pt x="20746" y="1287"/>
                    <a:pt x="17854" y="50"/>
                  </a:cubicBezTo>
                  <a:cubicBezTo>
                    <a:pt x="17617" y="50"/>
                    <a:pt x="17056" y="0"/>
                    <a:pt x="16322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0" name="Google Shape;1316;p30"/>
            <p:cNvSpPr/>
            <p:nvPr/>
          </p:nvSpPr>
          <p:spPr>
            <a:xfrm>
              <a:off x="2111441" y="468209"/>
              <a:ext cx="18724" cy="2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fill="norm" stroke="1" extrusionOk="0">
                  <a:moveTo>
                    <a:pt x="17186" y="0"/>
                  </a:moveTo>
                  <a:cubicBezTo>
                    <a:pt x="16198" y="0"/>
                    <a:pt x="15065" y="446"/>
                    <a:pt x="14045" y="1298"/>
                  </a:cubicBezTo>
                  <a:cubicBezTo>
                    <a:pt x="8637" y="5802"/>
                    <a:pt x="4864" y="10766"/>
                    <a:pt x="541" y="15730"/>
                  </a:cubicBezTo>
                  <a:cubicBezTo>
                    <a:pt x="-544" y="17542"/>
                    <a:pt x="7" y="19788"/>
                    <a:pt x="2160" y="21154"/>
                  </a:cubicBezTo>
                  <a:cubicBezTo>
                    <a:pt x="2872" y="21451"/>
                    <a:pt x="3666" y="21600"/>
                    <a:pt x="4427" y="21600"/>
                  </a:cubicBezTo>
                  <a:cubicBezTo>
                    <a:pt x="5933" y="21600"/>
                    <a:pt x="7374" y="20991"/>
                    <a:pt x="8102" y="19788"/>
                  </a:cubicBezTo>
                  <a:cubicBezTo>
                    <a:pt x="10256" y="17083"/>
                    <a:pt x="12426" y="14837"/>
                    <a:pt x="14045" y="12579"/>
                  </a:cubicBezTo>
                  <a:cubicBezTo>
                    <a:pt x="15130" y="12119"/>
                    <a:pt x="15130" y="11226"/>
                    <a:pt x="15664" y="10766"/>
                  </a:cubicBezTo>
                  <a:cubicBezTo>
                    <a:pt x="15664" y="10320"/>
                    <a:pt x="16198" y="10320"/>
                    <a:pt x="16198" y="9874"/>
                  </a:cubicBezTo>
                  <a:cubicBezTo>
                    <a:pt x="16749" y="8521"/>
                    <a:pt x="18368" y="7615"/>
                    <a:pt x="19437" y="6709"/>
                  </a:cubicBezTo>
                  <a:cubicBezTo>
                    <a:pt x="21056" y="5802"/>
                    <a:pt x="21056" y="3097"/>
                    <a:pt x="19437" y="1745"/>
                  </a:cubicBezTo>
                  <a:cubicBezTo>
                    <a:pt x="19162" y="555"/>
                    <a:pt x="18271" y="0"/>
                    <a:pt x="17186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1" name="Google Shape;1317;p30"/>
            <p:cNvSpPr/>
            <p:nvPr/>
          </p:nvSpPr>
          <p:spPr>
            <a:xfrm>
              <a:off x="2168008" y="424086"/>
              <a:ext cx="12701" cy="1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34" y="0"/>
                  </a:moveTo>
                  <a:cubicBezTo>
                    <a:pt x="7214" y="0"/>
                    <a:pt x="5746" y="1584"/>
                    <a:pt x="4320" y="2400"/>
                  </a:cubicBezTo>
                  <a:cubicBezTo>
                    <a:pt x="2851" y="3192"/>
                    <a:pt x="0" y="5592"/>
                    <a:pt x="0" y="6384"/>
                  </a:cubicBezTo>
                  <a:lnTo>
                    <a:pt x="0" y="15192"/>
                  </a:lnTo>
                  <a:cubicBezTo>
                    <a:pt x="0" y="17592"/>
                    <a:pt x="2851" y="18408"/>
                    <a:pt x="4320" y="19200"/>
                  </a:cubicBezTo>
                  <a:cubicBezTo>
                    <a:pt x="5746" y="20016"/>
                    <a:pt x="10066" y="21600"/>
                    <a:pt x="11534" y="21600"/>
                  </a:cubicBezTo>
                  <a:cubicBezTo>
                    <a:pt x="14386" y="21600"/>
                    <a:pt x="17280" y="20016"/>
                    <a:pt x="18706" y="19200"/>
                  </a:cubicBezTo>
                  <a:cubicBezTo>
                    <a:pt x="20174" y="18408"/>
                    <a:pt x="21600" y="16008"/>
                    <a:pt x="21600" y="15192"/>
                  </a:cubicBezTo>
                  <a:lnTo>
                    <a:pt x="21600" y="6384"/>
                  </a:lnTo>
                  <a:cubicBezTo>
                    <a:pt x="21600" y="3984"/>
                    <a:pt x="20174" y="3192"/>
                    <a:pt x="18706" y="2400"/>
                  </a:cubicBezTo>
                  <a:cubicBezTo>
                    <a:pt x="17280" y="1584"/>
                    <a:pt x="12960" y="0"/>
                    <a:pt x="11534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2" name="Google Shape;1318;p30"/>
            <p:cNvSpPr/>
            <p:nvPr/>
          </p:nvSpPr>
          <p:spPr>
            <a:xfrm>
              <a:off x="2183920" y="38541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90" y="0"/>
                  </a:moveTo>
                  <a:cubicBezTo>
                    <a:pt x="6755" y="0"/>
                    <a:pt x="4045" y="971"/>
                    <a:pt x="2710" y="1972"/>
                  </a:cubicBezTo>
                  <a:cubicBezTo>
                    <a:pt x="1375" y="3943"/>
                    <a:pt x="0" y="4914"/>
                    <a:pt x="0" y="6886"/>
                  </a:cubicBezTo>
                  <a:lnTo>
                    <a:pt x="0" y="14714"/>
                  </a:lnTo>
                  <a:cubicBezTo>
                    <a:pt x="0" y="15714"/>
                    <a:pt x="0" y="16686"/>
                    <a:pt x="1375" y="16686"/>
                  </a:cubicBezTo>
                  <a:cubicBezTo>
                    <a:pt x="1375" y="17686"/>
                    <a:pt x="2710" y="17686"/>
                    <a:pt x="2710" y="19628"/>
                  </a:cubicBezTo>
                  <a:cubicBezTo>
                    <a:pt x="4045" y="20629"/>
                    <a:pt x="4045" y="20629"/>
                    <a:pt x="6755" y="20629"/>
                  </a:cubicBezTo>
                  <a:cubicBezTo>
                    <a:pt x="8090" y="20629"/>
                    <a:pt x="9465" y="21600"/>
                    <a:pt x="9465" y="21600"/>
                  </a:cubicBezTo>
                  <a:lnTo>
                    <a:pt x="12135" y="21600"/>
                  </a:lnTo>
                  <a:cubicBezTo>
                    <a:pt x="14845" y="21600"/>
                    <a:pt x="16180" y="20629"/>
                    <a:pt x="17555" y="19628"/>
                  </a:cubicBezTo>
                  <a:cubicBezTo>
                    <a:pt x="18890" y="17686"/>
                    <a:pt x="21600" y="15714"/>
                    <a:pt x="21600" y="14714"/>
                  </a:cubicBezTo>
                  <a:lnTo>
                    <a:pt x="21600" y="6886"/>
                  </a:lnTo>
                  <a:cubicBezTo>
                    <a:pt x="21600" y="5886"/>
                    <a:pt x="21600" y="4914"/>
                    <a:pt x="18890" y="4914"/>
                  </a:cubicBezTo>
                  <a:cubicBezTo>
                    <a:pt x="18890" y="3943"/>
                    <a:pt x="17555" y="3943"/>
                    <a:pt x="17555" y="1972"/>
                  </a:cubicBezTo>
                  <a:cubicBezTo>
                    <a:pt x="16180" y="971"/>
                    <a:pt x="16180" y="971"/>
                    <a:pt x="14845" y="971"/>
                  </a:cubicBezTo>
                  <a:cubicBezTo>
                    <a:pt x="13510" y="971"/>
                    <a:pt x="10800" y="0"/>
                    <a:pt x="10800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3" name="Google Shape;1319;p30"/>
            <p:cNvSpPr/>
            <p:nvPr/>
          </p:nvSpPr>
          <p:spPr>
            <a:xfrm>
              <a:off x="2209123" y="451268"/>
              <a:ext cx="1689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8339" y="3412"/>
                  </a:moveTo>
                  <a:cubicBezTo>
                    <a:pt x="8487" y="3685"/>
                    <a:pt x="8672" y="3890"/>
                    <a:pt x="8894" y="4061"/>
                  </a:cubicBezTo>
                  <a:cubicBezTo>
                    <a:pt x="8764" y="3412"/>
                    <a:pt x="8339" y="3412"/>
                    <a:pt x="8339" y="3412"/>
                  </a:cubicBezTo>
                  <a:close/>
                  <a:moveTo>
                    <a:pt x="7099" y="3412"/>
                  </a:moveTo>
                  <a:lnTo>
                    <a:pt x="8339" y="4538"/>
                  </a:lnTo>
                  <a:cubicBezTo>
                    <a:pt x="8339" y="4538"/>
                    <a:pt x="7099" y="4538"/>
                    <a:pt x="7099" y="3412"/>
                  </a:cubicBezTo>
                  <a:close/>
                  <a:moveTo>
                    <a:pt x="4008" y="0"/>
                  </a:moveTo>
                  <a:cubicBezTo>
                    <a:pt x="2767" y="0"/>
                    <a:pt x="1546" y="1126"/>
                    <a:pt x="917" y="3412"/>
                  </a:cubicBezTo>
                  <a:cubicBezTo>
                    <a:pt x="-305" y="5664"/>
                    <a:pt x="-305" y="11363"/>
                    <a:pt x="917" y="14775"/>
                  </a:cubicBezTo>
                  <a:cubicBezTo>
                    <a:pt x="5248" y="21600"/>
                    <a:pt x="11411" y="21600"/>
                    <a:pt x="16353" y="21600"/>
                  </a:cubicBezTo>
                  <a:cubicBezTo>
                    <a:pt x="18833" y="21600"/>
                    <a:pt x="21295" y="17062"/>
                    <a:pt x="21295" y="12523"/>
                  </a:cubicBezTo>
                  <a:cubicBezTo>
                    <a:pt x="21295" y="7951"/>
                    <a:pt x="18833" y="4538"/>
                    <a:pt x="16353" y="4538"/>
                  </a:cubicBezTo>
                  <a:lnTo>
                    <a:pt x="11411" y="4538"/>
                  </a:lnTo>
                  <a:cubicBezTo>
                    <a:pt x="10486" y="4538"/>
                    <a:pt x="9560" y="4538"/>
                    <a:pt x="8894" y="4061"/>
                  </a:cubicBezTo>
                  <a:cubicBezTo>
                    <a:pt x="8931" y="4197"/>
                    <a:pt x="8949" y="4368"/>
                    <a:pt x="8949" y="4538"/>
                  </a:cubicBezTo>
                  <a:cubicBezTo>
                    <a:pt x="8339" y="4538"/>
                    <a:pt x="8339" y="3412"/>
                    <a:pt x="7099" y="3412"/>
                  </a:cubicBezTo>
                  <a:cubicBezTo>
                    <a:pt x="6488" y="1126"/>
                    <a:pt x="5248" y="0"/>
                    <a:pt x="4008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4" name="Google Shape;1320;p30"/>
            <p:cNvSpPr/>
            <p:nvPr/>
          </p:nvSpPr>
          <p:spPr>
            <a:xfrm>
              <a:off x="2202834" y="40647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81" y="0"/>
                  </a:moveTo>
                  <a:cubicBezTo>
                    <a:pt x="-2827" y="0"/>
                    <a:pt x="-2827" y="21600"/>
                    <a:pt x="8481" y="21600"/>
                  </a:cubicBezTo>
                  <a:cubicBezTo>
                    <a:pt x="18773" y="21600"/>
                    <a:pt x="18773" y="0"/>
                    <a:pt x="848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5" name="Google Shape;1321;p30"/>
            <p:cNvSpPr/>
            <p:nvPr/>
          </p:nvSpPr>
          <p:spPr>
            <a:xfrm>
              <a:off x="2138145" y="5842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47" y="18399"/>
                  </a:moveTo>
                  <a:cubicBezTo>
                    <a:pt x="7970" y="18496"/>
                    <a:pt x="8308" y="18657"/>
                    <a:pt x="8420" y="19110"/>
                  </a:cubicBezTo>
                  <a:cubicBezTo>
                    <a:pt x="7998" y="18851"/>
                    <a:pt x="7660" y="18528"/>
                    <a:pt x="7547" y="18399"/>
                  </a:cubicBezTo>
                  <a:close/>
                  <a:moveTo>
                    <a:pt x="7491" y="0"/>
                  </a:moveTo>
                  <a:cubicBezTo>
                    <a:pt x="5632" y="0"/>
                    <a:pt x="4675" y="0"/>
                    <a:pt x="4675" y="1099"/>
                  </a:cubicBezTo>
                  <a:cubicBezTo>
                    <a:pt x="3746" y="1099"/>
                    <a:pt x="3746" y="3266"/>
                    <a:pt x="2816" y="3266"/>
                  </a:cubicBezTo>
                  <a:cubicBezTo>
                    <a:pt x="1859" y="4333"/>
                    <a:pt x="1859" y="4333"/>
                    <a:pt x="1859" y="5400"/>
                  </a:cubicBezTo>
                  <a:cubicBezTo>
                    <a:pt x="1859" y="6499"/>
                    <a:pt x="0" y="8634"/>
                    <a:pt x="0" y="8634"/>
                  </a:cubicBezTo>
                  <a:lnTo>
                    <a:pt x="0" y="10800"/>
                  </a:lnTo>
                  <a:cubicBezTo>
                    <a:pt x="0" y="11867"/>
                    <a:pt x="1859" y="14034"/>
                    <a:pt x="2816" y="15101"/>
                  </a:cubicBezTo>
                  <a:lnTo>
                    <a:pt x="3746" y="16200"/>
                  </a:lnTo>
                  <a:cubicBezTo>
                    <a:pt x="3746" y="18366"/>
                    <a:pt x="4675" y="18366"/>
                    <a:pt x="7491" y="18366"/>
                  </a:cubicBezTo>
                  <a:lnTo>
                    <a:pt x="6562" y="18366"/>
                  </a:lnTo>
                  <a:cubicBezTo>
                    <a:pt x="6900" y="18366"/>
                    <a:pt x="7238" y="18366"/>
                    <a:pt x="7547" y="18399"/>
                  </a:cubicBezTo>
                  <a:lnTo>
                    <a:pt x="7491" y="18366"/>
                  </a:lnTo>
                  <a:cubicBezTo>
                    <a:pt x="7519" y="18366"/>
                    <a:pt x="7519" y="18366"/>
                    <a:pt x="7547" y="18399"/>
                  </a:cubicBezTo>
                  <a:cubicBezTo>
                    <a:pt x="7547" y="18399"/>
                    <a:pt x="7547" y="18399"/>
                    <a:pt x="7547" y="18399"/>
                  </a:cubicBezTo>
                  <a:lnTo>
                    <a:pt x="8449" y="19434"/>
                  </a:lnTo>
                  <a:cubicBezTo>
                    <a:pt x="8449" y="19304"/>
                    <a:pt x="8420" y="19207"/>
                    <a:pt x="8420" y="19110"/>
                  </a:cubicBezTo>
                  <a:cubicBezTo>
                    <a:pt x="8702" y="19304"/>
                    <a:pt x="9040" y="19434"/>
                    <a:pt x="9378" y="19434"/>
                  </a:cubicBezTo>
                  <a:cubicBezTo>
                    <a:pt x="11265" y="20501"/>
                    <a:pt x="11265" y="20501"/>
                    <a:pt x="12194" y="20501"/>
                  </a:cubicBezTo>
                  <a:cubicBezTo>
                    <a:pt x="13151" y="20501"/>
                    <a:pt x="14081" y="21600"/>
                    <a:pt x="14081" y="21600"/>
                  </a:cubicBezTo>
                  <a:cubicBezTo>
                    <a:pt x="15010" y="21600"/>
                    <a:pt x="16897" y="21600"/>
                    <a:pt x="16897" y="20501"/>
                  </a:cubicBezTo>
                  <a:cubicBezTo>
                    <a:pt x="17826" y="20501"/>
                    <a:pt x="17826" y="19434"/>
                    <a:pt x="18784" y="19434"/>
                  </a:cubicBezTo>
                  <a:cubicBezTo>
                    <a:pt x="19713" y="18366"/>
                    <a:pt x="21600" y="15101"/>
                    <a:pt x="21600" y="14034"/>
                  </a:cubicBezTo>
                  <a:lnTo>
                    <a:pt x="21600" y="10800"/>
                  </a:lnTo>
                  <a:cubicBezTo>
                    <a:pt x="21600" y="9733"/>
                    <a:pt x="19713" y="8634"/>
                    <a:pt x="18784" y="6499"/>
                  </a:cubicBezTo>
                  <a:cubicBezTo>
                    <a:pt x="17826" y="5400"/>
                    <a:pt x="16897" y="4333"/>
                    <a:pt x="14081" y="3266"/>
                  </a:cubicBezTo>
                  <a:cubicBezTo>
                    <a:pt x="13151" y="1099"/>
                    <a:pt x="12194" y="1099"/>
                    <a:pt x="10307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6" name="Google Shape;1322;p30"/>
            <p:cNvSpPr/>
            <p:nvPr/>
          </p:nvSpPr>
          <p:spPr>
            <a:xfrm>
              <a:off x="2104848" y="63120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38" y="0"/>
                  </a:moveTo>
                  <a:cubicBezTo>
                    <a:pt x="6814" y="0"/>
                    <a:pt x="5690" y="0"/>
                    <a:pt x="5690" y="1375"/>
                  </a:cubicBezTo>
                  <a:cubicBezTo>
                    <a:pt x="4531" y="1375"/>
                    <a:pt x="4531" y="2710"/>
                    <a:pt x="3407" y="2710"/>
                  </a:cubicBezTo>
                  <a:cubicBezTo>
                    <a:pt x="1124" y="5420"/>
                    <a:pt x="1124" y="5420"/>
                    <a:pt x="1124" y="6755"/>
                  </a:cubicBezTo>
                  <a:cubicBezTo>
                    <a:pt x="1124" y="8130"/>
                    <a:pt x="0" y="9465"/>
                    <a:pt x="0" y="9465"/>
                  </a:cubicBezTo>
                  <a:lnTo>
                    <a:pt x="0" y="13510"/>
                  </a:lnTo>
                  <a:cubicBezTo>
                    <a:pt x="0" y="14845"/>
                    <a:pt x="1124" y="16220"/>
                    <a:pt x="3407" y="18890"/>
                  </a:cubicBezTo>
                  <a:lnTo>
                    <a:pt x="4531" y="20265"/>
                  </a:lnTo>
                  <a:cubicBezTo>
                    <a:pt x="4531" y="21600"/>
                    <a:pt x="6814" y="21600"/>
                    <a:pt x="9097" y="21600"/>
                  </a:cubicBezTo>
                  <a:lnTo>
                    <a:pt x="12503" y="21600"/>
                  </a:lnTo>
                  <a:cubicBezTo>
                    <a:pt x="14786" y="21600"/>
                    <a:pt x="15910" y="21600"/>
                    <a:pt x="15910" y="20265"/>
                  </a:cubicBezTo>
                  <a:cubicBezTo>
                    <a:pt x="17035" y="20265"/>
                    <a:pt x="17035" y="18890"/>
                    <a:pt x="18193" y="18890"/>
                  </a:cubicBezTo>
                  <a:cubicBezTo>
                    <a:pt x="20442" y="16220"/>
                    <a:pt x="20442" y="16220"/>
                    <a:pt x="20442" y="14845"/>
                  </a:cubicBezTo>
                  <a:cubicBezTo>
                    <a:pt x="20442" y="13510"/>
                    <a:pt x="21600" y="12175"/>
                    <a:pt x="21600" y="12175"/>
                  </a:cubicBezTo>
                  <a:lnTo>
                    <a:pt x="21600" y="8130"/>
                  </a:lnTo>
                  <a:cubicBezTo>
                    <a:pt x="21600" y="6755"/>
                    <a:pt x="20442" y="5420"/>
                    <a:pt x="18193" y="2710"/>
                  </a:cubicBezTo>
                  <a:lnTo>
                    <a:pt x="17035" y="1375"/>
                  </a:lnTo>
                  <a:cubicBezTo>
                    <a:pt x="15910" y="0"/>
                    <a:pt x="14786" y="0"/>
                    <a:pt x="12503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7" name="Google Shape;1323;p30"/>
            <p:cNvSpPr/>
            <p:nvPr/>
          </p:nvSpPr>
          <p:spPr>
            <a:xfrm>
              <a:off x="2373881" y="816627"/>
              <a:ext cx="36961" cy="1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2195" y="0"/>
                  </a:moveTo>
                  <a:cubicBezTo>
                    <a:pt x="1447" y="0"/>
                    <a:pt x="589" y="1543"/>
                    <a:pt x="0" y="2669"/>
                  </a:cubicBezTo>
                  <a:cubicBezTo>
                    <a:pt x="0" y="6759"/>
                    <a:pt x="841" y="10016"/>
                    <a:pt x="1405" y="11657"/>
                  </a:cubicBezTo>
                  <a:cubicBezTo>
                    <a:pt x="3928" y="17388"/>
                    <a:pt x="6737" y="21453"/>
                    <a:pt x="9816" y="21453"/>
                  </a:cubicBezTo>
                  <a:cubicBezTo>
                    <a:pt x="10203" y="21551"/>
                    <a:pt x="10581" y="21600"/>
                    <a:pt x="10951" y="21600"/>
                  </a:cubicBezTo>
                  <a:cubicBezTo>
                    <a:pt x="14173" y="21600"/>
                    <a:pt x="17184" y="18588"/>
                    <a:pt x="20204" y="14939"/>
                  </a:cubicBezTo>
                  <a:cubicBezTo>
                    <a:pt x="21045" y="14106"/>
                    <a:pt x="21600" y="9208"/>
                    <a:pt x="20759" y="5951"/>
                  </a:cubicBezTo>
                  <a:cubicBezTo>
                    <a:pt x="20422" y="3967"/>
                    <a:pt x="19775" y="2890"/>
                    <a:pt x="19068" y="2890"/>
                  </a:cubicBezTo>
                  <a:cubicBezTo>
                    <a:pt x="18606" y="2890"/>
                    <a:pt x="18118" y="3331"/>
                    <a:pt x="17672" y="4310"/>
                  </a:cubicBezTo>
                  <a:cubicBezTo>
                    <a:pt x="15149" y="8400"/>
                    <a:pt x="12348" y="9208"/>
                    <a:pt x="9538" y="9208"/>
                  </a:cubicBezTo>
                  <a:lnTo>
                    <a:pt x="9261" y="9208"/>
                  </a:lnTo>
                  <a:cubicBezTo>
                    <a:pt x="8975" y="9208"/>
                    <a:pt x="8420" y="9208"/>
                    <a:pt x="8134" y="8400"/>
                  </a:cubicBezTo>
                  <a:cubicBezTo>
                    <a:pt x="7856" y="8400"/>
                    <a:pt x="7579" y="8400"/>
                    <a:pt x="7015" y="6759"/>
                  </a:cubicBezTo>
                  <a:lnTo>
                    <a:pt x="6451" y="5951"/>
                  </a:lnTo>
                  <a:cubicBezTo>
                    <a:pt x="5333" y="5118"/>
                    <a:pt x="4206" y="2669"/>
                    <a:pt x="3087" y="1029"/>
                  </a:cubicBezTo>
                  <a:cubicBezTo>
                    <a:pt x="2826" y="294"/>
                    <a:pt x="2523" y="0"/>
                    <a:pt x="2195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8" name="Google Shape;1324;p30"/>
            <p:cNvSpPr/>
            <p:nvPr/>
          </p:nvSpPr>
          <p:spPr>
            <a:xfrm>
              <a:off x="2303499" y="769393"/>
              <a:ext cx="16031" cy="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5561" y="0"/>
                  </a:moveTo>
                  <a:cubicBezTo>
                    <a:pt x="14056" y="0"/>
                    <a:pt x="12437" y="708"/>
                    <a:pt x="11275" y="2012"/>
                  </a:cubicBezTo>
                  <a:cubicBezTo>
                    <a:pt x="10056" y="5118"/>
                    <a:pt x="8228" y="8724"/>
                    <a:pt x="5256" y="11862"/>
                  </a:cubicBezTo>
                  <a:lnTo>
                    <a:pt x="3809" y="12780"/>
                  </a:lnTo>
                  <a:cubicBezTo>
                    <a:pt x="3009" y="12892"/>
                    <a:pt x="2932" y="13279"/>
                    <a:pt x="2380" y="13279"/>
                  </a:cubicBezTo>
                  <a:cubicBezTo>
                    <a:pt x="-153" y="14357"/>
                    <a:pt x="-801" y="17576"/>
                    <a:pt x="1104" y="19733"/>
                  </a:cubicBezTo>
                  <a:cubicBezTo>
                    <a:pt x="1942" y="20779"/>
                    <a:pt x="3294" y="21600"/>
                    <a:pt x="5028" y="21600"/>
                  </a:cubicBezTo>
                  <a:cubicBezTo>
                    <a:pt x="5961" y="21600"/>
                    <a:pt x="6989" y="21359"/>
                    <a:pt x="8094" y="20795"/>
                  </a:cubicBezTo>
                  <a:cubicBezTo>
                    <a:pt x="11275" y="19733"/>
                    <a:pt x="13809" y="17045"/>
                    <a:pt x="16361" y="14357"/>
                  </a:cubicBezTo>
                  <a:cubicBezTo>
                    <a:pt x="17637" y="12216"/>
                    <a:pt x="18266" y="9528"/>
                    <a:pt x="20170" y="6841"/>
                  </a:cubicBezTo>
                  <a:cubicBezTo>
                    <a:pt x="20799" y="5231"/>
                    <a:pt x="20799" y="4700"/>
                    <a:pt x="20799" y="3621"/>
                  </a:cubicBezTo>
                  <a:cubicBezTo>
                    <a:pt x="20799" y="2543"/>
                    <a:pt x="19542" y="1465"/>
                    <a:pt x="18266" y="934"/>
                  </a:cubicBezTo>
                  <a:cubicBezTo>
                    <a:pt x="17504" y="306"/>
                    <a:pt x="16570" y="0"/>
                    <a:pt x="1556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9" name="Google Shape;1325;p30"/>
            <p:cNvSpPr/>
            <p:nvPr/>
          </p:nvSpPr>
          <p:spPr>
            <a:xfrm>
              <a:off x="2370225" y="758986"/>
              <a:ext cx="12701" cy="1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81" y="0"/>
                  </a:moveTo>
                  <a:cubicBezTo>
                    <a:pt x="12194" y="0"/>
                    <a:pt x="10335" y="763"/>
                    <a:pt x="9378" y="2313"/>
                  </a:cubicBezTo>
                  <a:cubicBezTo>
                    <a:pt x="8449" y="3862"/>
                    <a:pt x="7519" y="5388"/>
                    <a:pt x="7519" y="6938"/>
                  </a:cubicBezTo>
                  <a:cubicBezTo>
                    <a:pt x="7519" y="6938"/>
                    <a:pt x="7519" y="6938"/>
                    <a:pt x="7519" y="6938"/>
                  </a:cubicBezTo>
                  <a:cubicBezTo>
                    <a:pt x="7519" y="6938"/>
                    <a:pt x="6336" y="7424"/>
                    <a:pt x="5858" y="8002"/>
                  </a:cubicBezTo>
                  <a:cubicBezTo>
                    <a:pt x="4252" y="9181"/>
                    <a:pt x="3548" y="10384"/>
                    <a:pt x="2816" y="11563"/>
                  </a:cubicBezTo>
                  <a:cubicBezTo>
                    <a:pt x="929" y="12349"/>
                    <a:pt x="0" y="14662"/>
                    <a:pt x="0" y="15425"/>
                  </a:cubicBezTo>
                  <a:cubicBezTo>
                    <a:pt x="0" y="17738"/>
                    <a:pt x="929" y="18501"/>
                    <a:pt x="2816" y="19287"/>
                  </a:cubicBezTo>
                  <a:cubicBezTo>
                    <a:pt x="3746" y="20051"/>
                    <a:pt x="5632" y="21600"/>
                    <a:pt x="7519" y="21600"/>
                  </a:cubicBezTo>
                  <a:cubicBezTo>
                    <a:pt x="9378" y="21600"/>
                    <a:pt x="10335" y="20051"/>
                    <a:pt x="12194" y="19287"/>
                  </a:cubicBezTo>
                  <a:cubicBezTo>
                    <a:pt x="16897" y="15425"/>
                    <a:pt x="21600" y="11563"/>
                    <a:pt x="21600" y="6175"/>
                  </a:cubicBezTo>
                  <a:cubicBezTo>
                    <a:pt x="21600" y="3862"/>
                    <a:pt x="19713" y="3076"/>
                    <a:pt x="18784" y="2313"/>
                  </a:cubicBezTo>
                  <a:cubicBezTo>
                    <a:pt x="17854" y="763"/>
                    <a:pt x="15038" y="0"/>
                    <a:pt x="1408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0" name="Google Shape;1326;p30"/>
            <p:cNvSpPr/>
            <p:nvPr/>
          </p:nvSpPr>
          <p:spPr>
            <a:xfrm>
              <a:off x="2365074" y="793060"/>
              <a:ext cx="1640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600" fill="norm" stroke="1" extrusionOk="0">
                  <a:moveTo>
                    <a:pt x="18229" y="0"/>
                  </a:moveTo>
                  <a:cubicBezTo>
                    <a:pt x="16971" y="0"/>
                    <a:pt x="15371" y="650"/>
                    <a:pt x="13962" y="2714"/>
                  </a:cubicBezTo>
                  <a:cubicBezTo>
                    <a:pt x="13962" y="2714"/>
                    <a:pt x="13962" y="2714"/>
                    <a:pt x="13962" y="2714"/>
                  </a:cubicBezTo>
                  <a:cubicBezTo>
                    <a:pt x="13943" y="2742"/>
                    <a:pt x="13314" y="3675"/>
                    <a:pt x="12705" y="3675"/>
                  </a:cubicBezTo>
                  <a:cubicBezTo>
                    <a:pt x="13105" y="3675"/>
                    <a:pt x="13257" y="3675"/>
                    <a:pt x="13467" y="3421"/>
                  </a:cubicBezTo>
                  <a:cubicBezTo>
                    <a:pt x="12248" y="5032"/>
                    <a:pt x="10629" y="6503"/>
                    <a:pt x="9524" y="6503"/>
                  </a:cubicBezTo>
                  <a:cubicBezTo>
                    <a:pt x="9524" y="6503"/>
                    <a:pt x="10152" y="6503"/>
                    <a:pt x="10152" y="4608"/>
                  </a:cubicBezTo>
                  <a:cubicBezTo>
                    <a:pt x="8248" y="6503"/>
                    <a:pt x="6971" y="6503"/>
                    <a:pt x="5067" y="7436"/>
                  </a:cubicBezTo>
                  <a:lnTo>
                    <a:pt x="4438" y="7436"/>
                  </a:lnTo>
                  <a:cubicBezTo>
                    <a:pt x="3162" y="7436"/>
                    <a:pt x="1905" y="8397"/>
                    <a:pt x="1257" y="9330"/>
                  </a:cubicBezTo>
                  <a:cubicBezTo>
                    <a:pt x="629" y="10263"/>
                    <a:pt x="0" y="13090"/>
                    <a:pt x="0" y="14051"/>
                  </a:cubicBezTo>
                  <a:cubicBezTo>
                    <a:pt x="0" y="17812"/>
                    <a:pt x="1905" y="21600"/>
                    <a:pt x="4438" y="21600"/>
                  </a:cubicBezTo>
                  <a:cubicBezTo>
                    <a:pt x="7619" y="21600"/>
                    <a:pt x="10800" y="20639"/>
                    <a:pt x="13962" y="17812"/>
                  </a:cubicBezTo>
                  <a:cubicBezTo>
                    <a:pt x="16514" y="16879"/>
                    <a:pt x="18419" y="14051"/>
                    <a:pt x="20324" y="12157"/>
                  </a:cubicBezTo>
                  <a:cubicBezTo>
                    <a:pt x="21600" y="9330"/>
                    <a:pt x="21600" y="3675"/>
                    <a:pt x="20324" y="848"/>
                  </a:cubicBezTo>
                  <a:cubicBezTo>
                    <a:pt x="20038" y="424"/>
                    <a:pt x="19238" y="0"/>
                    <a:pt x="18229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1" name="Google Shape;1327;p30"/>
            <p:cNvSpPr/>
            <p:nvPr/>
          </p:nvSpPr>
          <p:spPr>
            <a:xfrm>
              <a:off x="2279403" y="7389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90" y="0"/>
                  </a:moveTo>
                  <a:cubicBezTo>
                    <a:pt x="6755" y="0"/>
                    <a:pt x="4045" y="1188"/>
                    <a:pt x="2710" y="2376"/>
                  </a:cubicBezTo>
                  <a:lnTo>
                    <a:pt x="1335" y="3600"/>
                  </a:lnTo>
                  <a:cubicBezTo>
                    <a:pt x="0" y="5976"/>
                    <a:pt x="0" y="7200"/>
                    <a:pt x="0" y="8388"/>
                  </a:cubicBezTo>
                  <a:lnTo>
                    <a:pt x="0" y="13212"/>
                  </a:lnTo>
                  <a:cubicBezTo>
                    <a:pt x="0" y="14400"/>
                    <a:pt x="0" y="15588"/>
                    <a:pt x="1335" y="15588"/>
                  </a:cubicBezTo>
                  <a:cubicBezTo>
                    <a:pt x="1335" y="16812"/>
                    <a:pt x="2710" y="16812"/>
                    <a:pt x="2710" y="19188"/>
                  </a:cubicBezTo>
                  <a:cubicBezTo>
                    <a:pt x="4045" y="20412"/>
                    <a:pt x="4045" y="20412"/>
                    <a:pt x="5380" y="20412"/>
                  </a:cubicBezTo>
                  <a:cubicBezTo>
                    <a:pt x="8090" y="20412"/>
                    <a:pt x="9425" y="21600"/>
                    <a:pt x="9425" y="21600"/>
                  </a:cubicBezTo>
                  <a:lnTo>
                    <a:pt x="12135" y="21600"/>
                  </a:lnTo>
                  <a:cubicBezTo>
                    <a:pt x="14845" y="21600"/>
                    <a:pt x="16180" y="20412"/>
                    <a:pt x="17515" y="19188"/>
                  </a:cubicBezTo>
                  <a:lnTo>
                    <a:pt x="18890" y="16812"/>
                  </a:lnTo>
                  <a:cubicBezTo>
                    <a:pt x="21600" y="15588"/>
                    <a:pt x="21600" y="14400"/>
                    <a:pt x="21600" y="13212"/>
                  </a:cubicBezTo>
                  <a:lnTo>
                    <a:pt x="21600" y="8388"/>
                  </a:lnTo>
                  <a:cubicBezTo>
                    <a:pt x="21600" y="7200"/>
                    <a:pt x="21600" y="4788"/>
                    <a:pt x="18890" y="4788"/>
                  </a:cubicBezTo>
                  <a:cubicBezTo>
                    <a:pt x="18890" y="3600"/>
                    <a:pt x="17515" y="3600"/>
                    <a:pt x="17515" y="2376"/>
                  </a:cubicBezTo>
                  <a:cubicBezTo>
                    <a:pt x="16180" y="1188"/>
                    <a:pt x="16180" y="1188"/>
                    <a:pt x="14845" y="1188"/>
                  </a:cubicBezTo>
                  <a:cubicBezTo>
                    <a:pt x="13470" y="1188"/>
                    <a:pt x="10800" y="0"/>
                    <a:pt x="10800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2" name="Google Shape;1328;p30"/>
            <p:cNvSpPr/>
            <p:nvPr/>
          </p:nvSpPr>
          <p:spPr>
            <a:xfrm>
              <a:off x="2471337" y="75582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90" y="0"/>
                  </a:moveTo>
                  <a:cubicBezTo>
                    <a:pt x="6755" y="0"/>
                    <a:pt x="5380" y="2283"/>
                    <a:pt x="4045" y="3407"/>
                  </a:cubicBezTo>
                  <a:lnTo>
                    <a:pt x="1335" y="4531"/>
                  </a:lnTo>
                  <a:cubicBezTo>
                    <a:pt x="1335" y="6814"/>
                    <a:pt x="0" y="7938"/>
                    <a:pt x="0" y="9097"/>
                  </a:cubicBezTo>
                  <a:lnTo>
                    <a:pt x="0" y="13628"/>
                  </a:lnTo>
                  <a:cubicBezTo>
                    <a:pt x="0" y="14752"/>
                    <a:pt x="0" y="15910"/>
                    <a:pt x="1335" y="15910"/>
                  </a:cubicBezTo>
                  <a:cubicBezTo>
                    <a:pt x="1335" y="17035"/>
                    <a:pt x="4045" y="17035"/>
                    <a:pt x="4045" y="19317"/>
                  </a:cubicBezTo>
                  <a:cubicBezTo>
                    <a:pt x="5380" y="20442"/>
                    <a:pt x="5380" y="20442"/>
                    <a:pt x="6755" y="20442"/>
                  </a:cubicBezTo>
                  <a:cubicBezTo>
                    <a:pt x="8090" y="20442"/>
                    <a:pt x="9425" y="21600"/>
                    <a:pt x="9425" y="21600"/>
                  </a:cubicBezTo>
                  <a:lnTo>
                    <a:pt x="13470" y="21600"/>
                  </a:lnTo>
                  <a:cubicBezTo>
                    <a:pt x="14845" y="21600"/>
                    <a:pt x="16180" y="20442"/>
                    <a:pt x="18890" y="19317"/>
                  </a:cubicBezTo>
                  <a:lnTo>
                    <a:pt x="20225" y="17035"/>
                  </a:lnTo>
                  <a:cubicBezTo>
                    <a:pt x="21600" y="15910"/>
                    <a:pt x="21600" y="14752"/>
                    <a:pt x="21600" y="13628"/>
                  </a:cubicBezTo>
                  <a:lnTo>
                    <a:pt x="21600" y="9097"/>
                  </a:lnTo>
                  <a:cubicBezTo>
                    <a:pt x="21600" y="7938"/>
                    <a:pt x="21600" y="5690"/>
                    <a:pt x="20225" y="5690"/>
                  </a:cubicBezTo>
                  <a:cubicBezTo>
                    <a:pt x="20225" y="4531"/>
                    <a:pt x="18890" y="4531"/>
                    <a:pt x="18890" y="3407"/>
                  </a:cubicBezTo>
                  <a:cubicBezTo>
                    <a:pt x="16180" y="2283"/>
                    <a:pt x="16180" y="2283"/>
                    <a:pt x="14845" y="2283"/>
                  </a:cubicBezTo>
                  <a:cubicBezTo>
                    <a:pt x="13470" y="2283"/>
                    <a:pt x="12135" y="0"/>
                    <a:pt x="12135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3" name="Google Shape;1329;p30"/>
            <p:cNvSpPr/>
            <p:nvPr/>
          </p:nvSpPr>
          <p:spPr>
            <a:xfrm>
              <a:off x="2398378" y="55042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4" y="0"/>
                  </a:moveTo>
                  <a:cubicBezTo>
                    <a:pt x="9715" y="0"/>
                    <a:pt x="7545" y="1222"/>
                    <a:pt x="6477" y="2408"/>
                  </a:cubicBezTo>
                  <a:lnTo>
                    <a:pt x="2170" y="7188"/>
                  </a:lnTo>
                  <a:cubicBezTo>
                    <a:pt x="1069" y="8410"/>
                    <a:pt x="1069" y="8410"/>
                    <a:pt x="1069" y="9596"/>
                  </a:cubicBezTo>
                  <a:cubicBezTo>
                    <a:pt x="1069" y="12004"/>
                    <a:pt x="0" y="13190"/>
                    <a:pt x="0" y="13190"/>
                  </a:cubicBezTo>
                  <a:cubicBezTo>
                    <a:pt x="0" y="14376"/>
                    <a:pt x="0" y="15598"/>
                    <a:pt x="1069" y="15598"/>
                  </a:cubicBezTo>
                  <a:cubicBezTo>
                    <a:pt x="1069" y="18006"/>
                    <a:pt x="2170" y="18006"/>
                    <a:pt x="2170" y="19192"/>
                  </a:cubicBezTo>
                  <a:lnTo>
                    <a:pt x="4307" y="20378"/>
                  </a:lnTo>
                  <a:cubicBezTo>
                    <a:pt x="5408" y="21600"/>
                    <a:pt x="6477" y="21600"/>
                    <a:pt x="7545" y="21600"/>
                  </a:cubicBezTo>
                  <a:lnTo>
                    <a:pt x="10784" y="21600"/>
                  </a:lnTo>
                  <a:cubicBezTo>
                    <a:pt x="11885" y="21600"/>
                    <a:pt x="12954" y="20378"/>
                    <a:pt x="15123" y="19192"/>
                  </a:cubicBezTo>
                  <a:lnTo>
                    <a:pt x="18362" y="14376"/>
                  </a:lnTo>
                  <a:cubicBezTo>
                    <a:pt x="20531" y="13190"/>
                    <a:pt x="20531" y="13190"/>
                    <a:pt x="20531" y="12004"/>
                  </a:cubicBezTo>
                  <a:cubicBezTo>
                    <a:pt x="20531" y="9596"/>
                    <a:pt x="21600" y="8410"/>
                    <a:pt x="21600" y="8410"/>
                  </a:cubicBezTo>
                  <a:cubicBezTo>
                    <a:pt x="21600" y="7188"/>
                    <a:pt x="21600" y="6002"/>
                    <a:pt x="20531" y="6002"/>
                  </a:cubicBezTo>
                  <a:cubicBezTo>
                    <a:pt x="20531" y="3594"/>
                    <a:pt x="18362" y="3594"/>
                    <a:pt x="18362" y="2408"/>
                  </a:cubicBezTo>
                  <a:lnTo>
                    <a:pt x="17293" y="1222"/>
                  </a:lnTo>
                  <a:cubicBezTo>
                    <a:pt x="16192" y="0"/>
                    <a:pt x="15123" y="0"/>
                    <a:pt x="12954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4" name="Google Shape;1330;p30"/>
            <p:cNvSpPr/>
            <p:nvPr/>
          </p:nvSpPr>
          <p:spPr>
            <a:xfrm>
              <a:off x="2410923" y="486747"/>
              <a:ext cx="14003" cy="2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6" h="21600" fill="norm" stroke="1" extrusionOk="0">
                  <a:moveTo>
                    <a:pt x="3393" y="0"/>
                  </a:moveTo>
                  <a:cubicBezTo>
                    <a:pt x="2495" y="0"/>
                    <a:pt x="1638" y="142"/>
                    <a:pt x="928" y="438"/>
                  </a:cubicBezTo>
                  <a:cubicBezTo>
                    <a:pt x="928" y="1726"/>
                    <a:pt x="-1161" y="3877"/>
                    <a:pt x="928" y="5165"/>
                  </a:cubicBezTo>
                  <a:cubicBezTo>
                    <a:pt x="3038" y="7303"/>
                    <a:pt x="5127" y="9454"/>
                    <a:pt x="6506" y="12468"/>
                  </a:cubicBezTo>
                  <a:lnTo>
                    <a:pt x="6506" y="13318"/>
                  </a:lnTo>
                  <a:cubicBezTo>
                    <a:pt x="6506" y="13756"/>
                    <a:pt x="7216" y="14181"/>
                    <a:pt x="7216" y="15044"/>
                  </a:cubicBezTo>
                  <a:cubicBezTo>
                    <a:pt x="8595" y="16757"/>
                    <a:pt x="9305" y="18045"/>
                    <a:pt x="9305" y="19333"/>
                  </a:cubicBezTo>
                  <a:cubicBezTo>
                    <a:pt x="9869" y="20763"/>
                    <a:pt x="12376" y="21600"/>
                    <a:pt x="14799" y="21600"/>
                  </a:cubicBezTo>
                  <a:cubicBezTo>
                    <a:pt x="15300" y="21600"/>
                    <a:pt x="15781" y="21561"/>
                    <a:pt x="16261" y="21484"/>
                  </a:cubicBezTo>
                  <a:cubicBezTo>
                    <a:pt x="19060" y="21059"/>
                    <a:pt x="20439" y="19333"/>
                    <a:pt x="19750" y="17195"/>
                  </a:cubicBezTo>
                  <a:cubicBezTo>
                    <a:pt x="19060" y="13756"/>
                    <a:pt x="16971" y="11180"/>
                    <a:pt x="14882" y="8591"/>
                  </a:cubicBezTo>
                  <a:cubicBezTo>
                    <a:pt x="12793" y="6015"/>
                    <a:pt x="9994" y="3877"/>
                    <a:pt x="8595" y="1726"/>
                  </a:cubicBezTo>
                  <a:cubicBezTo>
                    <a:pt x="7216" y="580"/>
                    <a:pt x="5189" y="0"/>
                    <a:pt x="3393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5" name="Google Shape;1331;p30"/>
            <p:cNvSpPr/>
            <p:nvPr/>
          </p:nvSpPr>
          <p:spPr>
            <a:xfrm>
              <a:off x="2481127" y="508691"/>
              <a:ext cx="12701" cy="1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81" y="0"/>
                  </a:moveTo>
                  <a:cubicBezTo>
                    <a:pt x="9909" y="0"/>
                    <a:pt x="7182" y="1531"/>
                    <a:pt x="7182" y="3482"/>
                  </a:cubicBezTo>
                  <a:lnTo>
                    <a:pt x="7182" y="4037"/>
                  </a:lnTo>
                  <a:cubicBezTo>
                    <a:pt x="7182" y="6107"/>
                    <a:pt x="6426" y="8176"/>
                    <a:pt x="4185" y="10262"/>
                  </a:cubicBezTo>
                  <a:cubicBezTo>
                    <a:pt x="4266" y="10043"/>
                    <a:pt x="4374" y="9841"/>
                    <a:pt x="4482" y="9639"/>
                  </a:cubicBezTo>
                  <a:cubicBezTo>
                    <a:pt x="3591" y="9639"/>
                    <a:pt x="3591" y="10766"/>
                    <a:pt x="3591" y="10766"/>
                  </a:cubicBezTo>
                  <a:cubicBezTo>
                    <a:pt x="3807" y="10598"/>
                    <a:pt x="3996" y="10430"/>
                    <a:pt x="4185" y="10262"/>
                  </a:cubicBezTo>
                  <a:cubicBezTo>
                    <a:pt x="3375" y="11843"/>
                    <a:pt x="2592" y="13710"/>
                    <a:pt x="1782" y="14703"/>
                  </a:cubicBezTo>
                  <a:cubicBezTo>
                    <a:pt x="0" y="16385"/>
                    <a:pt x="0" y="16940"/>
                    <a:pt x="0" y="18067"/>
                  </a:cubicBezTo>
                  <a:cubicBezTo>
                    <a:pt x="0" y="19194"/>
                    <a:pt x="2700" y="20305"/>
                    <a:pt x="3591" y="20877"/>
                  </a:cubicBezTo>
                  <a:cubicBezTo>
                    <a:pt x="5076" y="21331"/>
                    <a:pt x="6723" y="21600"/>
                    <a:pt x="8262" y="21600"/>
                  </a:cubicBezTo>
                  <a:cubicBezTo>
                    <a:pt x="10449" y="21600"/>
                    <a:pt x="12447" y="21062"/>
                    <a:pt x="13500" y="19750"/>
                  </a:cubicBezTo>
                  <a:cubicBezTo>
                    <a:pt x="17091" y="14703"/>
                    <a:pt x="21600" y="9639"/>
                    <a:pt x="21600" y="4037"/>
                  </a:cubicBezTo>
                  <a:cubicBezTo>
                    <a:pt x="21600" y="2355"/>
                    <a:pt x="18009" y="101"/>
                    <a:pt x="15309" y="101"/>
                  </a:cubicBezTo>
                  <a:cubicBezTo>
                    <a:pt x="14715" y="34"/>
                    <a:pt x="14121" y="0"/>
                    <a:pt x="1358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6" name="Google Shape;1332;p30"/>
            <p:cNvSpPr/>
            <p:nvPr/>
          </p:nvSpPr>
          <p:spPr>
            <a:xfrm>
              <a:off x="2489692" y="4666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11" y="0"/>
                  </a:moveTo>
                  <a:cubicBezTo>
                    <a:pt x="7951" y="0"/>
                    <a:pt x="5664" y="0"/>
                    <a:pt x="5664" y="1069"/>
                  </a:cubicBezTo>
                  <a:cubicBezTo>
                    <a:pt x="4538" y="1069"/>
                    <a:pt x="4538" y="3238"/>
                    <a:pt x="3412" y="3238"/>
                  </a:cubicBezTo>
                  <a:lnTo>
                    <a:pt x="2252" y="4307"/>
                  </a:lnTo>
                  <a:cubicBezTo>
                    <a:pt x="0" y="5408"/>
                    <a:pt x="0" y="6477"/>
                    <a:pt x="0" y="8646"/>
                  </a:cubicBezTo>
                  <a:lnTo>
                    <a:pt x="0" y="10784"/>
                  </a:lnTo>
                  <a:cubicBezTo>
                    <a:pt x="0" y="11885"/>
                    <a:pt x="2252" y="14022"/>
                    <a:pt x="3412" y="15123"/>
                  </a:cubicBezTo>
                  <a:lnTo>
                    <a:pt x="7951" y="19430"/>
                  </a:lnTo>
                  <a:cubicBezTo>
                    <a:pt x="9111" y="20531"/>
                    <a:pt x="9111" y="20531"/>
                    <a:pt x="10237" y="20531"/>
                  </a:cubicBezTo>
                  <a:cubicBezTo>
                    <a:pt x="11363" y="20531"/>
                    <a:pt x="13649" y="21600"/>
                    <a:pt x="13649" y="21600"/>
                  </a:cubicBezTo>
                  <a:cubicBezTo>
                    <a:pt x="14775" y="21600"/>
                    <a:pt x="15936" y="21600"/>
                    <a:pt x="15936" y="20531"/>
                  </a:cubicBezTo>
                  <a:cubicBezTo>
                    <a:pt x="17062" y="20531"/>
                    <a:pt x="17062" y="19430"/>
                    <a:pt x="19348" y="19430"/>
                  </a:cubicBezTo>
                  <a:lnTo>
                    <a:pt x="20474" y="18362"/>
                  </a:lnTo>
                  <a:cubicBezTo>
                    <a:pt x="21600" y="16192"/>
                    <a:pt x="21600" y="15123"/>
                    <a:pt x="21600" y="14022"/>
                  </a:cubicBezTo>
                  <a:lnTo>
                    <a:pt x="21600" y="10784"/>
                  </a:lnTo>
                  <a:cubicBezTo>
                    <a:pt x="20474" y="8646"/>
                    <a:pt x="20474" y="7545"/>
                    <a:pt x="19348" y="7545"/>
                  </a:cubicBezTo>
                  <a:lnTo>
                    <a:pt x="14775" y="3238"/>
                  </a:lnTo>
                  <a:cubicBezTo>
                    <a:pt x="13649" y="1069"/>
                    <a:pt x="13649" y="1069"/>
                    <a:pt x="11363" y="1069"/>
                  </a:cubicBezTo>
                  <a:cubicBezTo>
                    <a:pt x="10237" y="1069"/>
                    <a:pt x="9111" y="0"/>
                    <a:pt x="911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7" name="Google Shape;1333;p30"/>
            <p:cNvSpPr/>
            <p:nvPr/>
          </p:nvSpPr>
          <p:spPr>
            <a:xfrm>
              <a:off x="2422848" y="422412"/>
              <a:ext cx="17749" cy="1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15351" y="0"/>
                  </a:moveTo>
                  <a:cubicBezTo>
                    <a:pt x="14266" y="0"/>
                    <a:pt x="13373" y="473"/>
                    <a:pt x="12848" y="1891"/>
                  </a:cubicBezTo>
                  <a:cubicBezTo>
                    <a:pt x="12848" y="1891"/>
                    <a:pt x="12848" y="1891"/>
                    <a:pt x="12848" y="1891"/>
                  </a:cubicBezTo>
                  <a:cubicBezTo>
                    <a:pt x="11920" y="2529"/>
                    <a:pt x="11360" y="2647"/>
                    <a:pt x="11168" y="3450"/>
                  </a:cubicBezTo>
                  <a:cubicBezTo>
                    <a:pt x="11710" y="2954"/>
                    <a:pt x="12270" y="2434"/>
                    <a:pt x="12848" y="1891"/>
                  </a:cubicBezTo>
                  <a:lnTo>
                    <a:pt x="11080" y="4254"/>
                  </a:lnTo>
                  <a:cubicBezTo>
                    <a:pt x="11080" y="3923"/>
                    <a:pt x="11115" y="3663"/>
                    <a:pt x="11168" y="3450"/>
                  </a:cubicBezTo>
                  <a:cubicBezTo>
                    <a:pt x="7789" y="6475"/>
                    <a:pt x="4849" y="8413"/>
                    <a:pt x="2328" y="9784"/>
                  </a:cubicBezTo>
                  <a:cubicBezTo>
                    <a:pt x="1750" y="10564"/>
                    <a:pt x="1155" y="12147"/>
                    <a:pt x="0" y="13730"/>
                  </a:cubicBezTo>
                  <a:cubicBezTo>
                    <a:pt x="0" y="14510"/>
                    <a:pt x="0" y="16874"/>
                    <a:pt x="1155" y="18457"/>
                  </a:cubicBezTo>
                  <a:cubicBezTo>
                    <a:pt x="1943" y="20560"/>
                    <a:pt x="3238" y="21600"/>
                    <a:pt x="4884" y="21600"/>
                  </a:cubicBezTo>
                  <a:cubicBezTo>
                    <a:pt x="5706" y="21600"/>
                    <a:pt x="6617" y="21340"/>
                    <a:pt x="7579" y="20820"/>
                  </a:cubicBezTo>
                  <a:cubicBezTo>
                    <a:pt x="9925" y="18457"/>
                    <a:pt x="11675" y="17653"/>
                    <a:pt x="14003" y="16094"/>
                  </a:cubicBezTo>
                  <a:cubicBezTo>
                    <a:pt x="16349" y="13730"/>
                    <a:pt x="18677" y="12927"/>
                    <a:pt x="19850" y="9784"/>
                  </a:cubicBezTo>
                  <a:cubicBezTo>
                    <a:pt x="21600" y="8200"/>
                    <a:pt x="21600" y="2694"/>
                    <a:pt x="19850" y="1111"/>
                  </a:cubicBezTo>
                  <a:cubicBezTo>
                    <a:pt x="18257" y="685"/>
                    <a:pt x="16646" y="0"/>
                    <a:pt x="1535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8" name="Google Shape;1334;p30"/>
            <p:cNvSpPr/>
            <p:nvPr/>
          </p:nvSpPr>
          <p:spPr>
            <a:xfrm>
              <a:off x="2318813" y="479408"/>
              <a:ext cx="12701" cy="1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91" y="0"/>
                  </a:moveTo>
                  <a:cubicBezTo>
                    <a:pt x="13134" y="0"/>
                    <a:pt x="10322" y="822"/>
                    <a:pt x="9394" y="1669"/>
                  </a:cubicBezTo>
                  <a:cubicBezTo>
                    <a:pt x="7509" y="4161"/>
                    <a:pt x="5625" y="4983"/>
                    <a:pt x="4697" y="7474"/>
                  </a:cubicBezTo>
                  <a:cubicBezTo>
                    <a:pt x="3769" y="8321"/>
                    <a:pt x="3769" y="9965"/>
                    <a:pt x="2812" y="11635"/>
                  </a:cubicBezTo>
                  <a:cubicBezTo>
                    <a:pt x="956" y="12457"/>
                    <a:pt x="0" y="14126"/>
                    <a:pt x="0" y="15795"/>
                  </a:cubicBezTo>
                  <a:cubicBezTo>
                    <a:pt x="0" y="17439"/>
                    <a:pt x="956" y="18287"/>
                    <a:pt x="2812" y="19956"/>
                  </a:cubicBezTo>
                  <a:cubicBezTo>
                    <a:pt x="3769" y="20778"/>
                    <a:pt x="5625" y="21600"/>
                    <a:pt x="7509" y="21600"/>
                  </a:cubicBezTo>
                  <a:cubicBezTo>
                    <a:pt x="9394" y="21600"/>
                    <a:pt x="10322" y="20778"/>
                    <a:pt x="12206" y="19956"/>
                  </a:cubicBezTo>
                  <a:cubicBezTo>
                    <a:pt x="14091" y="17439"/>
                    <a:pt x="15019" y="16617"/>
                    <a:pt x="16903" y="14126"/>
                  </a:cubicBezTo>
                  <a:cubicBezTo>
                    <a:pt x="17831" y="13304"/>
                    <a:pt x="17831" y="11635"/>
                    <a:pt x="18759" y="9965"/>
                  </a:cubicBezTo>
                  <a:cubicBezTo>
                    <a:pt x="19716" y="9143"/>
                    <a:pt x="21600" y="7474"/>
                    <a:pt x="21600" y="5805"/>
                  </a:cubicBezTo>
                  <a:cubicBezTo>
                    <a:pt x="21600" y="4161"/>
                    <a:pt x="19716" y="2491"/>
                    <a:pt x="18759" y="1669"/>
                  </a:cubicBezTo>
                  <a:cubicBezTo>
                    <a:pt x="17831" y="822"/>
                    <a:pt x="15019" y="0"/>
                    <a:pt x="1409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9" name="Google Shape;1335;p30"/>
            <p:cNvSpPr/>
            <p:nvPr/>
          </p:nvSpPr>
          <p:spPr>
            <a:xfrm>
              <a:off x="2389563" y="360446"/>
              <a:ext cx="12701" cy="12701"/>
            </a:xfrm>
            <a:prstGeom prst="ellipse">
              <a:avLst/>
            </a:pr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0" name="Google Shape;1336;p30"/>
            <p:cNvSpPr/>
            <p:nvPr/>
          </p:nvSpPr>
          <p:spPr>
            <a:xfrm>
              <a:off x="2396908" y="33009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088" y="0"/>
                  </a:moveTo>
                  <a:cubicBezTo>
                    <a:pt x="-2696" y="1335"/>
                    <a:pt x="-2696" y="21600"/>
                    <a:pt x="8088" y="21600"/>
                  </a:cubicBezTo>
                  <a:cubicBezTo>
                    <a:pt x="18904" y="21600"/>
                    <a:pt x="18904" y="0"/>
                    <a:pt x="8088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1" name="Google Shape;1337;p30"/>
            <p:cNvSpPr/>
            <p:nvPr/>
          </p:nvSpPr>
          <p:spPr>
            <a:xfrm>
              <a:off x="2479166" y="3643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088" y="0"/>
                  </a:moveTo>
                  <a:cubicBezTo>
                    <a:pt x="-2696" y="1335"/>
                    <a:pt x="-2696" y="21600"/>
                    <a:pt x="8088" y="21600"/>
                  </a:cubicBezTo>
                  <a:cubicBezTo>
                    <a:pt x="18904" y="21600"/>
                    <a:pt x="18904" y="0"/>
                    <a:pt x="8088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2" name="Google Shape;1338;p30"/>
            <p:cNvSpPr/>
            <p:nvPr/>
          </p:nvSpPr>
          <p:spPr>
            <a:xfrm>
              <a:off x="1747555" y="1168408"/>
              <a:ext cx="108430" cy="7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6" h="21600" fill="norm" stroke="1" extrusionOk="0">
                  <a:moveTo>
                    <a:pt x="13409" y="0"/>
                  </a:moveTo>
                  <a:cubicBezTo>
                    <a:pt x="9128" y="0"/>
                    <a:pt x="4783" y="551"/>
                    <a:pt x="673" y="1969"/>
                  </a:cubicBezTo>
                  <a:cubicBezTo>
                    <a:pt x="-179" y="2357"/>
                    <a:pt x="53" y="4159"/>
                    <a:pt x="808" y="4159"/>
                  </a:cubicBezTo>
                  <a:cubicBezTo>
                    <a:pt x="883" y="4159"/>
                    <a:pt x="962" y="4142"/>
                    <a:pt x="1046" y="4104"/>
                  </a:cubicBezTo>
                  <a:cubicBezTo>
                    <a:pt x="5722" y="2537"/>
                    <a:pt x="10490" y="2110"/>
                    <a:pt x="15259" y="2110"/>
                  </a:cubicBezTo>
                  <a:cubicBezTo>
                    <a:pt x="16288" y="2110"/>
                    <a:pt x="17224" y="2110"/>
                    <a:pt x="18253" y="2396"/>
                  </a:cubicBezTo>
                  <a:lnTo>
                    <a:pt x="19094" y="2396"/>
                  </a:lnTo>
                  <a:cubicBezTo>
                    <a:pt x="19186" y="3250"/>
                    <a:pt x="19186" y="4104"/>
                    <a:pt x="19186" y="4958"/>
                  </a:cubicBezTo>
                  <a:cubicBezTo>
                    <a:pt x="19374" y="6811"/>
                    <a:pt x="19186" y="8379"/>
                    <a:pt x="19094" y="10228"/>
                  </a:cubicBezTo>
                  <a:cubicBezTo>
                    <a:pt x="19001" y="12508"/>
                    <a:pt x="18721" y="15216"/>
                    <a:pt x="17504" y="16783"/>
                  </a:cubicBezTo>
                  <a:cubicBezTo>
                    <a:pt x="16568" y="18064"/>
                    <a:pt x="15166" y="18491"/>
                    <a:pt x="13857" y="18918"/>
                  </a:cubicBezTo>
                  <a:cubicBezTo>
                    <a:pt x="12977" y="19098"/>
                    <a:pt x="12088" y="19179"/>
                    <a:pt x="11194" y="19179"/>
                  </a:cubicBezTo>
                  <a:cubicBezTo>
                    <a:pt x="9240" y="19179"/>
                    <a:pt x="7272" y="18794"/>
                    <a:pt x="5346" y="18205"/>
                  </a:cubicBezTo>
                  <a:cubicBezTo>
                    <a:pt x="3664" y="17637"/>
                    <a:pt x="2075" y="16497"/>
                    <a:pt x="1607" y="13935"/>
                  </a:cubicBezTo>
                  <a:cubicBezTo>
                    <a:pt x="1138" y="11227"/>
                    <a:pt x="1607" y="8233"/>
                    <a:pt x="1887" y="5526"/>
                  </a:cubicBezTo>
                  <a:cubicBezTo>
                    <a:pt x="2058" y="4744"/>
                    <a:pt x="1601" y="4172"/>
                    <a:pt x="1178" y="4172"/>
                  </a:cubicBezTo>
                  <a:cubicBezTo>
                    <a:pt x="908" y="4172"/>
                    <a:pt x="651" y="4403"/>
                    <a:pt x="578" y="4958"/>
                  </a:cubicBezTo>
                  <a:cubicBezTo>
                    <a:pt x="-171" y="9946"/>
                    <a:pt x="-824" y="16638"/>
                    <a:pt x="2916" y="19486"/>
                  </a:cubicBezTo>
                  <a:cubicBezTo>
                    <a:pt x="4413" y="20485"/>
                    <a:pt x="6190" y="20912"/>
                    <a:pt x="7780" y="21199"/>
                  </a:cubicBezTo>
                  <a:cubicBezTo>
                    <a:pt x="8811" y="21446"/>
                    <a:pt x="9876" y="21600"/>
                    <a:pt x="10953" y="21600"/>
                  </a:cubicBezTo>
                  <a:cubicBezTo>
                    <a:pt x="11730" y="21600"/>
                    <a:pt x="12512" y="21519"/>
                    <a:pt x="13297" y="21340"/>
                  </a:cubicBezTo>
                  <a:cubicBezTo>
                    <a:pt x="14794" y="21199"/>
                    <a:pt x="16383" y="20626"/>
                    <a:pt x="17785" y="19486"/>
                  </a:cubicBezTo>
                  <a:cubicBezTo>
                    <a:pt x="19186" y="18064"/>
                    <a:pt x="19935" y="15929"/>
                    <a:pt x="20311" y="13362"/>
                  </a:cubicBezTo>
                  <a:cubicBezTo>
                    <a:pt x="20776" y="9946"/>
                    <a:pt x="20776" y="6525"/>
                    <a:pt x="20591" y="3250"/>
                  </a:cubicBezTo>
                  <a:cubicBezTo>
                    <a:pt x="20496" y="1110"/>
                    <a:pt x="19935" y="401"/>
                    <a:pt x="18626" y="256"/>
                  </a:cubicBezTo>
                  <a:cubicBezTo>
                    <a:pt x="16913" y="90"/>
                    <a:pt x="15166" y="0"/>
                    <a:pt x="13409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3" name="Google Shape;1339;p30"/>
            <p:cNvSpPr/>
            <p:nvPr/>
          </p:nvSpPr>
          <p:spPr>
            <a:xfrm>
              <a:off x="1786128" y="1171079"/>
              <a:ext cx="14586" cy="74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4" h="21600" fill="norm" stroke="1" extrusionOk="0">
                  <a:moveTo>
                    <a:pt x="5125" y="0"/>
                  </a:moveTo>
                  <a:cubicBezTo>
                    <a:pt x="2068" y="0"/>
                    <a:pt x="-910" y="487"/>
                    <a:pt x="261" y="1322"/>
                  </a:cubicBezTo>
                  <a:cubicBezTo>
                    <a:pt x="10208" y="7680"/>
                    <a:pt x="261" y="14462"/>
                    <a:pt x="9533" y="20821"/>
                  </a:cubicBezTo>
                  <a:cubicBezTo>
                    <a:pt x="10049" y="21371"/>
                    <a:pt x="11975" y="21600"/>
                    <a:pt x="14000" y="21600"/>
                  </a:cubicBezTo>
                  <a:cubicBezTo>
                    <a:pt x="17196" y="21600"/>
                    <a:pt x="20690" y="21032"/>
                    <a:pt x="19479" y="20257"/>
                  </a:cubicBezTo>
                  <a:cubicBezTo>
                    <a:pt x="10208" y="13899"/>
                    <a:pt x="20134" y="6973"/>
                    <a:pt x="10208" y="754"/>
                  </a:cubicBezTo>
                  <a:cubicBezTo>
                    <a:pt x="9394" y="233"/>
                    <a:pt x="7230" y="0"/>
                    <a:pt x="5125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4" name="Google Shape;1340;p30"/>
            <p:cNvSpPr/>
            <p:nvPr/>
          </p:nvSpPr>
          <p:spPr>
            <a:xfrm>
              <a:off x="1771020" y="1255215"/>
              <a:ext cx="42240" cy="3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6295" y="13321"/>
                  </a:moveTo>
                  <a:cubicBezTo>
                    <a:pt x="16265" y="13321"/>
                    <a:pt x="16198" y="13500"/>
                    <a:pt x="16198" y="13847"/>
                  </a:cubicBezTo>
                  <a:cubicBezTo>
                    <a:pt x="16325" y="13500"/>
                    <a:pt x="16325" y="13321"/>
                    <a:pt x="16295" y="13321"/>
                  </a:cubicBezTo>
                  <a:close/>
                  <a:moveTo>
                    <a:pt x="17441" y="6177"/>
                  </a:moveTo>
                  <a:lnTo>
                    <a:pt x="17441" y="10338"/>
                  </a:lnTo>
                  <a:cubicBezTo>
                    <a:pt x="17441" y="11042"/>
                    <a:pt x="17196" y="12092"/>
                    <a:pt x="16697" y="12796"/>
                  </a:cubicBezTo>
                  <a:cubicBezTo>
                    <a:pt x="16615" y="12912"/>
                    <a:pt x="16526" y="13048"/>
                    <a:pt x="16451" y="13143"/>
                  </a:cubicBezTo>
                  <a:lnTo>
                    <a:pt x="16198" y="13847"/>
                  </a:lnTo>
                  <a:cubicBezTo>
                    <a:pt x="16198" y="13847"/>
                    <a:pt x="15953" y="13847"/>
                    <a:pt x="15953" y="14193"/>
                  </a:cubicBezTo>
                  <a:cubicBezTo>
                    <a:pt x="15953" y="14193"/>
                    <a:pt x="15454" y="14193"/>
                    <a:pt x="15454" y="14551"/>
                  </a:cubicBezTo>
                  <a:lnTo>
                    <a:pt x="15208" y="14551"/>
                  </a:lnTo>
                  <a:cubicBezTo>
                    <a:pt x="14963" y="14551"/>
                    <a:pt x="14710" y="14551"/>
                    <a:pt x="14710" y="14897"/>
                  </a:cubicBezTo>
                  <a:lnTo>
                    <a:pt x="13474" y="14897"/>
                  </a:lnTo>
                  <a:cubicBezTo>
                    <a:pt x="12722" y="14897"/>
                    <a:pt x="11732" y="14897"/>
                    <a:pt x="11234" y="15601"/>
                  </a:cubicBezTo>
                  <a:cubicBezTo>
                    <a:pt x="10013" y="15790"/>
                    <a:pt x="8718" y="15979"/>
                    <a:pt x="7475" y="16179"/>
                  </a:cubicBezTo>
                  <a:cubicBezTo>
                    <a:pt x="7497" y="15748"/>
                    <a:pt x="7512" y="15328"/>
                    <a:pt x="7512" y="14897"/>
                  </a:cubicBezTo>
                  <a:cubicBezTo>
                    <a:pt x="7512" y="13847"/>
                    <a:pt x="7512" y="12449"/>
                    <a:pt x="7758" y="11042"/>
                  </a:cubicBezTo>
                  <a:cubicBezTo>
                    <a:pt x="7758" y="9560"/>
                    <a:pt x="7363" y="8447"/>
                    <a:pt x="6813" y="7743"/>
                  </a:cubicBezTo>
                  <a:cubicBezTo>
                    <a:pt x="10296" y="6734"/>
                    <a:pt x="13898" y="6293"/>
                    <a:pt x="17441" y="6177"/>
                  </a:cubicBezTo>
                  <a:close/>
                  <a:moveTo>
                    <a:pt x="19525" y="0"/>
                  </a:moveTo>
                  <a:cubicBezTo>
                    <a:pt x="19094" y="0"/>
                    <a:pt x="18655" y="179"/>
                    <a:pt x="18290" y="536"/>
                  </a:cubicBezTo>
                  <a:cubicBezTo>
                    <a:pt x="12380" y="567"/>
                    <a:pt x="6507" y="1030"/>
                    <a:pt x="1305" y="4034"/>
                  </a:cubicBezTo>
                  <a:cubicBezTo>
                    <a:pt x="315" y="4381"/>
                    <a:pt x="-184" y="5789"/>
                    <a:pt x="62" y="7543"/>
                  </a:cubicBezTo>
                  <a:cubicBezTo>
                    <a:pt x="248" y="8604"/>
                    <a:pt x="865" y="9655"/>
                    <a:pt x="1692" y="9655"/>
                  </a:cubicBezTo>
                  <a:cubicBezTo>
                    <a:pt x="1952" y="9655"/>
                    <a:pt x="2242" y="9550"/>
                    <a:pt x="2548" y="9287"/>
                  </a:cubicBezTo>
                  <a:cubicBezTo>
                    <a:pt x="2883" y="9140"/>
                    <a:pt x="3218" y="9004"/>
                    <a:pt x="3552" y="8867"/>
                  </a:cubicBezTo>
                  <a:cubicBezTo>
                    <a:pt x="3545" y="8888"/>
                    <a:pt x="3545" y="8919"/>
                    <a:pt x="3538" y="8940"/>
                  </a:cubicBezTo>
                  <a:cubicBezTo>
                    <a:pt x="2793" y="11746"/>
                    <a:pt x="3538" y="15244"/>
                    <a:pt x="2548" y="18049"/>
                  </a:cubicBezTo>
                  <a:cubicBezTo>
                    <a:pt x="2094" y="19972"/>
                    <a:pt x="3299" y="21600"/>
                    <a:pt x="4647" y="21600"/>
                  </a:cubicBezTo>
                  <a:cubicBezTo>
                    <a:pt x="4773" y="21600"/>
                    <a:pt x="4900" y="21589"/>
                    <a:pt x="5026" y="21558"/>
                  </a:cubicBezTo>
                  <a:cubicBezTo>
                    <a:pt x="7267" y="21211"/>
                    <a:pt x="8755" y="20854"/>
                    <a:pt x="10988" y="20854"/>
                  </a:cubicBezTo>
                  <a:cubicBezTo>
                    <a:pt x="12477" y="20854"/>
                    <a:pt x="13965" y="20150"/>
                    <a:pt x="15707" y="19804"/>
                  </a:cubicBezTo>
                  <a:cubicBezTo>
                    <a:pt x="18439" y="19100"/>
                    <a:pt x="20173" y="16305"/>
                    <a:pt x="20917" y="12449"/>
                  </a:cubicBezTo>
                  <a:cubicBezTo>
                    <a:pt x="21342" y="9487"/>
                    <a:pt x="21401" y="6535"/>
                    <a:pt x="21416" y="3793"/>
                  </a:cubicBezTo>
                  <a:cubicBezTo>
                    <a:pt x="21416" y="3751"/>
                    <a:pt x="21416" y="3719"/>
                    <a:pt x="21416" y="3688"/>
                  </a:cubicBezTo>
                  <a:lnTo>
                    <a:pt x="21416" y="2637"/>
                  </a:lnTo>
                  <a:cubicBezTo>
                    <a:pt x="21416" y="2626"/>
                    <a:pt x="21416" y="2626"/>
                    <a:pt x="21416" y="2616"/>
                  </a:cubicBezTo>
                  <a:cubicBezTo>
                    <a:pt x="21416" y="2511"/>
                    <a:pt x="21416" y="2395"/>
                    <a:pt x="21416" y="2280"/>
                  </a:cubicBezTo>
                  <a:lnTo>
                    <a:pt x="21401" y="2280"/>
                  </a:lnTo>
                  <a:cubicBezTo>
                    <a:pt x="21289" y="767"/>
                    <a:pt x="20419" y="0"/>
                    <a:pt x="19525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5" name="Google Shape;1341;p30"/>
            <p:cNvSpPr/>
            <p:nvPr/>
          </p:nvSpPr>
          <p:spPr>
            <a:xfrm>
              <a:off x="1825020" y="1290369"/>
              <a:ext cx="35145" cy="6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1" h="21600" fill="norm" stroke="1" extrusionOk="0">
                  <a:moveTo>
                    <a:pt x="11339" y="2578"/>
                  </a:moveTo>
                  <a:cubicBezTo>
                    <a:pt x="11813" y="2578"/>
                    <a:pt x="12286" y="2588"/>
                    <a:pt x="12768" y="2612"/>
                  </a:cubicBezTo>
                  <a:cubicBezTo>
                    <a:pt x="14719" y="5649"/>
                    <a:pt x="16239" y="9160"/>
                    <a:pt x="15226" y="12536"/>
                  </a:cubicBezTo>
                  <a:cubicBezTo>
                    <a:pt x="14952" y="14152"/>
                    <a:pt x="13839" y="15443"/>
                    <a:pt x="11904" y="16734"/>
                  </a:cubicBezTo>
                  <a:cubicBezTo>
                    <a:pt x="10326" y="17649"/>
                    <a:pt x="8333" y="18243"/>
                    <a:pt x="6116" y="18567"/>
                  </a:cubicBezTo>
                  <a:cubicBezTo>
                    <a:pt x="5551" y="13760"/>
                    <a:pt x="6755" y="8972"/>
                    <a:pt x="5252" y="4309"/>
                  </a:cubicBezTo>
                  <a:cubicBezTo>
                    <a:pt x="4995" y="3908"/>
                    <a:pt x="4422" y="3681"/>
                    <a:pt x="3774" y="3608"/>
                  </a:cubicBezTo>
                  <a:cubicBezTo>
                    <a:pt x="6257" y="2902"/>
                    <a:pt x="8748" y="2578"/>
                    <a:pt x="11339" y="2578"/>
                  </a:cubicBezTo>
                  <a:close/>
                  <a:moveTo>
                    <a:pt x="11032" y="0"/>
                  </a:moveTo>
                  <a:cubicBezTo>
                    <a:pt x="7561" y="0"/>
                    <a:pt x="4090" y="450"/>
                    <a:pt x="1100" y="1567"/>
                  </a:cubicBezTo>
                  <a:cubicBezTo>
                    <a:pt x="-835" y="2196"/>
                    <a:pt x="70" y="3700"/>
                    <a:pt x="1607" y="3961"/>
                  </a:cubicBezTo>
                  <a:cubicBezTo>
                    <a:pt x="1092" y="4246"/>
                    <a:pt x="826" y="4691"/>
                    <a:pt x="1100" y="5277"/>
                  </a:cubicBezTo>
                  <a:cubicBezTo>
                    <a:pt x="2761" y="10278"/>
                    <a:pt x="1100" y="15279"/>
                    <a:pt x="2204" y="20284"/>
                  </a:cubicBezTo>
                  <a:cubicBezTo>
                    <a:pt x="2204" y="21005"/>
                    <a:pt x="3317" y="21600"/>
                    <a:pt x="4546" y="21600"/>
                  </a:cubicBezTo>
                  <a:cubicBezTo>
                    <a:pt x="4687" y="21600"/>
                    <a:pt x="4837" y="21590"/>
                    <a:pt x="4978" y="21571"/>
                  </a:cubicBezTo>
                  <a:cubicBezTo>
                    <a:pt x="12178" y="20768"/>
                    <a:pt x="18000" y="17861"/>
                    <a:pt x="19386" y="13668"/>
                  </a:cubicBezTo>
                  <a:cubicBezTo>
                    <a:pt x="20765" y="9475"/>
                    <a:pt x="19104" y="4957"/>
                    <a:pt x="16339" y="1243"/>
                  </a:cubicBezTo>
                  <a:cubicBezTo>
                    <a:pt x="16056" y="600"/>
                    <a:pt x="15226" y="440"/>
                    <a:pt x="14121" y="116"/>
                  </a:cubicBezTo>
                  <a:cubicBezTo>
                    <a:pt x="13100" y="44"/>
                    <a:pt x="12062" y="0"/>
                    <a:pt x="11032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6" name="Google Shape;1342;p30"/>
            <p:cNvSpPr/>
            <p:nvPr/>
          </p:nvSpPr>
          <p:spPr>
            <a:xfrm>
              <a:off x="1752046" y="1305371"/>
              <a:ext cx="24003" cy="76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63" y="2949"/>
                  </a:moveTo>
                  <a:cubicBezTo>
                    <a:pt x="9789" y="3467"/>
                    <a:pt x="10146" y="4077"/>
                    <a:pt x="10146" y="4575"/>
                  </a:cubicBezTo>
                  <a:cubicBezTo>
                    <a:pt x="11018" y="6097"/>
                    <a:pt x="11903" y="7482"/>
                    <a:pt x="12788" y="9004"/>
                  </a:cubicBezTo>
                  <a:cubicBezTo>
                    <a:pt x="13660" y="11771"/>
                    <a:pt x="15430" y="15093"/>
                    <a:pt x="13660" y="17859"/>
                  </a:cubicBezTo>
                  <a:cubicBezTo>
                    <a:pt x="13660" y="18411"/>
                    <a:pt x="13224" y="18688"/>
                    <a:pt x="12788" y="19103"/>
                  </a:cubicBezTo>
                  <a:cubicBezTo>
                    <a:pt x="12735" y="19132"/>
                    <a:pt x="12696" y="19157"/>
                    <a:pt x="12656" y="19178"/>
                  </a:cubicBezTo>
                  <a:cubicBezTo>
                    <a:pt x="11903" y="18796"/>
                    <a:pt x="11850" y="18518"/>
                    <a:pt x="11018" y="17996"/>
                  </a:cubicBezTo>
                  <a:cubicBezTo>
                    <a:pt x="8376" y="15229"/>
                    <a:pt x="7491" y="12185"/>
                    <a:pt x="7491" y="9141"/>
                  </a:cubicBezTo>
                  <a:cubicBezTo>
                    <a:pt x="7491" y="7619"/>
                    <a:pt x="7491" y="5960"/>
                    <a:pt x="7940" y="4301"/>
                  </a:cubicBezTo>
                  <a:cubicBezTo>
                    <a:pt x="8297" y="3741"/>
                    <a:pt x="8363" y="3364"/>
                    <a:pt x="9063" y="2949"/>
                  </a:cubicBezTo>
                  <a:close/>
                  <a:moveTo>
                    <a:pt x="12788" y="19240"/>
                  </a:moveTo>
                  <a:cubicBezTo>
                    <a:pt x="13079" y="19240"/>
                    <a:pt x="13171" y="19302"/>
                    <a:pt x="13079" y="19302"/>
                  </a:cubicBezTo>
                  <a:cubicBezTo>
                    <a:pt x="13026" y="19302"/>
                    <a:pt x="12934" y="19286"/>
                    <a:pt x="12788" y="19240"/>
                  </a:cubicBezTo>
                  <a:close/>
                  <a:moveTo>
                    <a:pt x="8297" y="0"/>
                  </a:moveTo>
                  <a:cubicBezTo>
                    <a:pt x="7768" y="0"/>
                    <a:pt x="7200" y="46"/>
                    <a:pt x="6619" y="149"/>
                  </a:cubicBezTo>
                  <a:cubicBezTo>
                    <a:pt x="3527" y="701"/>
                    <a:pt x="2206" y="1949"/>
                    <a:pt x="1770" y="2916"/>
                  </a:cubicBezTo>
                  <a:cubicBezTo>
                    <a:pt x="885" y="4575"/>
                    <a:pt x="0" y="6238"/>
                    <a:pt x="0" y="7760"/>
                  </a:cubicBezTo>
                  <a:cubicBezTo>
                    <a:pt x="0" y="11219"/>
                    <a:pt x="449" y="14952"/>
                    <a:pt x="3977" y="18411"/>
                  </a:cubicBezTo>
                  <a:cubicBezTo>
                    <a:pt x="4848" y="19381"/>
                    <a:pt x="6170" y="20625"/>
                    <a:pt x="9261" y="21318"/>
                  </a:cubicBezTo>
                  <a:cubicBezTo>
                    <a:pt x="10265" y="21513"/>
                    <a:pt x="11322" y="21600"/>
                    <a:pt x="12352" y="21600"/>
                  </a:cubicBezTo>
                  <a:cubicBezTo>
                    <a:pt x="14915" y="21600"/>
                    <a:pt x="17386" y="21077"/>
                    <a:pt x="18958" y="20484"/>
                  </a:cubicBezTo>
                  <a:cubicBezTo>
                    <a:pt x="21151" y="19240"/>
                    <a:pt x="21151" y="17859"/>
                    <a:pt x="21600" y="16474"/>
                  </a:cubicBezTo>
                  <a:cubicBezTo>
                    <a:pt x="21600" y="14674"/>
                    <a:pt x="21600" y="12878"/>
                    <a:pt x="20279" y="11078"/>
                  </a:cubicBezTo>
                  <a:cubicBezTo>
                    <a:pt x="19830" y="9004"/>
                    <a:pt x="18958" y="6926"/>
                    <a:pt x="17637" y="4989"/>
                  </a:cubicBezTo>
                  <a:cubicBezTo>
                    <a:pt x="17188" y="3886"/>
                    <a:pt x="15866" y="2501"/>
                    <a:pt x="14545" y="1257"/>
                  </a:cubicBezTo>
                  <a:cubicBezTo>
                    <a:pt x="13753" y="709"/>
                    <a:pt x="12511" y="485"/>
                    <a:pt x="11322" y="485"/>
                  </a:cubicBezTo>
                  <a:cubicBezTo>
                    <a:pt x="11203" y="485"/>
                    <a:pt x="11097" y="485"/>
                    <a:pt x="10978" y="489"/>
                  </a:cubicBezTo>
                  <a:cubicBezTo>
                    <a:pt x="10371" y="203"/>
                    <a:pt x="9419" y="0"/>
                    <a:pt x="8297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7" name="Google Shape;1343;p30"/>
            <p:cNvSpPr/>
            <p:nvPr/>
          </p:nvSpPr>
          <p:spPr>
            <a:xfrm>
              <a:off x="1780488" y="1364231"/>
              <a:ext cx="59838" cy="37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17707" y="4094"/>
                  </a:moveTo>
                  <a:cubicBezTo>
                    <a:pt x="17722" y="4094"/>
                    <a:pt x="17737" y="4111"/>
                    <a:pt x="17762" y="4153"/>
                  </a:cubicBezTo>
                  <a:cubicBezTo>
                    <a:pt x="17742" y="4119"/>
                    <a:pt x="17727" y="4102"/>
                    <a:pt x="17717" y="4102"/>
                  </a:cubicBezTo>
                  <a:cubicBezTo>
                    <a:pt x="17662" y="4102"/>
                    <a:pt x="17702" y="4471"/>
                    <a:pt x="17737" y="4471"/>
                  </a:cubicBezTo>
                  <a:cubicBezTo>
                    <a:pt x="17752" y="4471"/>
                    <a:pt x="17762" y="4387"/>
                    <a:pt x="17762" y="4161"/>
                  </a:cubicBezTo>
                  <a:cubicBezTo>
                    <a:pt x="17762" y="6112"/>
                    <a:pt x="16930" y="8062"/>
                    <a:pt x="16103" y="9460"/>
                  </a:cubicBezTo>
                  <a:cubicBezTo>
                    <a:pt x="13942" y="12533"/>
                    <a:pt x="10784" y="13923"/>
                    <a:pt x="8130" y="15321"/>
                  </a:cubicBezTo>
                  <a:cubicBezTo>
                    <a:pt x="6800" y="16158"/>
                    <a:pt x="5635" y="16443"/>
                    <a:pt x="4305" y="16443"/>
                  </a:cubicBezTo>
                  <a:cubicBezTo>
                    <a:pt x="3976" y="16443"/>
                    <a:pt x="3478" y="16443"/>
                    <a:pt x="3144" y="16158"/>
                  </a:cubicBezTo>
                  <a:cubicBezTo>
                    <a:pt x="3309" y="16158"/>
                    <a:pt x="2811" y="15882"/>
                    <a:pt x="2811" y="15882"/>
                  </a:cubicBezTo>
                  <a:cubicBezTo>
                    <a:pt x="2766" y="15731"/>
                    <a:pt x="2746" y="15681"/>
                    <a:pt x="2736" y="15681"/>
                  </a:cubicBezTo>
                  <a:cubicBezTo>
                    <a:pt x="2716" y="15681"/>
                    <a:pt x="2746" y="15940"/>
                    <a:pt x="2701" y="15940"/>
                  </a:cubicBezTo>
                  <a:cubicBezTo>
                    <a:pt x="2686" y="15940"/>
                    <a:pt x="2671" y="15924"/>
                    <a:pt x="2646" y="15882"/>
                  </a:cubicBezTo>
                  <a:cubicBezTo>
                    <a:pt x="2646" y="14484"/>
                    <a:pt x="3309" y="13370"/>
                    <a:pt x="4140" y="12248"/>
                  </a:cubicBezTo>
                  <a:cubicBezTo>
                    <a:pt x="5136" y="11135"/>
                    <a:pt x="6466" y="10298"/>
                    <a:pt x="7627" y="9460"/>
                  </a:cubicBezTo>
                  <a:cubicBezTo>
                    <a:pt x="10620" y="7778"/>
                    <a:pt x="13444" y="6940"/>
                    <a:pt x="16103" y="4713"/>
                  </a:cubicBezTo>
                  <a:cubicBezTo>
                    <a:pt x="16337" y="4588"/>
                    <a:pt x="16522" y="4404"/>
                    <a:pt x="16646" y="4186"/>
                  </a:cubicBezTo>
                  <a:cubicBezTo>
                    <a:pt x="16900" y="4153"/>
                    <a:pt x="17164" y="4153"/>
                    <a:pt x="17433" y="4153"/>
                  </a:cubicBezTo>
                  <a:cubicBezTo>
                    <a:pt x="17433" y="4153"/>
                    <a:pt x="17578" y="4395"/>
                    <a:pt x="17627" y="4395"/>
                  </a:cubicBezTo>
                  <a:cubicBezTo>
                    <a:pt x="17652" y="4395"/>
                    <a:pt x="17652" y="4337"/>
                    <a:pt x="17597" y="4153"/>
                  </a:cubicBezTo>
                  <a:cubicBezTo>
                    <a:pt x="17642" y="4295"/>
                    <a:pt x="17662" y="4345"/>
                    <a:pt x="17672" y="4345"/>
                  </a:cubicBezTo>
                  <a:cubicBezTo>
                    <a:pt x="17692" y="4345"/>
                    <a:pt x="17662" y="4094"/>
                    <a:pt x="17707" y="4094"/>
                  </a:cubicBezTo>
                  <a:close/>
                  <a:moveTo>
                    <a:pt x="17005" y="0"/>
                  </a:moveTo>
                  <a:cubicBezTo>
                    <a:pt x="16303" y="0"/>
                    <a:pt x="15580" y="226"/>
                    <a:pt x="14938" y="519"/>
                  </a:cubicBezTo>
                  <a:cubicBezTo>
                    <a:pt x="14345" y="720"/>
                    <a:pt x="14046" y="1390"/>
                    <a:pt x="13987" y="2135"/>
                  </a:cubicBezTo>
                  <a:cubicBezTo>
                    <a:pt x="13767" y="2260"/>
                    <a:pt x="13538" y="2369"/>
                    <a:pt x="13279" y="2478"/>
                  </a:cubicBezTo>
                  <a:cubicBezTo>
                    <a:pt x="12448" y="2754"/>
                    <a:pt x="11780" y="3315"/>
                    <a:pt x="10954" y="3592"/>
                  </a:cubicBezTo>
                  <a:cubicBezTo>
                    <a:pt x="9290" y="4153"/>
                    <a:pt x="7627" y="5266"/>
                    <a:pt x="5968" y="6388"/>
                  </a:cubicBezTo>
                  <a:cubicBezTo>
                    <a:pt x="3309" y="8062"/>
                    <a:pt x="-845" y="11687"/>
                    <a:pt x="151" y="17556"/>
                  </a:cubicBezTo>
                  <a:cubicBezTo>
                    <a:pt x="704" y="20646"/>
                    <a:pt x="2472" y="21600"/>
                    <a:pt x="4340" y="21600"/>
                  </a:cubicBezTo>
                  <a:cubicBezTo>
                    <a:pt x="5849" y="21600"/>
                    <a:pt x="7417" y="20972"/>
                    <a:pt x="8458" y="20353"/>
                  </a:cubicBezTo>
                  <a:cubicBezTo>
                    <a:pt x="10122" y="19507"/>
                    <a:pt x="11780" y="18670"/>
                    <a:pt x="13444" y="17556"/>
                  </a:cubicBezTo>
                  <a:cubicBezTo>
                    <a:pt x="15107" y="16158"/>
                    <a:pt x="16930" y="14760"/>
                    <a:pt x="18429" y="12248"/>
                  </a:cubicBezTo>
                  <a:cubicBezTo>
                    <a:pt x="19759" y="10298"/>
                    <a:pt x="20755" y="6388"/>
                    <a:pt x="20088" y="3315"/>
                  </a:cubicBezTo>
                  <a:cubicBezTo>
                    <a:pt x="19550" y="770"/>
                    <a:pt x="18310" y="0"/>
                    <a:pt x="17005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8" name="Google Shape;1344;p30"/>
            <p:cNvSpPr/>
            <p:nvPr/>
          </p:nvSpPr>
          <p:spPr>
            <a:xfrm>
              <a:off x="1205594" y="736087"/>
              <a:ext cx="85292" cy="8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17709" y="2200"/>
                  </a:moveTo>
                  <a:cubicBezTo>
                    <a:pt x="17834" y="2294"/>
                    <a:pt x="17989" y="2364"/>
                    <a:pt x="18173" y="2400"/>
                  </a:cubicBezTo>
                  <a:cubicBezTo>
                    <a:pt x="18416" y="2400"/>
                    <a:pt x="18541" y="2400"/>
                    <a:pt x="18784" y="2524"/>
                  </a:cubicBezTo>
                  <a:cubicBezTo>
                    <a:pt x="18909" y="2524"/>
                    <a:pt x="19030" y="2644"/>
                    <a:pt x="19030" y="2644"/>
                  </a:cubicBezTo>
                  <a:cubicBezTo>
                    <a:pt x="19151" y="2764"/>
                    <a:pt x="19398" y="3008"/>
                    <a:pt x="19398" y="3252"/>
                  </a:cubicBezTo>
                  <a:cubicBezTo>
                    <a:pt x="19398" y="4225"/>
                    <a:pt x="18662" y="5437"/>
                    <a:pt x="18294" y="6410"/>
                  </a:cubicBezTo>
                  <a:cubicBezTo>
                    <a:pt x="16576" y="9327"/>
                    <a:pt x="14490" y="12120"/>
                    <a:pt x="12157" y="14549"/>
                  </a:cubicBezTo>
                  <a:cubicBezTo>
                    <a:pt x="11175" y="15522"/>
                    <a:pt x="10193" y="16614"/>
                    <a:pt x="9089" y="17587"/>
                  </a:cubicBezTo>
                  <a:cubicBezTo>
                    <a:pt x="8107" y="18435"/>
                    <a:pt x="6882" y="18923"/>
                    <a:pt x="5406" y="19408"/>
                  </a:cubicBezTo>
                  <a:cubicBezTo>
                    <a:pt x="4877" y="19524"/>
                    <a:pt x="4148" y="19699"/>
                    <a:pt x="3482" y="19699"/>
                  </a:cubicBezTo>
                  <a:cubicBezTo>
                    <a:pt x="2757" y="19699"/>
                    <a:pt x="2102" y="19495"/>
                    <a:pt x="1849" y="18803"/>
                  </a:cubicBezTo>
                  <a:cubicBezTo>
                    <a:pt x="1602" y="17222"/>
                    <a:pt x="2584" y="15522"/>
                    <a:pt x="3320" y="14305"/>
                  </a:cubicBezTo>
                  <a:cubicBezTo>
                    <a:pt x="5038" y="11756"/>
                    <a:pt x="7739" y="9447"/>
                    <a:pt x="10193" y="7502"/>
                  </a:cubicBezTo>
                  <a:cubicBezTo>
                    <a:pt x="12518" y="5517"/>
                    <a:pt x="15020" y="3802"/>
                    <a:pt x="17709" y="2200"/>
                  </a:cubicBezTo>
                  <a:close/>
                  <a:moveTo>
                    <a:pt x="18555" y="0"/>
                  </a:moveTo>
                  <a:cubicBezTo>
                    <a:pt x="18430" y="0"/>
                    <a:pt x="18302" y="29"/>
                    <a:pt x="18173" y="91"/>
                  </a:cubicBezTo>
                  <a:cubicBezTo>
                    <a:pt x="14858" y="1792"/>
                    <a:pt x="12036" y="3737"/>
                    <a:pt x="9214" y="6046"/>
                  </a:cubicBezTo>
                  <a:cubicBezTo>
                    <a:pt x="6757" y="8110"/>
                    <a:pt x="4181" y="10419"/>
                    <a:pt x="2217" y="12969"/>
                  </a:cubicBezTo>
                  <a:cubicBezTo>
                    <a:pt x="1113" y="14549"/>
                    <a:pt x="-116" y="16614"/>
                    <a:pt x="9" y="18559"/>
                  </a:cubicBezTo>
                  <a:cubicBezTo>
                    <a:pt x="131" y="20380"/>
                    <a:pt x="1602" y="21473"/>
                    <a:pt x="3320" y="21596"/>
                  </a:cubicBezTo>
                  <a:cubicBezTo>
                    <a:pt x="3420" y="21600"/>
                    <a:pt x="3519" y="21600"/>
                    <a:pt x="3618" y="21600"/>
                  </a:cubicBezTo>
                  <a:cubicBezTo>
                    <a:pt x="7397" y="21600"/>
                    <a:pt x="10252" y="19342"/>
                    <a:pt x="12525" y="16734"/>
                  </a:cubicBezTo>
                  <a:cubicBezTo>
                    <a:pt x="15347" y="14065"/>
                    <a:pt x="17926" y="10904"/>
                    <a:pt x="20012" y="7502"/>
                  </a:cubicBezTo>
                  <a:cubicBezTo>
                    <a:pt x="20748" y="6166"/>
                    <a:pt x="21484" y="4589"/>
                    <a:pt x="21363" y="3008"/>
                  </a:cubicBezTo>
                  <a:cubicBezTo>
                    <a:pt x="21274" y="1792"/>
                    <a:pt x="20494" y="1071"/>
                    <a:pt x="19475" y="674"/>
                  </a:cubicBezTo>
                  <a:cubicBezTo>
                    <a:pt x="19350" y="328"/>
                    <a:pt x="18982" y="0"/>
                    <a:pt x="18555" y="0"/>
                  </a:cubicBezTo>
                  <a:close/>
                </a:path>
              </a:pathLst>
            </a:custGeom>
            <a:solidFill>
              <a:srgbClr val="7E7A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9" name="Google Shape;1345;p30"/>
            <p:cNvSpPr/>
            <p:nvPr/>
          </p:nvSpPr>
          <p:spPr>
            <a:xfrm>
              <a:off x="614389" y="251160"/>
              <a:ext cx="20949" cy="20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6" h="21600" fill="norm" stroke="1" extrusionOk="0">
                  <a:moveTo>
                    <a:pt x="14171" y="10053"/>
                  </a:moveTo>
                  <a:cubicBezTo>
                    <a:pt x="14530" y="10053"/>
                    <a:pt x="14833" y="10053"/>
                    <a:pt x="15077" y="10116"/>
                  </a:cubicBezTo>
                  <a:cubicBezTo>
                    <a:pt x="14948" y="10242"/>
                    <a:pt x="14646" y="10525"/>
                    <a:pt x="14415" y="10525"/>
                  </a:cubicBezTo>
                  <a:cubicBezTo>
                    <a:pt x="14271" y="10525"/>
                    <a:pt x="14171" y="10415"/>
                    <a:pt x="14171" y="10053"/>
                  </a:cubicBezTo>
                  <a:close/>
                  <a:moveTo>
                    <a:pt x="12257" y="10761"/>
                  </a:moveTo>
                  <a:lnTo>
                    <a:pt x="12257" y="11107"/>
                  </a:lnTo>
                  <a:cubicBezTo>
                    <a:pt x="12113" y="11185"/>
                    <a:pt x="12012" y="11217"/>
                    <a:pt x="11969" y="11217"/>
                  </a:cubicBezTo>
                  <a:cubicBezTo>
                    <a:pt x="11796" y="11217"/>
                    <a:pt x="12084" y="10839"/>
                    <a:pt x="12257" y="10761"/>
                  </a:cubicBezTo>
                  <a:close/>
                  <a:moveTo>
                    <a:pt x="11120" y="0"/>
                  </a:moveTo>
                  <a:cubicBezTo>
                    <a:pt x="10659" y="0"/>
                    <a:pt x="10242" y="189"/>
                    <a:pt x="9854" y="614"/>
                  </a:cubicBezTo>
                  <a:cubicBezTo>
                    <a:pt x="8486" y="1557"/>
                    <a:pt x="7263" y="2612"/>
                    <a:pt x="6155" y="3760"/>
                  </a:cubicBezTo>
                  <a:cubicBezTo>
                    <a:pt x="5464" y="3949"/>
                    <a:pt x="4774" y="4122"/>
                    <a:pt x="4097" y="4279"/>
                  </a:cubicBezTo>
                  <a:cubicBezTo>
                    <a:pt x="2169" y="4814"/>
                    <a:pt x="1205" y="6906"/>
                    <a:pt x="1694" y="9534"/>
                  </a:cubicBezTo>
                  <a:cubicBezTo>
                    <a:pt x="1752" y="9770"/>
                    <a:pt x="1824" y="10006"/>
                    <a:pt x="1910" y="10242"/>
                  </a:cubicBezTo>
                  <a:cubicBezTo>
                    <a:pt x="1119" y="12114"/>
                    <a:pt x="557" y="14159"/>
                    <a:pt x="255" y="16361"/>
                  </a:cubicBezTo>
                  <a:cubicBezTo>
                    <a:pt x="-709" y="18973"/>
                    <a:pt x="1205" y="21600"/>
                    <a:pt x="3608" y="21600"/>
                  </a:cubicBezTo>
                  <a:cubicBezTo>
                    <a:pt x="7450" y="21600"/>
                    <a:pt x="10818" y="21081"/>
                    <a:pt x="13696" y="18973"/>
                  </a:cubicBezTo>
                  <a:cubicBezTo>
                    <a:pt x="17538" y="16361"/>
                    <a:pt x="19452" y="12161"/>
                    <a:pt x="20416" y="8480"/>
                  </a:cubicBezTo>
                  <a:cubicBezTo>
                    <a:pt x="20891" y="6387"/>
                    <a:pt x="19927" y="3760"/>
                    <a:pt x="18013" y="3241"/>
                  </a:cubicBezTo>
                  <a:cubicBezTo>
                    <a:pt x="17020" y="2910"/>
                    <a:pt x="16027" y="2722"/>
                    <a:pt x="15034" y="2627"/>
                  </a:cubicBezTo>
                  <a:cubicBezTo>
                    <a:pt x="13437" y="991"/>
                    <a:pt x="12170" y="0"/>
                    <a:pt x="11120" y="0"/>
                  </a:cubicBezTo>
                  <a:close/>
                </a:path>
              </a:pathLst>
            </a:custGeom>
            <a:solidFill>
              <a:srgbClr val="7E7A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0" name="Google Shape;1346;p30"/>
            <p:cNvSpPr/>
            <p:nvPr/>
          </p:nvSpPr>
          <p:spPr>
            <a:xfrm>
              <a:off x="735583" y="156852"/>
              <a:ext cx="15180" cy="17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30" y="10737"/>
                  </a:moveTo>
                  <a:cubicBezTo>
                    <a:pt x="10925" y="10936"/>
                    <a:pt x="10758" y="11081"/>
                    <a:pt x="10445" y="11334"/>
                  </a:cubicBezTo>
                  <a:cubicBezTo>
                    <a:pt x="10445" y="11334"/>
                    <a:pt x="10445" y="10809"/>
                    <a:pt x="11030" y="10737"/>
                  </a:cubicBezTo>
                  <a:close/>
                  <a:moveTo>
                    <a:pt x="9756" y="14955"/>
                  </a:moveTo>
                  <a:cubicBezTo>
                    <a:pt x="9756" y="14955"/>
                    <a:pt x="9756" y="14955"/>
                    <a:pt x="9756" y="14955"/>
                  </a:cubicBezTo>
                  <a:lnTo>
                    <a:pt x="8356" y="15571"/>
                  </a:lnTo>
                  <a:lnTo>
                    <a:pt x="9359" y="14991"/>
                  </a:lnTo>
                  <a:cubicBezTo>
                    <a:pt x="9588" y="14955"/>
                    <a:pt x="9756" y="14955"/>
                    <a:pt x="9756" y="14955"/>
                  </a:cubicBezTo>
                  <a:close/>
                  <a:moveTo>
                    <a:pt x="14435" y="0"/>
                  </a:moveTo>
                  <a:cubicBezTo>
                    <a:pt x="13307" y="0"/>
                    <a:pt x="12095" y="597"/>
                    <a:pt x="11155" y="1684"/>
                  </a:cubicBezTo>
                  <a:lnTo>
                    <a:pt x="8356" y="3494"/>
                  </a:lnTo>
                  <a:lnTo>
                    <a:pt x="9756" y="2879"/>
                  </a:lnTo>
                  <a:cubicBezTo>
                    <a:pt x="8356" y="3494"/>
                    <a:pt x="6956" y="4689"/>
                    <a:pt x="6267" y="5305"/>
                  </a:cubicBezTo>
                  <a:cubicBezTo>
                    <a:pt x="4867" y="5902"/>
                    <a:pt x="3489" y="6500"/>
                    <a:pt x="2778" y="7713"/>
                  </a:cubicBezTo>
                  <a:cubicBezTo>
                    <a:pt x="1400" y="8926"/>
                    <a:pt x="0" y="10737"/>
                    <a:pt x="0" y="11950"/>
                  </a:cubicBezTo>
                  <a:lnTo>
                    <a:pt x="0" y="17979"/>
                  </a:lnTo>
                  <a:cubicBezTo>
                    <a:pt x="0" y="18594"/>
                    <a:pt x="1400" y="20405"/>
                    <a:pt x="2778" y="21003"/>
                  </a:cubicBezTo>
                  <a:cubicBezTo>
                    <a:pt x="2778" y="21003"/>
                    <a:pt x="3489" y="21003"/>
                    <a:pt x="3489" y="21600"/>
                  </a:cubicBezTo>
                  <a:lnTo>
                    <a:pt x="6267" y="21600"/>
                  </a:lnTo>
                  <a:cubicBezTo>
                    <a:pt x="10445" y="21003"/>
                    <a:pt x="14623" y="20405"/>
                    <a:pt x="18111" y="17381"/>
                  </a:cubicBezTo>
                  <a:cubicBezTo>
                    <a:pt x="20911" y="14955"/>
                    <a:pt x="21600" y="12547"/>
                    <a:pt x="21600" y="9524"/>
                  </a:cubicBezTo>
                  <a:lnTo>
                    <a:pt x="21600" y="7713"/>
                  </a:lnTo>
                  <a:cubicBezTo>
                    <a:pt x="21600" y="5902"/>
                    <a:pt x="20911" y="5305"/>
                    <a:pt x="20200" y="4689"/>
                  </a:cubicBezTo>
                  <a:cubicBezTo>
                    <a:pt x="19699" y="3802"/>
                    <a:pt x="18425" y="3241"/>
                    <a:pt x="17506" y="3006"/>
                  </a:cubicBezTo>
                  <a:cubicBezTo>
                    <a:pt x="17485" y="2969"/>
                    <a:pt x="17443" y="2933"/>
                    <a:pt x="17422" y="2879"/>
                  </a:cubicBezTo>
                  <a:cubicBezTo>
                    <a:pt x="17025" y="887"/>
                    <a:pt x="15814" y="0"/>
                    <a:pt x="14435" y="0"/>
                  </a:cubicBezTo>
                  <a:close/>
                </a:path>
              </a:pathLst>
            </a:custGeom>
            <a:solidFill>
              <a:srgbClr val="7E7A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1" name="Google Shape;1347;p30"/>
            <p:cNvSpPr/>
            <p:nvPr/>
          </p:nvSpPr>
          <p:spPr>
            <a:xfrm>
              <a:off x="509691" y="384292"/>
              <a:ext cx="20180" cy="3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6" h="21600" fill="norm" stroke="1" extrusionOk="0">
                  <a:moveTo>
                    <a:pt x="8562" y="12204"/>
                  </a:moveTo>
                  <a:cubicBezTo>
                    <a:pt x="8424" y="12347"/>
                    <a:pt x="8300" y="12471"/>
                    <a:pt x="8176" y="12586"/>
                  </a:cubicBezTo>
                  <a:cubicBezTo>
                    <a:pt x="8148" y="12595"/>
                    <a:pt x="8107" y="12605"/>
                    <a:pt x="8080" y="12605"/>
                  </a:cubicBezTo>
                  <a:cubicBezTo>
                    <a:pt x="8024" y="12605"/>
                    <a:pt x="7969" y="12576"/>
                    <a:pt x="7969" y="12509"/>
                  </a:cubicBezTo>
                  <a:cubicBezTo>
                    <a:pt x="7969" y="12509"/>
                    <a:pt x="7969" y="12271"/>
                    <a:pt x="8562" y="12204"/>
                  </a:cubicBezTo>
                  <a:close/>
                  <a:moveTo>
                    <a:pt x="7956" y="12824"/>
                  </a:moveTo>
                  <a:cubicBezTo>
                    <a:pt x="7790" y="12996"/>
                    <a:pt x="7652" y="13149"/>
                    <a:pt x="7515" y="13331"/>
                  </a:cubicBezTo>
                  <a:cubicBezTo>
                    <a:pt x="7528" y="13063"/>
                    <a:pt x="7570" y="12834"/>
                    <a:pt x="7956" y="12824"/>
                  </a:cubicBezTo>
                  <a:close/>
                  <a:moveTo>
                    <a:pt x="14595" y="0"/>
                  </a:moveTo>
                  <a:cubicBezTo>
                    <a:pt x="14251" y="0"/>
                    <a:pt x="13879" y="29"/>
                    <a:pt x="13493" y="86"/>
                  </a:cubicBezTo>
                  <a:cubicBezTo>
                    <a:pt x="11647" y="401"/>
                    <a:pt x="10270" y="1671"/>
                    <a:pt x="10724" y="3266"/>
                  </a:cubicBezTo>
                  <a:cubicBezTo>
                    <a:pt x="10724" y="3590"/>
                    <a:pt x="10724" y="3906"/>
                    <a:pt x="11647" y="3906"/>
                  </a:cubicBezTo>
                  <a:lnTo>
                    <a:pt x="11647" y="7095"/>
                  </a:lnTo>
                  <a:cubicBezTo>
                    <a:pt x="11647" y="7649"/>
                    <a:pt x="11647" y="7964"/>
                    <a:pt x="11027" y="8250"/>
                  </a:cubicBezTo>
                  <a:cubicBezTo>
                    <a:pt x="10876" y="7592"/>
                    <a:pt x="10297" y="6942"/>
                    <a:pt x="9347" y="6455"/>
                  </a:cubicBezTo>
                  <a:cubicBezTo>
                    <a:pt x="6592" y="6770"/>
                    <a:pt x="4291" y="7725"/>
                    <a:pt x="3382" y="8365"/>
                  </a:cubicBezTo>
                  <a:cubicBezTo>
                    <a:pt x="2005" y="9960"/>
                    <a:pt x="627" y="12185"/>
                    <a:pt x="159" y="13779"/>
                  </a:cubicBezTo>
                  <a:cubicBezTo>
                    <a:pt x="-296" y="16014"/>
                    <a:pt x="159" y="18554"/>
                    <a:pt x="2459" y="20473"/>
                  </a:cubicBezTo>
                  <a:cubicBezTo>
                    <a:pt x="2969" y="21180"/>
                    <a:pt x="4222" y="21600"/>
                    <a:pt x="5448" y="21600"/>
                  </a:cubicBezTo>
                  <a:cubicBezTo>
                    <a:pt x="6413" y="21600"/>
                    <a:pt x="7363" y="21342"/>
                    <a:pt x="7969" y="20788"/>
                  </a:cubicBezTo>
                  <a:cubicBezTo>
                    <a:pt x="14871" y="16014"/>
                    <a:pt x="21304" y="8365"/>
                    <a:pt x="18081" y="1671"/>
                  </a:cubicBezTo>
                  <a:cubicBezTo>
                    <a:pt x="17323" y="621"/>
                    <a:pt x="16248" y="0"/>
                    <a:pt x="14595" y="0"/>
                  </a:cubicBezTo>
                  <a:close/>
                </a:path>
              </a:pathLst>
            </a:custGeom>
            <a:solidFill>
              <a:srgbClr val="7E7A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2" name="Google Shape;1348;p30"/>
            <p:cNvSpPr/>
            <p:nvPr/>
          </p:nvSpPr>
          <p:spPr>
            <a:xfrm>
              <a:off x="2953869" y="1263273"/>
              <a:ext cx="154991" cy="10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600" fill="norm" stroke="1" extrusionOk="0">
                  <a:moveTo>
                    <a:pt x="623" y="0"/>
                  </a:moveTo>
                  <a:cubicBezTo>
                    <a:pt x="10" y="0"/>
                    <a:pt x="-277" y="1440"/>
                    <a:pt x="357" y="1638"/>
                  </a:cubicBezTo>
                  <a:cubicBezTo>
                    <a:pt x="3241" y="2351"/>
                    <a:pt x="6122" y="3066"/>
                    <a:pt x="8874" y="4084"/>
                  </a:cubicBezTo>
                  <a:cubicBezTo>
                    <a:pt x="12021" y="5411"/>
                    <a:pt x="15623" y="6734"/>
                    <a:pt x="18047" y="10204"/>
                  </a:cubicBezTo>
                  <a:cubicBezTo>
                    <a:pt x="19685" y="12549"/>
                    <a:pt x="20537" y="16831"/>
                    <a:pt x="18243" y="18769"/>
                  </a:cubicBezTo>
                  <a:cubicBezTo>
                    <a:pt x="17049" y="19699"/>
                    <a:pt x="15660" y="19992"/>
                    <a:pt x="14254" y="19992"/>
                  </a:cubicBezTo>
                  <a:cubicBezTo>
                    <a:pt x="12730" y="19992"/>
                    <a:pt x="11188" y="19647"/>
                    <a:pt x="9858" y="19381"/>
                  </a:cubicBezTo>
                  <a:cubicBezTo>
                    <a:pt x="7040" y="18769"/>
                    <a:pt x="4158" y="17647"/>
                    <a:pt x="1210" y="17238"/>
                  </a:cubicBezTo>
                  <a:cubicBezTo>
                    <a:pt x="1188" y="17235"/>
                    <a:pt x="1171" y="17235"/>
                    <a:pt x="1151" y="17235"/>
                  </a:cubicBezTo>
                  <a:cubicBezTo>
                    <a:pt x="554" y="17235"/>
                    <a:pt x="573" y="18772"/>
                    <a:pt x="1210" y="18870"/>
                  </a:cubicBezTo>
                  <a:cubicBezTo>
                    <a:pt x="3962" y="19277"/>
                    <a:pt x="6713" y="20399"/>
                    <a:pt x="9465" y="20909"/>
                  </a:cubicBezTo>
                  <a:cubicBezTo>
                    <a:pt x="10960" y="21227"/>
                    <a:pt x="12596" y="21600"/>
                    <a:pt x="14219" y="21600"/>
                  </a:cubicBezTo>
                  <a:cubicBezTo>
                    <a:pt x="15723" y="21600"/>
                    <a:pt x="17216" y="21279"/>
                    <a:pt x="18571" y="20298"/>
                  </a:cubicBezTo>
                  <a:cubicBezTo>
                    <a:pt x="20865" y="18665"/>
                    <a:pt x="21323" y="14282"/>
                    <a:pt x="20013" y="11017"/>
                  </a:cubicBezTo>
                  <a:cubicBezTo>
                    <a:pt x="18243" y="6734"/>
                    <a:pt x="14574" y="4900"/>
                    <a:pt x="11626" y="3473"/>
                  </a:cubicBezTo>
                  <a:cubicBezTo>
                    <a:pt x="8088" y="1840"/>
                    <a:pt x="4419" y="822"/>
                    <a:pt x="685" y="6"/>
                  </a:cubicBezTo>
                  <a:cubicBezTo>
                    <a:pt x="664" y="3"/>
                    <a:pt x="642" y="0"/>
                    <a:pt x="623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3" name="Google Shape;1349;p30"/>
            <p:cNvSpPr/>
            <p:nvPr/>
          </p:nvSpPr>
          <p:spPr>
            <a:xfrm>
              <a:off x="2921385" y="1359240"/>
              <a:ext cx="234882" cy="9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15210" y="0"/>
                  </a:moveTo>
                  <a:cubicBezTo>
                    <a:pt x="14917" y="0"/>
                    <a:pt x="14724" y="1657"/>
                    <a:pt x="15150" y="1998"/>
                  </a:cubicBezTo>
                  <a:cubicBezTo>
                    <a:pt x="16516" y="2816"/>
                    <a:pt x="17795" y="4456"/>
                    <a:pt x="18896" y="6566"/>
                  </a:cubicBezTo>
                  <a:cubicBezTo>
                    <a:pt x="19601" y="8089"/>
                    <a:pt x="20924" y="11134"/>
                    <a:pt x="20439" y="13942"/>
                  </a:cubicBezTo>
                  <a:cubicBezTo>
                    <a:pt x="20130" y="15582"/>
                    <a:pt x="19337" y="16404"/>
                    <a:pt x="18720" y="16990"/>
                  </a:cubicBezTo>
                  <a:cubicBezTo>
                    <a:pt x="17618" y="18043"/>
                    <a:pt x="16473" y="18279"/>
                    <a:pt x="15371" y="18630"/>
                  </a:cubicBezTo>
                  <a:cubicBezTo>
                    <a:pt x="14495" y="18844"/>
                    <a:pt x="13613" y="18918"/>
                    <a:pt x="12729" y="18918"/>
                  </a:cubicBezTo>
                  <a:cubicBezTo>
                    <a:pt x="11212" y="18918"/>
                    <a:pt x="9692" y="18703"/>
                    <a:pt x="8188" y="18630"/>
                  </a:cubicBezTo>
                  <a:cubicBezTo>
                    <a:pt x="7472" y="18535"/>
                    <a:pt x="6756" y="18482"/>
                    <a:pt x="6040" y="18482"/>
                  </a:cubicBezTo>
                  <a:cubicBezTo>
                    <a:pt x="4113" y="18482"/>
                    <a:pt x="2184" y="18861"/>
                    <a:pt x="255" y="19799"/>
                  </a:cubicBezTo>
                  <a:cubicBezTo>
                    <a:pt x="-148" y="20013"/>
                    <a:pt x="-34" y="21600"/>
                    <a:pt x="325" y="21600"/>
                  </a:cubicBezTo>
                  <a:cubicBezTo>
                    <a:pt x="358" y="21600"/>
                    <a:pt x="394" y="21586"/>
                    <a:pt x="432" y="21558"/>
                  </a:cubicBezTo>
                  <a:cubicBezTo>
                    <a:pt x="2194" y="20589"/>
                    <a:pt x="3973" y="20325"/>
                    <a:pt x="5756" y="20325"/>
                  </a:cubicBezTo>
                  <a:cubicBezTo>
                    <a:pt x="7895" y="20325"/>
                    <a:pt x="10043" y="20705"/>
                    <a:pt x="12187" y="20705"/>
                  </a:cubicBezTo>
                  <a:cubicBezTo>
                    <a:pt x="13664" y="20705"/>
                    <a:pt x="15137" y="20526"/>
                    <a:pt x="16605" y="19918"/>
                  </a:cubicBezTo>
                  <a:cubicBezTo>
                    <a:pt x="18059" y="19332"/>
                    <a:pt x="20439" y="18510"/>
                    <a:pt x="21012" y="14413"/>
                  </a:cubicBezTo>
                  <a:cubicBezTo>
                    <a:pt x="21452" y="11249"/>
                    <a:pt x="20659" y="8321"/>
                    <a:pt x="19822" y="6450"/>
                  </a:cubicBezTo>
                  <a:cubicBezTo>
                    <a:pt x="18544" y="3402"/>
                    <a:pt x="16913" y="1176"/>
                    <a:pt x="15239" y="7"/>
                  </a:cubicBezTo>
                  <a:cubicBezTo>
                    <a:pt x="15228" y="4"/>
                    <a:pt x="15219" y="0"/>
                    <a:pt x="15210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1350;p30"/>
            <p:cNvSpPr/>
            <p:nvPr/>
          </p:nvSpPr>
          <p:spPr>
            <a:xfrm>
              <a:off x="2898863" y="1439545"/>
              <a:ext cx="226307" cy="10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7245" y="0"/>
                  </a:moveTo>
                  <a:cubicBezTo>
                    <a:pt x="16855" y="0"/>
                    <a:pt x="16653" y="1379"/>
                    <a:pt x="17100" y="1566"/>
                  </a:cubicBezTo>
                  <a:cubicBezTo>
                    <a:pt x="18069" y="1958"/>
                    <a:pt x="20144" y="2055"/>
                    <a:pt x="20559" y="4496"/>
                  </a:cubicBezTo>
                  <a:cubicBezTo>
                    <a:pt x="20744" y="5667"/>
                    <a:pt x="20559" y="6741"/>
                    <a:pt x="20282" y="7620"/>
                  </a:cubicBezTo>
                  <a:cubicBezTo>
                    <a:pt x="19406" y="10257"/>
                    <a:pt x="17654" y="11721"/>
                    <a:pt x="16270" y="12991"/>
                  </a:cubicBezTo>
                  <a:cubicBezTo>
                    <a:pt x="12351" y="16114"/>
                    <a:pt x="8153" y="17678"/>
                    <a:pt x="4003" y="19045"/>
                  </a:cubicBezTo>
                  <a:cubicBezTo>
                    <a:pt x="2758" y="19437"/>
                    <a:pt x="1513" y="19826"/>
                    <a:pt x="268" y="20119"/>
                  </a:cubicBezTo>
                  <a:cubicBezTo>
                    <a:pt x="-165" y="20303"/>
                    <a:pt x="-30" y="21600"/>
                    <a:pt x="369" y="21600"/>
                  </a:cubicBezTo>
                  <a:cubicBezTo>
                    <a:pt x="396" y="21600"/>
                    <a:pt x="424" y="21597"/>
                    <a:pt x="452" y="21582"/>
                  </a:cubicBezTo>
                  <a:cubicBezTo>
                    <a:pt x="3588" y="20608"/>
                    <a:pt x="7231" y="19533"/>
                    <a:pt x="10505" y="17970"/>
                  </a:cubicBezTo>
                  <a:cubicBezTo>
                    <a:pt x="12765" y="16896"/>
                    <a:pt x="14979" y="15628"/>
                    <a:pt x="17100" y="13773"/>
                  </a:cubicBezTo>
                  <a:cubicBezTo>
                    <a:pt x="18483" y="12602"/>
                    <a:pt x="20282" y="10842"/>
                    <a:pt x="21020" y="7816"/>
                  </a:cubicBezTo>
                  <a:cubicBezTo>
                    <a:pt x="21342" y="6449"/>
                    <a:pt x="21435" y="4886"/>
                    <a:pt x="21111" y="3519"/>
                  </a:cubicBezTo>
                  <a:cubicBezTo>
                    <a:pt x="20513" y="688"/>
                    <a:pt x="18483" y="492"/>
                    <a:pt x="17285" y="3"/>
                  </a:cubicBezTo>
                  <a:cubicBezTo>
                    <a:pt x="17271" y="0"/>
                    <a:pt x="17259" y="0"/>
                    <a:pt x="17245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5" name="Google Shape;1351;p30"/>
            <p:cNvSpPr/>
            <p:nvPr/>
          </p:nvSpPr>
          <p:spPr>
            <a:xfrm>
              <a:off x="3112172" y="1485400"/>
              <a:ext cx="41183" cy="126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67" h="21600" fill="norm" stroke="1" extrusionOk="0">
                  <a:moveTo>
                    <a:pt x="1141" y="0"/>
                  </a:moveTo>
                  <a:cubicBezTo>
                    <a:pt x="-90" y="0"/>
                    <a:pt x="-573" y="1061"/>
                    <a:pt x="961" y="1366"/>
                  </a:cubicBezTo>
                  <a:cubicBezTo>
                    <a:pt x="21027" y="4364"/>
                    <a:pt x="11090" y="15108"/>
                    <a:pt x="2653" y="20604"/>
                  </a:cubicBezTo>
                  <a:cubicBezTo>
                    <a:pt x="1872" y="21121"/>
                    <a:pt x="2794" y="21600"/>
                    <a:pt x="3811" y="21600"/>
                  </a:cubicBezTo>
                  <a:cubicBezTo>
                    <a:pt x="4266" y="21600"/>
                    <a:pt x="4738" y="21503"/>
                    <a:pt x="5087" y="21270"/>
                  </a:cubicBezTo>
                  <a:cubicBezTo>
                    <a:pt x="10337" y="17690"/>
                    <a:pt x="14648" y="13608"/>
                    <a:pt x="15586" y="9443"/>
                  </a:cubicBezTo>
                  <a:cubicBezTo>
                    <a:pt x="16148" y="7613"/>
                    <a:pt x="15401" y="5530"/>
                    <a:pt x="13338" y="3863"/>
                  </a:cubicBezTo>
                  <a:cubicBezTo>
                    <a:pt x="10713" y="1865"/>
                    <a:pt x="6588" y="699"/>
                    <a:pt x="1523" y="32"/>
                  </a:cubicBezTo>
                  <a:cubicBezTo>
                    <a:pt x="1389" y="10"/>
                    <a:pt x="1265" y="0"/>
                    <a:pt x="1141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6" name="Google Shape;1352;p30"/>
            <p:cNvSpPr/>
            <p:nvPr/>
          </p:nvSpPr>
          <p:spPr>
            <a:xfrm>
              <a:off x="3176488" y="1515638"/>
              <a:ext cx="33020" cy="39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6" h="21600" fill="norm" stroke="1" extrusionOk="0">
                  <a:moveTo>
                    <a:pt x="17388" y="0"/>
                  </a:moveTo>
                  <a:cubicBezTo>
                    <a:pt x="16840" y="0"/>
                    <a:pt x="16374" y="208"/>
                    <a:pt x="16096" y="705"/>
                  </a:cubicBezTo>
                  <a:cubicBezTo>
                    <a:pt x="10705" y="6309"/>
                    <a:pt x="6821" y="12986"/>
                    <a:pt x="829" y="18061"/>
                  </a:cubicBezTo>
                  <a:cubicBezTo>
                    <a:pt x="-1019" y="19510"/>
                    <a:pt x="533" y="21600"/>
                    <a:pt x="2443" y="21600"/>
                  </a:cubicBezTo>
                  <a:cubicBezTo>
                    <a:pt x="3000" y="21600"/>
                    <a:pt x="3583" y="21424"/>
                    <a:pt x="4121" y="21000"/>
                  </a:cubicBezTo>
                  <a:cubicBezTo>
                    <a:pt x="10104" y="15660"/>
                    <a:pt x="14293" y="9247"/>
                    <a:pt x="19388" y="3643"/>
                  </a:cubicBezTo>
                  <a:cubicBezTo>
                    <a:pt x="20285" y="2570"/>
                    <a:pt x="20581" y="1505"/>
                    <a:pt x="19388" y="705"/>
                  </a:cubicBezTo>
                  <a:cubicBezTo>
                    <a:pt x="18742" y="272"/>
                    <a:pt x="18016" y="0"/>
                    <a:pt x="17388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554;p30"/>
          <p:cNvSpPr txBox="1"/>
          <p:nvPr>
            <p:ph type="title"/>
          </p:nvPr>
        </p:nvSpPr>
        <p:spPr>
          <a:xfrm>
            <a:off x="5795316" y="1609084"/>
            <a:ext cx="2894249" cy="717001"/>
          </a:xfrm>
          <a:prstGeom prst="rect">
            <a:avLst/>
          </a:prstGeom>
        </p:spPr>
        <p:txBody>
          <a:bodyPr/>
          <a:lstStyle>
            <a:lvl1pPr marL="228600" indent="-228600" algn="l">
              <a:defRPr sz="2400"/>
            </a:lvl1pPr>
          </a:lstStyle>
          <a:p>
            <a:pPr/>
            <a:r>
              <a:t>Interview</a:t>
            </a:r>
          </a:p>
        </p:txBody>
      </p:sp>
      <p:sp>
        <p:nvSpPr>
          <p:cNvPr id="880" name="Google Shape;557;p30"/>
          <p:cNvSpPr txBox="1"/>
          <p:nvPr/>
        </p:nvSpPr>
        <p:spPr>
          <a:xfrm>
            <a:off x="624374" y="567975"/>
            <a:ext cx="79095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548640">
              <a:defRPr b="1" sz="252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pPr/>
            <a:r>
              <a:t>24/10/2021-29/10/2021</a:t>
            </a:r>
          </a:p>
        </p:txBody>
      </p:sp>
      <p:sp>
        <p:nvSpPr>
          <p:cNvPr id="881" name="Google Shape;558;p30"/>
          <p:cNvSpPr txBox="1"/>
          <p:nvPr/>
        </p:nvSpPr>
        <p:spPr>
          <a:xfrm>
            <a:off x="5872133" y="3083802"/>
            <a:ext cx="1921703" cy="71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marL="221742" indent="-221742" defTabSz="886968">
              <a:defRPr b="1" sz="2134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pPr/>
            <a:r>
              <a:t>Photo editing</a:t>
            </a:r>
          </a:p>
        </p:txBody>
      </p:sp>
      <p:sp>
        <p:nvSpPr>
          <p:cNvPr id="882" name="Google Shape;561;p30"/>
          <p:cNvSpPr txBox="1"/>
          <p:nvPr/>
        </p:nvSpPr>
        <p:spPr>
          <a:xfrm>
            <a:off x="5825779" y="3868612"/>
            <a:ext cx="3080048" cy="71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marL="228600" indent="-228600">
              <a:defRPr b="1" sz="21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pPr/>
            <a:r>
              <a:t>Sharing experience</a:t>
            </a:r>
          </a:p>
        </p:txBody>
      </p:sp>
      <p:sp>
        <p:nvSpPr>
          <p:cNvPr id="883" name="Google Shape;564;p30"/>
          <p:cNvSpPr txBox="1"/>
          <p:nvPr/>
        </p:nvSpPr>
        <p:spPr>
          <a:xfrm>
            <a:off x="5809672" y="2298992"/>
            <a:ext cx="2865537" cy="71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marL="121157" indent="-121157" defTabSz="484631">
              <a:defRPr b="1" sz="212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pPr/>
            <a:r>
              <a:t>Video editing editing</a:t>
            </a:r>
          </a:p>
        </p:txBody>
      </p:sp>
      <p:sp>
        <p:nvSpPr>
          <p:cNvPr id="884" name="Texte"/>
          <p:cNvSpPr txBox="1"/>
          <p:nvPr/>
        </p:nvSpPr>
        <p:spPr>
          <a:xfrm>
            <a:off x="3808974" y="1709711"/>
            <a:ext cx="1540301" cy="29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</a:p>
        </p:txBody>
      </p:sp>
      <p:sp>
        <p:nvSpPr>
          <p:cNvPr id="885" name="Google Shape;671;p23"/>
          <p:cNvSpPr/>
          <p:nvPr/>
        </p:nvSpPr>
        <p:spPr>
          <a:xfrm rot="16200000">
            <a:off x="3097524" y="2421161"/>
            <a:ext cx="2950502" cy="1527601"/>
          </a:xfrm>
          <a:prstGeom prst="triangle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86" name="Texte"/>
          <p:cNvSpPr txBox="1"/>
          <p:nvPr/>
        </p:nvSpPr>
        <p:spPr>
          <a:xfrm>
            <a:off x="695566" y="1952358"/>
            <a:ext cx="4085920" cy="3832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</a:p>
        </p:txBody>
      </p:sp>
      <p:grpSp>
        <p:nvGrpSpPr>
          <p:cNvPr id="934" name="Google Shape;673;p23"/>
          <p:cNvGrpSpPr/>
          <p:nvPr/>
        </p:nvGrpSpPr>
        <p:grpSpPr>
          <a:xfrm>
            <a:off x="695566" y="1952386"/>
            <a:ext cx="4073220" cy="3794830"/>
            <a:chOff x="0" y="28"/>
            <a:chExt cx="4073218" cy="3794829"/>
          </a:xfrm>
        </p:grpSpPr>
        <p:grpSp>
          <p:nvGrpSpPr>
            <p:cNvPr id="890" name="Google Shape;674;p23"/>
            <p:cNvGrpSpPr/>
            <p:nvPr/>
          </p:nvGrpSpPr>
          <p:grpSpPr>
            <a:xfrm>
              <a:off x="1183768" y="1184713"/>
              <a:ext cx="1638913" cy="2610145"/>
              <a:chOff x="0" y="0"/>
              <a:chExt cx="1638912" cy="2610143"/>
            </a:xfrm>
          </p:grpSpPr>
          <p:sp>
            <p:nvSpPr>
              <p:cNvPr id="887" name="Google Shape;675;p23"/>
              <p:cNvSpPr/>
              <p:nvPr/>
            </p:nvSpPr>
            <p:spPr>
              <a:xfrm rot="5403160">
                <a:off x="-693787" y="1226472"/>
                <a:ext cx="2610001" cy="1572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8" name="Google Shape;676;p23"/>
              <p:cNvSpPr/>
              <p:nvPr/>
            </p:nvSpPr>
            <p:spPr>
              <a:xfrm flipH="1" rot="14399918">
                <a:off x="-386625" y="1226347"/>
                <a:ext cx="2609892" cy="157253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9" name="Google Shape;677;p23"/>
              <p:cNvSpPr/>
              <p:nvPr/>
            </p:nvSpPr>
            <p:spPr>
              <a:xfrm flipH="1" rot="17099297">
                <a:off x="-891578" y="1226475"/>
                <a:ext cx="2609995" cy="15718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933" name="Google Shape;678;p23"/>
            <p:cNvGrpSpPr/>
            <p:nvPr/>
          </p:nvGrpSpPr>
          <p:grpSpPr>
            <a:xfrm>
              <a:off x="0" y="28"/>
              <a:ext cx="4073219" cy="2159216"/>
              <a:chOff x="0" y="28"/>
              <a:chExt cx="4073218" cy="2159215"/>
            </a:xfrm>
          </p:grpSpPr>
          <p:sp>
            <p:nvSpPr>
              <p:cNvPr id="891" name="Google Shape;679;p23"/>
              <p:cNvSpPr/>
              <p:nvPr/>
            </p:nvSpPr>
            <p:spPr>
              <a:xfrm flipH="1">
                <a:off x="880114" y="8690"/>
                <a:ext cx="564192" cy="601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1" h="21600" fill="norm" stroke="1" extrusionOk="0">
                    <a:moveTo>
                      <a:pt x="19792" y="0"/>
                    </a:moveTo>
                    <a:cubicBezTo>
                      <a:pt x="19410" y="0"/>
                      <a:pt x="19029" y="143"/>
                      <a:pt x="18730" y="430"/>
                    </a:cubicBezTo>
                    <a:lnTo>
                      <a:pt x="449" y="19023"/>
                    </a:lnTo>
                    <a:cubicBezTo>
                      <a:pt x="-149" y="19596"/>
                      <a:pt x="-149" y="20572"/>
                      <a:pt x="449" y="21145"/>
                    </a:cubicBezTo>
                    <a:cubicBezTo>
                      <a:pt x="730" y="21449"/>
                      <a:pt x="1112" y="21600"/>
                      <a:pt x="1498" y="21600"/>
                    </a:cubicBezTo>
                    <a:cubicBezTo>
                      <a:pt x="1883" y="21600"/>
                      <a:pt x="2273" y="21449"/>
                      <a:pt x="2572" y="21145"/>
                    </a:cubicBezTo>
                    <a:lnTo>
                      <a:pt x="20853" y="2586"/>
                    </a:lnTo>
                    <a:cubicBezTo>
                      <a:pt x="21451" y="2013"/>
                      <a:pt x="21451" y="1036"/>
                      <a:pt x="20853" y="430"/>
                    </a:cubicBezTo>
                    <a:cubicBezTo>
                      <a:pt x="20555" y="143"/>
                      <a:pt x="20174" y="0"/>
                      <a:pt x="19792" y="0"/>
                    </a:cubicBezTo>
                    <a:close/>
                  </a:path>
                </a:pathLst>
              </a:custGeom>
              <a:solidFill>
                <a:srgbClr val="5ED1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2" name="Google Shape;680;p23"/>
              <p:cNvSpPr/>
              <p:nvPr/>
            </p:nvSpPr>
            <p:spPr>
              <a:xfrm flipH="1">
                <a:off x="250462" y="28"/>
                <a:ext cx="765428" cy="137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5" y="0"/>
                    </a:moveTo>
                    <a:cubicBezTo>
                      <a:pt x="843" y="0"/>
                      <a:pt x="0" y="4996"/>
                      <a:pt x="0" y="10873"/>
                    </a:cubicBezTo>
                    <a:cubicBezTo>
                      <a:pt x="0" y="16754"/>
                      <a:pt x="843" y="21600"/>
                      <a:pt x="1835" y="21600"/>
                    </a:cubicBezTo>
                    <a:lnTo>
                      <a:pt x="19740" y="21600"/>
                    </a:lnTo>
                    <a:cubicBezTo>
                      <a:pt x="20757" y="21600"/>
                      <a:pt x="21575" y="16899"/>
                      <a:pt x="21600" y="10873"/>
                    </a:cubicBezTo>
                    <a:cubicBezTo>
                      <a:pt x="21600" y="4996"/>
                      <a:pt x="20757" y="0"/>
                      <a:pt x="19765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3" name="Google Shape;681;p23"/>
              <p:cNvSpPr/>
              <p:nvPr/>
            </p:nvSpPr>
            <p:spPr>
              <a:xfrm flipH="1">
                <a:off x="2160309" y="99910"/>
                <a:ext cx="563521" cy="601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9" h="21600" fill="norm" stroke="1" extrusionOk="0">
                    <a:moveTo>
                      <a:pt x="1500" y="0"/>
                    </a:moveTo>
                    <a:cubicBezTo>
                      <a:pt x="1113" y="0"/>
                      <a:pt x="731" y="152"/>
                      <a:pt x="449" y="455"/>
                    </a:cubicBezTo>
                    <a:cubicBezTo>
                      <a:pt x="-150" y="995"/>
                      <a:pt x="-150" y="2004"/>
                      <a:pt x="449" y="2611"/>
                    </a:cubicBezTo>
                    <a:lnTo>
                      <a:pt x="18758" y="21170"/>
                    </a:lnTo>
                    <a:cubicBezTo>
                      <a:pt x="19058" y="21457"/>
                      <a:pt x="19440" y="21600"/>
                      <a:pt x="19822" y="21600"/>
                    </a:cubicBezTo>
                    <a:cubicBezTo>
                      <a:pt x="20204" y="21600"/>
                      <a:pt x="20586" y="21457"/>
                      <a:pt x="20885" y="21170"/>
                    </a:cubicBezTo>
                    <a:cubicBezTo>
                      <a:pt x="21450" y="20564"/>
                      <a:pt x="21450" y="19621"/>
                      <a:pt x="20885" y="19015"/>
                    </a:cubicBezTo>
                    <a:lnTo>
                      <a:pt x="2575" y="455"/>
                    </a:lnTo>
                    <a:cubicBezTo>
                      <a:pt x="2276" y="152"/>
                      <a:pt x="1885" y="0"/>
                      <a:pt x="1500" y="0"/>
                    </a:cubicBezTo>
                    <a:close/>
                  </a:path>
                </a:pathLst>
              </a:custGeom>
              <a:solidFill>
                <a:srgbClr val="5ED1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4" name="Google Shape;682;p23"/>
              <p:cNvSpPr/>
              <p:nvPr/>
            </p:nvSpPr>
            <p:spPr>
              <a:xfrm flipH="1">
                <a:off x="2639900" y="98504"/>
                <a:ext cx="279469" cy="98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33" y="0"/>
                    </a:moveTo>
                    <a:cubicBezTo>
                      <a:pt x="1564" y="0"/>
                      <a:pt x="0" y="4736"/>
                      <a:pt x="0" y="10698"/>
                    </a:cubicBezTo>
                    <a:cubicBezTo>
                      <a:pt x="0" y="16661"/>
                      <a:pt x="1564" y="21600"/>
                      <a:pt x="3533" y="21600"/>
                    </a:cubicBezTo>
                    <a:lnTo>
                      <a:pt x="18067" y="21600"/>
                    </a:lnTo>
                    <a:cubicBezTo>
                      <a:pt x="20038" y="21600"/>
                      <a:pt x="21600" y="16661"/>
                      <a:pt x="21600" y="10698"/>
                    </a:cubicBezTo>
                    <a:cubicBezTo>
                      <a:pt x="21600" y="4939"/>
                      <a:pt x="20038" y="0"/>
                      <a:pt x="18067" y="0"/>
                    </a:cubicBezTo>
                    <a:close/>
                  </a:path>
                </a:pathLst>
              </a:custGeom>
              <a:solidFill>
                <a:srgbClr val="5ED1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5" name="Google Shape;683;p23"/>
              <p:cNvSpPr/>
              <p:nvPr/>
            </p:nvSpPr>
            <p:spPr>
              <a:xfrm flipH="1">
                <a:off x="2833457" y="69428"/>
                <a:ext cx="201013" cy="181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6" h="21600" fill="norm" stroke="1" extrusionOk="0">
                    <a:moveTo>
                      <a:pt x="4942" y="0"/>
                    </a:moveTo>
                    <a:cubicBezTo>
                      <a:pt x="2286" y="0"/>
                      <a:pt x="0" y="4815"/>
                      <a:pt x="0" y="10746"/>
                    </a:cubicBezTo>
                    <a:cubicBezTo>
                      <a:pt x="181" y="16789"/>
                      <a:pt x="2286" y="21600"/>
                      <a:pt x="4942" y="21600"/>
                    </a:cubicBezTo>
                    <a:lnTo>
                      <a:pt x="18944" y="21600"/>
                    </a:lnTo>
                    <a:cubicBezTo>
                      <a:pt x="21600" y="21600"/>
                      <a:pt x="21600" y="0"/>
                      <a:pt x="18944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6" name="Google Shape;684;p23"/>
              <p:cNvSpPr/>
              <p:nvPr/>
            </p:nvSpPr>
            <p:spPr>
              <a:xfrm flipH="1">
                <a:off x="142368" y="821723"/>
                <a:ext cx="876156" cy="351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7" y="0"/>
                    </a:moveTo>
                    <a:cubicBezTo>
                      <a:pt x="628" y="0"/>
                      <a:pt x="0" y="863"/>
                      <a:pt x="0" y="1958"/>
                    </a:cubicBezTo>
                    <a:lnTo>
                      <a:pt x="0" y="19642"/>
                    </a:lnTo>
                    <a:cubicBezTo>
                      <a:pt x="0" y="20735"/>
                      <a:pt x="628" y="21600"/>
                      <a:pt x="1387" y="21600"/>
                    </a:cubicBezTo>
                    <a:lnTo>
                      <a:pt x="20213" y="21600"/>
                    </a:lnTo>
                    <a:cubicBezTo>
                      <a:pt x="20972" y="21600"/>
                      <a:pt x="21600" y="20735"/>
                      <a:pt x="21600" y="19642"/>
                    </a:cubicBezTo>
                    <a:lnTo>
                      <a:pt x="21600" y="1958"/>
                    </a:lnTo>
                    <a:cubicBezTo>
                      <a:pt x="21600" y="863"/>
                      <a:pt x="20972" y="0"/>
                      <a:pt x="20213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7" name="Google Shape;685;p23"/>
              <p:cNvSpPr/>
              <p:nvPr/>
            </p:nvSpPr>
            <p:spPr>
              <a:xfrm flipH="1">
                <a:off x="143238" y="821723"/>
                <a:ext cx="875287" cy="69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8" y="0"/>
                    </a:moveTo>
                    <a:cubicBezTo>
                      <a:pt x="629" y="0"/>
                      <a:pt x="0" y="4376"/>
                      <a:pt x="0" y="9925"/>
                    </a:cubicBezTo>
                    <a:lnTo>
                      <a:pt x="0" y="21600"/>
                    </a:lnTo>
                    <a:cubicBezTo>
                      <a:pt x="216" y="19263"/>
                      <a:pt x="716" y="17513"/>
                      <a:pt x="1279" y="17513"/>
                    </a:cubicBezTo>
                    <a:lnTo>
                      <a:pt x="20342" y="17513"/>
                    </a:lnTo>
                    <a:cubicBezTo>
                      <a:pt x="20906" y="17513"/>
                      <a:pt x="21383" y="18974"/>
                      <a:pt x="21600" y="21600"/>
                    </a:cubicBezTo>
                    <a:lnTo>
                      <a:pt x="21600" y="9925"/>
                    </a:lnTo>
                    <a:cubicBezTo>
                      <a:pt x="21600" y="4376"/>
                      <a:pt x="20993" y="0"/>
                      <a:pt x="20233" y="0"/>
                    </a:cubicBezTo>
                    <a:close/>
                  </a:path>
                </a:pathLst>
              </a:custGeom>
              <a:solidFill>
                <a:srgbClr val="5ED1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8" name="Google Shape;686;p23"/>
              <p:cNvSpPr/>
              <p:nvPr/>
            </p:nvSpPr>
            <p:spPr>
              <a:xfrm flipH="1">
                <a:off x="144133" y="1104047"/>
                <a:ext cx="875261" cy="69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1679"/>
                    </a:lnTo>
                    <a:cubicBezTo>
                      <a:pt x="0" y="17217"/>
                      <a:pt x="629" y="21600"/>
                      <a:pt x="1387" y="21600"/>
                    </a:cubicBezTo>
                    <a:lnTo>
                      <a:pt x="20234" y="21600"/>
                    </a:lnTo>
                    <a:cubicBezTo>
                      <a:pt x="20993" y="21600"/>
                      <a:pt x="21600" y="17217"/>
                      <a:pt x="21600" y="11679"/>
                    </a:cubicBezTo>
                    <a:lnTo>
                      <a:pt x="21600" y="0"/>
                    </a:lnTo>
                    <a:cubicBezTo>
                      <a:pt x="21383" y="2336"/>
                      <a:pt x="20906" y="4086"/>
                      <a:pt x="20343" y="4086"/>
                    </a:cubicBezTo>
                    <a:lnTo>
                      <a:pt x="1279" y="4086"/>
                    </a:lnTo>
                    <a:cubicBezTo>
                      <a:pt x="694" y="4086"/>
                      <a:pt x="217" y="2633"/>
                      <a:pt x="0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9" name="Google Shape;687;p23"/>
              <p:cNvSpPr/>
              <p:nvPr/>
            </p:nvSpPr>
            <p:spPr>
              <a:xfrm flipH="1">
                <a:off x="461380" y="596593"/>
                <a:ext cx="2119640" cy="1350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7" y="0"/>
                    </a:moveTo>
                    <a:cubicBezTo>
                      <a:pt x="627" y="0"/>
                      <a:pt x="0" y="870"/>
                      <a:pt x="0" y="1935"/>
                    </a:cubicBezTo>
                    <a:lnTo>
                      <a:pt x="0" y="19665"/>
                    </a:lnTo>
                    <a:cubicBezTo>
                      <a:pt x="0" y="20745"/>
                      <a:pt x="627" y="21600"/>
                      <a:pt x="1397" y="21600"/>
                    </a:cubicBezTo>
                    <a:lnTo>
                      <a:pt x="20212" y="21600"/>
                    </a:lnTo>
                    <a:cubicBezTo>
                      <a:pt x="20982" y="21600"/>
                      <a:pt x="21600" y="20730"/>
                      <a:pt x="21600" y="19665"/>
                    </a:cubicBezTo>
                    <a:lnTo>
                      <a:pt x="21600" y="1935"/>
                    </a:lnTo>
                    <a:cubicBezTo>
                      <a:pt x="21600" y="855"/>
                      <a:pt x="20973" y="0"/>
                      <a:pt x="20212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0" name="Google Shape;688;p23"/>
              <p:cNvSpPr/>
              <p:nvPr/>
            </p:nvSpPr>
            <p:spPr>
              <a:xfrm flipH="1">
                <a:off x="461380" y="1698757"/>
                <a:ext cx="2120536" cy="248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1083"/>
                    </a:lnTo>
                    <a:cubicBezTo>
                      <a:pt x="0" y="16953"/>
                      <a:pt x="636" y="21600"/>
                      <a:pt x="1406" y="21600"/>
                    </a:cubicBezTo>
                    <a:lnTo>
                      <a:pt x="20213" y="21600"/>
                    </a:lnTo>
                    <a:cubicBezTo>
                      <a:pt x="20983" y="21600"/>
                      <a:pt x="21600" y="16872"/>
                      <a:pt x="21600" y="11083"/>
                    </a:cubicBezTo>
                    <a:lnTo>
                      <a:pt x="21600" y="0"/>
                    </a:lnTo>
                    <a:cubicBezTo>
                      <a:pt x="21466" y="3504"/>
                      <a:pt x="20902" y="6113"/>
                      <a:pt x="20231" y="6113"/>
                    </a:cubicBezTo>
                    <a:lnTo>
                      <a:pt x="1370" y="6113"/>
                    </a:lnTo>
                    <a:cubicBezTo>
                      <a:pt x="698" y="6113"/>
                      <a:pt x="134" y="350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1" name="Google Shape;689;p23"/>
              <p:cNvSpPr/>
              <p:nvPr/>
            </p:nvSpPr>
            <p:spPr>
              <a:xfrm flipH="1">
                <a:off x="461380" y="597521"/>
                <a:ext cx="2119640" cy="248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7" y="0"/>
                    </a:moveTo>
                    <a:cubicBezTo>
                      <a:pt x="627" y="0"/>
                      <a:pt x="0" y="4728"/>
                      <a:pt x="0" y="10517"/>
                    </a:cubicBezTo>
                    <a:lnTo>
                      <a:pt x="0" y="21600"/>
                    </a:lnTo>
                    <a:cubicBezTo>
                      <a:pt x="134" y="18096"/>
                      <a:pt x="689" y="15487"/>
                      <a:pt x="1361" y="15487"/>
                    </a:cubicBezTo>
                    <a:lnTo>
                      <a:pt x="20239" y="15487"/>
                    </a:lnTo>
                    <a:cubicBezTo>
                      <a:pt x="20911" y="15487"/>
                      <a:pt x="21466" y="18177"/>
                      <a:pt x="21600" y="21600"/>
                    </a:cubicBezTo>
                    <a:lnTo>
                      <a:pt x="21600" y="10517"/>
                    </a:lnTo>
                    <a:cubicBezTo>
                      <a:pt x="21600" y="4728"/>
                      <a:pt x="20973" y="0"/>
                      <a:pt x="20212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2" name="Google Shape;690;p23"/>
              <p:cNvSpPr/>
              <p:nvPr/>
            </p:nvSpPr>
            <p:spPr>
              <a:xfrm flipH="1">
                <a:off x="790034" y="502785"/>
                <a:ext cx="2119666" cy="1444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7" y="0"/>
                    </a:moveTo>
                    <a:cubicBezTo>
                      <a:pt x="627" y="0"/>
                      <a:pt x="0" y="856"/>
                      <a:pt x="0" y="1936"/>
                    </a:cubicBezTo>
                    <a:lnTo>
                      <a:pt x="0" y="19678"/>
                    </a:lnTo>
                    <a:cubicBezTo>
                      <a:pt x="0" y="20744"/>
                      <a:pt x="627" y="21600"/>
                      <a:pt x="1397" y="21600"/>
                    </a:cubicBezTo>
                    <a:lnTo>
                      <a:pt x="20212" y="21600"/>
                    </a:lnTo>
                    <a:cubicBezTo>
                      <a:pt x="20991" y="21600"/>
                      <a:pt x="21600" y="20744"/>
                      <a:pt x="21600" y="19678"/>
                    </a:cubicBezTo>
                    <a:lnTo>
                      <a:pt x="21600" y="1936"/>
                    </a:lnTo>
                    <a:cubicBezTo>
                      <a:pt x="21600" y="856"/>
                      <a:pt x="20973" y="0"/>
                      <a:pt x="20212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3" name="Google Shape;691;p23"/>
              <p:cNvSpPr/>
              <p:nvPr/>
            </p:nvSpPr>
            <p:spPr>
              <a:xfrm flipH="1">
                <a:off x="790034" y="622857"/>
                <a:ext cx="2119666" cy="1205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7" y="0"/>
                    </a:moveTo>
                    <a:cubicBezTo>
                      <a:pt x="627" y="0"/>
                      <a:pt x="0" y="857"/>
                      <a:pt x="0" y="1933"/>
                    </a:cubicBezTo>
                    <a:lnTo>
                      <a:pt x="0" y="19667"/>
                    </a:lnTo>
                    <a:cubicBezTo>
                      <a:pt x="0" y="20726"/>
                      <a:pt x="627" y="21600"/>
                      <a:pt x="1397" y="21600"/>
                    </a:cubicBezTo>
                    <a:lnTo>
                      <a:pt x="20212" y="21600"/>
                    </a:lnTo>
                    <a:cubicBezTo>
                      <a:pt x="20991" y="21600"/>
                      <a:pt x="21600" y="20726"/>
                      <a:pt x="21600" y="19667"/>
                    </a:cubicBezTo>
                    <a:lnTo>
                      <a:pt x="21600" y="1933"/>
                    </a:lnTo>
                    <a:cubicBezTo>
                      <a:pt x="21600" y="857"/>
                      <a:pt x="20973" y="0"/>
                      <a:pt x="20212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4" name="Google Shape;692;p23"/>
              <p:cNvSpPr/>
              <p:nvPr/>
            </p:nvSpPr>
            <p:spPr>
              <a:xfrm flipH="1">
                <a:off x="790034" y="746670"/>
                <a:ext cx="2119666" cy="957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7" y="0"/>
                    </a:moveTo>
                    <a:cubicBezTo>
                      <a:pt x="627" y="0"/>
                      <a:pt x="0" y="868"/>
                      <a:pt x="0" y="1925"/>
                    </a:cubicBezTo>
                    <a:lnTo>
                      <a:pt x="0" y="19675"/>
                    </a:lnTo>
                    <a:cubicBezTo>
                      <a:pt x="0" y="20732"/>
                      <a:pt x="627" y="21600"/>
                      <a:pt x="1397" y="21600"/>
                    </a:cubicBezTo>
                    <a:lnTo>
                      <a:pt x="20212" y="21600"/>
                    </a:lnTo>
                    <a:cubicBezTo>
                      <a:pt x="20991" y="21600"/>
                      <a:pt x="21600" y="20732"/>
                      <a:pt x="21600" y="19675"/>
                    </a:cubicBezTo>
                    <a:lnTo>
                      <a:pt x="21600" y="1925"/>
                    </a:lnTo>
                    <a:cubicBezTo>
                      <a:pt x="21600" y="868"/>
                      <a:pt x="20973" y="0"/>
                      <a:pt x="20212" y="0"/>
                    </a:cubicBezTo>
                    <a:close/>
                  </a:path>
                </a:pathLst>
              </a:custGeom>
              <a:solidFill>
                <a:srgbClr val="5ED1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5" name="Google Shape;693;p23"/>
              <p:cNvSpPr/>
              <p:nvPr/>
            </p:nvSpPr>
            <p:spPr>
              <a:xfrm flipH="1">
                <a:off x="2249731" y="977423"/>
                <a:ext cx="1119584" cy="495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7" y="0"/>
                    </a:moveTo>
                    <a:cubicBezTo>
                      <a:pt x="644" y="0"/>
                      <a:pt x="0" y="900"/>
                      <a:pt x="0" y="1963"/>
                    </a:cubicBezTo>
                    <a:lnTo>
                      <a:pt x="0" y="19637"/>
                    </a:lnTo>
                    <a:cubicBezTo>
                      <a:pt x="0" y="20740"/>
                      <a:pt x="610" y="21600"/>
                      <a:pt x="1407" y="21600"/>
                    </a:cubicBezTo>
                    <a:lnTo>
                      <a:pt x="20210" y="21600"/>
                    </a:lnTo>
                    <a:cubicBezTo>
                      <a:pt x="20973" y="21600"/>
                      <a:pt x="21600" y="20700"/>
                      <a:pt x="21600" y="19637"/>
                    </a:cubicBezTo>
                    <a:lnTo>
                      <a:pt x="21600" y="1963"/>
                    </a:lnTo>
                    <a:cubicBezTo>
                      <a:pt x="21600" y="900"/>
                      <a:pt x="20990" y="0"/>
                      <a:pt x="20210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6" name="Google Shape;694;p23"/>
              <p:cNvSpPr/>
              <p:nvPr/>
            </p:nvSpPr>
            <p:spPr>
              <a:xfrm flipH="1">
                <a:off x="2248835" y="1321668"/>
                <a:ext cx="1118715" cy="151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5161"/>
                    </a:lnTo>
                    <a:cubicBezTo>
                      <a:pt x="0" y="18781"/>
                      <a:pt x="611" y="21600"/>
                      <a:pt x="1391" y="21600"/>
                    </a:cubicBezTo>
                    <a:lnTo>
                      <a:pt x="20209" y="21600"/>
                    </a:lnTo>
                    <a:cubicBezTo>
                      <a:pt x="20972" y="21600"/>
                      <a:pt x="21600" y="18781"/>
                      <a:pt x="21600" y="15161"/>
                    </a:cubicBezTo>
                    <a:lnTo>
                      <a:pt x="21600" y="0"/>
                    </a:lnTo>
                    <a:cubicBezTo>
                      <a:pt x="21583" y="1613"/>
                      <a:pt x="20972" y="2952"/>
                      <a:pt x="20209" y="2952"/>
                    </a:cubicBezTo>
                    <a:lnTo>
                      <a:pt x="1391" y="2952"/>
                    </a:lnTo>
                    <a:cubicBezTo>
                      <a:pt x="628" y="2952"/>
                      <a:pt x="0" y="161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7" name="Google Shape;695;p23"/>
              <p:cNvSpPr/>
              <p:nvPr/>
            </p:nvSpPr>
            <p:spPr>
              <a:xfrm flipH="1">
                <a:off x="2249731" y="977423"/>
                <a:ext cx="1119584" cy="151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7" y="0"/>
                    </a:moveTo>
                    <a:cubicBezTo>
                      <a:pt x="644" y="0"/>
                      <a:pt x="0" y="2934"/>
                      <a:pt x="0" y="6399"/>
                    </a:cubicBezTo>
                    <a:lnTo>
                      <a:pt x="0" y="21600"/>
                    </a:lnTo>
                    <a:cubicBezTo>
                      <a:pt x="34" y="19865"/>
                      <a:pt x="644" y="18534"/>
                      <a:pt x="1407" y="18534"/>
                    </a:cubicBezTo>
                    <a:lnTo>
                      <a:pt x="20210" y="18534"/>
                    </a:lnTo>
                    <a:cubicBezTo>
                      <a:pt x="20973" y="18534"/>
                      <a:pt x="21600" y="19865"/>
                      <a:pt x="21600" y="21600"/>
                    </a:cubicBezTo>
                    <a:lnTo>
                      <a:pt x="21600" y="6399"/>
                    </a:lnTo>
                    <a:cubicBezTo>
                      <a:pt x="21600" y="2934"/>
                      <a:pt x="20990" y="0"/>
                      <a:pt x="20210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8" name="Google Shape;696;p23"/>
              <p:cNvSpPr/>
              <p:nvPr/>
            </p:nvSpPr>
            <p:spPr>
              <a:xfrm flipH="1">
                <a:off x="1879741" y="951158"/>
                <a:ext cx="1293593" cy="549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4" y="0"/>
                    </a:moveTo>
                    <a:cubicBezTo>
                      <a:pt x="616" y="0"/>
                      <a:pt x="0" y="848"/>
                      <a:pt x="0" y="1917"/>
                    </a:cubicBezTo>
                    <a:lnTo>
                      <a:pt x="0" y="19647"/>
                    </a:lnTo>
                    <a:cubicBezTo>
                      <a:pt x="0" y="20716"/>
                      <a:pt x="616" y="21600"/>
                      <a:pt x="1394" y="21600"/>
                    </a:cubicBezTo>
                    <a:lnTo>
                      <a:pt x="20206" y="21600"/>
                    </a:lnTo>
                    <a:cubicBezTo>
                      <a:pt x="20984" y="21600"/>
                      <a:pt x="21600" y="20716"/>
                      <a:pt x="21600" y="19647"/>
                    </a:cubicBezTo>
                    <a:lnTo>
                      <a:pt x="21600" y="1917"/>
                    </a:lnTo>
                    <a:cubicBezTo>
                      <a:pt x="21600" y="848"/>
                      <a:pt x="20984" y="0"/>
                      <a:pt x="20206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9" name="Google Shape;697;p23"/>
              <p:cNvSpPr/>
              <p:nvPr/>
            </p:nvSpPr>
            <p:spPr>
              <a:xfrm flipH="1">
                <a:off x="1877976" y="1363876"/>
                <a:ext cx="1294489" cy="136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3763"/>
                    </a:lnTo>
                    <a:cubicBezTo>
                      <a:pt x="0" y="18052"/>
                      <a:pt x="616" y="21600"/>
                      <a:pt x="1393" y="21600"/>
                    </a:cubicBezTo>
                    <a:lnTo>
                      <a:pt x="20207" y="21600"/>
                    </a:lnTo>
                    <a:cubicBezTo>
                      <a:pt x="20969" y="21600"/>
                      <a:pt x="21600" y="18052"/>
                      <a:pt x="21600" y="13763"/>
                    </a:cubicBezTo>
                    <a:lnTo>
                      <a:pt x="21600" y="0"/>
                    </a:lnTo>
                    <a:cubicBezTo>
                      <a:pt x="21395" y="1628"/>
                      <a:pt x="20881" y="2666"/>
                      <a:pt x="20295" y="2666"/>
                    </a:cubicBezTo>
                    <a:lnTo>
                      <a:pt x="1305" y="2666"/>
                    </a:lnTo>
                    <a:cubicBezTo>
                      <a:pt x="689" y="2666"/>
                      <a:pt x="205" y="1628"/>
                      <a:pt x="0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0" name="Google Shape;698;p23"/>
              <p:cNvSpPr/>
              <p:nvPr/>
            </p:nvSpPr>
            <p:spPr>
              <a:xfrm flipH="1">
                <a:off x="1859374" y="949274"/>
                <a:ext cx="1313971" cy="137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4" y="0"/>
                    </a:moveTo>
                    <a:cubicBezTo>
                      <a:pt x="616" y="0"/>
                      <a:pt x="0" y="3528"/>
                      <a:pt x="0" y="7787"/>
                    </a:cubicBezTo>
                    <a:lnTo>
                      <a:pt x="0" y="21600"/>
                    </a:lnTo>
                    <a:cubicBezTo>
                      <a:pt x="191" y="19838"/>
                      <a:pt x="704" y="18808"/>
                      <a:pt x="1292" y="18808"/>
                    </a:cubicBezTo>
                    <a:lnTo>
                      <a:pt x="20294" y="18808"/>
                    </a:lnTo>
                    <a:cubicBezTo>
                      <a:pt x="20910" y="18808"/>
                      <a:pt x="21395" y="19838"/>
                      <a:pt x="21600" y="21600"/>
                    </a:cubicBezTo>
                    <a:lnTo>
                      <a:pt x="21600" y="7787"/>
                    </a:lnTo>
                    <a:cubicBezTo>
                      <a:pt x="21600" y="3528"/>
                      <a:pt x="20984" y="0"/>
                      <a:pt x="20206" y="0"/>
                    </a:cubicBezTo>
                    <a:close/>
                  </a:path>
                </a:pathLst>
              </a:custGeom>
              <a:solidFill>
                <a:srgbClr val="5ED1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1" name="Google Shape;699;p23"/>
              <p:cNvSpPr/>
              <p:nvPr/>
            </p:nvSpPr>
            <p:spPr>
              <a:xfrm flipH="1">
                <a:off x="3367541" y="291849"/>
                <a:ext cx="705678" cy="18673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3622"/>
                    </a:lnTo>
                    <a:lnTo>
                      <a:pt x="21600" y="79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2" name="Google Shape;700;p23"/>
              <p:cNvSpPr/>
              <p:nvPr/>
            </p:nvSpPr>
            <p:spPr>
              <a:xfrm flipH="1">
                <a:off x="3367541" y="1365161"/>
                <a:ext cx="705678" cy="794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0861"/>
                    </a:lnTo>
                    <a:lnTo>
                      <a:pt x="0" y="21600"/>
                    </a:lnTo>
                    <a:lnTo>
                      <a:pt x="21600" y="283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3" name="Google Shape;701;p23"/>
              <p:cNvSpPr/>
              <p:nvPr/>
            </p:nvSpPr>
            <p:spPr>
              <a:xfrm flipH="1">
                <a:off x="3367541" y="291849"/>
                <a:ext cx="705678" cy="792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724"/>
                    </a:lnTo>
                    <a:lnTo>
                      <a:pt x="21600" y="21600"/>
                    </a:lnTo>
                    <a:lnTo>
                      <a:pt x="21600" y="187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D1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4" name="Google Shape;702;p23"/>
              <p:cNvSpPr/>
              <p:nvPr/>
            </p:nvSpPr>
            <p:spPr>
              <a:xfrm flipH="1">
                <a:off x="0" y="731683"/>
                <a:ext cx="202119" cy="531834"/>
              </a:xfrm>
              <a:prstGeom prst="rect">
                <a:avLst/>
              </a:pr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5" name="Google Shape;703;p23"/>
              <p:cNvSpPr/>
              <p:nvPr/>
            </p:nvSpPr>
            <p:spPr>
              <a:xfrm flipH="1">
                <a:off x="0" y="1195971"/>
                <a:ext cx="202119" cy="6754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6" name="Google Shape;704;p23"/>
              <p:cNvSpPr/>
              <p:nvPr/>
            </p:nvSpPr>
            <p:spPr>
              <a:xfrm flipH="1">
                <a:off x="0" y="731683"/>
                <a:ext cx="202119" cy="67516"/>
              </a:xfrm>
              <a:prstGeom prst="rect">
                <a:avLst/>
              </a:pr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7" name="Google Shape;705;p23"/>
              <p:cNvSpPr/>
              <p:nvPr/>
            </p:nvSpPr>
            <p:spPr>
              <a:xfrm flipH="1">
                <a:off x="919577" y="832923"/>
                <a:ext cx="342717" cy="340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8" y="0"/>
                    </a:moveTo>
                    <a:cubicBezTo>
                      <a:pt x="4994" y="0"/>
                      <a:pt x="0" y="4857"/>
                      <a:pt x="0" y="10798"/>
                    </a:cubicBezTo>
                    <a:cubicBezTo>
                      <a:pt x="0" y="16873"/>
                      <a:pt x="4994" y="21600"/>
                      <a:pt x="10798" y="21600"/>
                    </a:cubicBezTo>
                    <a:cubicBezTo>
                      <a:pt x="16739" y="21600"/>
                      <a:pt x="21600" y="16739"/>
                      <a:pt x="21600" y="10798"/>
                    </a:cubicBezTo>
                    <a:cubicBezTo>
                      <a:pt x="21600" y="4857"/>
                      <a:pt x="16739" y="0"/>
                      <a:pt x="10798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20" name="Google Shape;706;p23"/>
              <p:cNvGrpSpPr/>
              <p:nvPr/>
            </p:nvGrpSpPr>
            <p:grpSpPr>
              <a:xfrm>
                <a:off x="943146" y="832895"/>
                <a:ext cx="289225" cy="542275"/>
                <a:chOff x="0" y="0"/>
                <a:chExt cx="289224" cy="542273"/>
              </a:xfrm>
            </p:grpSpPr>
            <p:sp>
              <p:nvSpPr>
                <p:cNvPr id="918" name="Figure"/>
                <p:cNvSpPr/>
                <p:nvPr/>
              </p:nvSpPr>
              <p:spPr>
                <a:xfrm flipH="1">
                  <a:off x="0" y="0"/>
                  <a:ext cx="289160" cy="2871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1" y="0"/>
                      </a:moveTo>
                      <a:cubicBezTo>
                        <a:pt x="4797" y="0"/>
                        <a:pt x="0" y="4797"/>
                        <a:pt x="0" y="10879"/>
                      </a:cubicBezTo>
                      <a:cubicBezTo>
                        <a:pt x="0" y="16798"/>
                        <a:pt x="4797" y="21600"/>
                        <a:pt x="10721" y="21600"/>
                      </a:cubicBezTo>
                      <a:cubicBezTo>
                        <a:pt x="16798" y="21600"/>
                        <a:pt x="21600" y="16798"/>
                        <a:pt x="21600" y="10879"/>
                      </a:cubicBezTo>
                      <a:cubicBezTo>
                        <a:pt x="21600" y="4797"/>
                        <a:pt x="16798" y="0"/>
                        <a:pt x="10721" y="0"/>
                      </a:cubicBezTo>
                      <a:close/>
                    </a:path>
                  </a:pathLst>
                </a:custGeom>
                <a:solidFill>
                  <a:srgbClr val="F9CA5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b="1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</a:p>
              </p:txBody>
            </p:sp>
            <p:sp>
              <p:nvSpPr>
                <p:cNvPr id="919" name="1"/>
                <p:cNvSpPr txBox="1"/>
                <p:nvPr/>
              </p:nvSpPr>
              <p:spPr>
                <a:xfrm>
                  <a:off x="0" y="143523"/>
                  <a:ext cx="289225" cy="3987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24" tIns="91424" rIns="91424" bIns="91424" numCol="1" anchor="ctr">
                  <a:noAutofit/>
                </a:bodyPr>
                <a:lstStyle>
                  <a:lvl1pPr>
                    <a:defRPr b="1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1pPr>
                </a:lstStyle>
                <a:p>
                  <a:pPr/>
                  <a:r>
                    <a:t>1</a:t>
                  </a:r>
                </a:p>
              </p:txBody>
            </p:sp>
          </p:grpSp>
          <p:sp>
            <p:nvSpPr>
              <p:cNvPr id="921" name="Google Shape;707;p23"/>
              <p:cNvSpPr/>
              <p:nvPr/>
            </p:nvSpPr>
            <p:spPr>
              <a:xfrm flipH="1">
                <a:off x="1405352" y="832923"/>
                <a:ext cx="342717" cy="340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8" y="0"/>
                    </a:moveTo>
                    <a:cubicBezTo>
                      <a:pt x="4994" y="0"/>
                      <a:pt x="0" y="4857"/>
                      <a:pt x="0" y="10798"/>
                    </a:cubicBezTo>
                    <a:cubicBezTo>
                      <a:pt x="0" y="16873"/>
                      <a:pt x="4994" y="21600"/>
                      <a:pt x="10798" y="21600"/>
                    </a:cubicBezTo>
                    <a:cubicBezTo>
                      <a:pt x="16739" y="21600"/>
                      <a:pt x="21600" y="16739"/>
                      <a:pt x="21600" y="10798"/>
                    </a:cubicBezTo>
                    <a:cubicBezTo>
                      <a:pt x="21600" y="4857"/>
                      <a:pt x="16739" y="0"/>
                      <a:pt x="10798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24" name="Google Shape;708;p23"/>
              <p:cNvGrpSpPr/>
              <p:nvPr/>
            </p:nvGrpSpPr>
            <p:grpSpPr>
              <a:xfrm>
                <a:off x="1428921" y="832895"/>
                <a:ext cx="289225" cy="542275"/>
                <a:chOff x="0" y="0"/>
                <a:chExt cx="289224" cy="542273"/>
              </a:xfrm>
            </p:grpSpPr>
            <p:sp>
              <p:nvSpPr>
                <p:cNvPr id="922" name="Figure"/>
                <p:cNvSpPr/>
                <p:nvPr/>
              </p:nvSpPr>
              <p:spPr>
                <a:xfrm flipH="1">
                  <a:off x="0" y="0"/>
                  <a:ext cx="289160" cy="2871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1" y="0"/>
                      </a:moveTo>
                      <a:cubicBezTo>
                        <a:pt x="4797" y="0"/>
                        <a:pt x="0" y="4797"/>
                        <a:pt x="0" y="10879"/>
                      </a:cubicBezTo>
                      <a:cubicBezTo>
                        <a:pt x="0" y="16798"/>
                        <a:pt x="4797" y="21600"/>
                        <a:pt x="10721" y="21600"/>
                      </a:cubicBezTo>
                      <a:cubicBezTo>
                        <a:pt x="16798" y="21600"/>
                        <a:pt x="21600" y="16798"/>
                        <a:pt x="21600" y="10879"/>
                      </a:cubicBezTo>
                      <a:cubicBezTo>
                        <a:pt x="21600" y="4797"/>
                        <a:pt x="16798" y="0"/>
                        <a:pt x="10721" y="0"/>
                      </a:cubicBezTo>
                      <a:close/>
                    </a:path>
                  </a:pathLst>
                </a:custGeom>
                <a:solidFill>
                  <a:srgbClr val="EAA6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23" name="2"/>
                <p:cNvSpPr txBox="1"/>
                <p:nvPr/>
              </p:nvSpPr>
              <p:spPr>
                <a:xfrm>
                  <a:off x="0" y="143523"/>
                  <a:ext cx="289225" cy="3987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24" tIns="91424" rIns="91424" bIns="91424" numCol="1" anchor="ctr">
                  <a:noAutofit/>
                </a:bodyPr>
                <a:lstStyle>
                  <a:lvl1pPr>
                    <a:defRPr b="1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1pPr>
                </a:lstStyle>
                <a:p>
                  <a:pPr/>
                  <a:r>
                    <a:t>2</a:t>
                  </a:r>
                </a:p>
              </p:txBody>
            </p:sp>
          </p:grpSp>
          <p:sp>
            <p:nvSpPr>
              <p:cNvPr id="925" name="Google Shape;709;p23"/>
              <p:cNvSpPr/>
              <p:nvPr/>
            </p:nvSpPr>
            <p:spPr>
              <a:xfrm flipH="1">
                <a:off x="919577" y="1276973"/>
                <a:ext cx="342717" cy="340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8" y="0"/>
                    </a:moveTo>
                    <a:cubicBezTo>
                      <a:pt x="4994" y="0"/>
                      <a:pt x="0" y="4857"/>
                      <a:pt x="0" y="10798"/>
                    </a:cubicBezTo>
                    <a:cubicBezTo>
                      <a:pt x="0" y="16873"/>
                      <a:pt x="4994" y="21600"/>
                      <a:pt x="10798" y="21600"/>
                    </a:cubicBezTo>
                    <a:cubicBezTo>
                      <a:pt x="16739" y="21600"/>
                      <a:pt x="21600" y="16739"/>
                      <a:pt x="21600" y="10798"/>
                    </a:cubicBezTo>
                    <a:cubicBezTo>
                      <a:pt x="21600" y="4857"/>
                      <a:pt x="16739" y="0"/>
                      <a:pt x="10798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28" name="Google Shape;710;p23"/>
              <p:cNvGrpSpPr/>
              <p:nvPr/>
            </p:nvGrpSpPr>
            <p:grpSpPr>
              <a:xfrm>
                <a:off x="943146" y="1276945"/>
                <a:ext cx="289225" cy="542275"/>
                <a:chOff x="0" y="0"/>
                <a:chExt cx="289224" cy="542273"/>
              </a:xfrm>
            </p:grpSpPr>
            <p:sp>
              <p:nvSpPr>
                <p:cNvPr id="926" name="Figure"/>
                <p:cNvSpPr/>
                <p:nvPr/>
              </p:nvSpPr>
              <p:spPr>
                <a:xfrm flipH="1">
                  <a:off x="0" y="0"/>
                  <a:ext cx="289160" cy="2871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1" y="0"/>
                      </a:moveTo>
                      <a:cubicBezTo>
                        <a:pt x="4797" y="0"/>
                        <a:pt x="0" y="4797"/>
                        <a:pt x="0" y="10879"/>
                      </a:cubicBezTo>
                      <a:cubicBezTo>
                        <a:pt x="0" y="16798"/>
                        <a:pt x="4797" y="21600"/>
                        <a:pt x="10721" y="21600"/>
                      </a:cubicBezTo>
                      <a:cubicBezTo>
                        <a:pt x="16798" y="21600"/>
                        <a:pt x="21600" y="16798"/>
                        <a:pt x="21600" y="10879"/>
                      </a:cubicBezTo>
                      <a:cubicBezTo>
                        <a:pt x="21600" y="4797"/>
                        <a:pt x="16798" y="0"/>
                        <a:pt x="10721" y="0"/>
                      </a:cubicBezTo>
                      <a:close/>
                    </a:path>
                  </a:pathLst>
                </a:custGeom>
                <a:solidFill>
                  <a:srgbClr val="FA817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27" name="3"/>
                <p:cNvSpPr txBox="1"/>
                <p:nvPr/>
              </p:nvSpPr>
              <p:spPr>
                <a:xfrm>
                  <a:off x="0" y="143523"/>
                  <a:ext cx="289225" cy="3987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24" tIns="91424" rIns="91424" bIns="91424" numCol="1" anchor="ctr">
                  <a:noAutofit/>
                </a:bodyPr>
                <a:lstStyle>
                  <a:lvl1pPr>
                    <a:defRPr b="1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1pPr>
                </a:lstStyle>
                <a:p>
                  <a:pPr/>
                  <a:r>
                    <a:t>3</a:t>
                  </a:r>
                </a:p>
              </p:txBody>
            </p:sp>
          </p:grpSp>
          <p:sp>
            <p:nvSpPr>
              <p:cNvPr id="929" name="Google Shape;711;p23"/>
              <p:cNvSpPr/>
              <p:nvPr/>
            </p:nvSpPr>
            <p:spPr>
              <a:xfrm flipH="1">
                <a:off x="1405352" y="1276973"/>
                <a:ext cx="342717" cy="340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8" y="0"/>
                    </a:moveTo>
                    <a:cubicBezTo>
                      <a:pt x="4994" y="0"/>
                      <a:pt x="0" y="4857"/>
                      <a:pt x="0" y="10798"/>
                    </a:cubicBezTo>
                    <a:cubicBezTo>
                      <a:pt x="0" y="16873"/>
                      <a:pt x="4994" y="21600"/>
                      <a:pt x="10798" y="21600"/>
                    </a:cubicBezTo>
                    <a:cubicBezTo>
                      <a:pt x="16739" y="21600"/>
                      <a:pt x="21600" y="16739"/>
                      <a:pt x="21600" y="10798"/>
                    </a:cubicBezTo>
                    <a:cubicBezTo>
                      <a:pt x="21600" y="4857"/>
                      <a:pt x="16739" y="0"/>
                      <a:pt x="10798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32" name="Google Shape;712;p23"/>
              <p:cNvGrpSpPr/>
              <p:nvPr/>
            </p:nvGrpSpPr>
            <p:grpSpPr>
              <a:xfrm>
                <a:off x="1428921" y="1276945"/>
                <a:ext cx="289225" cy="542275"/>
                <a:chOff x="0" y="0"/>
                <a:chExt cx="289224" cy="542273"/>
              </a:xfrm>
            </p:grpSpPr>
            <p:sp>
              <p:nvSpPr>
                <p:cNvPr id="930" name="Figure"/>
                <p:cNvSpPr/>
                <p:nvPr/>
              </p:nvSpPr>
              <p:spPr>
                <a:xfrm flipH="1">
                  <a:off x="0" y="0"/>
                  <a:ext cx="289160" cy="2871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1" y="0"/>
                      </a:moveTo>
                      <a:cubicBezTo>
                        <a:pt x="4797" y="0"/>
                        <a:pt x="0" y="4797"/>
                        <a:pt x="0" y="10879"/>
                      </a:cubicBezTo>
                      <a:cubicBezTo>
                        <a:pt x="0" y="16798"/>
                        <a:pt x="4797" y="21600"/>
                        <a:pt x="10721" y="21600"/>
                      </a:cubicBezTo>
                      <a:cubicBezTo>
                        <a:pt x="16798" y="21600"/>
                        <a:pt x="21600" y="16798"/>
                        <a:pt x="21600" y="10879"/>
                      </a:cubicBezTo>
                      <a:cubicBezTo>
                        <a:pt x="21600" y="4797"/>
                        <a:pt x="16798" y="0"/>
                        <a:pt x="10721" y="0"/>
                      </a:cubicBezTo>
                      <a:close/>
                    </a:path>
                  </a:pathLst>
                </a:custGeom>
                <a:solidFill>
                  <a:srgbClr val="3A87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31" name="4"/>
                <p:cNvSpPr txBox="1"/>
                <p:nvPr/>
              </p:nvSpPr>
              <p:spPr>
                <a:xfrm>
                  <a:off x="0" y="143523"/>
                  <a:ext cx="289225" cy="3987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24" tIns="91424" rIns="91424" bIns="91424" numCol="1" anchor="ctr">
                  <a:noAutofit/>
                </a:bodyPr>
                <a:lstStyle>
                  <a:lvl1pPr>
                    <a:defRPr b="1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1pPr>
                </a:lstStyle>
                <a:p>
                  <a:pPr/>
                  <a:r>
                    <a:t>4</a:t>
                  </a:r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573;p31"/>
          <p:cNvSpPr txBox="1"/>
          <p:nvPr/>
        </p:nvSpPr>
        <p:spPr>
          <a:xfrm>
            <a:off x="3354399" y="1675335"/>
            <a:ext cx="5312702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6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pPr/>
            <a:r>
              <a:t>Second week</a:t>
            </a:r>
          </a:p>
        </p:txBody>
      </p:sp>
      <p:sp>
        <p:nvSpPr>
          <p:cNvPr id="937" name="Google Shape;577;p31"/>
          <p:cNvSpPr/>
          <p:nvPr/>
        </p:nvSpPr>
        <p:spPr>
          <a:xfrm>
            <a:off x="1758361" y="915807"/>
            <a:ext cx="177242" cy="90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2962" y="1247"/>
                  <a:pt x="5211" y="8247"/>
                  <a:pt x="0" y="21237"/>
                </a:cubicBezTo>
                <a:cubicBezTo>
                  <a:pt x="967" y="21482"/>
                  <a:pt x="1922" y="21600"/>
                  <a:pt x="2868" y="21600"/>
                </a:cubicBezTo>
                <a:cubicBezTo>
                  <a:pt x="10768" y="21600"/>
                  <a:pt x="17857" y="13392"/>
                  <a:pt x="21600" y="0"/>
                </a:cubicBezTo>
                <a:close/>
              </a:path>
            </a:pathLst>
          </a:custGeom>
          <a:solidFill>
            <a:schemeClr val="accent4"/>
          </a:solidFill>
          <a:ln w="19800" cap="rnd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38" name="Google Shape;578;p31"/>
          <p:cNvSpPr/>
          <p:nvPr/>
        </p:nvSpPr>
        <p:spPr>
          <a:xfrm>
            <a:off x="1758361" y="915807"/>
            <a:ext cx="348229" cy="378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94" y="0"/>
                </a:moveTo>
                <a:cubicBezTo>
                  <a:pt x="9377" y="3191"/>
                  <a:pt x="5234" y="5147"/>
                  <a:pt x="1370" y="5147"/>
                </a:cubicBezTo>
                <a:cubicBezTo>
                  <a:pt x="909" y="5147"/>
                  <a:pt x="449" y="5118"/>
                  <a:pt x="0" y="5060"/>
                </a:cubicBezTo>
                <a:cubicBezTo>
                  <a:pt x="3234" y="9468"/>
                  <a:pt x="7762" y="16017"/>
                  <a:pt x="8537" y="21139"/>
                </a:cubicBezTo>
                <a:cubicBezTo>
                  <a:pt x="9669" y="21451"/>
                  <a:pt x="10808" y="21600"/>
                  <a:pt x="11933" y="21600"/>
                </a:cubicBezTo>
                <a:cubicBezTo>
                  <a:pt x="15311" y="21600"/>
                  <a:pt x="18560" y="20261"/>
                  <a:pt x="21083" y="17984"/>
                </a:cubicBezTo>
                <a:cubicBezTo>
                  <a:pt x="21277" y="17805"/>
                  <a:pt x="21406" y="17805"/>
                  <a:pt x="21600" y="17805"/>
                </a:cubicBezTo>
                <a:cubicBezTo>
                  <a:pt x="21471" y="17685"/>
                  <a:pt x="21600" y="17506"/>
                  <a:pt x="21600" y="17388"/>
                </a:cubicBezTo>
                <a:cubicBezTo>
                  <a:pt x="21541" y="17478"/>
                  <a:pt x="21488" y="17520"/>
                  <a:pt x="21435" y="17520"/>
                </a:cubicBezTo>
                <a:cubicBezTo>
                  <a:pt x="21316" y="17520"/>
                  <a:pt x="21198" y="17303"/>
                  <a:pt x="21018" y="16970"/>
                </a:cubicBezTo>
                <a:cubicBezTo>
                  <a:pt x="17784" y="11611"/>
                  <a:pt x="13710" y="5656"/>
                  <a:pt x="10994" y="0"/>
                </a:cubicBezTo>
                <a:close/>
              </a:path>
            </a:pathLst>
          </a:custGeom>
          <a:solidFill>
            <a:schemeClr val="accent6"/>
          </a:solidFill>
          <a:ln w="19800" cap="rnd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39" name="Google Shape;579;p31"/>
          <p:cNvSpPr/>
          <p:nvPr/>
        </p:nvSpPr>
        <p:spPr>
          <a:xfrm>
            <a:off x="1846978" y="1199339"/>
            <a:ext cx="356558" cy="164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663" y="0"/>
                </a:moveTo>
                <a:cubicBezTo>
                  <a:pt x="15663" y="276"/>
                  <a:pt x="15663" y="410"/>
                  <a:pt x="15601" y="821"/>
                </a:cubicBezTo>
                <a:cubicBezTo>
                  <a:pt x="13326" y="7761"/>
                  <a:pt x="9584" y="11446"/>
                  <a:pt x="5779" y="11446"/>
                </a:cubicBezTo>
                <a:cubicBezTo>
                  <a:pt x="4407" y="11446"/>
                  <a:pt x="3027" y="10966"/>
                  <a:pt x="1705" y="9986"/>
                </a:cubicBezTo>
                <a:cubicBezTo>
                  <a:pt x="1264" y="13955"/>
                  <a:pt x="696" y="17510"/>
                  <a:pt x="0" y="21203"/>
                </a:cubicBezTo>
                <a:cubicBezTo>
                  <a:pt x="128" y="20931"/>
                  <a:pt x="317" y="20931"/>
                  <a:pt x="507" y="20931"/>
                </a:cubicBezTo>
                <a:cubicBezTo>
                  <a:pt x="1739" y="21375"/>
                  <a:pt x="2965" y="21600"/>
                  <a:pt x="4184" y="21600"/>
                </a:cubicBezTo>
                <a:cubicBezTo>
                  <a:pt x="7457" y="21600"/>
                  <a:pt x="10649" y="19980"/>
                  <a:pt x="13643" y="16689"/>
                </a:cubicBezTo>
                <a:cubicBezTo>
                  <a:pt x="16738" y="13407"/>
                  <a:pt x="18948" y="8211"/>
                  <a:pt x="21600" y="3831"/>
                </a:cubicBezTo>
                <a:cubicBezTo>
                  <a:pt x="21474" y="3559"/>
                  <a:pt x="21347" y="3010"/>
                  <a:pt x="21347" y="2738"/>
                </a:cubicBezTo>
                <a:cubicBezTo>
                  <a:pt x="21209" y="2747"/>
                  <a:pt x="21070" y="2751"/>
                  <a:pt x="20932" y="2751"/>
                </a:cubicBezTo>
                <a:cubicBezTo>
                  <a:pt x="19105" y="2751"/>
                  <a:pt x="17248" y="1909"/>
                  <a:pt x="15663" y="0"/>
                </a:cubicBezTo>
                <a:close/>
              </a:path>
            </a:pathLst>
          </a:custGeom>
          <a:solidFill>
            <a:schemeClr val="accent4"/>
          </a:solidFill>
          <a:ln w="19800" cap="rnd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40" name="Google Shape;580;p31"/>
          <p:cNvSpPr/>
          <p:nvPr/>
        </p:nvSpPr>
        <p:spPr>
          <a:xfrm>
            <a:off x="1849085" y="1220210"/>
            <a:ext cx="1011271" cy="852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26" y="0"/>
                </a:moveTo>
                <a:cubicBezTo>
                  <a:pt x="6196" y="2481"/>
                  <a:pt x="3727" y="3501"/>
                  <a:pt x="1391" y="3501"/>
                </a:cubicBezTo>
                <a:cubicBezTo>
                  <a:pt x="918" y="3501"/>
                  <a:pt x="450" y="3459"/>
                  <a:pt x="0" y="3379"/>
                </a:cubicBezTo>
                <a:cubicBezTo>
                  <a:pt x="44" y="3432"/>
                  <a:pt x="67" y="3458"/>
                  <a:pt x="67" y="3511"/>
                </a:cubicBezTo>
                <a:cubicBezTo>
                  <a:pt x="1291" y="8475"/>
                  <a:pt x="4298" y="20620"/>
                  <a:pt x="4498" y="21438"/>
                </a:cubicBezTo>
                <a:cubicBezTo>
                  <a:pt x="4498" y="21517"/>
                  <a:pt x="4520" y="21544"/>
                  <a:pt x="4498" y="21597"/>
                </a:cubicBezTo>
                <a:cubicBezTo>
                  <a:pt x="4639" y="21599"/>
                  <a:pt x="4779" y="21600"/>
                  <a:pt x="4920" y="21600"/>
                </a:cubicBezTo>
                <a:cubicBezTo>
                  <a:pt x="7891" y="21600"/>
                  <a:pt x="10798" y="21064"/>
                  <a:pt x="13583" y="19854"/>
                </a:cubicBezTo>
                <a:cubicBezTo>
                  <a:pt x="16589" y="18560"/>
                  <a:pt x="18927" y="16422"/>
                  <a:pt x="21600" y="14547"/>
                </a:cubicBezTo>
                <a:cubicBezTo>
                  <a:pt x="19150" y="12198"/>
                  <a:pt x="9441" y="2666"/>
                  <a:pt x="7326" y="0"/>
                </a:cubicBezTo>
                <a:close/>
              </a:path>
            </a:pathLst>
          </a:custGeom>
          <a:solidFill>
            <a:schemeClr val="accent6"/>
          </a:solidFill>
          <a:ln w="19800" cap="rnd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41" name="Google Shape;581;p31"/>
          <p:cNvSpPr/>
          <p:nvPr/>
        </p:nvSpPr>
        <p:spPr>
          <a:xfrm>
            <a:off x="2026010" y="1760216"/>
            <a:ext cx="909397" cy="415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600" fill="norm" stroke="1" extrusionOk="0">
                <a:moveTo>
                  <a:pt x="18768" y="0"/>
                </a:moveTo>
                <a:cubicBezTo>
                  <a:pt x="18840" y="157"/>
                  <a:pt x="18953" y="299"/>
                  <a:pt x="19081" y="433"/>
                </a:cubicBezTo>
                <a:cubicBezTo>
                  <a:pt x="18973" y="279"/>
                  <a:pt x="18869" y="133"/>
                  <a:pt x="18768" y="0"/>
                </a:cubicBezTo>
                <a:close/>
                <a:moveTo>
                  <a:pt x="19081" y="433"/>
                </a:moveTo>
                <a:cubicBezTo>
                  <a:pt x="19304" y="756"/>
                  <a:pt x="19539" y="1121"/>
                  <a:pt x="19771" y="1495"/>
                </a:cubicBezTo>
                <a:cubicBezTo>
                  <a:pt x="19810" y="1415"/>
                  <a:pt x="19845" y="1336"/>
                  <a:pt x="19830" y="1300"/>
                </a:cubicBezTo>
                <a:cubicBezTo>
                  <a:pt x="19679" y="972"/>
                  <a:pt x="19348" y="715"/>
                  <a:pt x="19081" y="433"/>
                </a:cubicBezTo>
                <a:close/>
                <a:moveTo>
                  <a:pt x="19771" y="1495"/>
                </a:moveTo>
                <a:cubicBezTo>
                  <a:pt x="19748" y="1541"/>
                  <a:pt x="19724" y="1588"/>
                  <a:pt x="19706" y="1625"/>
                </a:cubicBezTo>
                <a:cubicBezTo>
                  <a:pt x="13357" y="12701"/>
                  <a:pt x="7621" y="16490"/>
                  <a:pt x="1212" y="16490"/>
                </a:cubicBezTo>
                <a:cubicBezTo>
                  <a:pt x="943" y="16490"/>
                  <a:pt x="673" y="16483"/>
                  <a:pt x="401" y="16471"/>
                </a:cubicBezTo>
                <a:cubicBezTo>
                  <a:pt x="105" y="16471"/>
                  <a:pt x="550" y="14521"/>
                  <a:pt x="550" y="13979"/>
                </a:cubicBezTo>
                <a:cubicBezTo>
                  <a:pt x="550" y="13979"/>
                  <a:pt x="549" y="13979"/>
                  <a:pt x="549" y="13979"/>
                </a:cubicBezTo>
                <a:cubicBezTo>
                  <a:pt x="494" y="13979"/>
                  <a:pt x="-67" y="18865"/>
                  <a:pt x="6" y="20642"/>
                </a:cubicBezTo>
                <a:cubicBezTo>
                  <a:pt x="80" y="20642"/>
                  <a:pt x="105" y="20642"/>
                  <a:pt x="179" y="20697"/>
                </a:cubicBezTo>
                <a:cubicBezTo>
                  <a:pt x="979" y="21335"/>
                  <a:pt x="1858" y="21600"/>
                  <a:pt x="2779" y="21600"/>
                </a:cubicBezTo>
                <a:cubicBezTo>
                  <a:pt x="5923" y="21600"/>
                  <a:pt x="9565" y="18507"/>
                  <a:pt x="12276" y="16579"/>
                </a:cubicBezTo>
                <a:cubicBezTo>
                  <a:pt x="16102" y="13761"/>
                  <a:pt x="18620" y="10728"/>
                  <a:pt x="21533" y="4498"/>
                </a:cubicBezTo>
                <a:cubicBezTo>
                  <a:pt x="21497" y="4498"/>
                  <a:pt x="20655" y="2922"/>
                  <a:pt x="19771" y="1495"/>
                </a:cubicBezTo>
                <a:close/>
              </a:path>
            </a:pathLst>
          </a:custGeom>
          <a:solidFill>
            <a:schemeClr val="accent4"/>
          </a:solidFill>
          <a:ln w="19800" cap="rnd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42" name="Google Shape;582;p31"/>
          <p:cNvSpPr/>
          <p:nvPr/>
        </p:nvSpPr>
        <p:spPr>
          <a:xfrm>
            <a:off x="2239997" y="2134473"/>
            <a:ext cx="182477" cy="186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562" y="0"/>
                </a:moveTo>
                <a:cubicBezTo>
                  <a:pt x="9875" y="1570"/>
                  <a:pt x="4937" y="2778"/>
                  <a:pt x="0" y="3502"/>
                </a:cubicBezTo>
                <a:cubicBezTo>
                  <a:pt x="2965" y="9415"/>
                  <a:pt x="5432" y="15447"/>
                  <a:pt x="7778" y="21482"/>
                </a:cubicBezTo>
                <a:lnTo>
                  <a:pt x="7899" y="21482"/>
                </a:lnTo>
                <a:cubicBezTo>
                  <a:pt x="8631" y="21558"/>
                  <a:pt x="9348" y="21600"/>
                  <a:pt x="10046" y="21600"/>
                </a:cubicBezTo>
                <a:cubicBezTo>
                  <a:pt x="14668" y="21600"/>
                  <a:pt x="18599" y="19870"/>
                  <a:pt x="21600" y="16411"/>
                </a:cubicBezTo>
                <a:cubicBezTo>
                  <a:pt x="19009" y="11225"/>
                  <a:pt x="16538" y="5551"/>
                  <a:pt x="14562" y="0"/>
                </a:cubicBezTo>
                <a:close/>
              </a:path>
            </a:pathLst>
          </a:custGeom>
          <a:solidFill>
            <a:schemeClr val="accent6"/>
          </a:solidFill>
          <a:ln w="19800" cap="rnd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43" name="Google Shape;583;p31"/>
          <p:cNvSpPr/>
          <p:nvPr/>
        </p:nvSpPr>
        <p:spPr>
          <a:xfrm>
            <a:off x="2489162" y="2014615"/>
            <a:ext cx="323210" cy="297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53" y="0"/>
                </a:moveTo>
                <a:cubicBezTo>
                  <a:pt x="11079" y="1739"/>
                  <a:pt x="7665" y="3100"/>
                  <a:pt x="4250" y="4385"/>
                </a:cubicBezTo>
                <a:cubicBezTo>
                  <a:pt x="2858" y="4765"/>
                  <a:pt x="1463" y="5293"/>
                  <a:pt x="0" y="5899"/>
                </a:cubicBezTo>
                <a:lnTo>
                  <a:pt x="70" y="5973"/>
                </a:lnTo>
                <a:cubicBezTo>
                  <a:pt x="3067" y="10814"/>
                  <a:pt x="5295" y="16336"/>
                  <a:pt x="7665" y="21555"/>
                </a:cubicBezTo>
                <a:cubicBezTo>
                  <a:pt x="7711" y="21555"/>
                  <a:pt x="7757" y="21521"/>
                  <a:pt x="7845" y="21521"/>
                </a:cubicBezTo>
                <a:cubicBezTo>
                  <a:pt x="7889" y="21521"/>
                  <a:pt x="7944" y="21531"/>
                  <a:pt x="8013" y="21555"/>
                </a:cubicBezTo>
                <a:cubicBezTo>
                  <a:pt x="8486" y="21586"/>
                  <a:pt x="8948" y="21600"/>
                  <a:pt x="9399" y="21600"/>
                </a:cubicBezTo>
                <a:cubicBezTo>
                  <a:pt x="14588" y="21600"/>
                  <a:pt x="18331" y="19579"/>
                  <a:pt x="21600" y="15125"/>
                </a:cubicBezTo>
                <a:cubicBezTo>
                  <a:pt x="21459" y="15051"/>
                  <a:pt x="21250" y="14975"/>
                  <a:pt x="21182" y="14748"/>
                </a:cubicBezTo>
                <a:cubicBezTo>
                  <a:pt x="19787" y="12479"/>
                  <a:pt x="18883" y="9833"/>
                  <a:pt x="17768" y="7487"/>
                </a:cubicBezTo>
                <a:cubicBezTo>
                  <a:pt x="16652" y="4992"/>
                  <a:pt x="15398" y="2646"/>
                  <a:pt x="14353" y="227"/>
                </a:cubicBezTo>
                <a:lnTo>
                  <a:pt x="14353" y="0"/>
                </a:lnTo>
                <a:close/>
              </a:path>
            </a:pathLst>
          </a:custGeom>
          <a:solidFill>
            <a:schemeClr val="accent6"/>
          </a:solidFill>
          <a:ln w="19800" cap="rnd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44" name="01/11/2021-05/11/2021"/>
          <p:cNvSpPr txBox="1"/>
          <p:nvPr/>
        </p:nvSpPr>
        <p:spPr>
          <a:xfrm>
            <a:off x="3783257" y="2838042"/>
            <a:ext cx="4454985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400">
                <a:solidFill>
                  <a:schemeClr val="accent1">
                    <a:lumOff val="4411"/>
                  </a:schemeClr>
                </a:solidFill>
              </a:defRPr>
            </a:lvl1pPr>
          </a:lstStyle>
          <a:p>
            <a:pPr/>
            <a:r>
              <a:t>01/11/2021-05/11/2021</a:t>
            </a:r>
          </a:p>
        </p:txBody>
      </p:sp>
      <p:grpSp>
        <p:nvGrpSpPr>
          <p:cNvPr id="1134" name="Google Shape;1163;p30"/>
          <p:cNvGrpSpPr/>
          <p:nvPr/>
        </p:nvGrpSpPr>
        <p:grpSpPr>
          <a:xfrm>
            <a:off x="219543" y="741614"/>
            <a:ext cx="3254878" cy="3191774"/>
            <a:chOff x="0" y="0"/>
            <a:chExt cx="3254877" cy="3191772"/>
          </a:xfrm>
        </p:grpSpPr>
        <p:sp>
          <p:nvSpPr>
            <p:cNvPr id="945" name="Google Shape;1164;p30"/>
            <p:cNvSpPr/>
            <p:nvPr/>
          </p:nvSpPr>
          <p:spPr>
            <a:xfrm>
              <a:off x="254356" y="0"/>
              <a:ext cx="2974073" cy="262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8095" y="0"/>
                  </a:moveTo>
                  <a:cubicBezTo>
                    <a:pt x="7304" y="0"/>
                    <a:pt x="6333" y="125"/>
                    <a:pt x="5594" y="310"/>
                  </a:cubicBezTo>
                  <a:cubicBezTo>
                    <a:pt x="4008" y="714"/>
                    <a:pt x="7435" y="540"/>
                    <a:pt x="6342" y="888"/>
                  </a:cubicBezTo>
                  <a:cubicBezTo>
                    <a:pt x="5315" y="1214"/>
                    <a:pt x="3500" y="2399"/>
                    <a:pt x="3447" y="2399"/>
                  </a:cubicBezTo>
                  <a:cubicBezTo>
                    <a:pt x="3444" y="2399"/>
                    <a:pt x="3447" y="2394"/>
                    <a:pt x="3460" y="2383"/>
                  </a:cubicBezTo>
                  <a:cubicBezTo>
                    <a:pt x="3631" y="2234"/>
                    <a:pt x="5852" y="946"/>
                    <a:pt x="5092" y="946"/>
                  </a:cubicBezTo>
                  <a:cubicBezTo>
                    <a:pt x="4967" y="946"/>
                    <a:pt x="4761" y="981"/>
                    <a:pt x="4452" y="1062"/>
                  </a:cubicBezTo>
                  <a:cubicBezTo>
                    <a:pt x="2265" y="1632"/>
                    <a:pt x="430" y="5309"/>
                    <a:pt x="231" y="6117"/>
                  </a:cubicBezTo>
                  <a:cubicBezTo>
                    <a:pt x="175" y="6344"/>
                    <a:pt x="220" y="6416"/>
                    <a:pt x="302" y="6416"/>
                  </a:cubicBezTo>
                  <a:cubicBezTo>
                    <a:pt x="449" y="6416"/>
                    <a:pt x="718" y="6180"/>
                    <a:pt x="731" y="6180"/>
                  </a:cubicBezTo>
                  <a:cubicBezTo>
                    <a:pt x="737" y="6180"/>
                    <a:pt x="695" y="6224"/>
                    <a:pt x="577" y="6348"/>
                  </a:cubicBezTo>
                  <a:cubicBezTo>
                    <a:pt x="29" y="6925"/>
                    <a:pt x="-268" y="7382"/>
                    <a:pt x="329" y="8070"/>
                  </a:cubicBezTo>
                  <a:cubicBezTo>
                    <a:pt x="923" y="8761"/>
                    <a:pt x="2066" y="7556"/>
                    <a:pt x="1070" y="9856"/>
                  </a:cubicBezTo>
                  <a:cubicBezTo>
                    <a:pt x="75" y="12155"/>
                    <a:pt x="4005" y="21576"/>
                    <a:pt x="4005" y="21576"/>
                  </a:cubicBezTo>
                  <a:cubicBezTo>
                    <a:pt x="4005" y="21576"/>
                    <a:pt x="4575" y="21600"/>
                    <a:pt x="5499" y="21600"/>
                  </a:cubicBezTo>
                  <a:cubicBezTo>
                    <a:pt x="9108" y="21600"/>
                    <a:pt x="18116" y="21236"/>
                    <a:pt x="19660" y="17668"/>
                  </a:cubicBezTo>
                  <a:cubicBezTo>
                    <a:pt x="21332" y="13799"/>
                    <a:pt x="21266" y="10450"/>
                    <a:pt x="21057" y="10450"/>
                  </a:cubicBezTo>
                  <a:cubicBezTo>
                    <a:pt x="21023" y="10450"/>
                    <a:pt x="20986" y="10535"/>
                    <a:pt x="20952" y="10717"/>
                  </a:cubicBezTo>
                  <a:cubicBezTo>
                    <a:pt x="20831" y="11361"/>
                    <a:pt x="20654" y="12159"/>
                    <a:pt x="20532" y="12712"/>
                  </a:cubicBezTo>
                  <a:cubicBezTo>
                    <a:pt x="20681" y="11233"/>
                    <a:pt x="20575" y="7303"/>
                    <a:pt x="19314" y="4335"/>
                  </a:cubicBezTo>
                  <a:cubicBezTo>
                    <a:pt x="18451" y="2308"/>
                    <a:pt x="16916" y="1595"/>
                    <a:pt x="15789" y="1595"/>
                  </a:cubicBezTo>
                  <a:cubicBezTo>
                    <a:pt x="15031" y="1595"/>
                    <a:pt x="14456" y="1918"/>
                    <a:pt x="14395" y="2379"/>
                  </a:cubicBezTo>
                  <a:cubicBezTo>
                    <a:pt x="14263" y="3386"/>
                    <a:pt x="15426" y="3599"/>
                    <a:pt x="15421" y="3599"/>
                  </a:cubicBezTo>
                  <a:cubicBezTo>
                    <a:pt x="15420" y="3599"/>
                    <a:pt x="15395" y="3595"/>
                    <a:pt x="15338" y="3588"/>
                  </a:cubicBezTo>
                  <a:cubicBezTo>
                    <a:pt x="15324" y="3586"/>
                    <a:pt x="15308" y="3585"/>
                    <a:pt x="15293" y="3585"/>
                  </a:cubicBezTo>
                  <a:cubicBezTo>
                    <a:pt x="14993" y="3585"/>
                    <a:pt x="14467" y="3901"/>
                    <a:pt x="14101" y="3901"/>
                  </a:cubicBezTo>
                  <a:cubicBezTo>
                    <a:pt x="13891" y="3901"/>
                    <a:pt x="13734" y="3798"/>
                    <a:pt x="13699" y="3474"/>
                  </a:cubicBezTo>
                  <a:cubicBezTo>
                    <a:pt x="13601" y="2553"/>
                    <a:pt x="12955" y="2266"/>
                    <a:pt x="11662" y="1866"/>
                  </a:cubicBezTo>
                  <a:cubicBezTo>
                    <a:pt x="11587" y="1842"/>
                    <a:pt x="11519" y="1831"/>
                    <a:pt x="11460" y="1831"/>
                  </a:cubicBezTo>
                  <a:cubicBezTo>
                    <a:pt x="11251" y="1831"/>
                    <a:pt x="11140" y="1966"/>
                    <a:pt x="11090" y="2155"/>
                  </a:cubicBezTo>
                  <a:cubicBezTo>
                    <a:pt x="10827" y="1580"/>
                    <a:pt x="10279" y="1390"/>
                    <a:pt x="9747" y="1370"/>
                  </a:cubicBezTo>
                  <a:cubicBezTo>
                    <a:pt x="10461" y="1038"/>
                    <a:pt x="10863" y="601"/>
                    <a:pt x="10863" y="601"/>
                  </a:cubicBezTo>
                  <a:cubicBezTo>
                    <a:pt x="10863" y="601"/>
                    <a:pt x="10068" y="957"/>
                    <a:pt x="9656" y="957"/>
                  </a:cubicBezTo>
                  <a:cubicBezTo>
                    <a:pt x="9450" y="957"/>
                    <a:pt x="9339" y="868"/>
                    <a:pt x="9472" y="601"/>
                  </a:cubicBezTo>
                  <a:cubicBezTo>
                    <a:pt x="9684" y="167"/>
                    <a:pt x="9011" y="0"/>
                    <a:pt x="8095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6" name="Google Shape;1165;p30"/>
            <p:cNvSpPr/>
            <p:nvPr/>
          </p:nvSpPr>
          <p:spPr>
            <a:xfrm>
              <a:off x="249235" y="88563"/>
              <a:ext cx="2899444" cy="296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600" fill="norm" stroke="1" extrusionOk="0">
                  <a:moveTo>
                    <a:pt x="8417" y="0"/>
                  </a:moveTo>
                  <a:cubicBezTo>
                    <a:pt x="7751" y="0"/>
                    <a:pt x="6501" y="319"/>
                    <a:pt x="5649" y="1245"/>
                  </a:cubicBezTo>
                  <a:cubicBezTo>
                    <a:pt x="5092" y="1847"/>
                    <a:pt x="5036" y="2037"/>
                    <a:pt x="5184" y="2037"/>
                  </a:cubicBezTo>
                  <a:cubicBezTo>
                    <a:pt x="5415" y="2037"/>
                    <a:pt x="6146" y="1571"/>
                    <a:pt x="6236" y="1496"/>
                  </a:cubicBezTo>
                  <a:cubicBezTo>
                    <a:pt x="6250" y="1484"/>
                    <a:pt x="6257" y="1479"/>
                    <a:pt x="6258" y="1479"/>
                  </a:cubicBezTo>
                  <a:cubicBezTo>
                    <a:pt x="6267" y="1479"/>
                    <a:pt x="5697" y="2034"/>
                    <a:pt x="5451" y="2697"/>
                  </a:cubicBezTo>
                  <a:cubicBezTo>
                    <a:pt x="5361" y="2933"/>
                    <a:pt x="5365" y="3026"/>
                    <a:pt x="5353" y="3026"/>
                  </a:cubicBezTo>
                  <a:cubicBezTo>
                    <a:pt x="5328" y="3026"/>
                    <a:pt x="5240" y="2634"/>
                    <a:pt x="4148" y="2296"/>
                  </a:cubicBezTo>
                  <a:cubicBezTo>
                    <a:pt x="3991" y="2248"/>
                    <a:pt x="3833" y="2226"/>
                    <a:pt x="3676" y="2226"/>
                  </a:cubicBezTo>
                  <a:cubicBezTo>
                    <a:pt x="2306" y="2226"/>
                    <a:pt x="1059" y="3891"/>
                    <a:pt x="1479" y="3891"/>
                  </a:cubicBezTo>
                  <a:cubicBezTo>
                    <a:pt x="1507" y="3891"/>
                    <a:pt x="1542" y="3884"/>
                    <a:pt x="1584" y="3868"/>
                  </a:cubicBezTo>
                  <a:cubicBezTo>
                    <a:pt x="2172" y="3655"/>
                    <a:pt x="2626" y="3238"/>
                    <a:pt x="2805" y="3056"/>
                  </a:cubicBezTo>
                  <a:cubicBezTo>
                    <a:pt x="2782" y="3122"/>
                    <a:pt x="2818" y="3222"/>
                    <a:pt x="3085" y="3343"/>
                  </a:cubicBezTo>
                  <a:cubicBezTo>
                    <a:pt x="3580" y="3571"/>
                    <a:pt x="3211" y="4043"/>
                    <a:pt x="3211" y="4043"/>
                  </a:cubicBezTo>
                  <a:cubicBezTo>
                    <a:pt x="3211" y="4043"/>
                    <a:pt x="2879" y="3664"/>
                    <a:pt x="2485" y="3664"/>
                  </a:cubicBezTo>
                  <a:cubicBezTo>
                    <a:pt x="2272" y="3664"/>
                    <a:pt x="2039" y="3776"/>
                    <a:pt x="1832" y="4119"/>
                  </a:cubicBezTo>
                  <a:cubicBezTo>
                    <a:pt x="1244" y="5093"/>
                    <a:pt x="1782" y="5441"/>
                    <a:pt x="2620" y="5665"/>
                  </a:cubicBezTo>
                  <a:cubicBezTo>
                    <a:pt x="3397" y="5876"/>
                    <a:pt x="2586" y="5912"/>
                    <a:pt x="2443" y="6172"/>
                  </a:cubicBezTo>
                  <a:cubicBezTo>
                    <a:pt x="2398" y="6001"/>
                    <a:pt x="2213" y="5725"/>
                    <a:pt x="1610" y="5542"/>
                  </a:cubicBezTo>
                  <a:cubicBezTo>
                    <a:pt x="1531" y="5517"/>
                    <a:pt x="1452" y="5505"/>
                    <a:pt x="1373" y="5505"/>
                  </a:cubicBezTo>
                  <a:cubicBezTo>
                    <a:pt x="331" y="5505"/>
                    <a:pt x="-556" y="7623"/>
                    <a:pt x="426" y="10384"/>
                  </a:cubicBezTo>
                  <a:cubicBezTo>
                    <a:pt x="1485" y="13359"/>
                    <a:pt x="1363" y="18750"/>
                    <a:pt x="3950" y="20373"/>
                  </a:cubicBezTo>
                  <a:cubicBezTo>
                    <a:pt x="4947" y="20999"/>
                    <a:pt x="5409" y="21187"/>
                    <a:pt x="5602" y="21187"/>
                  </a:cubicBezTo>
                  <a:cubicBezTo>
                    <a:pt x="5816" y="21187"/>
                    <a:pt x="5698" y="20956"/>
                    <a:pt x="5613" y="20837"/>
                  </a:cubicBezTo>
                  <a:cubicBezTo>
                    <a:pt x="5791" y="20959"/>
                    <a:pt x="6286" y="21152"/>
                    <a:pt x="6286" y="21152"/>
                  </a:cubicBezTo>
                  <a:cubicBezTo>
                    <a:pt x="6286" y="21152"/>
                    <a:pt x="7670" y="21600"/>
                    <a:pt x="9195" y="21600"/>
                  </a:cubicBezTo>
                  <a:cubicBezTo>
                    <a:pt x="9674" y="21600"/>
                    <a:pt x="10166" y="21556"/>
                    <a:pt x="10634" y="21440"/>
                  </a:cubicBezTo>
                  <a:cubicBezTo>
                    <a:pt x="11854" y="21138"/>
                    <a:pt x="12228" y="21081"/>
                    <a:pt x="12455" y="21081"/>
                  </a:cubicBezTo>
                  <a:cubicBezTo>
                    <a:pt x="12592" y="21081"/>
                    <a:pt x="12676" y="21102"/>
                    <a:pt x="12862" y="21102"/>
                  </a:cubicBezTo>
                  <a:cubicBezTo>
                    <a:pt x="13353" y="21102"/>
                    <a:pt x="15372" y="20426"/>
                    <a:pt x="15768" y="20138"/>
                  </a:cubicBezTo>
                  <a:cubicBezTo>
                    <a:pt x="16164" y="19850"/>
                    <a:pt x="17692" y="18502"/>
                    <a:pt x="17692" y="18502"/>
                  </a:cubicBezTo>
                  <a:cubicBezTo>
                    <a:pt x="18503" y="17729"/>
                    <a:pt x="19292" y="17106"/>
                    <a:pt x="19711" y="15604"/>
                  </a:cubicBezTo>
                  <a:cubicBezTo>
                    <a:pt x="20127" y="14108"/>
                    <a:pt x="20648" y="11535"/>
                    <a:pt x="20374" y="9735"/>
                  </a:cubicBezTo>
                  <a:cubicBezTo>
                    <a:pt x="20371" y="9716"/>
                    <a:pt x="20369" y="9698"/>
                    <a:pt x="20366" y="9681"/>
                  </a:cubicBezTo>
                  <a:cubicBezTo>
                    <a:pt x="20421" y="9892"/>
                    <a:pt x="20494" y="10084"/>
                    <a:pt x="20575" y="10084"/>
                  </a:cubicBezTo>
                  <a:cubicBezTo>
                    <a:pt x="20622" y="10084"/>
                    <a:pt x="20671" y="10021"/>
                    <a:pt x="20721" y="9862"/>
                  </a:cubicBezTo>
                  <a:cubicBezTo>
                    <a:pt x="21044" y="8838"/>
                    <a:pt x="20698" y="6666"/>
                    <a:pt x="20599" y="6264"/>
                  </a:cubicBezTo>
                  <a:cubicBezTo>
                    <a:pt x="20500" y="5863"/>
                    <a:pt x="21018" y="6338"/>
                    <a:pt x="20450" y="4742"/>
                  </a:cubicBezTo>
                  <a:cubicBezTo>
                    <a:pt x="19886" y="3142"/>
                    <a:pt x="19711" y="2118"/>
                    <a:pt x="18774" y="1720"/>
                  </a:cubicBezTo>
                  <a:cubicBezTo>
                    <a:pt x="18602" y="1646"/>
                    <a:pt x="18471" y="1610"/>
                    <a:pt x="18377" y="1610"/>
                  </a:cubicBezTo>
                  <a:cubicBezTo>
                    <a:pt x="17957" y="1610"/>
                    <a:pt x="18256" y="2329"/>
                    <a:pt x="18899" y="3694"/>
                  </a:cubicBezTo>
                  <a:cubicBezTo>
                    <a:pt x="19095" y="4109"/>
                    <a:pt x="19159" y="4271"/>
                    <a:pt x="19134" y="4271"/>
                  </a:cubicBezTo>
                  <a:cubicBezTo>
                    <a:pt x="19058" y="4271"/>
                    <a:pt x="18163" y="2785"/>
                    <a:pt x="17642" y="2373"/>
                  </a:cubicBezTo>
                  <a:cubicBezTo>
                    <a:pt x="17286" y="2091"/>
                    <a:pt x="16877" y="1734"/>
                    <a:pt x="16557" y="1734"/>
                  </a:cubicBezTo>
                  <a:cubicBezTo>
                    <a:pt x="16259" y="1734"/>
                    <a:pt x="16040" y="2045"/>
                    <a:pt x="16016" y="3022"/>
                  </a:cubicBezTo>
                  <a:cubicBezTo>
                    <a:pt x="15976" y="4633"/>
                    <a:pt x="16280" y="5483"/>
                    <a:pt x="16716" y="5827"/>
                  </a:cubicBezTo>
                  <a:cubicBezTo>
                    <a:pt x="16467" y="5870"/>
                    <a:pt x="16193" y="6057"/>
                    <a:pt x="16042" y="6569"/>
                  </a:cubicBezTo>
                  <a:cubicBezTo>
                    <a:pt x="15646" y="7917"/>
                    <a:pt x="16461" y="9042"/>
                    <a:pt x="16804" y="9216"/>
                  </a:cubicBezTo>
                  <a:cubicBezTo>
                    <a:pt x="17151" y="9393"/>
                    <a:pt x="15917" y="9015"/>
                    <a:pt x="16755" y="9915"/>
                  </a:cubicBezTo>
                  <a:cubicBezTo>
                    <a:pt x="17021" y="10201"/>
                    <a:pt x="17095" y="10298"/>
                    <a:pt x="17063" y="10298"/>
                  </a:cubicBezTo>
                  <a:cubicBezTo>
                    <a:pt x="16995" y="10298"/>
                    <a:pt x="16450" y="9865"/>
                    <a:pt x="16225" y="9865"/>
                  </a:cubicBezTo>
                  <a:cubicBezTo>
                    <a:pt x="16221" y="9865"/>
                    <a:pt x="16217" y="9865"/>
                    <a:pt x="16214" y="9865"/>
                  </a:cubicBezTo>
                  <a:cubicBezTo>
                    <a:pt x="16212" y="9865"/>
                    <a:pt x="16211" y="9865"/>
                    <a:pt x="16210" y="9865"/>
                  </a:cubicBezTo>
                  <a:cubicBezTo>
                    <a:pt x="15893" y="9865"/>
                    <a:pt x="15841" y="6714"/>
                    <a:pt x="15178" y="5495"/>
                  </a:cubicBezTo>
                  <a:cubicBezTo>
                    <a:pt x="14843" y="4877"/>
                    <a:pt x="14114" y="4489"/>
                    <a:pt x="13385" y="4489"/>
                  </a:cubicBezTo>
                  <a:cubicBezTo>
                    <a:pt x="12667" y="4489"/>
                    <a:pt x="11950" y="4865"/>
                    <a:pt x="11608" y="5769"/>
                  </a:cubicBezTo>
                  <a:cubicBezTo>
                    <a:pt x="10918" y="7593"/>
                    <a:pt x="11261" y="9691"/>
                    <a:pt x="12842" y="9942"/>
                  </a:cubicBezTo>
                  <a:cubicBezTo>
                    <a:pt x="12842" y="9942"/>
                    <a:pt x="11512" y="10588"/>
                    <a:pt x="12175" y="11438"/>
                  </a:cubicBezTo>
                  <a:cubicBezTo>
                    <a:pt x="12578" y="11952"/>
                    <a:pt x="12774" y="12053"/>
                    <a:pt x="12865" y="12053"/>
                  </a:cubicBezTo>
                  <a:cubicBezTo>
                    <a:pt x="12902" y="12053"/>
                    <a:pt x="12922" y="12037"/>
                    <a:pt x="12932" y="12024"/>
                  </a:cubicBezTo>
                  <a:cubicBezTo>
                    <a:pt x="12903" y="12076"/>
                    <a:pt x="12807" y="12259"/>
                    <a:pt x="12806" y="12458"/>
                  </a:cubicBezTo>
                  <a:cubicBezTo>
                    <a:pt x="12748" y="12201"/>
                    <a:pt x="12550" y="11676"/>
                    <a:pt x="12027" y="11676"/>
                  </a:cubicBezTo>
                  <a:cubicBezTo>
                    <a:pt x="11988" y="11676"/>
                    <a:pt x="11947" y="11679"/>
                    <a:pt x="11905" y="11686"/>
                  </a:cubicBezTo>
                  <a:cubicBezTo>
                    <a:pt x="11017" y="11809"/>
                    <a:pt x="10648" y="12786"/>
                    <a:pt x="10697" y="13258"/>
                  </a:cubicBezTo>
                  <a:cubicBezTo>
                    <a:pt x="10702" y="13305"/>
                    <a:pt x="10698" y="13327"/>
                    <a:pt x="10687" y="13327"/>
                  </a:cubicBezTo>
                  <a:cubicBezTo>
                    <a:pt x="10585" y="13327"/>
                    <a:pt x="9891" y="11635"/>
                    <a:pt x="9640" y="11635"/>
                  </a:cubicBezTo>
                  <a:cubicBezTo>
                    <a:pt x="9638" y="11635"/>
                    <a:pt x="9636" y="11635"/>
                    <a:pt x="9635" y="11635"/>
                  </a:cubicBezTo>
                  <a:cubicBezTo>
                    <a:pt x="9629" y="11636"/>
                    <a:pt x="9624" y="11636"/>
                    <a:pt x="9619" y="11636"/>
                  </a:cubicBezTo>
                  <a:cubicBezTo>
                    <a:pt x="9396" y="11636"/>
                    <a:pt x="10129" y="11100"/>
                    <a:pt x="8998" y="10461"/>
                  </a:cubicBezTo>
                  <a:cubicBezTo>
                    <a:pt x="8770" y="10333"/>
                    <a:pt x="8608" y="10281"/>
                    <a:pt x="8496" y="10281"/>
                  </a:cubicBezTo>
                  <a:cubicBezTo>
                    <a:pt x="8051" y="10281"/>
                    <a:pt x="8415" y="11119"/>
                    <a:pt x="8635" y="11367"/>
                  </a:cubicBezTo>
                  <a:cubicBezTo>
                    <a:pt x="8580" y="11331"/>
                    <a:pt x="8498" y="11294"/>
                    <a:pt x="8401" y="11294"/>
                  </a:cubicBezTo>
                  <a:cubicBezTo>
                    <a:pt x="8186" y="11294"/>
                    <a:pt x="7896" y="11476"/>
                    <a:pt x="7665" y="12258"/>
                  </a:cubicBezTo>
                  <a:cubicBezTo>
                    <a:pt x="7612" y="12435"/>
                    <a:pt x="7562" y="12514"/>
                    <a:pt x="7514" y="12514"/>
                  </a:cubicBezTo>
                  <a:cubicBezTo>
                    <a:pt x="7107" y="12514"/>
                    <a:pt x="6853" y="6864"/>
                    <a:pt x="6853" y="6863"/>
                  </a:cubicBezTo>
                  <a:cubicBezTo>
                    <a:pt x="6853" y="6864"/>
                    <a:pt x="7041" y="7257"/>
                    <a:pt x="7252" y="7257"/>
                  </a:cubicBezTo>
                  <a:cubicBezTo>
                    <a:pt x="7307" y="7257"/>
                    <a:pt x="7363" y="7230"/>
                    <a:pt x="7417" y="7165"/>
                  </a:cubicBezTo>
                  <a:cubicBezTo>
                    <a:pt x="7688" y="6837"/>
                    <a:pt x="7490" y="6566"/>
                    <a:pt x="7665" y="6515"/>
                  </a:cubicBezTo>
                  <a:cubicBezTo>
                    <a:pt x="7677" y="6512"/>
                    <a:pt x="7694" y="6511"/>
                    <a:pt x="7714" y="6511"/>
                  </a:cubicBezTo>
                  <a:cubicBezTo>
                    <a:pt x="7802" y="6511"/>
                    <a:pt x="7962" y="6535"/>
                    <a:pt x="8162" y="6535"/>
                  </a:cubicBezTo>
                  <a:cubicBezTo>
                    <a:pt x="8598" y="6535"/>
                    <a:pt x="9219" y="6417"/>
                    <a:pt x="9661" y="5665"/>
                  </a:cubicBezTo>
                  <a:cubicBezTo>
                    <a:pt x="10338" y="4512"/>
                    <a:pt x="8999" y="3191"/>
                    <a:pt x="8503" y="3191"/>
                  </a:cubicBezTo>
                  <a:cubicBezTo>
                    <a:pt x="8494" y="3191"/>
                    <a:pt x="8485" y="3192"/>
                    <a:pt x="8477" y="3193"/>
                  </a:cubicBezTo>
                  <a:cubicBezTo>
                    <a:pt x="8074" y="3238"/>
                    <a:pt x="8000" y="3536"/>
                    <a:pt x="7988" y="3619"/>
                  </a:cubicBezTo>
                  <a:cubicBezTo>
                    <a:pt x="7999" y="3513"/>
                    <a:pt x="8044" y="3034"/>
                    <a:pt x="7912" y="2768"/>
                  </a:cubicBezTo>
                  <a:cubicBezTo>
                    <a:pt x="7892" y="2726"/>
                    <a:pt x="7887" y="2709"/>
                    <a:pt x="7893" y="2709"/>
                  </a:cubicBezTo>
                  <a:cubicBezTo>
                    <a:pt x="7919" y="2709"/>
                    <a:pt x="8170" y="3051"/>
                    <a:pt x="8266" y="3051"/>
                  </a:cubicBezTo>
                  <a:cubicBezTo>
                    <a:pt x="8304" y="3051"/>
                    <a:pt x="8318" y="2996"/>
                    <a:pt x="8282" y="2841"/>
                  </a:cubicBezTo>
                  <a:cubicBezTo>
                    <a:pt x="8133" y="2219"/>
                    <a:pt x="7569" y="1918"/>
                    <a:pt x="7200" y="1844"/>
                  </a:cubicBezTo>
                  <a:cubicBezTo>
                    <a:pt x="6827" y="1767"/>
                    <a:pt x="7569" y="1295"/>
                    <a:pt x="7200" y="1118"/>
                  </a:cubicBezTo>
                  <a:cubicBezTo>
                    <a:pt x="6827" y="944"/>
                    <a:pt x="7737" y="843"/>
                    <a:pt x="8674" y="345"/>
                  </a:cubicBezTo>
                  <a:cubicBezTo>
                    <a:pt x="9051" y="144"/>
                    <a:pt x="8866" y="0"/>
                    <a:pt x="8417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7" name="Google Shape;1166;p30"/>
            <p:cNvSpPr/>
            <p:nvPr/>
          </p:nvSpPr>
          <p:spPr>
            <a:xfrm>
              <a:off x="71209" y="1020312"/>
              <a:ext cx="640349" cy="175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5814" y="0"/>
                  </a:moveTo>
                  <a:cubicBezTo>
                    <a:pt x="5554" y="0"/>
                    <a:pt x="5387" y="53"/>
                    <a:pt x="5351" y="167"/>
                  </a:cubicBezTo>
                  <a:cubicBezTo>
                    <a:pt x="5127" y="867"/>
                    <a:pt x="7594" y="1665"/>
                    <a:pt x="7397" y="1665"/>
                  </a:cubicBezTo>
                  <a:cubicBezTo>
                    <a:pt x="7392" y="1665"/>
                    <a:pt x="7386" y="1664"/>
                    <a:pt x="7378" y="1663"/>
                  </a:cubicBezTo>
                  <a:cubicBezTo>
                    <a:pt x="7058" y="1618"/>
                    <a:pt x="2684" y="1194"/>
                    <a:pt x="1479" y="1093"/>
                  </a:cubicBezTo>
                  <a:cubicBezTo>
                    <a:pt x="1340" y="1080"/>
                    <a:pt x="1209" y="1075"/>
                    <a:pt x="1088" y="1075"/>
                  </a:cubicBezTo>
                  <a:cubicBezTo>
                    <a:pt x="167" y="1075"/>
                    <a:pt x="-202" y="1399"/>
                    <a:pt x="108" y="1494"/>
                  </a:cubicBezTo>
                  <a:cubicBezTo>
                    <a:pt x="459" y="1601"/>
                    <a:pt x="1830" y="1771"/>
                    <a:pt x="1830" y="1771"/>
                  </a:cubicBezTo>
                  <a:lnTo>
                    <a:pt x="1419" y="1725"/>
                  </a:lnTo>
                  <a:cubicBezTo>
                    <a:pt x="1405" y="1724"/>
                    <a:pt x="1391" y="1723"/>
                    <a:pt x="1376" y="1723"/>
                  </a:cubicBezTo>
                  <a:cubicBezTo>
                    <a:pt x="960" y="1723"/>
                    <a:pt x="112" y="2239"/>
                    <a:pt x="230" y="2403"/>
                  </a:cubicBezTo>
                  <a:cubicBezTo>
                    <a:pt x="337" y="2572"/>
                    <a:pt x="1998" y="2719"/>
                    <a:pt x="1998" y="2719"/>
                  </a:cubicBezTo>
                  <a:cubicBezTo>
                    <a:pt x="1998" y="2719"/>
                    <a:pt x="1251" y="2849"/>
                    <a:pt x="1312" y="3041"/>
                  </a:cubicBezTo>
                  <a:cubicBezTo>
                    <a:pt x="1363" y="3198"/>
                    <a:pt x="2465" y="3403"/>
                    <a:pt x="2673" y="3440"/>
                  </a:cubicBezTo>
                  <a:cubicBezTo>
                    <a:pt x="2662" y="3439"/>
                    <a:pt x="2649" y="3438"/>
                    <a:pt x="2634" y="3438"/>
                  </a:cubicBezTo>
                  <a:cubicBezTo>
                    <a:pt x="2315" y="3438"/>
                    <a:pt x="1248" y="3769"/>
                    <a:pt x="2684" y="3950"/>
                  </a:cubicBezTo>
                  <a:cubicBezTo>
                    <a:pt x="3192" y="4012"/>
                    <a:pt x="3676" y="4033"/>
                    <a:pt x="4096" y="4033"/>
                  </a:cubicBezTo>
                  <a:cubicBezTo>
                    <a:pt x="4936" y="4033"/>
                    <a:pt x="5518" y="3950"/>
                    <a:pt x="5518" y="3950"/>
                  </a:cubicBezTo>
                  <a:cubicBezTo>
                    <a:pt x="5518" y="3950"/>
                    <a:pt x="5183" y="5028"/>
                    <a:pt x="4086" y="5949"/>
                  </a:cubicBezTo>
                  <a:cubicBezTo>
                    <a:pt x="3004" y="6869"/>
                    <a:pt x="3065" y="8433"/>
                    <a:pt x="4040" y="10979"/>
                  </a:cubicBezTo>
                  <a:cubicBezTo>
                    <a:pt x="4985" y="13526"/>
                    <a:pt x="7728" y="16225"/>
                    <a:pt x="10517" y="18015"/>
                  </a:cubicBezTo>
                  <a:cubicBezTo>
                    <a:pt x="13291" y="19810"/>
                    <a:pt x="16888" y="20375"/>
                    <a:pt x="18992" y="21007"/>
                  </a:cubicBezTo>
                  <a:cubicBezTo>
                    <a:pt x="20085" y="21331"/>
                    <a:pt x="20809" y="21600"/>
                    <a:pt x="21113" y="21600"/>
                  </a:cubicBezTo>
                  <a:cubicBezTo>
                    <a:pt x="21398" y="21600"/>
                    <a:pt x="21314" y="21364"/>
                    <a:pt x="20820" y="20713"/>
                  </a:cubicBezTo>
                  <a:cubicBezTo>
                    <a:pt x="19784" y="19358"/>
                    <a:pt x="16096" y="15925"/>
                    <a:pt x="15014" y="14282"/>
                  </a:cubicBezTo>
                  <a:cubicBezTo>
                    <a:pt x="13947" y="12639"/>
                    <a:pt x="14449" y="12538"/>
                    <a:pt x="12910" y="8952"/>
                  </a:cubicBezTo>
                  <a:cubicBezTo>
                    <a:pt x="11371" y="5373"/>
                    <a:pt x="12667" y="5356"/>
                    <a:pt x="11889" y="3267"/>
                  </a:cubicBezTo>
                  <a:cubicBezTo>
                    <a:pt x="11221" y="1507"/>
                    <a:pt x="7203" y="0"/>
                    <a:pt x="5814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8" name="Google Shape;1167;p30"/>
            <p:cNvSpPr/>
            <p:nvPr/>
          </p:nvSpPr>
          <p:spPr>
            <a:xfrm>
              <a:off x="568599" y="458051"/>
              <a:ext cx="868295" cy="259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18236" y="0"/>
                  </a:moveTo>
                  <a:cubicBezTo>
                    <a:pt x="17426" y="0"/>
                    <a:pt x="16650" y="391"/>
                    <a:pt x="16474" y="543"/>
                  </a:cubicBezTo>
                  <a:cubicBezTo>
                    <a:pt x="16393" y="611"/>
                    <a:pt x="16370" y="634"/>
                    <a:pt x="16310" y="634"/>
                  </a:cubicBezTo>
                  <a:cubicBezTo>
                    <a:pt x="16179" y="634"/>
                    <a:pt x="15868" y="525"/>
                    <a:pt x="14385" y="517"/>
                  </a:cubicBezTo>
                  <a:cubicBezTo>
                    <a:pt x="14292" y="516"/>
                    <a:pt x="14183" y="516"/>
                    <a:pt x="14060" y="516"/>
                  </a:cubicBezTo>
                  <a:cubicBezTo>
                    <a:pt x="11288" y="516"/>
                    <a:pt x="1187" y="673"/>
                    <a:pt x="1187" y="673"/>
                  </a:cubicBezTo>
                  <a:cubicBezTo>
                    <a:pt x="1187" y="673"/>
                    <a:pt x="254" y="871"/>
                    <a:pt x="1018" y="1398"/>
                  </a:cubicBezTo>
                  <a:cubicBezTo>
                    <a:pt x="1018" y="1398"/>
                    <a:pt x="1017" y="1398"/>
                    <a:pt x="1017" y="1398"/>
                  </a:cubicBezTo>
                  <a:cubicBezTo>
                    <a:pt x="980" y="1398"/>
                    <a:pt x="815" y="1538"/>
                    <a:pt x="771" y="1722"/>
                  </a:cubicBezTo>
                  <a:cubicBezTo>
                    <a:pt x="771" y="1722"/>
                    <a:pt x="602" y="2649"/>
                    <a:pt x="266" y="3858"/>
                  </a:cubicBezTo>
                  <a:cubicBezTo>
                    <a:pt x="-71" y="5071"/>
                    <a:pt x="-105" y="4655"/>
                    <a:pt x="266" y="6066"/>
                  </a:cubicBezTo>
                  <a:cubicBezTo>
                    <a:pt x="648" y="7478"/>
                    <a:pt x="355" y="8698"/>
                    <a:pt x="524" y="9850"/>
                  </a:cubicBezTo>
                  <a:cubicBezTo>
                    <a:pt x="692" y="11006"/>
                    <a:pt x="1411" y="13352"/>
                    <a:pt x="1827" y="14607"/>
                  </a:cubicBezTo>
                  <a:cubicBezTo>
                    <a:pt x="2254" y="15858"/>
                    <a:pt x="3714" y="16754"/>
                    <a:pt x="3714" y="17994"/>
                  </a:cubicBezTo>
                  <a:cubicBezTo>
                    <a:pt x="3714" y="19233"/>
                    <a:pt x="3837" y="19760"/>
                    <a:pt x="4927" y="20046"/>
                  </a:cubicBezTo>
                  <a:cubicBezTo>
                    <a:pt x="6028" y="20332"/>
                    <a:pt x="13655" y="20870"/>
                    <a:pt x="16497" y="21255"/>
                  </a:cubicBezTo>
                  <a:cubicBezTo>
                    <a:pt x="18806" y="21570"/>
                    <a:pt x="20159" y="21600"/>
                    <a:pt x="20590" y="21600"/>
                  </a:cubicBezTo>
                  <a:cubicBezTo>
                    <a:pt x="20692" y="21600"/>
                    <a:pt x="20742" y="21598"/>
                    <a:pt x="20742" y="21598"/>
                  </a:cubicBezTo>
                  <a:cubicBezTo>
                    <a:pt x="20742" y="21598"/>
                    <a:pt x="20697" y="21076"/>
                    <a:pt x="20989" y="20290"/>
                  </a:cubicBezTo>
                  <a:cubicBezTo>
                    <a:pt x="21293" y="19508"/>
                    <a:pt x="21495" y="18711"/>
                    <a:pt x="20742" y="17715"/>
                  </a:cubicBezTo>
                  <a:cubicBezTo>
                    <a:pt x="19978" y="16716"/>
                    <a:pt x="19349" y="13371"/>
                    <a:pt x="19282" y="12475"/>
                  </a:cubicBezTo>
                  <a:cubicBezTo>
                    <a:pt x="19192" y="11578"/>
                    <a:pt x="18226" y="8847"/>
                    <a:pt x="17361" y="7463"/>
                  </a:cubicBezTo>
                  <a:cubicBezTo>
                    <a:pt x="16474" y="6082"/>
                    <a:pt x="15182" y="4800"/>
                    <a:pt x="14890" y="4529"/>
                  </a:cubicBezTo>
                  <a:cubicBezTo>
                    <a:pt x="14587" y="4259"/>
                    <a:pt x="15137" y="4373"/>
                    <a:pt x="16070" y="4007"/>
                  </a:cubicBezTo>
                  <a:cubicBezTo>
                    <a:pt x="16991" y="3641"/>
                    <a:pt x="17328" y="3648"/>
                    <a:pt x="18327" y="2824"/>
                  </a:cubicBezTo>
                  <a:cubicBezTo>
                    <a:pt x="19338" y="1997"/>
                    <a:pt x="19754" y="1856"/>
                    <a:pt x="20125" y="1424"/>
                  </a:cubicBezTo>
                  <a:cubicBezTo>
                    <a:pt x="20506" y="997"/>
                    <a:pt x="20248" y="814"/>
                    <a:pt x="19192" y="231"/>
                  </a:cubicBezTo>
                  <a:cubicBezTo>
                    <a:pt x="18893" y="63"/>
                    <a:pt x="18562" y="0"/>
                    <a:pt x="18236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9" name="Google Shape;1168;p30"/>
            <p:cNvSpPr/>
            <p:nvPr/>
          </p:nvSpPr>
          <p:spPr>
            <a:xfrm>
              <a:off x="1465662" y="1041900"/>
              <a:ext cx="483606" cy="201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20291" y="0"/>
                  </a:moveTo>
                  <a:cubicBezTo>
                    <a:pt x="19526" y="0"/>
                    <a:pt x="18080" y="194"/>
                    <a:pt x="17389" y="337"/>
                  </a:cubicBezTo>
                  <a:cubicBezTo>
                    <a:pt x="16008" y="637"/>
                    <a:pt x="11867" y="2422"/>
                    <a:pt x="8633" y="2810"/>
                  </a:cubicBezTo>
                  <a:cubicBezTo>
                    <a:pt x="8633" y="2810"/>
                    <a:pt x="7905" y="2872"/>
                    <a:pt x="7075" y="2872"/>
                  </a:cubicBezTo>
                  <a:cubicBezTo>
                    <a:pt x="6559" y="2872"/>
                    <a:pt x="6002" y="2848"/>
                    <a:pt x="5557" y="2771"/>
                  </a:cubicBezTo>
                  <a:cubicBezTo>
                    <a:pt x="4393" y="2569"/>
                    <a:pt x="4827" y="2569"/>
                    <a:pt x="6227" y="1930"/>
                  </a:cubicBezTo>
                  <a:cubicBezTo>
                    <a:pt x="7627" y="1291"/>
                    <a:pt x="7785" y="701"/>
                    <a:pt x="6957" y="573"/>
                  </a:cubicBezTo>
                  <a:cubicBezTo>
                    <a:pt x="6869" y="558"/>
                    <a:pt x="6793" y="552"/>
                    <a:pt x="6724" y="552"/>
                  </a:cubicBezTo>
                  <a:cubicBezTo>
                    <a:pt x="6161" y="552"/>
                    <a:pt x="6071" y="1004"/>
                    <a:pt x="3664" y="1394"/>
                  </a:cubicBezTo>
                  <a:cubicBezTo>
                    <a:pt x="942" y="1837"/>
                    <a:pt x="-458" y="1930"/>
                    <a:pt x="134" y="3233"/>
                  </a:cubicBezTo>
                  <a:cubicBezTo>
                    <a:pt x="726" y="4536"/>
                    <a:pt x="1691" y="4517"/>
                    <a:pt x="3368" y="4905"/>
                  </a:cubicBezTo>
                  <a:cubicBezTo>
                    <a:pt x="5044" y="5294"/>
                    <a:pt x="5931" y="5308"/>
                    <a:pt x="5734" y="6169"/>
                  </a:cubicBezTo>
                  <a:cubicBezTo>
                    <a:pt x="5537" y="7030"/>
                    <a:pt x="3959" y="11106"/>
                    <a:pt x="3368" y="12503"/>
                  </a:cubicBezTo>
                  <a:cubicBezTo>
                    <a:pt x="2776" y="13899"/>
                    <a:pt x="2185" y="16874"/>
                    <a:pt x="1889" y="17991"/>
                  </a:cubicBezTo>
                  <a:cubicBezTo>
                    <a:pt x="1593" y="19112"/>
                    <a:pt x="922" y="20135"/>
                    <a:pt x="1652" y="20415"/>
                  </a:cubicBezTo>
                  <a:cubicBezTo>
                    <a:pt x="2401" y="20690"/>
                    <a:pt x="3427" y="20799"/>
                    <a:pt x="3210" y="20838"/>
                  </a:cubicBezTo>
                  <a:cubicBezTo>
                    <a:pt x="2993" y="20872"/>
                    <a:pt x="1810" y="21187"/>
                    <a:pt x="2776" y="21261"/>
                  </a:cubicBezTo>
                  <a:cubicBezTo>
                    <a:pt x="3723" y="21334"/>
                    <a:pt x="705" y="21536"/>
                    <a:pt x="2106" y="21576"/>
                  </a:cubicBezTo>
                  <a:cubicBezTo>
                    <a:pt x="2553" y="21586"/>
                    <a:pt x="3285" y="21600"/>
                    <a:pt x="4192" y="21600"/>
                  </a:cubicBezTo>
                  <a:cubicBezTo>
                    <a:pt x="6125" y="21600"/>
                    <a:pt x="8852" y="21539"/>
                    <a:pt x="11295" y="21261"/>
                  </a:cubicBezTo>
                  <a:cubicBezTo>
                    <a:pt x="14365" y="20918"/>
                    <a:pt x="14880" y="20770"/>
                    <a:pt x="14504" y="20770"/>
                  </a:cubicBezTo>
                  <a:cubicBezTo>
                    <a:pt x="14439" y="20770"/>
                    <a:pt x="14345" y="20775"/>
                    <a:pt x="14233" y="20784"/>
                  </a:cubicBezTo>
                  <a:lnTo>
                    <a:pt x="13504" y="20838"/>
                  </a:lnTo>
                  <a:cubicBezTo>
                    <a:pt x="13504" y="20838"/>
                    <a:pt x="13721" y="20562"/>
                    <a:pt x="13267" y="20341"/>
                  </a:cubicBezTo>
                  <a:cubicBezTo>
                    <a:pt x="12833" y="20120"/>
                    <a:pt x="13937" y="20341"/>
                    <a:pt x="14095" y="19220"/>
                  </a:cubicBezTo>
                  <a:cubicBezTo>
                    <a:pt x="14233" y="18104"/>
                    <a:pt x="15200" y="15497"/>
                    <a:pt x="14312" y="12891"/>
                  </a:cubicBezTo>
                  <a:lnTo>
                    <a:pt x="13425" y="10285"/>
                  </a:lnTo>
                  <a:cubicBezTo>
                    <a:pt x="13425" y="10285"/>
                    <a:pt x="11492" y="6228"/>
                    <a:pt x="11571" y="5913"/>
                  </a:cubicBezTo>
                  <a:lnTo>
                    <a:pt x="11650" y="5599"/>
                  </a:lnTo>
                  <a:cubicBezTo>
                    <a:pt x="11650" y="5599"/>
                    <a:pt x="15509" y="6017"/>
                    <a:pt x="17211" y="6017"/>
                  </a:cubicBezTo>
                  <a:cubicBezTo>
                    <a:pt x="17531" y="6017"/>
                    <a:pt x="17774" y="6002"/>
                    <a:pt x="17901" y="5967"/>
                  </a:cubicBezTo>
                  <a:cubicBezTo>
                    <a:pt x="18729" y="5746"/>
                    <a:pt x="18650" y="5564"/>
                    <a:pt x="17250" y="5358"/>
                  </a:cubicBezTo>
                  <a:cubicBezTo>
                    <a:pt x="15831" y="5156"/>
                    <a:pt x="14312" y="4989"/>
                    <a:pt x="14312" y="4989"/>
                  </a:cubicBezTo>
                  <a:cubicBezTo>
                    <a:pt x="14312" y="4989"/>
                    <a:pt x="14765" y="5006"/>
                    <a:pt x="15343" y="5006"/>
                  </a:cubicBezTo>
                  <a:cubicBezTo>
                    <a:pt x="16392" y="5006"/>
                    <a:pt x="17852" y="4950"/>
                    <a:pt x="17763" y="4640"/>
                  </a:cubicBezTo>
                  <a:cubicBezTo>
                    <a:pt x="17605" y="4163"/>
                    <a:pt x="14391" y="4123"/>
                    <a:pt x="14016" y="4069"/>
                  </a:cubicBezTo>
                  <a:cubicBezTo>
                    <a:pt x="13642" y="4015"/>
                    <a:pt x="13721" y="3976"/>
                    <a:pt x="15120" y="3902"/>
                  </a:cubicBezTo>
                  <a:cubicBezTo>
                    <a:pt x="16521" y="3828"/>
                    <a:pt x="18276" y="3882"/>
                    <a:pt x="18946" y="3459"/>
                  </a:cubicBezTo>
                  <a:cubicBezTo>
                    <a:pt x="19617" y="3037"/>
                    <a:pt x="17250" y="2766"/>
                    <a:pt x="14904" y="2727"/>
                  </a:cubicBezTo>
                  <a:cubicBezTo>
                    <a:pt x="12557" y="2692"/>
                    <a:pt x="14608" y="2196"/>
                    <a:pt x="18946" y="873"/>
                  </a:cubicBezTo>
                  <a:cubicBezTo>
                    <a:pt x="21142" y="203"/>
                    <a:pt x="21075" y="0"/>
                    <a:pt x="20291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0" name="Google Shape;1169;p30"/>
            <p:cNvSpPr/>
            <p:nvPr/>
          </p:nvSpPr>
          <p:spPr>
            <a:xfrm>
              <a:off x="1725958" y="732871"/>
              <a:ext cx="76038" cy="599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919" y="0"/>
                  </a:moveTo>
                  <a:cubicBezTo>
                    <a:pt x="6057" y="0"/>
                    <a:pt x="767" y="246"/>
                    <a:pt x="282" y="451"/>
                  </a:cubicBezTo>
                  <a:cubicBezTo>
                    <a:pt x="-706" y="831"/>
                    <a:pt x="1148" y="21242"/>
                    <a:pt x="2132" y="21490"/>
                  </a:cubicBezTo>
                  <a:cubicBezTo>
                    <a:pt x="2380" y="21572"/>
                    <a:pt x="4492" y="21600"/>
                    <a:pt x="7197" y="21600"/>
                  </a:cubicBezTo>
                  <a:cubicBezTo>
                    <a:pt x="12610" y="21600"/>
                    <a:pt x="20398" y="21490"/>
                    <a:pt x="20398" y="21490"/>
                  </a:cubicBezTo>
                  <a:cubicBezTo>
                    <a:pt x="20398" y="21490"/>
                    <a:pt x="20894" y="1575"/>
                    <a:pt x="19040" y="583"/>
                  </a:cubicBezTo>
                  <a:cubicBezTo>
                    <a:pt x="18230" y="149"/>
                    <a:pt x="14704" y="0"/>
                    <a:pt x="10919" y="0"/>
                  </a:cubicBezTo>
                  <a:close/>
                </a:path>
              </a:pathLst>
            </a:custGeom>
            <a:solidFill>
              <a:srgbClr val="E366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1" name="Google Shape;1170;p30"/>
            <p:cNvSpPr/>
            <p:nvPr/>
          </p:nvSpPr>
          <p:spPr>
            <a:xfrm>
              <a:off x="1625902" y="738494"/>
              <a:ext cx="135410" cy="60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7" h="21600" fill="norm" stroke="1" extrusionOk="0">
                  <a:moveTo>
                    <a:pt x="16333" y="0"/>
                  </a:moveTo>
                  <a:cubicBezTo>
                    <a:pt x="16333" y="0"/>
                    <a:pt x="4295" y="490"/>
                    <a:pt x="1474" y="865"/>
                  </a:cubicBezTo>
                  <a:cubicBezTo>
                    <a:pt x="1474" y="865"/>
                    <a:pt x="-590" y="9741"/>
                    <a:pt x="167" y="12662"/>
                  </a:cubicBezTo>
                  <a:cubicBezTo>
                    <a:pt x="924" y="15582"/>
                    <a:pt x="2231" y="20754"/>
                    <a:pt x="2988" y="21374"/>
                  </a:cubicBezTo>
                  <a:cubicBezTo>
                    <a:pt x="3213" y="21538"/>
                    <a:pt x="4533" y="21600"/>
                    <a:pt x="6349" y="21600"/>
                  </a:cubicBezTo>
                  <a:cubicBezTo>
                    <a:pt x="11210" y="21600"/>
                    <a:pt x="19634" y="21159"/>
                    <a:pt x="20185" y="21064"/>
                  </a:cubicBezTo>
                  <a:cubicBezTo>
                    <a:pt x="21010" y="20950"/>
                    <a:pt x="17366" y="10247"/>
                    <a:pt x="17366" y="6575"/>
                  </a:cubicBezTo>
                  <a:cubicBezTo>
                    <a:pt x="17366" y="2921"/>
                    <a:pt x="16333" y="0"/>
                    <a:pt x="16333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2" name="Google Shape;1171;p30"/>
            <p:cNvSpPr/>
            <p:nvPr/>
          </p:nvSpPr>
          <p:spPr>
            <a:xfrm>
              <a:off x="1648880" y="802253"/>
              <a:ext cx="16211" cy="268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74" h="21600" fill="norm" stroke="1" extrusionOk="0">
                  <a:moveTo>
                    <a:pt x="2741" y="0"/>
                  </a:moveTo>
                  <a:cubicBezTo>
                    <a:pt x="2741" y="0"/>
                    <a:pt x="-3426" y="20089"/>
                    <a:pt x="2741" y="21194"/>
                  </a:cubicBezTo>
                  <a:lnTo>
                    <a:pt x="18174" y="21600"/>
                  </a:lnTo>
                  <a:lnTo>
                    <a:pt x="16108" y="147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9690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3" name="Google Shape;1172;p30"/>
            <p:cNvSpPr/>
            <p:nvPr/>
          </p:nvSpPr>
          <p:spPr>
            <a:xfrm>
              <a:off x="1663246" y="804081"/>
              <a:ext cx="48172" cy="26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26" y="21600"/>
                  </a:lnTo>
                  <a:lnTo>
                    <a:pt x="21600" y="21452"/>
                  </a:lnTo>
                  <a:lnTo>
                    <a:pt x="19954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4" name="Google Shape;1173;p30"/>
            <p:cNvSpPr/>
            <p:nvPr/>
          </p:nvSpPr>
          <p:spPr>
            <a:xfrm>
              <a:off x="1993560" y="1133983"/>
              <a:ext cx="525909" cy="184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600" fill="norm" stroke="1" extrusionOk="0">
                  <a:moveTo>
                    <a:pt x="16819" y="0"/>
                  </a:moveTo>
                  <a:cubicBezTo>
                    <a:pt x="16405" y="0"/>
                    <a:pt x="16023" y="30"/>
                    <a:pt x="15712" y="63"/>
                  </a:cubicBezTo>
                  <a:cubicBezTo>
                    <a:pt x="14358" y="203"/>
                    <a:pt x="4513" y="961"/>
                    <a:pt x="4513" y="961"/>
                  </a:cubicBezTo>
                  <a:cubicBezTo>
                    <a:pt x="4513" y="961"/>
                    <a:pt x="5055" y="1487"/>
                    <a:pt x="4838" y="1487"/>
                  </a:cubicBezTo>
                  <a:cubicBezTo>
                    <a:pt x="4639" y="1487"/>
                    <a:pt x="2905" y="1590"/>
                    <a:pt x="1749" y="1686"/>
                  </a:cubicBezTo>
                  <a:cubicBezTo>
                    <a:pt x="593" y="1788"/>
                    <a:pt x="-346" y="2304"/>
                    <a:pt x="123" y="2670"/>
                  </a:cubicBezTo>
                  <a:cubicBezTo>
                    <a:pt x="593" y="3025"/>
                    <a:pt x="3285" y="3508"/>
                    <a:pt x="3285" y="3508"/>
                  </a:cubicBezTo>
                  <a:cubicBezTo>
                    <a:pt x="3249" y="3508"/>
                    <a:pt x="3212" y="3507"/>
                    <a:pt x="3173" y="3507"/>
                  </a:cubicBezTo>
                  <a:cubicBezTo>
                    <a:pt x="2001" y="3507"/>
                    <a:pt x="-432" y="3819"/>
                    <a:pt x="810" y="4116"/>
                  </a:cubicBezTo>
                  <a:cubicBezTo>
                    <a:pt x="2074" y="4417"/>
                    <a:pt x="4296" y="4578"/>
                    <a:pt x="4296" y="4578"/>
                  </a:cubicBezTo>
                  <a:cubicBezTo>
                    <a:pt x="3555" y="4911"/>
                    <a:pt x="4838" y="5277"/>
                    <a:pt x="4838" y="5277"/>
                  </a:cubicBezTo>
                  <a:cubicBezTo>
                    <a:pt x="4838" y="5277"/>
                    <a:pt x="5723" y="8426"/>
                    <a:pt x="5596" y="9329"/>
                  </a:cubicBezTo>
                  <a:cubicBezTo>
                    <a:pt x="5452" y="10227"/>
                    <a:pt x="3917" y="15301"/>
                    <a:pt x="2779" y="17166"/>
                  </a:cubicBezTo>
                  <a:cubicBezTo>
                    <a:pt x="1623" y="19036"/>
                    <a:pt x="1749" y="21600"/>
                    <a:pt x="1749" y="21600"/>
                  </a:cubicBezTo>
                  <a:cubicBezTo>
                    <a:pt x="13202" y="21423"/>
                    <a:pt x="17646" y="20057"/>
                    <a:pt x="17646" y="20057"/>
                  </a:cubicBezTo>
                  <a:cubicBezTo>
                    <a:pt x="17646" y="20057"/>
                    <a:pt x="17845" y="17289"/>
                    <a:pt x="18459" y="15983"/>
                  </a:cubicBezTo>
                  <a:cubicBezTo>
                    <a:pt x="19073" y="14683"/>
                    <a:pt x="18874" y="8125"/>
                    <a:pt x="19470" y="6878"/>
                  </a:cubicBezTo>
                  <a:cubicBezTo>
                    <a:pt x="20084" y="5637"/>
                    <a:pt x="21168" y="4212"/>
                    <a:pt x="20500" y="2030"/>
                  </a:cubicBezTo>
                  <a:cubicBezTo>
                    <a:pt x="19970" y="339"/>
                    <a:pt x="18216" y="0"/>
                    <a:pt x="16819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5" name="Google Shape;1174;p30"/>
            <p:cNvSpPr/>
            <p:nvPr/>
          </p:nvSpPr>
          <p:spPr>
            <a:xfrm>
              <a:off x="2504959" y="863949"/>
              <a:ext cx="627363" cy="192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5" h="21600" fill="norm" stroke="1" extrusionOk="0">
                  <a:moveTo>
                    <a:pt x="11241" y="0"/>
                  </a:moveTo>
                  <a:cubicBezTo>
                    <a:pt x="9813" y="0"/>
                    <a:pt x="8017" y="261"/>
                    <a:pt x="6984" y="1214"/>
                  </a:cubicBezTo>
                  <a:cubicBezTo>
                    <a:pt x="5115" y="2941"/>
                    <a:pt x="7088" y="3518"/>
                    <a:pt x="7088" y="3518"/>
                  </a:cubicBezTo>
                  <a:cubicBezTo>
                    <a:pt x="7088" y="3518"/>
                    <a:pt x="7020" y="3509"/>
                    <a:pt x="6922" y="3509"/>
                  </a:cubicBezTo>
                  <a:cubicBezTo>
                    <a:pt x="6725" y="3509"/>
                    <a:pt x="6405" y="3544"/>
                    <a:pt x="6257" y="3750"/>
                  </a:cubicBezTo>
                  <a:cubicBezTo>
                    <a:pt x="6034" y="4054"/>
                    <a:pt x="8749" y="4482"/>
                    <a:pt x="8749" y="4482"/>
                  </a:cubicBezTo>
                  <a:cubicBezTo>
                    <a:pt x="8749" y="4482"/>
                    <a:pt x="8452" y="4441"/>
                    <a:pt x="7414" y="4441"/>
                  </a:cubicBezTo>
                  <a:cubicBezTo>
                    <a:pt x="6375" y="4441"/>
                    <a:pt x="4373" y="4636"/>
                    <a:pt x="5427" y="5059"/>
                  </a:cubicBezTo>
                  <a:cubicBezTo>
                    <a:pt x="6232" y="5391"/>
                    <a:pt x="7448" y="5428"/>
                    <a:pt x="7953" y="5428"/>
                  </a:cubicBezTo>
                  <a:cubicBezTo>
                    <a:pt x="7982" y="5428"/>
                    <a:pt x="8009" y="5428"/>
                    <a:pt x="8034" y="5428"/>
                  </a:cubicBezTo>
                  <a:cubicBezTo>
                    <a:pt x="7753" y="5436"/>
                    <a:pt x="7094" y="5466"/>
                    <a:pt x="6153" y="5580"/>
                  </a:cubicBezTo>
                  <a:cubicBezTo>
                    <a:pt x="4893" y="5734"/>
                    <a:pt x="2668" y="6214"/>
                    <a:pt x="3839" y="6523"/>
                  </a:cubicBezTo>
                  <a:cubicBezTo>
                    <a:pt x="4996" y="6832"/>
                    <a:pt x="7933" y="6930"/>
                    <a:pt x="7933" y="6930"/>
                  </a:cubicBezTo>
                  <a:cubicBezTo>
                    <a:pt x="7933" y="6930"/>
                    <a:pt x="7651" y="7482"/>
                    <a:pt x="4893" y="9291"/>
                  </a:cubicBezTo>
                  <a:cubicBezTo>
                    <a:pt x="2134" y="11095"/>
                    <a:pt x="680" y="13693"/>
                    <a:pt x="295" y="15409"/>
                  </a:cubicBezTo>
                  <a:cubicBezTo>
                    <a:pt x="-91" y="17116"/>
                    <a:pt x="13" y="21600"/>
                    <a:pt x="13" y="21600"/>
                  </a:cubicBezTo>
                  <a:cubicBezTo>
                    <a:pt x="13" y="21600"/>
                    <a:pt x="7933" y="19770"/>
                    <a:pt x="11448" y="18100"/>
                  </a:cubicBezTo>
                  <a:cubicBezTo>
                    <a:pt x="14993" y="16430"/>
                    <a:pt x="15661" y="14853"/>
                    <a:pt x="16269" y="13214"/>
                  </a:cubicBezTo>
                  <a:cubicBezTo>
                    <a:pt x="16892" y="11580"/>
                    <a:pt x="18004" y="7441"/>
                    <a:pt x="17722" y="6291"/>
                  </a:cubicBezTo>
                  <a:cubicBezTo>
                    <a:pt x="17440" y="5136"/>
                    <a:pt x="17500" y="5636"/>
                    <a:pt x="19650" y="3750"/>
                  </a:cubicBezTo>
                  <a:cubicBezTo>
                    <a:pt x="21509" y="2131"/>
                    <a:pt x="18877" y="1108"/>
                    <a:pt x="17006" y="1108"/>
                  </a:cubicBezTo>
                  <a:cubicBezTo>
                    <a:pt x="16697" y="1108"/>
                    <a:pt x="16409" y="1135"/>
                    <a:pt x="16165" y="1193"/>
                  </a:cubicBezTo>
                  <a:cubicBezTo>
                    <a:pt x="14459" y="1600"/>
                    <a:pt x="17604" y="1580"/>
                    <a:pt x="17767" y="2848"/>
                  </a:cubicBezTo>
                  <a:cubicBezTo>
                    <a:pt x="17912" y="3882"/>
                    <a:pt x="16252" y="4227"/>
                    <a:pt x="14791" y="4227"/>
                  </a:cubicBezTo>
                  <a:cubicBezTo>
                    <a:pt x="14460" y="4227"/>
                    <a:pt x="14139" y="4209"/>
                    <a:pt x="13851" y="4178"/>
                  </a:cubicBezTo>
                  <a:cubicBezTo>
                    <a:pt x="12294" y="4002"/>
                    <a:pt x="9476" y="3497"/>
                    <a:pt x="9357" y="2461"/>
                  </a:cubicBezTo>
                  <a:cubicBezTo>
                    <a:pt x="9238" y="1425"/>
                    <a:pt x="10054" y="1214"/>
                    <a:pt x="11893" y="1039"/>
                  </a:cubicBezTo>
                  <a:cubicBezTo>
                    <a:pt x="13733" y="868"/>
                    <a:pt x="13510" y="544"/>
                    <a:pt x="13391" y="291"/>
                  </a:cubicBezTo>
                  <a:cubicBezTo>
                    <a:pt x="13344" y="177"/>
                    <a:pt x="12417" y="0"/>
                    <a:pt x="11241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6" name="Google Shape;1175;p30"/>
            <p:cNvSpPr/>
            <p:nvPr/>
          </p:nvSpPr>
          <p:spPr>
            <a:xfrm>
              <a:off x="121" y="483928"/>
              <a:ext cx="294042" cy="294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4" h="21600" fill="norm" stroke="1" extrusionOk="0">
                  <a:moveTo>
                    <a:pt x="8401" y="0"/>
                  </a:moveTo>
                  <a:cubicBezTo>
                    <a:pt x="3490" y="0"/>
                    <a:pt x="-528" y="5815"/>
                    <a:pt x="57" y="11765"/>
                  </a:cubicBezTo>
                  <a:cubicBezTo>
                    <a:pt x="885" y="20167"/>
                    <a:pt x="6840" y="21176"/>
                    <a:pt x="6840" y="21176"/>
                  </a:cubicBezTo>
                  <a:cubicBezTo>
                    <a:pt x="7666" y="21465"/>
                    <a:pt x="8475" y="21600"/>
                    <a:pt x="9257" y="21600"/>
                  </a:cubicBezTo>
                  <a:cubicBezTo>
                    <a:pt x="16287" y="21600"/>
                    <a:pt x="21072" y="10712"/>
                    <a:pt x="14670" y="3362"/>
                  </a:cubicBezTo>
                  <a:cubicBezTo>
                    <a:pt x="12602" y="987"/>
                    <a:pt x="10426" y="0"/>
                    <a:pt x="840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7" name="Google Shape;1176;p30"/>
            <p:cNvSpPr/>
            <p:nvPr/>
          </p:nvSpPr>
          <p:spPr>
            <a:xfrm>
              <a:off x="91883" y="765032"/>
              <a:ext cx="171097" cy="38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38" y="0"/>
                  </a:moveTo>
                  <a:cubicBezTo>
                    <a:pt x="12913" y="0"/>
                    <a:pt x="354" y="452"/>
                    <a:pt x="0" y="1218"/>
                  </a:cubicBezTo>
                  <a:cubicBezTo>
                    <a:pt x="0" y="1218"/>
                    <a:pt x="1505" y="3930"/>
                    <a:pt x="1505" y="4214"/>
                  </a:cubicBezTo>
                  <a:cubicBezTo>
                    <a:pt x="1505" y="4525"/>
                    <a:pt x="5385" y="8942"/>
                    <a:pt x="8455" y="13592"/>
                  </a:cubicBezTo>
                  <a:cubicBezTo>
                    <a:pt x="11467" y="18216"/>
                    <a:pt x="13203" y="20618"/>
                    <a:pt x="13203" y="20618"/>
                  </a:cubicBezTo>
                  <a:lnTo>
                    <a:pt x="21600" y="21600"/>
                  </a:lnTo>
                  <a:lnTo>
                    <a:pt x="18590" y="3569"/>
                  </a:lnTo>
                  <a:cubicBezTo>
                    <a:pt x="18590" y="3569"/>
                    <a:pt x="18126" y="133"/>
                    <a:pt x="17489" y="29"/>
                  </a:cubicBezTo>
                  <a:cubicBezTo>
                    <a:pt x="17407" y="10"/>
                    <a:pt x="17067" y="0"/>
                    <a:pt x="16538" y="0"/>
                  </a:cubicBezTo>
                  <a:close/>
                </a:path>
              </a:pathLst>
            </a:custGeom>
            <a:solidFill>
              <a:srgbClr val="F9CA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8" name="Google Shape;1177;p30"/>
            <p:cNvSpPr/>
            <p:nvPr/>
          </p:nvSpPr>
          <p:spPr>
            <a:xfrm>
              <a:off x="-1" y="603195"/>
              <a:ext cx="295102" cy="4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212" y="0"/>
                  </a:moveTo>
                  <a:cubicBezTo>
                    <a:pt x="212" y="0"/>
                    <a:pt x="-155" y="10697"/>
                    <a:pt x="78" y="21393"/>
                  </a:cubicBezTo>
                  <a:cubicBezTo>
                    <a:pt x="78" y="21393"/>
                    <a:pt x="5396" y="20973"/>
                    <a:pt x="9634" y="20973"/>
                  </a:cubicBezTo>
                  <a:cubicBezTo>
                    <a:pt x="11753" y="20973"/>
                    <a:pt x="13600" y="21080"/>
                    <a:pt x="14378" y="21393"/>
                  </a:cubicBezTo>
                  <a:cubicBezTo>
                    <a:pt x="14738" y="21543"/>
                    <a:pt x="15150" y="21600"/>
                    <a:pt x="15593" y="21600"/>
                  </a:cubicBezTo>
                  <a:cubicBezTo>
                    <a:pt x="18027" y="21600"/>
                    <a:pt x="21345" y="19733"/>
                    <a:pt x="21345" y="19733"/>
                  </a:cubicBezTo>
                  <a:lnTo>
                    <a:pt x="21445" y="4518"/>
                  </a:lnTo>
                  <a:cubicBezTo>
                    <a:pt x="21445" y="4518"/>
                    <a:pt x="18779" y="1803"/>
                    <a:pt x="16462" y="1803"/>
                  </a:cubicBezTo>
                  <a:cubicBezTo>
                    <a:pt x="15792" y="1803"/>
                    <a:pt x="15150" y="2031"/>
                    <a:pt x="14612" y="2615"/>
                  </a:cubicBezTo>
                  <a:cubicBezTo>
                    <a:pt x="14122" y="3207"/>
                    <a:pt x="13219" y="3442"/>
                    <a:pt x="12093" y="3442"/>
                  </a:cubicBezTo>
                  <a:cubicBezTo>
                    <a:pt x="7780" y="3442"/>
                    <a:pt x="212" y="0"/>
                    <a:pt x="212" y="0"/>
                  </a:cubicBezTo>
                  <a:close/>
                </a:path>
              </a:pathLst>
            </a:custGeom>
            <a:solidFill>
              <a:srgbClr val="F9CA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9" name="Google Shape;1178;p30"/>
            <p:cNvSpPr/>
            <p:nvPr/>
          </p:nvSpPr>
          <p:spPr>
            <a:xfrm>
              <a:off x="247822" y="1217336"/>
              <a:ext cx="132400" cy="36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fill="norm" stroke="1" extrusionOk="0">
                  <a:moveTo>
                    <a:pt x="7882" y="0"/>
                  </a:moveTo>
                  <a:lnTo>
                    <a:pt x="4894" y="489"/>
                  </a:lnTo>
                  <a:cubicBezTo>
                    <a:pt x="4891" y="489"/>
                    <a:pt x="4891" y="488"/>
                    <a:pt x="4891" y="488"/>
                  </a:cubicBezTo>
                  <a:cubicBezTo>
                    <a:pt x="4889" y="488"/>
                    <a:pt x="4889" y="489"/>
                    <a:pt x="4889" y="490"/>
                  </a:cubicBezTo>
                  <a:lnTo>
                    <a:pt x="4894" y="489"/>
                  </a:lnTo>
                  <a:cubicBezTo>
                    <a:pt x="4970" y="528"/>
                    <a:pt x="6401" y="2297"/>
                    <a:pt x="0" y="2774"/>
                  </a:cubicBezTo>
                  <a:cubicBezTo>
                    <a:pt x="0" y="2774"/>
                    <a:pt x="5473" y="10903"/>
                    <a:pt x="6788" y="12833"/>
                  </a:cubicBezTo>
                  <a:cubicBezTo>
                    <a:pt x="8173" y="14763"/>
                    <a:pt x="13939" y="14763"/>
                    <a:pt x="13646" y="15090"/>
                  </a:cubicBezTo>
                  <a:cubicBezTo>
                    <a:pt x="13355" y="15388"/>
                    <a:pt x="15543" y="18624"/>
                    <a:pt x="16930" y="20553"/>
                  </a:cubicBezTo>
                  <a:cubicBezTo>
                    <a:pt x="17511" y="21364"/>
                    <a:pt x="18236" y="21600"/>
                    <a:pt x="18918" y="21600"/>
                  </a:cubicBezTo>
                  <a:cubicBezTo>
                    <a:pt x="19859" y="21600"/>
                    <a:pt x="20721" y="21152"/>
                    <a:pt x="21016" y="21152"/>
                  </a:cubicBezTo>
                  <a:cubicBezTo>
                    <a:pt x="21600" y="21152"/>
                    <a:pt x="16420" y="14872"/>
                    <a:pt x="16420" y="14872"/>
                  </a:cubicBezTo>
                  <a:cubicBezTo>
                    <a:pt x="16420" y="14872"/>
                    <a:pt x="17514" y="12941"/>
                    <a:pt x="15033" y="10522"/>
                  </a:cubicBezTo>
                  <a:cubicBezTo>
                    <a:pt x="12552" y="8102"/>
                    <a:pt x="7882" y="0"/>
                    <a:pt x="7882" y="0"/>
                  </a:cubicBezTo>
                  <a:close/>
                </a:path>
              </a:pathLst>
            </a:custGeom>
            <a:solidFill>
              <a:srgbClr val="F9CA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0" name="Google Shape;1179;p30"/>
            <p:cNvSpPr/>
            <p:nvPr/>
          </p:nvSpPr>
          <p:spPr>
            <a:xfrm>
              <a:off x="1617121" y="1298487"/>
              <a:ext cx="232708" cy="11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00" h="21600" fill="norm" stroke="1" extrusionOk="0">
                  <a:moveTo>
                    <a:pt x="15041" y="0"/>
                  </a:moveTo>
                  <a:cubicBezTo>
                    <a:pt x="13233" y="0"/>
                    <a:pt x="4154" y="476"/>
                    <a:pt x="762" y="9830"/>
                  </a:cubicBezTo>
                  <a:cubicBezTo>
                    <a:pt x="-1914" y="17150"/>
                    <a:pt x="2927" y="21600"/>
                    <a:pt x="8038" y="21600"/>
                  </a:cubicBezTo>
                  <a:cubicBezTo>
                    <a:pt x="10139" y="21600"/>
                    <a:pt x="12285" y="20850"/>
                    <a:pt x="13975" y="19234"/>
                  </a:cubicBezTo>
                  <a:cubicBezTo>
                    <a:pt x="19686" y="13495"/>
                    <a:pt x="15932" y="3"/>
                    <a:pt x="15371" y="3"/>
                  </a:cubicBezTo>
                  <a:cubicBezTo>
                    <a:pt x="15366" y="3"/>
                    <a:pt x="15361" y="5"/>
                    <a:pt x="15356" y="8"/>
                  </a:cubicBezTo>
                  <a:cubicBezTo>
                    <a:pt x="15356" y="8"/>
                    <a:pt x="15245" y="0"/>
                    <a:pt x="15041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1" name="Google Shape;1180;p30"/>
            <p:cNvSpPr/>
            <p:nvPr/>
          </p:nvSpPr>
          <p:spPr>
            <a:xfrm>
              <a:off x="2197130" y="1141202"/>
              <a:ext cx="169722" cy="814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13595" y="0"/>
                  </a:moveTo>
                  <a:cubicBezTo>
                    <a:pt x="13590" y="0"/>
                    <a:pt x="13595" y="4"/>
                    <a:pt x="13609" y="12"/>
                  </a:cubicBezTo>
                  <a:cubicBezTo>
                    <a:pt x="13899" y="134"/>
                    <a:pt x="0" y="1752"/>
                    <a:pt x="0" y="1752"/>
                  </a:cubicBezTo>
                  <a:cubicBezTo>
                    <a:pt x="0" y="1752"/>
                    <a:pt x="8571" y="13155"/>
                    <a:pt x="9265" y="14152"/>
                  </a:cubicBezTo>
                  <a:cubicBezTo>
                    <a:pt x="9902" y="15163"/>
                    <a:pt x="11177" y="17511"/>
                    <a:pt x="12277" y="17791"/>
                  </a:cubicBezTo>
                  <a:cubicBezTo>
                    <a:pt x="13378" y="18071"/>
                    <a:pt x="15520" y="18619"/>
                    <a:pt x="15751" y="18789"/>
                  </a:cubicBezTo>
                  <a:cubicBezTo>
                    <a:pt x="15984" y="18972"/>
                    <a:pt x="17722" y="21332"/>
                    <a:pt x="17722" y="21515"/>
                  </a:cubicBezTo>
                  <a:cubicBezTo>
                    <a:pt x="17722" y="21574"/>
                    <a:pt x="18112" y="21600"/>
                    <a:pt x="18642" y="21600"/>
                  </a:cubicBezTo>
                  <a:cubicBezTo>
                    <a:pt x="19739" y="21600"/>
                    <a:pt x="21426" y="21488"/>
                    <a:pt x="21426" y="21332"/>
                  </a:cubicBezTo>
                  <a:cubicBezTo>
                    <a:pt x="21426" y="21113"/>
                    <a:pt x="19227" y="18254"/>
                    <a:pt x="19227" y="18254"/>
                  </a:cubicBezTo>
                  <a:cubicBezTo>
                    <a:pt x="19227" y="18254"/>
                    <a:pt x="21600" y="17243"/>
                    <a:pt x="21196" y="16659"/>
                  </a:cubicBezTo>
                  <a:cubicBezTo>
                    <a:pt x="20732" y="16075"/>
                    <a:pt x="14883" y="2592"/>
                    <a:pt x="15347" y="1728"/>
                  </a:cubicBezTo>
                  <a:cubicBezTo>
                    <a:pt x="15727" y="917"/>
                    <a:pt x="13661" y="0"/>
                    <a:pt x="1359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2" name="Google Shape;1181;p30"/>
            <p:cNvSpPr/>
            <p:nvPr/>
          </p:nvSpPr>
          <p:spPr>
            <a:xfrm>
              <a:off x="2002196" y="791472"/>
              <a:ext cx="399442" cy="15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8922" y="0"/>
                  </a:moveTo>
                  <a:cubicBezTo>
                    <a:pt x="16421" y="0"/>
                    <a:pt x="2840" y="4049"/>
                    <a:pt x="1995" y="4473"/>
                  </a:cubicBezTo>
                  <a:cubicBezTo>
                    <a:pt x="1060" y="4981"/>
                    <a:pt x="0" y="14242"/>
                    <a:pt x="0" y="14242"/>
                  </a:cubicBezTo>
                  <a:cubicBezTo>
                    <a:pt x="0" y="14242"/>
                    <a:pt x="2118" y="19000"/>
                    <a:pt x="2291" y="19698"/>
                  </a:cubicBezTo>
                  <a:cubicBezTo>
                    <a:pt x="2488" y="20459"/>
                    <a:pt x="12955" y="21600"/>
                    <a:pt x="12955" y="21600"/>
                  </a:cubicBezTo>
                  <a:cubicBezTo>
                    <a:pt x="12955" y="21600"/>
                    <a:pt x="21230" y="7455"/>
                    <a:pt x="21427" y="7200"/>
                  </a:cubicBezTo>
                  <a:cubicBezTo>
                    <a:pt x="21600" y="6947"/>
                    <a:pt x="20590" y="540"/>
                    <a:pt x="19211" y="32"/>
                  </a:cubicBezTo>
                  <a:cubicBezTo>
                    <a:pt x="19144" y="11"/>
                    <a:pt x="19047" y="0"/>
                    <a:pt x="18922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3" name="Google Shape;1182;p30"/>
            <p:cNvSpPr/>
            <p:nvPr/>
          </p:nvSpPr>
          <p:spPr>
            <a:xfrm>
              <a:off x="2243454" y="843049"/>
              <a:ext cx="178440" cy="357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16" y="0"/>
                  </a:moveTo>
                  <a:cubicBezTo>
                    <a:pt x="19111" y="0"/>
                    <a:pt x="19106" y="0"/>
                    <a:pt x="19101" y="2"/>
                  </a:cubicBezTo>
                  <a:cubicBezTo>
                    <a:pt x="17713" y="306"/>
                    <a:pt x="0" y="6287"/>
                    <a:pt x="0" y="6287"/>
                  </a:cubicBezTo>
                  <a:lnTo>
                    <a:pt x="3943" y="21600"/>
                  </a:lnTo>
                  <a:cubicBezTo>
                    <a:pt x="6219" y="21490"/>
                    <a:pt x="21600" y="18499"/>
                    <a:pt x="21600" y="16533"/>
                  </a:cubicBezTo>
                  <a:cubicBezTo>
                    <a:pt x="21600" y="14580"/>
                    <a:pt x="19847" y="0"/>
                    <a:pt x="19116" y="0"/>
                  </a:cubicBezTo>
                  <a:close/>
                </a:path>
              </a:pathLst>
            </a:custGeom>
            <a:solidFill>
              <a:srgbClr val="B13B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4" name="Google Shape;1183;p30"/>
            <p:cNvSpPr/>
            <p:nvPr/>
          </p:nvSpPr>
          <p:spPr>
            <a:xfrm>
              <a:off x="2002196" y="894445"/>
              <a:ext cx="92673" cy="31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" y="1"/>
                    <a:pt x="1606" y="6620"/>
                    <a:pt x="3208" y="9976"/>
                  </a:cubicBezTo>
                  <a:cubicBezTo>
                    <a:pt x="4814" y="13364"/>
                    <a:pt x="10802" y="20543"/>
                    <a:pt x="10802" y="20543"/>
                  </a:cubicBezTo>
                  <a:lnTo>
                    <a:pt x="21600" y="21600"/>
                  </a:lnTo>
                  <a:lnTo>
                    <a:pt x="11548" y="2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90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5" name="Google Shape;1184;p30"/>
            <p:cNvSpPr/>
            <p:nvPr/>
          </p:nvSpPr>
          <p:spPr>
            <a:xfrm>
              <a:off x="2044275" y="933427"/>
              <a:ext cx="231312" cy="27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12" y="0"/>
                  </a:moveTo>
                  <a:cubicBezTo>
                    <a:pt x="12" y="0"/>
                    <a:pt x="-158" y="8725"/>
                    <a:pt x="820" y="13513"/>
                  </a:cubicBezTo>
                  <a:cubicBezTo>
                    <a:pt x="1841" y="18301"/>
                    <a:pt x="4646" y="21600"/>
                    <a:pt x="4646" y="21600"/>
                  </a:cubicBezTo>
                  <a:lnTo>
                    <a:pt x="21442" y="20677"/>
                  </a:lnTo>
                  <a:lnTo>
                    <a:pt x="18423" y="106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739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6" name="Google Shape;1185;p30"/>
            <p:cNvSpPr/>
            <p:nvPr/>
          </p:nvSpPr>
          <p:spPr>
            <a:xfrm>
              <a:off x="2164596" y="1135702"/>
              <a:ext cx="276998" cy="20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2" h="21600" fill="norm" stroke="1" extrusionOk="0">
                  <a:moveTo>
                    <a:pt x="17124" y="0"/>
                  </a:moveTo>
                  <a:cubicBezTo>
                    <a:pt x="17123" y="0"/>
                    <a:pt x="10724" y="190"/>
                    <a:pt x="6931" y="5899"/>
                  </a:cubicBezTo>
                  <a:cubicBezTo>
                    <a:pt x="3198" y="11608"/>
                    <a:pt x="-1246" y="16889"/>
                    <a:pt x="324" y="20266"/>
                  </a:cubicBezTo>
                  <a:cubicBezTo>
                    <a:pt x="732" y="21172"/>
                    <a:pt x="1381" y="21600"/>
                    <a:pt x="2238" y="21600"/>
                  </a:cubicBezTo>
                  <a:cubicBezTo>
                    <a:pt x="4622" y="21600"/>
                    <a:pt x="8623" y="18303"/>
                    <a:pt x="13569" y="12844"/>
                  </a:cubicBezTo>
                  <a:cubicBezTo>
                    <a:pt x="20354" y="5375"/>
                    <a:pt x="17124" y="0"/>
                    <a:pt x="17124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7" name="Google Shape;1186;p30"/>
            <p:cNvSpPr/>
            <p:nvPr/>
          </p:nvSpPr>
          <p:spPr>
            <a:xfrm>
              <a:off x="2171706" y="1360046"/>
              <a:ext cx="106197" cy="98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98" h="21600" fill="norm" stroke="1" extrusionOk="0">
                  <a:moveTo>
                    <a:pt x="2470" y="0"/>
                  </a:moveTo>
                  <a:cubicBezTo>
                    <a:pt x="-1852" y="0"/>
                    <a:pt x="-130" y="17525"/>
                    <a:pt x="4763" y="21059"/>
                  </a:cubicBezTo>
                  <a:cubicBezTo>
                    <a:pt x="4763" y="21059"/>
                    <a:pt x="6463" y="21600"/>
                    <a:pt x="8658" y="21600"/>
                  </a:cubicBezTo>
                  <a:cubicBezTo>
                    <a:pt x="10904" y="21600"/>
                    <a:pt x="13668" y="21035"/>
                    <a:pt x="15660" y="18741"/>
                  </a:cubicBezTo>
                  <a:cubicBezTo>
                    <a:pt x="19748" y="14204"/>
                    <a:pt x="9496" y="3718"/>
                    <a:pt x="3689" y="390"/>
                  </a:cubicBezTo>
                  <a:cubicBezTo>
                    <a:pt x="3240" y="124"/>
                    <a:pt x="2833" y="0"/>
                    <a:pt x="2470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8" name="Google Shape;1187;p30"/>
            <p:cNvSpPr/>
            <p:nvPr/>
          </p:nvSpPr>
          <p:spPr>
            <a:xfrm>
              <a:off x="2134461" y="1467185"/>
              <a:ext cx="153170" cy="6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90" h="21600" fill="norm" stroke="1" extrusionOk="0">
                  <a:moveTo>
                    <a:pt x="6300" y="0"/>
                  </a:moveTo>
                  <a:cubicBezTo>
                    <a:pt x="2622" y="0"/>
                    <a:pt x="-2553" y="16302"/>
                    <a:pt x="1448" y="17273"/>
                  </a:cubicBezTo>
                  <a:cubicBezTo>
                    <a:pt x="5047" y="18271"/>
                    <a:pt x="5744" y="21600"/>
                    <a:pt x="9451" y="21600"/>
                  </a:cubicBezTo>
                  <a:cubicBezTo>
                    <a:pt x="10116" y="21600"/>
                    <a:pt x="10876" y="21494"/>
                    <a:pt x="11767" y="21247"/>
                  </a:cubicBezTo>
                  <a:cubicBezTo>
                    <a:pt x="17686" y="19481"/>
                    <a:pt x="19047" y="11233"/>
                    <a:pt x="15695" y="6813"/>
                  </a:cubicBezTo>
                  <a:cubicBezTo>
                    <a:pt x="12447" y="2398"/>
                    <a:pt x="6948" y="185"/>
                    <a:pt x="6948" y="185"/>
                  </a:cubicBezTo>
                  <a:cubicBezTo>
                    <a:pt x="6740" y="62"/>
                    <a:pt x="6523" y="0"/>
                    <a:pt x="6300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9" name="Google Shape;1188;p30"/>
            <p:cNvSpPr/>
            <p:nvPr/>
          </p:nvSpPr>
          <p:spPr>
            <a:xfrm>
              <a:off x="2184599" y="1539771"/>
              <a:ext cx="101434" cy="8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01" h="21600" fill="norm" stroke="1" extrusionOk="0">
                  <a:moveTo>
                    <a:pt x="6579" y="0"/>
                  </a:moveTo>
                  <a:cubicBezTo>
                    <a:pt x="6579" y="0"/>
                    <a:pt x="-4781" y="11384"/>
                    <a:pt x="2355" y="17604"/>
                  </a:cubicBezTo>
                  <a:cubicBezTo>
                    <a:pt x="5330" y="20249"/>
                    <a:pt x="8515" y="21600"/>
                    <a:pt x="11069" y="21600"/>
                  </a:cubicBezTo>
                  <a:cubicBezTo>
                    <a:pt x="14518" y="21600"/>
                    <a:pt x="16819" y="19137"/>
                    <a:pt x="15898" y="14082"/>
                  </a:cubicBezTo>
                  <a:cubicBezTo>
                    <a:pt x="14224" y="5280"/>
                    <a:pt x="6579" y="0"/>
                    <a:pt x="6579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0" name="Google Shape;1189;p30"/>
            <p:cNvSpPr/>
            <p:nvPr/>
          </p:nvSpPr>
          <p:spPr>
            <a:xfrm>
              <a:off x="1932762" y="1148407"/>
              <a:ext cx="271440" cy="111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7" h="21600" fill="norm" stroke="1" extrusionOk="0">
                  <a:moveTo>
                    <a:pt x="5269" y="0"/>
                  </a:moveTo>
                  <a:cubicBezTo>
                    <a:pt x="4891" y="0"/>
                    <a:pt x="4553" y="37"/>
                    <a:pt x="4263" y="115"/>
                  </a:cubicBezTo>
                  <a:cubicBezTo>
                    <a:pt x="908" y="1271"/>
                    <a:pt x="-1968" y="9450"/>
                    <a:pt x="1739" y="14783"/>
                  </a:cubicBezTo>
                  <a:cubicBezTo>
                    <a:pt x="1739" y="14783"/>
                    <a:pt x="7837" y="21600"/>
                    <a:pt x="12645" y="21600"/>
                  </a:cubicBezTo>
                  <a:cubicBezTo>
                    <a:pt x="13047" y="21600"/>
                    <a:pt x="13438" y="21552"/>
                    <a:pt x="13817" y="21451"/>
                  </a:cubicBezTo>
                  <a:cubicBezTo>
                    <a:pt x="18673" y="20116"/>
                    <a:pt x="19632" y="19407"/>
                    <a:pt x="18450" y="11404"/>
                  </a:cubicBezTo>
                  <a:cubicBezTo>
                    <a:pt x="17342" y="4184"/>
                    <a:pt x="9207" y="0"/>
                    <a:pt x="5269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1" name="Google Shape;1190;p30"/>
            <p:cNvSpPr/>
            <p:nvPr/>
          </p:nvSpPr>
          <p:spPr>
            <a:xfrm>
              <a:off x="2985961" y="75418"/>
              <a:ext cx="53271" cy="22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2" h="21600" fill="norm" stroke="1" extrusionOk="0">
                  <a:moveTo>
                    <a:pt x="14081" y="0"/>
                  </a:moveTo>
                  <a:cubicBezTo>
                    <a:pt x="12815" y="0"/>
                    <a:pt x="11131" y="693"/>
                    <a:pt x="10743" y="1849"/>
                  </a:cubicBezTo>
                  <a:cubicBezTo>
                    <a:pt x="10743" y="1849"/>
                    <a:pt x="-616" y="17270"/>
                    <a:pt x="27" y="18570"/>
                  </a:cubicBezTo>
                  <a:cubicBezTo>
                    <a:pt x="358" y="19466"/>
                    <a:pt x="6776" y="21600"/>
                    <a:pt x="11884" y="21600"/>
                  </a:cubicBezTo>
                  <a:cubicBezTo>
                    <a:pt x="14182" y="21600"/>
                    <a:pt x="16211" y="21169"/>
                    <a:pt x="17305" y="20000"/>
                  </a:cubicBezTo>
                  <a:cubicBezTo>
                    <a:pt x="20984" y="16274"/>
                    <a:pt x="15544" y="2586"/>
                    <a:pt x="15544" y="940"/>
                  </a:cubicBezTo>
                  <a:cubicBezTo>
                    <a:pt x="15544" y="292"/>
                    <a:pt x="14902" y="0"/>
                    <a:pt x="140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2" name="Google Shape;1191;p30"/>
            <p:cNvSpPr/>
            <p:nvPr/>
          </p:nvSpPr>
          <p:spPr>
            <a:xfrm>
              <a:off x="2953930" y="230765"/>
              <a:ext cx="94487" cy="29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98" y="0"/>
                  </a:moveTo>
                  <a:lnTo>
                    <a:pt x="0" y="13660"/>
                  </a:lnTo>
                  <a:cubicBezTo>
                    <a:pt x="1151" y="17428"/>
                    <a:pt x="16356" y="21567"/>
                    <a:pt x="16463" y="21600"/>
                  </a:cubicBezTo>
                  <a:lnTo>
                    <a:pt x="21600" y="14199"/>
                  </a:lnTo>
                  <a:lnTo>
                    <a:pt x="19607" y="1749"/>
                  </a:lnTo>
                  <a:cubicBezTo>
                    <a:pt x="19528" y="1754"/>
                    <a:pt x="19440" y="1756"/>
                    <a:pt x="19346" y="1756"/>
                  </a:cubicBezTo>
                  <a:cubicBezTo>
                    <a:pt x="16712" y="1756"/>
                    <a:pt x="8598" y="0"/>
                    <a:pt x="8598" y="0"/>
                  </a:cubicBezTo>
                  <a:close/>
                </a:path>
              </a:pathLst>
            </a:custGeom>
            <a:solidFill>
              <a:srgbClr val="FDD1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3" name="Google Shape;1192;p30"/>
            <p:cNvSpPr/>
            <p:nvPr/>
          </p:nvSpPr>
          <p:spPr>
            <a:xfrm>
              <a:off x="2908981" y="369281"/>
              <a:ext cx="139441" cy="70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5" y="0"/>
                  </a:moveTo>
                  <a:cubicBezTo>
                    <a:pt x="15205" y="0"/>
                    <a:pt x="14636" y="1526"/>
                    <a:pt x="13571" y="2473"/>
                  </a:cubicBezTo>
                  <a:cubicBezTo>
                    <a:pt x="13365" y="2654"/>
                    <a:pt x="12988" y="2727"/>
                    <a:pt x="12517" y="2727"/>
                  </a:cubicBezTo>
                  <a:cubicBezTo>
                    <a:pt x="10561" y="2727"/>
                    <a:pt x="6964" y="1470"/>
                    <a:pt x="6964" y="1470"/>
                  </a:cubicBezTo>
                  <a:lnTo>
                    <a:pt x="0" y="20715"/>
                  </a:lnTo>
                  <a:cubicBezTo>
                    <a:pt x="0" y="21233"/>
                    <a:pt x="5664" y="21600"/>
                    <a:pt x="8533" y="21600"/>
                  </a:cubicBezTo>
                  <a:cubicBezTo>
                    <a:pt x="9507" y="21600"/>
                    <a:pt x="10161" y="21558"/>
                    <a:pt x="10161" y="21464"/>
                  </a:cubicBezTo>
                  <a:cubicBezTo>
                    <a:pt x="10161" y="21097"/>
                    <a:pt x="15205" y="17932"/>
                    <a:pt x="17338" y="14244"/>
                  </a:cubicBezTo>
                  <a:cubicBezTo>
                    <a:pt x="19468" y="10541"/>
                    <a:pt x="21600" y="1894"/>
                    <a:pt x="21600" y="1894"/>
                  </a:cubicBezTo>
                  <a:cubicBezTo>
                    <a:pt x="21319" y="1908"/>
                    <a:pt x="21048" y="1914"/>
                    <a:pt x="20788" y="1914"/>
                  </a:cubicBezTo>
                  <a:cubicBezTo>
                    <a:pt x="16409" y="1914"/>
                    <a:pt x="15205" y="0"/>
                    <a:pt x="15205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4" name="Google Shape;1193;p30"/>
            <p:cNvSpPr/>
            <p:nvPr/>
          </p:nvSpPr>
          <p:spPr>
            <a:xfrm>
              <a:off x="2898580" y="1013933"/>
              <a:ext cx="100231" cy="12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1600" fill="norm" stroke="1" extrusionOk="0">
                  <a:moveTo>
                    <a:pt x="6741" y="0"/>
                  </a:moveTo>
                  <a:cubicBezTo>
                    <a:pt x="3550" y="0"/>
                    <a:pt x="1483" y="846"/>
                    <a:pt x="1483" y="2192"/>
                  </a:cubicBezTo>
                  <a:cubicBezTo>
                    <a:pt x="1483" y="4265"/>
                    <a:pt x="64" y="17024"/>
                    <a:pt x="64" y="17024"/>
                  </a:cubicBezTo>
                  <a:cubicBezTo>
                    <a:pt x="-609" y="20500"/>
                    <a:pt x="4146" y="21600"/>
                    <a:pt x="8898" y="21600"/>
                  </a:cubicBezTo>
                  <a:cubicBezTo>
                    <a:pt x="13522" y="21600"/>
                    <a:pt x="18144" y="20560"/>
                    <a:pt x="17769" y="19656"/>
                  </a:cubicBezTo>
                  <a:cubicBezTo>
                    <a:pt x="17108" y="17902"/>
                    <a:pt x="20233" y="7853"/>
                    <a:pt x="20611" y="6658"/>
                  </a:cubicBezTo>
                  <a:cubicBezTo>
                    <a:pt x="20991" y="5460"/>
                    <a:pt x="20233" y="2749"/>
                    <a:pt x="13508" y="995"/>
                  </a:cubicBezTo>
                  <a:cubicBezTo>
                    <a:pt x="10984" y="306"/>
                    <a:pt x="8659" y="0"/>
                    <a:pt x="67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5" name="Google Shape;1194;p30"/>
            <p:cNvSpPr/>
            <p:nvPr/>
          </p:nvSpPr>
          <p:spPr>
            <a:xfrm>
              <a:off x="517416" y="929192"/>
              <a:ext cx="236085" cy="336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32" h="21600" fill="norm" stroke="1" extrusionOk="0">
                  <a:moveTo>
                    <a:pt x="14479" y="0"/>
                  </a:moveTo>
                  <a:cubicBezTo>
                    <a:pt x="13715" y="0"/>
                    <a:pt x="12604" y="363"/>
                    <a:pt x="11081" y="1184"/>
                  </a:cubicBezTo>
                  <a:cubicBezTo>
                    <a:pt x="-1562" y="8009"/>
                    <a:pt x="68" y="21600"/>
                    <a:pt x="68" y="21600"/>
                  </a:cubicBezTo>
                  <a:cubicBezTo>
                    <a:pt x="7128" y="19272"/>
                    <a:pt x="20038" y="0"/>
                    <a:pt x="14479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6" name="Google Shape;1195;p30"/>
            <p:cNvSpPr/>
            <p:nvPr/>
          </p:nvSpPr>
          <p:spPr>
            <a:xfrm>
              <a:off x="366849" y="879747"/>
              <a:ext cx="103446" cy="25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9" h="21600" fill="norm" stroke="1" extrusionOk="0">
                  <a:moveTo>
                    <a:pt x="3458" y="0"/>
                  </a:moveTo>
                  <a:cubicBezTo>
                    <a:pt x="1804" y="0"/>
                    <a:pt x="575" y="1701"/>
                    <a:pt x="137" y="6068"/>
                  </a:cubicBezTo>
                  <a:cubicBezTo>
                    <a:pt x="-1271" y="19450"/>
                    <a:pt x="8533" y="21600"/>
                    <a:pt x="14978" y="21600"/>
                  </a:cubicBezTo>
                  <a:cubicBezTo>
                    <a:pt x="18029" y="21600"/>
                    <a:pt x="20329" y="21117"/>
                    <a:pt x="20329" y="21117"/>
                  </a:cubicBezTo>
                  <a:cubicBezTo>
                    <a:pt x="20329" y="21117"/>
                    <a:pt x="9279" y="0"/>
                    <a:pt x="3458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7" name="Google Shape;1196;p30"/>
            <p:cNvSpPr/>
            <p:nvPr/>
          </p:nvSpPr>
          <p:spPr>
            <a:xfrm>
              <a:off x="331050" y="1184294"/>
              <a:ext cx="197504" cy="20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23" h="21600" fill="norm" stroke="1" extrusionOk="0">
                  <a:moveTo>
                    <a:pt x="3382" y="0"/>
                  </a:moveTo>
                  <a:cubicBezTo>
                    <a:pt x="-2877" y="0"/>
                    <a:pt x="-1876" y="15476"/>
                    <a:pt x="18723" y="21600"/>
                  </a:cubicBezTo>
                  <a:cubicBezTo>
                    <a:pt x="18723" y="21600"/>
                    <a:pt x="16766" y="8137"/>
                    <a:pt x="7025" y="1382"/>
                  </a:cubicBezTo>
                  <a:cubicBezTo>
                    <a:pt x="5649" y="424"/>
                    <a:pt x="4416" y="0"/>
                    <a:pt x="3382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8" name="Google Shape;1197;p30"/>
            <p:cNvSpPr/>
            <p:nvPr/>
          </p:nvSpPr>
          <p:spPr>
            <a:xfrm>
              <a:off x="476179" y="912734"/>
              <a:ext cx="37795" cy="158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46" h="21600" fill="norm" stroke="1" extrusionOk="0">
                  <a:moveTo>
                    <a:pt x="11757" y="0"/>
                  </a:moveTo>
                  <a:cubicBezTo>
                    <a:pt x="10838" y="0"/>
                    <a:pt x="9507" y="462"/>
                    <a:pt x="7692" y="1510"/>
                  </a:cubicBezTo>
                  <a:cubicBezTo>
                    <a:pt x="-4549" y="8520"/>
                    <a:pt x="1488" y="21600"/>
                    <a:pt x="1488" y="21600"/>
                  </a:cubicBezTo>
                  <a:cubicBezTo>
                    <a:pt x="8856" y="15204"/>
                    <a:pt x="17051" y="0"/>
                    <a:pt x="11757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9" name="Google Shape;1198;p30"/>
            <p:cNvSpPr/>
            <p:nvPr/>
          </p:nvSpPr>
          <p:spPr>
            <a:xfrm>
              <a:off x="1892729" y="33769"/>
              <a:ext cx="373072" cy="14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4" h="21600" fill="norm" stroke="1" extrusionOk="0">
                  <a:moveTo>
                    <a:pt x="9022" y="0"/>
                  </a:moveTo>
                  <a:cubicBezTo>
                    <a:pt x="4377" y="0"/>
                    <a:pt x="-355" y="4576"/>
                    <a:pt x="81" y="11559"/>
                  </a:cubicBezTo>
                  <a:cubicBezTo>
                    <a:pt x="81" y="11559"/>
                    <a:pt x="-1419" y="21600"/>
                    <a:pt x="8488" y="21600"/>
                  </a:cubicBezTo>
                  <a:cubicBezTo>
                    <a:pt x="18394" y="21600"/>
                    <a:pt x="20181" y="12029"/>
                    <a:pt x="15415" y="3942"/>
                  </a:cubicBezTo>
                  <a:cubicBezTo>
                    <a:pt x="13787" y="1214"/>
                    <a:pt x="11417" y="0"/>
                    <a:pt x="9022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0" name="Google Shape;1199;p30"/>
            <p:cNvSpPr/>
            <p:nvPr/>
          </p:nvSpPr>
          <p:spPr>
            <a:xfrm>
              <a:off x="1727396" y="62381"/>
              <a:ext cx="88746" cy="10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17" h="21600" fill="norm" stroke="1" extrusionOk="0">
                  <a:moveTo>
                    <a:pt x="4198" y="0"/>
                  </a:moveTo>
                  <a:cubicBezTo>
                    <a:pt x="1812" y="0"/>
                    <a:pt x="4" y="1802"/>
                    <a:pt x="4" y="6414"/>
                  </a:cubicBezTo>
                  <a:cubicBezTo>
                    <a:pt x="4" y="6414"/>
                    <a:pt x="-388" y="21600"/>
                    <a:pt x="6736" y="21600"/>
                  </a:cubicBezTo>
                  <a:cubicBezTo>
                    <a:pt x="8174" y="21600"/>
                    <a:pt x="9916" y="20981"/>
                    <a:pt x="12031" y="19495"/>
                  </a:cubicBezTo>
                  <a:cubicBezTo>
                    <a:pt x="21212" y="13040"/>
                    <a:pt x="10613" y="0"/>
                    <a:pt x="4198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1" name="Google Shape;1200;p30"/>
            <p:cNvSpPr/>
            <p:nvPr/>
          </p:nvSpPr>
          <p:spPr>
            <a:xfrm>
              <a:off x="2154478" y="832983"/>
              <a:ext cx="120011" cy="53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600" fill="norm" stroke="1" extrusionOk="0">
                  <a:moveTo>
                    <a:pt x="20957" y="0"/>
                  </a:moveTo>
                  <a:lnTo>
                    <a:pt x="0" y="3508"/>
                  </a:lnTo>
                  <a:cubicBezTo>
                    <a:pt x="0" y="3508"/>
                    <a:pt x="320" y="15320"/>
                    <a:pt x="3613" y="18823"/>
                  </a:cubicBezTo>
                  <a:cubicBezTo>
                    <a:pt x="5342" y="20565"/>
                    <a:pt x="8375" y="21600"/>
                    <a:pt x="11352" y="21600"/>
                  </a:cubicBezTo>
                  <a:cubicBezTo>
                    <a:pt x="14051" y="21600"/>
                    <a:pt x="16706" y="20753"/>
                    <a:pt x="18307" y="18823"/>
                  </a:cubicBezTo>
                  <a:cubicBezTo>
                    <a:pt x="21600" y="14579"/>
                    <a:pt x="20957" y="0"/>
                    <a:pt x="20957" y="0"/>
                  </a:cubicBezTo>
                  <a:close/>
                </a:path>
              </a:pathLst>
            </a:custGeom>
            <a:solidFill>
              <a:srgbClr val="2D29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2" name="Google Shape;1201;p30"/>
            <p:cNvSpPr/>
            <p:nvPr/>
          </p:nvSpPr>
          <p:spPr>
            <a:xfrm>
              <a:off x="1947878" y="242397"/>
              <a:ext cx="493356" cy="62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9" h="21600" fill="norm" stroke="1" extrusionOk="0">
                  <a:moveTo>
                    <a:pt x="12472" y="0"/>
                  </a:moveTo>
                  <a:cubicBezTo>
                    <a:pt x="11084" y="0"/>
                    <a:pt x="9455" y="372"/>
                    <a:pt x="7536" y="1281"/>
                  </a:cubicBezTo>
                  <a:cubicBezTo>
                    <a:pt x="159" y="4776"/>
                    <a:pt x="-482" y="9050"/>
                    <a:pt x="216" y="12831"/>
                  </a:cubicBezTo>
                  <a:cubicBezTo>
                    <a:pt x="933" y="16629"/>
                    <a:pt x="3178" y="19060"/>
                    <a:pt x="3178" y="19060"/>
                  </a:cubicBezTo>
                  <a:cubicBezTo>
                    <a:pt x="3178" y="19060"/>
                    <a:pt x="1895" y="19060"/>
                    <a:pt x="2612" y="20061"/>
                  </a:cubicBezTo>
                  <a:cubicBezTo>
                    <a:pt x="3291" y="21093"/>
                    <a:pt x="6234" y="21332"/>
                    <a:pt x="6234" y="21332"/>
                  </a:cubicBezTo>
                  <a:cubicBezTo>
                    <a:pt x="6234" y="21332"/>
                    <a:pt x="7701" y="21600"/>
                    <a:pt x="9328" y="21600"/>
                  </a:cubicBezTo>
                  <a:cubicBezTo>
                    <a:pt x="10141" y="21600"/>
                    <a:pt x="10994" y="21533"/>
                    <a:pt x="11723" y="21332"/>
                  </a:cubicBezTo>
                  <a:cubicBezTo>
                    <a:pt x="13931" y="20744"/>
                    <a:pt x="15175" y="20093"/>
                    <a:pt x="15459" y="20029"/>
                  </a:cubicBezTo>
                  <a:cubicBezTo>
                    <a:pt x="15488" y="20023"/>
                    <a:pt x="15519" y="20020"/>
                    <a:pt x="15554" y="20020"/>
                  </a:cubicBezTo>
                  <a:cubicBezTo>
                    <a:pt x="15726" y="20020"/>
                    <a:pt x="15974" y="20086"/>
                    <a:pt x="16314" y="20086"/>
                  </a:cubicBezTo>
                  <a:cubicBezTo>
                    <a:pt x="16580" y="20086"/>
                    <a:pt x="16902" y="20046"/>
                    <a:pt x="17288" y="19902"/>
                  </a:cubicBezTo>
                  <a:cubicBezTo>
                    <a:pt x="18288" y="19552"/>
                    <a:pt x="18496" y="19250"/>
                    <a:pt x="19495" y="18837"/>
                  </a:cubicBezTo>
                  <a:cubicBezTo>
                    <a:pt x="20477" y="18424"/>
                    <a:pt x="19703" y="16867"/>
                    <a:pt x="19703" y="16867"/>
                  </a:cubicBezTo>
                  <a:cubicBezTo>
                    <a:pt x="19703" y="16867"/>
                    <a:pt x="21118" y="8145"/>
                    <a:pt x="19552" y="5190"/>
                  </a:cubicBezTo>
                  <a:cubicBezTo>
                    <a:pt x="18408" y="3004"/>
                    <a:pt x="16417" y="0"/>
                    <a:pt x="12472" y="0"/>
                  </a:cubicBezTo>
                  <a:close/>
                </a:path>
              </a:pathLst>
            </a:custGeom>
            <a:solidFill>
              <a:srgbClr val="5ED1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3" name="Google Shape;1202;p30"/>
            <p:cNvSpPr/>
            <p:nvPr/>
          </p:nvSpPr>
          <p:spPr>
            <a:xfrm>
              <a:off x="518435" y="932506"/>
              <a:ext cx="235881" cy="333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6" h="21600" fill="norm" stroke="1" extrusionOk="0">
                  <a:moveTo>
                    <a:pt x="18159" y="0"/>
                  </a:moveTo>
                  <a:cubicBezTo>
                    <a:pt x="3368" y="10398"/>
                    <a:pt x="0" y="21598"/>
                    <a:pt x="0" y="21598"/>
                  </a:cubicBezTo>
                  <a:cubicBezTo>
                    <a:pt x="0" y="21598"/>
                    <a:pt x="20" y="21600"/>
                    <a:pt x="58" y="21600"/>
                  </a:cubicBezTo>
                  <a:cubicBezTo>
                    <a:pt x="585" y="21600"/>
                    <a:pt x="4671" y="21265"/>
                    <a:pt x="12850" y="11587"/>
                  </a:cubicBezTo>
                  <a:cubicBezTo>
                    <a:pt x="21600" y="1190"/>
                    <a:pt x="18160" y="1"/>
                    <a:pt x="18159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15" name="Google Shape;1203;p30"/>
            <p:cNvGrpSpPr/>
            <p:nvPr/>
          </p:nvGrpSpPr>
          <p:grpSpPr>
            <a:xfrm>
              <a:off x="1846" y="1684791"/>
              <a:ext cx="3252892" cy="1506776"/>
              <a:chOff x="0" y="0"/>
              <a:chExt cx="3252891" cy="1506774"/>
            </a:xfrm>
          </p:grpSpPr>
          <p:sp>
            <p:nvSpPr>
              <p:cNvPr id="984" name="Google Shape;1204;p30"/>
              <p:cNvSpPr/>
              <p:nvPr/>
            </p:nvSpPr>
            <p:spPr>
              <a:xfrm>
                <a:off x="76110" y="296063"/>
                <a:ext cx="119982" cy="182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8" h="21600" fill="norm" stroke="1" extrusionOk="0">
                    <a:moveTo>
                      <a:pt x="2650" y="0"/>
                    </a:moveTo>
                    <a:cubicBezTo>
                      <a:pt x="67" y="0"/>
                      <a:pt x="-1054" y="1970"/>
                      <a:pt x="1254" y="6488"/>
                    </a:cubicBezTo>
                    <a:cubicBezTo>
                      <a:pt x="8532" y="20676"/>
                      <a:pt x="20022" y="21600"/>
                      <a:pt x="20022" y="21600"/>
                    </a:cubicBezTo>
                    <a:cubicBezTo>
                      <a:pt x="20546" y="9128"/>
                      <a:pt x="8211" y="0"/>
                      <a:pt x="2650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5" name="Google Shape;1205;p30"/>
              <p:cNvSpPr/>
              <p:nvPr/>
            </p:nvSpPr>
            <p:spPr>
              <a:xfrm>
                <a:off x="154744" y="503164"/>
                <a:ext cx="117021" cy="143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28" h="21600" fill="norm" stroke="1" extrusionOk="0">
                    <a:moveTo>
                      <a:pt x="3041" y="0"/>
                    </a:moveTo>
                    <a:cubicBezTo>
                      <a:pt x="640" y="0"/>
                      <a:pt x="-705" y="1312"/>
                      <a:pt x="380" y="4047"/>
                    </a:cubicBezTo>
                    <a:cubicBezTo>
                      <a:pt x="4015" y="13409"/>
                      <a:pt x="19636" y="21600"/>
                      <a:pt x="19636" y="21600"/>
                    </a:cubicBezTo>
                    <a:cubicBezTo>
                      <a:pt x="20895" y="7712"/>
                      <a:pt x="8863" y="0"/>
                      <a:pt x="3041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6" name="Google Shape;1206;p30"/>
              <p:cNvSpPr/>
              <p:nvPr/>
            </p:nvSpPr>
            <p:spPr>
              <a:xfrm>
                <a:off x="359773" y="445360"/>
                <a:ext cx="187264" cy="283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44" h="21600" fill="norm" stroke="1" extrusionOk="0">
                    <a:moveTo>
                      <a:pt x="10931" y="0"/>
                    </a:moveTo>
                    <a:cubicBezTo>
                      <a:pt x="9911" y="0"/>
                      <a:pt x="8724" y="444"/>
                      <a:pt x="7391" y="1461"/>
                    </a:cubicBezTo>
                    <a:cubicBezTo>
                      <a:pt x="-3551" y="9773"/>
                      <a:pt x="892" y="21543"/>
                      <a:pt x="892" y="21543"/>
                    </a:cubicBezTo>
                    <a:cubicBezTo>
                      <a:pt x="1356" y="21581"/>
                      <a:pt x="1807" y="21600"/>
                      <a:pt x="2246" y="21600"/>
                    </a:cubicBezTo>
                    <a:cubicBezTo>
                      <a:pt x="17143" y="21600"/>
                      <a:pt x="18049" y="0"/>
                      <a:pt x="10931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7" name="Google Shape;1207;p30"/>
              <p:cNvSpPr/>
              <p:nvPr/>
            </p:nvSpPr>
            <p:spPr>
              <a:xfrm>
                <a:off x="0" y="592030"/>
                <a:ext cx="430653" cy="224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41" h="21600" fill="norm" stroke="1" extrusionOk="0">
                    <a:moveTo>
                      <a:pt x="2167" y="0"/>
                    </a:moveTo>
                    <a:cubicBezTo>
                      <a:pt x="2025" y="0"/>
                      <a:pt x="1888" y="16"/>
                      <a:pt x="1755" y="46"/>
                    </a:cubicBezTo>
                    <a:cubicBezTo>
                      <a:pt x="-3222" y="1281"/>
                      <a:pt x="3196" y="19230"/>
                      <a:pt x="10902" y="21038"/>
                    </a:cubicBezTo>
                    <a:cubicBezTo>
                      <a:pt x="12628" y="21443"/>
                      <a:pt x="13939" y="21600"/>
                      <a:pt x="14934" y="21600"/>
                    </a:cubicBezTo>
                    <a:cubicBezTo>
                      <a:pt x="18378" y="21600"/>
                      <a:pt x="18031" y="19715"/>
                      <a:pt x="18031" y="19715"/>
                    </a:cubicBezTo>
                    <a:cubicBezTo>
                      <a:pt x="18031" y="19715"/>
                      <a:pt x="7312" y="0"/>
                      <a:pt x="2167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8" name="Google Shape;1208;p30"/>
              <p:cNvSpPr/>
              <p:nvPr/>
            </p:nvSpPr>
            <p:spPr>
              <a:xfrm>
                <a:off x="352020" y="935379"/>
                <a:ext cx="277892" cy="129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01" h="21600" fill="norm" stroke="1" extrusionOk="0">
                    <a:moveTo>
                      <a:pt x="934" y="0"/>
                    </a:moveTo>
                    <a:cubicBezTo>
                      <a:pt x="-2799" y="0"/>
                      <a:pt x="5321" y="21600"/>
                      <a:pt x="13678" y="21600"/>
                    </a:cubicBezTo>
                    <a:cubicBezTo>
                      <a:pt x="15410" y="21600"/>
                      <a:pt x="17152" y="20674"/>
                      <a:pt x="18801" y="18433"/>
                    </a:cubicBezTo>
                    <a:cubicBezTo>
                      <a:pt x="18801" y="18433"/>
                      <a:pt x="7412" y="2487"/>
                      <a:pt x="1454" y="110"/>
                    </a:cubicBezTo>
                    <a:cubicBezTo>
                      <a:pt x="1260" y="37"/>
                      <a:pt x="1087" y="0"/>
                      <a:pt x="934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9" name="Google Shape;1209;p30"/>
              <p:cNvSpPr/>
              <p:nvPr/>
            </p:nvSpPr>
            <p:spPr>
              <a:xfrm>
                <a:off x="685513" y="577084"/>
                <a:ext cx="73085" cy="223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0" h="21600" fill="norm" stroke="1" extrusionOk="0">
                    <a:moveTo>
                      <a:pt x="10177" y="0"/>
                    </a:moveTo>
                    <a:cubicBezTo>
                      <a:pt x="6980" y="0"/>
                      <a:pt x="3486" y="1421"/>
                      <a:pt x="1395" y="4822"/>
                    </a:cubicBezTo>
                    <a:cubicBezTo>
                      <a:pt x="-3547" y="12633"/>
                      <a:pt x="6229" y="21600"/>
                      <a:pt x="6229" y="21600"/>
                    </a:cubicBezTo>
                    <a:cubicBezTo>
                      <a:pt x="6229" y="21600"/>
                      <a:pt x="16334" y="12412"/>
                      <a:pt x="17431" y="6065"/>
                    </a:cubicBezTo>
                    <a:cubicBezTo>
                      <a:pt x="18053" y="2439"/>
                      <a:pt x="14368" y="0"/>
                      <a:pt x="10177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0" name="Google Shape;1210;p30"/>
              <p:cNvSpPr/>
              <p:nvPr/>
            </p:nvSpPr>
            <p:spPr>
              <a:xfrm>
                <a:off x="747349" y="685419"/>
                <a:ext cx="146663" cy="333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16" h="21600" fill="norm" stroke="1" extrusionOk="0">
                    <a:moveTo>
                      <a:pt x="13078" y="0"/>
                    </a:moveTo>
                    <a:cubicBezTo>
                      <a:pt x="8454" y="0"/>
                      <a:pt x="2374" y="5241"/>
                      <a:pt x="974" y="8427"/>
                    </a:cubicBezTo>
                    <a:cubicBezTo>
                      <a:pt x="-1216" y="13304"/>
                      <a:pt x="974" y="21600"/>
                      <a:pt x="974" y="21600"/>
                    </a:cubicBezTo>
                    <a:cubicBezTo>
                      <a:pt x="974" y="21600"/>
                      <a:pt x="20384" y="16664"/>
                      <a:pt x="18253" y="5306"/>
                    </a:cubicBezTo>
                    <a:cubicBezTo>
                      <a:pt x="17504" y="1424"/>
                      <a:pt x="15489" y="0"/>
                      <a:pt x="13078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1" name="Google Shape;1211;p30"/>
              <p:cNvSpPr/>
              <p:nvPr/>
            </p:nvSpPr>
            <p:spPr>
              <a:xfrm>
                <a:off x="647641" y="1048981"/>
                <a:ext cx="494166" cy="262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25" h="21600" fill="norm" stroke="1" extrusionOk="0">
                    <a:moveTo>
                      <a:pt x="3594" y="0"/>
                    </a:moveTo>
                    <a:cubicBezTo>
                      <a:pt x="-1875" y="0"/>
                      <a:pt x="-823" y="11880"/>
                      <a:pt x="4857" y="18040"/>
                    </a:cubicBezTo>
                    <a:cubicBezTo>
                      <a:pt x="7365" y="20791"/>
                      <a:pt x="10335" y="21600"/>
                      <a:pt x="12958" y="21600"/>
                    </a:cubicBezTo>
                    <a:cubicBezTo>
                      <a:pt x="16692" y="21600"/>
                      <a:pt x="19725" y="19962"/>
                      <a:pt x="19725" y="19962"/>
                    </a:cubicBezTo>
                    <a:cubicBezTo>
                      <a:pt x="19725" y="19962"/>
                      <a:pt x="11943" y="2252"/>
                      <a:pt x="4967" y="217"/>
                    </a:cubicBezTo>
                    <a:cubicBezTo>
                      <a:pt x="4470" y="70"/>
                      <a:pt x="4013" y="0"/>
                      <a:pt x="3594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2" name="Google Shape;1212;p30"/>
              <p:cNvSpPr/>
              <p:nvPr/>
            </p:nvSpPr>
            <p:spPr>
              <a:xfrm>
                <a:off x="1051633" y="648763"/>
                <a:ext cx="288739" cy="385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4" h="21600" fill="norm" stroke="1" extrusionOk="0">
                    <a:moveTo>
                      <a:pt x="3463" y="0"/>
                    </a:moveTo>
                    <a:cubicBezTo>
                      <a:pt x="299" y="0"/>
                      <a:pt x="-1416" y="2973"/>
                      <a:pt x="1490" y="8764"/>
                    </a:cubicBezTo>
                    <a:cubicBezTo>
                      <a:pt x="7006" y="19572"/>
                      <a:pt x="20184" y="21600"/>
                      <a:pt x="20184" y="21600"/>
                    </a:cubicBezTo>
                    <a:cubicBezTo>
                      <a:pt x="20184" y="21600"/>
                      <a:pt x="19094" y="16876"/>
                      <a:pt x="12970" y="6941"/>
                    </a:cubicBezTo>
                    <a:cubicBezTo>
                      <a:pt x="10111" y="2279"/>
                      <a:pt x="6232" y="0"/>
                      <a:pt x="3463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3" name="Google Shape;1213;p30"/>
              <p:cNvSpPr/>
              <p:nvPr/>
            </p:nvSpPr>
            <p:spPr>
              <a:xfrm>
                <a:off x="1225011" y="399792"/>
                <a:ext cx="192169" cy="410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87" h="21600" fill="norm" stroke="1" extrusionOk="0">
                    <a:moveTo>
                      <a:pt x="4702" y="0"/>
                    </a:moveTo>
                    <a:cubicBezTo>
                      <a:pt x="1649" y="0"/>
                      <a:pt x="-507" y="2194"/>
                      <a:pt x="103" y="6381"/>
                    </a:cubicBezTo>
                    <a:cubicBezTo>
                      <a:pt x="1405" y="15006"/>
                      <a:pt x="14125" y="21600"/>
                      <a:pt x="14125" y="21600"/>
                    </a:cubicBezTo>
                    <a:cubicBezTo>
                      <a:pt x="14125" y="21600"/>
                      <a:pt x="21093" y="17784"/>
                      <a:pt x="15257" y="7710"/>
                    </a:cubicBezTo>
                    <a:cubicBezTo>
                      <a:pt x="12227" y="2490"/>
                      <a:pt x="7955" y="0"/>
                      <a:pt x="4702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4" name="Google Shape;1214;p30"/>
              <p:cNvSpPr/>
              <p:nvPr/>
            </p:nvSpPr>
            <p:spPr>
              <a:xfrm>
                <a:off x="1099161" y="1059679"/>
                <a:ext cx="322714" cy="296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3399" y="0"/>
                    </a:moveTo>
                    <a:cubicBezTo>
                      <a:pt x="1695" y="0"/>
                      <a:pt x="380" y="663"/>
                      <a:pt x="54" y="2152"/>
                    </a:cubicBezTo>
                    <a:cubicBezTo>
                      <a:pt x="-734" y="5892"/>
                      <a:pt x="7326" y="18381"/>
                      <a:pt x="14247" y="20685"/>
                    </a:cubicBezTo>
                    <a:cubicBezTo>
                      <a:pt x="16363" y="21364"/>
                      <a:pt x="17774" y="21600"/>
                      <a:pt x="18711" y="21600"/>
                    </a:cubicBezTo>
                    <a:cubicBezTo>
                      <a:pt x="20866" y="21600"/>
                      <a:pt x="20526" y="20351"/>
                      <a:pt x="20526" y="20351"/>
                    </a:cubicBezTo>
                    <a:cubicBezTo>
                      <a:pt x="20526" y="20351"/>
                      <a:pt x="15474" y="8063"/>
                      <a:pt x="11707" y="3988"/>
                    </a:cubicBezTo>
                    <a:cubicBezTo>
                      <a:pt x="9439" y="1517"/>
                      <a:pt x="5976" y="0"/>
                      <a:pt x="3399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5" name="Google Shape;1215;p30"/>
              <p:cNvSpPr/>
              <p:nvPr/>
            </p:nvSpPr>
            <p:spPr>
              <a:xfrm>
                <a:off x="1402721" y="976327"/>
                <a:ext cx="339537" cy="261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1" h="21600" fill="norm" stroke="1" extrusionOk="0">
                    <a:moveTo>
                      <a:pt x="17062" y="0"/>
                    </a:moveTo>
                    <a:cubicBezTo>
                      <a:pt x="15560" y="0"/>
                      <a:pt x="13569" y="933"/>
                      <a:pt x="11184" y="3156"/>
                    </a:cubicBezTo>
                    <a:cubicBezTo>
                      <a:pt x="2434" y="11277"/>
                      <a:pt x="0" y="21598"/>
                      <a:pt x="0" y="21598"/>
                    </a:cubicBezTo>
                    <a:cubicBezTo>
                      <a:pt x="0" y="21598"/>
                      <a:pt x="65" y="21600"/>
                      <a:pt x="187" y="21600"/>
                    </a:cubicBezTo>
                    <a:cubicBezTo>
                      <a:pt x="1610" y="21600"/>
                      <a:pt x="10852" y="21278"/>
                      <a:pt x="16845" y="13135"/>
                    </a:cubicBezTo>
                    <a:cubicBezTo>
                      <a:pt x="21600" y="6649"/>
                      <a:pt x="21072" y="0"/>
                      <a:pt x="17062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6" name="Google Shape;1216;p30"/>
              <p:cNvSpPr/>
              <p:nvPr/>
            </p:nvSpPr>
            <p:spPr>
              <a:xfrm>
                <a:off x="1407314" y="533607"/>
                <a:ext cx="267904" cy="347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600" fill="norm" stroke="1" extrusionOk="0">
                    <a:moveTo>
                      <a:pt x="18132" y="0"/>
                    </a:moveTo>
                    <a:cubicBezTo>
                      <a:pt x="15470" y="0"/>
                      <a:pt x="11602" y="3131"/>
                      <a:pt x="9324" y="5679"/>
                    </a:cubicBezTo>
                    <a:cubicBezTo>
                      <a:pt x="5760" y="9667"/>
                      <a:pt x="0" y="21600"/>
                      <a:pt x="0" y="21600"/>
                    </a:cubicBezTo>
                    <a:cubicBezTo>
                      <a:pt x="14724" y="21001"/>
                      <a:pt x="21600" y="11034"/>
                      <a:pt x="20988" y="3658"/>
                    </a:cubicBezTo>
                    <a:cubicBezTo>
                      <a:pt x="20754" y="996"/>
                      <a:pt x="19635" y="0"/>
                      <a:pt x="18132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7" name="Google Shape;1217;p30"/>
              <p:cNvSpPr/>
              <p:nvPr/>
            </p:nvSpPr>
            <p:spPr>
              <a:xfrm>
                <a:off x="1399517" y="1364060"/>
                <a:ext cx="561838" cy="142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2" h="21600" fill="norm" stroke="1" extrusionOk="0">
                    <a:moveTo>
                      <a:pt x="1470" y="0"/>
                    </a:moveTo>
                    <a:cubicBezTo>
                      <a:pt x="716" y="0"/>
                      <a:pt x="194" y="152"/>
                      <a:pt x="0" y="472"/>
                    </a:cubicBezTo>
                    <a:cubicBezTo>
                      <a:pt x="0" y="472"/>
                      <a:pt x="1486" y="11580"/>
                      <a:pt x="9831" y="19148"/>
                    </a:cubicBezTo>
                    <a:cubicBezTo>
                      <a:pt x="11758" y="20884"/>
                      <a:pt x="13474" y="21600"/>
                      <a:pt x="14923" y="21600"/>
                    </a:cubicBezTo>
                    <a:cubicBezTo>
                      <a:pt x="19737" y="21600"/>
                      <a:pt x="21600" y="13693"/>
                      <a:pt x="18437" y="8943"/>
                    </a:cubicBezTo>
                    <a:cubicBezTo>
                      <a:pt x="15015" y="3842"/>
                      <a:pt x="5278" y="0"/>
                      <a:pt x="1470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8" name="Google Shape;1218;p30"/>
              <p:cNvSpPr/>
              <p:nvPr/>
            </p:nvSpPr>
            <p:spPr>
              <a:xfrm>
                <a:off x="1750843" y="1050288"/>
                <a:ext cx="334669" cy="289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2" h="21600" fill="norm" stroke="1" extrusionOk="0">
                    <a:moveTo>
                      <a:pt x="17196" y="0"/>
                    </a:moveTo>
                    <a:cubicBezTo>
                      <a:pt x="15788" y="0"/>
                      <a:pt x="13937" y="739"/>
                      <a:pt x="11623" y="2561"/>
                    </a:cubicBezTo>
                    <a:cubicBezTo>
                      <a:pt x="2885" y="9398"/>
                      <a:pt x="0" y="21600"/>
                      <a:pt x="0" y="21600"/>
                    </a:cubicBezTo>
                    <a:cubicBezTo>
                      <a:pt x="4242" y="19173"/>
                      <a:pt x="15582" y="15243"/>
                      <a:pt x="19061" y="9773"/>
                    </a:cubicBezTo>
                    <a:cubicBezTo>
                      <a:pt x="21600" y="5748"/>
                      <a:pt x="21121" y="0"/>
                      <a:pt x="17196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9" name="Google Shape;1219;p30"/>
              <p:cNvSpPr/>
              <p:nvPr/>
            </p:nvSpPr>
            <p:spPr>
              <a:xfrm>
                <a:off x="2173513" y="843887"/>
                <a:ext cx="200666" cy="424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517" h="21600" fill="norm" stroke="1" extrusionOk="0">
                    <a:moveTo>
                      <a:pt x="11104" y="0"/>
                    </a:moveTo>
                    <a:cubicBezTo>
                      <a:pt x="8555" y="0"/>
                      <a:pt x="5451" y="1608"/>
                      <a:pt x="2587" y="4851"/>
                    </a:cubicBezTo>
                    <a:cubicBezTo>
                      <a:pt x="-4361" y="12712"/>
                      <a:pt x="4890" y="21600"/>
                      <a:pt x="4890" y="21600"/>
                    </a:cubicBezTo>
                    <a:cubicBezTo>
                      <a:pt x="11308" y="19151"/>
                      <a:pt x="14819" y="20644"/>
                      <a:pt x="16330" y="9703"/>
                    </a:cubicBezTo>
                    <a:cubicBezTo>
                      <a:pt x="17239" y="3261"/>
                      <a:pt x="14734" y="0"/>
                      <a:pt x="11104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0" name="Google Shape;1220;p30"/>
              <p:cNvSpPr/>
              <p:nvPr/>
            </p:nvSpPr>
            <p:spPr>
              <a:xfrm>
                <a:off x="2336800" y="1002286"/>
                <a:ext cx="483300" cy="294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3" h="21600" fill="norm" stroke="1" extrusionOk="0">
                    <a:moveTo>
                      <a:pt x="16428" y="0"/>
                    </a:moveTo>
                    <a:cubicBezTo>
                      <a:pt x="13904" y="0"/>
                      <a:pt x="10670" y="651"/>
                      <a:pt x="8181" y="2950"/>
                    </a:cubicBezTo>
                    <a:cubicBezTo>
                      <a:pt x="3348" y="7432"/>
                      <a:pt x="1038" y="15551"/>
                      <a:pt x="1038" y="15551"/>
                    </a:cubicBezTo>
                    <a:cubicBezTo>
                      <a:pt x="-363" y="17600"/>
                      <a:pt x="-1075" y="21600"/>
                      <a:pt x="3802" y="21600"/>
                    </a:cubicBezTo>
                    <a:cubicBezTo>
                      <a:pt x="4938" y="21600"/>
                      <a:pt x="6377" y="21383"/>
                      <a:pt x="8181" y="20874"/>
                    </a:cubicBezTo>
                    <a:cubicBezTo>
                      <a:pt x="17693" y="18078"/>
                      <a:pt x="20334" y="1570"/>
                      <a:pt x="20450" y="895"/>
                    </a:cubicBezTo>
                    <a:cubicBezTo>
                      <a:pt x="20525" y="570"/>
                      <a:pt x="18787" y="0"/>
                      <a:pt x="16428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1" name="Google Shape;1221;p30"/>
              <p:cNvSpPr/>
              <p:nvPr/>
            </p:nvSpPr>
            <p:spPr>
              <a:xfrm>
                <a:off x="2349112" y="736651"/>
                <a:ext cx="118829" cy="285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46" h="21600" fill="norm" stroke="1" extrusionOk="0">
                    <a:moveTo>
                      <a:pt x="2151" y="0"/>
                    </a:moveTo>
                    <a:cubicBezTo>
                      <a:pt x="-2173" y="0"/>
                      <a:pt x="770" y="8963"/>
                      <a:pt x="4414" y="14748"/>
                    </a:cubicBezTo>
                    <a:cubicBezTo>
                      <a:pt x="8558" y="21161"/>
                      <a:pt x="13335" y="21600"/>
                      <a:pt x="14567" y="21600"/>
                    </a:cubicBezTo>
                    <a:cubicBezTo>
                      <a:pt x="14762" y="21600"/>
                      <a:pt x="14868" y="21589"/>
                      <a:pt x="14868" y="21589"/>
                    </a:cubicBezTo>
                    <a:cubicBezTo>
                      <a:pt x="14868" y="21589"/>
                      <a:pt x="19427" y="10269"/>
                      <a:pt x="7758" y="2456"/>
                    </a:cubicBezTo>
                    <a:cubicBezTo>
                      <a:pt x="5199" y="726"/>
                      <a:pt x="3381" y="0"/>
                      <a:pt x="2151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2" name="Google Shape;1222;p30"/>
              <p:cNvSpPr/>
              <p:nvPr/>
            </p:nvSpPr>
            <p:spPr>
              <a:xfrm>
                <a:off x="2450305" y="521699"/>
                <a:ext cx="243481" cy="260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5" h="21600" fill="norm" stroke="1" extrusionOk="0">
                    <a:moveTo>
                      <a:pt x="17548" y="0"/>
                    </a:moveTo>
                    <a:cubicBezTo>
                      <a:pt x="16406" y="0"/>
                      <a:pt x="14882" y="609"/>
                      <a:pt x="12948" y="2032"/>
                    </a:cubicBezTo>
                    <a:cubicBezTo>
                      <a:pt x="4151" y="8502"/>
                      <a:pt x="0" y="21597"/>
                      <a:pt x="0" y="21597"/>
                    </a:cubicBezTo>
                    <a:cubicBezTo>
                      <a:pt x="0" y="21597"/>
                      <a:pt x="82" y="21600"/>
                      <a:pt x="237" y="21600"/>
                    </a:cubicBezTo>
                    <a:cubicBezTo>
                      <a:pt x="1875" y="21600"/>
                      <a:pt x="11589" y="21282"/>
                      <a:pt x="16566" y="13908"/>
                    </a:cubicBezTo>
                    <a:cubicBezTo>
                      <a:pt x="20844" y="7672"/>
                      <a:pt x="21600" y="0"/>
                      <a:pt x="17548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3" name="Google Shape;1223;p30"/>
              <p:cNvSpPr/>
              <p:nvPr/>
            </p:nvSpPr>
            <p:spPr>
              <a:xfrm>
                <a:off x="2485615" y="752244"/>
                <a:ext cx="249673" cy="220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1600" fill="norm" stroke="1" extrusionOk="0">
                    <a:moveTo>
                      <a:pt x="18236" y="0"/>
                    </a:moveTo>
                    <a:cubicBezTo>
                      <a:pt x="15478" y="0"/>
                      <a:pt x="11009" y="3144"/>
                      <a:pt x="7776" y="7012"/>
                    </a:cubicBezTo>
                    <a:cubicBezTo>
                      <a:pt x="1983" y="14081"/>
                      <a:pt x="0" y="21600"/>
                      <a:pt x="0" y="21600"/>
                    </a:cubicBezTo>
                    <a:cubicBezTo>
                      <a:pt x="0" y="21600"/>
                      <a:pt x="16353" y="19889"/>
                      <a:pt x="19973" y="7598"/>
                    </a:cubicBezTo>
                    <a:cubicBezTo>
                      <a:pt x="21600" y="2093"/>
                      <a:pt x="20488" y="0"/>
                      <a:pt x="18236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4" name="Google Shape;1224;p30"/>
              <p:cNvSpPr/>
              <p:nvPr/>
            </p:nvSpPr>
            <p:spPr>
              <a:xfrm>
                <a:off x="2391635" y="488837"/>
                <a:ext cx="89534" cy="191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234" h="21600" fill="norm" stroke="1" extrusionOk="0">
                    <a:moveTo>
                      <a:pt x="3048" y="0"/>
                    </a:moveTo>
                    <a:cubicBezTo>
                      <a:pt x="-3082" y="0"/>
                      <a:pt x="-23" y="17128"/>
                      <a:pt x="12757" y="21600"/>
                    </a:cubicBezTo>
                    <a:cubicBezTo>
                      <a:pt x="12757" y="21600"/>
                      <a:pt x="18518" y="10361"/>
                      <a:pt x="7287" y="1866"/>
                    </a:cubicBezTo>
                    <a:cubicBezTo>
                      <a:pt x="5573" y="562"/>
                      <a:pt x="4161" y="0"/>
                      <a:pt x="3048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5" name="Google Shape;1225;p30"/>
              <p:cNvSpPr/>
              <p:nvPr/>
            </p:nvSpPr>
            <p:spPr>
              <a:xfrm>
                <a:off x="1828966" y="246371"/>
                <a:ext cx="122911" cy="533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88" h="21600" fill="norm" stroke="1" extrusionOk="0">
                    <a:moveTo>
                      <a:pt x="4617" y="0"/>
                    </a:moveTo>
                    <a:cubicBezTo>
                      <a:pt x="3362" y="0"/>
                      <a:pt x="2200" y="623"/>
                      <a:pt x="1289" y="2092"/>
                    </a:cubicBezTo>
                    <a:cubicBezTo>
                      <a:pt x="-3774" y="10169"/>
                      <a:pt x="7715" y="20975"/>
                      <a:pt x="7715" y="20975"/>
                    </a:cubicBezTo>
                    <a:cubicBezTo>
                      <a:pt x="7715" y="20975"/>
                      <a:pt x="7640" y="21600"/>
                      <a:pt x="8177" y="21600"/>
                    </a:cubicBezTo>
                    <a:cubicBezTo>
                      <a:pt x="8769" y="21600"/>
                      <a:pt x="10104" y="20838"/>
                      <a:pt x="13104" y="17632"/>
                    </a:cubicBezTo>
                    <a:cubicBezTo>
                      <a:pt x="17826" y="12620"/>
                      <a:pt x="10266" y="0"/>
                      <a:pt x="4617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6" name="Google Shape;1226;p30"/>
              <p:cNvSpPr/>
              <p:nvPr/>
            </p:nvSpPr>
            <p:spPr>
              <a:xfrm>
                <a:off x="1983383" y="289765"/>
                <a:ext cx="157558" cy="298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33" h="21600" fill="norm" stroke="1" extrusionOk="0">
                    <a:moveTo>
                      <a:pt x="14052" y="0"/>
                    </a:moveTo>
                    <a:cubicBezTo>
                      <a:pt x="13238" y="0"/>
                      <a:pt x="12321" y="249"/>
                      <a:pt x="11316" y="800"/>
                    </a:cubicBezTo>
                    <a:cubicBezTo>
                      <a:pt x="962" y="6448"/>
                      <a:pt x="0" y="21600"/>
                      <a:pt x="0" y="21600"/>
                    </a:cubicBezTo>
                    <a:cubicBezTo>
                      <a:pt x="20472" y="21300"/>
                      <a:pt x="21600" y="0"/>
                      <a:pt x="14052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7" name="Google Shape;1227;p30"/>
              <p:cNvSpPr/>
              <p:nvPr/>
            </p:nvSpPr>
            <p:spPr>
              <a:xfrm>
                <a:off x="1879140" y="115169"/>
                <a:ext cx="153040" cy="19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15" h="21600" fill="norm" stroke="1" extrusionOk="0">
                    <a:moveTo>
                      <a:pt x="2926" y="0"/>
                    </a:moveTo>
                    <a:cubicBezTo>
                      <a:pt x="1683" y="0"/>
                      <a:pt x="710" y="811"/>
                      <a:pt x="273" y="2739"/>
                    </a:cubicBezTo>
                    <a:cubicBezTo>
                      <a:pt x="-2119" y="13295"/>
                      <a:pt x="11976" y="21600"/>
                      <a:pt x="11976" y="21600"/>
                    </a:cubicBezTo>
                    <a:cubicBezTo>
                      <a:pt x="19481" y="16283"/>
                      <a:pt x="8494" y="0"/>
                      <a:pt x="2926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8" name="Google Shape;1228;p30"/>
              <p:cNvSpPr/>
              <p:nvPr/>
            </p:nvSpPr>
            <p:spPr>
              <a:xfrm>
                <a:off x="1938590" y="709633"/>
                <a:ext cx="106307" cy="128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213" h="21600" fill="norm" stroke="1" extrusionOk="0">
                    <a:moveTo>
                      <a:pt x="11955" y="0"/>
                    </a:moveTo>
                    <a:cubicBezTo>
                      <a:pt x="11048" y="0"/>
                      <a:pt x="9848" y="484"/>
                      <a:pt x="8322" y="1592"/>
                    </a:cubicBezTo>
                    <a:cubicBezTo>
                      <a:pt x="-3576" y="10316"/>
                      <a:pt x="778" y="21586"/>
                      <a:pt x="778" y="21586"/>
                    </a:cubicBezTo>
                    <a:cubicBezTo>
                      <a:pt x="927" y="21595"/>
                      <a:pt x="1074" y="21600"/>
                      <a:pt x="1223" y="21600"/>
                    </a:cubicBezTo>
                    <a:cubicBezTo>
                      <a:pt x="10989" y="21600"/>
                      <a:pt x="18024" y="0"/>
                      <a:pt x="11955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9" name="Google Shape;1229;p30"/>
              <p:cNvSpPr/>
              <p:nvPr/>
            </p:nvSpPr>
            <p:spPr>
              <a:xfrm>
                <a:off x="2890153" y="241352"/>
                <a:ext cx="188259" cy="443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31" h="21600" fill="norm" stroke="1" extrusionOk="0">
                    <a:moveTo>
                      <a:pt x="17010" y="0"/>
                    </a:moveTo>
                    <a:cubicBezTo>
                      <a:pt x="16101" y="0"/>
                      <a:pt x="14615" y="754"/>
                      <a:pt x="12459" y="2539"/>
                    </a:cubicBezTo>
                    <a:cubicBezTo>
                      <a:pt x="-176" y="12952"/>
                      <a:pt x="0" y="21600"/>
                      <a:pt x="0" y="21600"/>
                    </a:cubicBezTo>
                    <a:cubicBezTo>
                      <a:pt x="12201" y="17800"/>
                      <a:pt x="21424" y="0"/>
                      <a:pt x="17010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0" name="Google Shape;1230;p30"/>
              <p:cNvSpPr/>
              <p:nvPr/>
            </p:nvSpPr>
            <p:spPr>
              <a:xfrm>
                <a:off x="2737830" y="278587"/>
                <a:ext cx="163927" cy="269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26" h="21600" fill="norm" stroke="1" extrusionOk="0">
                    <a:moveTo>
                      <a:pt x="8807" y="0"/>
                    </a:moveTo>
                    <a:cubicBezTo>
                      <a:pt x="3831" y="0"/>
                      <a:pt x="-4321" y="6955"/>
                      <a:pt x="2785" y="15292"/>
                    </a:cubicBezTo>
                    <a:cubicBezTo>
                      <a:pt x="6869" y="20107"/>
                      <a:pt x="10127" y="21600"/>
                      <a:pt x="12499" y="21600"/>
                    </a:cubicBezTo>
                    <a:cubicBezTo>
                      <a:pt x="15693" y="21600"/>
                      <a:pt x="17279" y="18892"/>
                      <a:pt x="17114" y="17941"/>
                    </a:cubicBezTo>
                    <a:cubicBezTo>
                      <a:pt x="17114" y="17941"/>
                      <a:pt x="12561" y="10506"/>
                      <a:pt x="12083" y="2887"/>
                    </a:cubicBezTo>
                    <a:cubicBezTo>
                      <a:pt x="11945" y="879"/>
                      <a:pt x="10577" y="0"/>
                      <a:pt x="8807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1" name="Google Shape;1231;p30"/>
              <p:cNvSpPr/>
              <p:nvPr/>
            </p:nvSpPr>
            <p:spPr>
              <a:xfrm>
                <a:off x="3092883" y="0"/>
                <a:ext cx="77778" cy="204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7843" y="0"/>
                    </a:moveTo>
                    <a:cubicBezTo>
                      <a:pt x="3663" y="0"/>
                      <a:pt x="0" y="1788"/>
                      <a:pt x="0" y="1788"/>
                    </a:cubicBezTo>
                    <a:cubicBezTo>
                      <a:pt x="0" y="2272"/>
                      <a:pt x="0" y="10423"/>
                      <a:pt x="2265" y="17993"/>
                    </a:cubicBezTo>
                    <a:cubicBezTo>
                      <a:pt x="3001" y="20447"/>
                      <a:pt x="5449" y="21600"/>
                      <a:pt x="8264" y="21600"/>
                    </a:cubicBezTo>
                    <a:cubicBezTo>
                      <a:pt x="14134" y="21600"/>
                      <a:pt x="21600" y="16589"/>
                      <a:pt x="18459" y="7901"/>
                    </a:cubicBezTo>
                    <a:cubicBezTo>
                      <a:pt x="16253" y="1613"/>
                      <a:pt x="11815" y="0"/>
                      <a:pt x="7843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2" name="Google Shape;1232;p30"/>
              <p:cNvSpPr/>
              <p:nvPr/>
            </p:nvSpPr>
            <p:spPr>
              <a:xfrm>
                <a:off x="3077291" y="266006"/>
                <a:ext cx="175601" cy="146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96" h="21600" fill="norm" stroke="1" extrusionOk="0">
                    <a:moveTo>
                      <a:pt x="15602" y="0"/>
                    </a:moveTo>
                    <a:cubicBezTo>
                      <a:pt x="15074" y="0"/>
                      <a:pt x="14422" y="168"/>
                      <a:pt x="13633" y="530"/>
                    </a:cubicBezTo>
                    <a:cubicBezTo>
                      <a:pt x="3272" y="5324"/>
                      <a:pt x="0" y="21252"/>
                      <a:pt x="0" y="21252"/>
                    </a:cubicBezTo>
                    <a:cubicBezTo>
                      <a:pt x="659" y="21491"/>
                      <a:pt x="1330" y="21600"/>
                      <a:pt x="2004" y="21600"/>
                    </a:cubicBezTo>
                    <a:cubicBezTo>
                      <a:pt x="11412" y="21600"/>
                      <a:pt x="21600" y="0"/>
                      <a:pt x="15602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3" name="Google Shape;1233;p30"/>
              <p:cNvSpPr/>
              <p:nvPr/>
            </p:nvSpPr>
            <p:spPr>
              <a:xfrm>
                <a:off x="2814936" y="616133"/>
                <a:ext cx="361005" cy="284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8759" y="0"/>
                    </a:moveTo>
                    <a:cubicBezTo>
                      <a:pt x="16849" y="0"/>
                      <a:pt x="13705" y="2233"/>
                      <a:pt x="9131" y="8634"/>
                    </a:cubicBezTo>
                    <a:cubicBezTo>
                      <a:pt x="487" y="20730"/>
                      <a:pt x="-29" y="21600"/>
                      <a:pt x="1" y="21600"/>
                    </a:cubicBezTo>
                    <a:cubicBezTo>
                      <a:pt x="6" y="21600"/>
                      <a:pt x="26" y="21575"/>
                      <a:pt x="26" y="21575"/>
                    </a:cubicBezTo>
                    <a:cubicBezTo>
                      <a:pt x="4686" y="16028"/>
                      <a:pt x="18879" y="12121"/>
                      <a:pt x="20619" y="6365"/>
                    </a:cubicBezTo>
                    <a:cubicBezTo>
                      <a:pt x="21571" y="3255"/>
                      <a:pt x="21064" y="0"/>
                      <a:pt x="18759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4" name="Google Shape;1234;p30"/>
              <p:cNvSpPr/>
              <p:nvPr/>
            </p:nvSpPr>
            <p:spPr>
              <a:xfrm>
                <a:off x="516565" y="702125"/>
                <a:ext cx="158685" cy="34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967" h="21600" fill="norm" stroke="1" extrusionOk="0">
                    <a:moveTo>
                      <a:pt x="2794" y="0"/>
                    </a:moveTo>
                    <a:cubicBezTo>
                      <a:pt x="1642" y="0"/>
                      <a:pt x="739" y="753"/>
                      <a:pt x="280" y="2533"/>
                    </a:cubicBezTo>
                    <a:cubicBezTo>
                      <a:pt x="-2398" y="12693"/>
                      <a:pt x="15049" y="21600"/>
                      <a:pt x="15049" y="21600"/>
                    </a:cubicBezTo>
                    <a:cubicBezTo>
                      <a:pt x="19202" y="16809"/>
                      <a:pt x="8233" y="0"/>
                      <a:pt x="2794" y="0"/>
                    </a:cubicBezTo>
                    <a:close/>
                  </a:path>
                </a:pathLst>
              </a:custGeom>
              <a:solidFill>
                <a:srgbClr val="3A87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016" name="Google Shape;1235;p30"/>
            <p:cNvSpPr/>
            <p:nvPr/>
          </p:nvSpPr>
          <p:spPr>
            <a:xfrm>
              <a:off x="375648" y="879458"/>
              <a:ext cx="94647" cy="24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7" h="21600" fill="norm" stroke="1" extrusionOk="0">
                  <a:moveTo>
                    <a:pt x="1842" y="0"/>
                  </a:moveTo>
                  <a:cubicBezTo>
                    <a:pt x="758" y="0"/>
                    <a:pt x="326" y="623"/>
                    <a:pt x="326" y="623"/>
                  </a:cubicBezTo>
                  <a:cubicBezTo>
                    <a:pt x="326" y="623"/>
                    <a:pt x="-1343" y="2093"/>
                    <a:pt x="2878" y="7655"/>
                  </a:cubicBezTo>
                  <a:cubicBezTo>
                    <a:pt x="7101" y="13217"/>
                    <a:pt x="20257" y="21600"/>
                    <a:pt x="20257" y="21600"/>
                  </a:cubicBezTo>
                  <a:cubicBezTo>
                    <a:pt x="20257" y="21600"/>
                    <a:pt x="18391" y="16634"/>
                    <a:pt x="10636" y="6861"/>
                  </a:cubicBezTo>
                  <a:cubicBezTo>
                    <a:pt x="6077" y="1190"/>
                    <a:pt x="3340" y="0"/>
                    <a:pt x="1842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7" name="Google Shape;1236;p30"/>
            <p:cNvSpPr/>
            <p:nvPr/>
          </p:nvSpPr>
          <p:spPr>
            <a:xfrm>
              <a:off x="480362" y="913242"/>
              <a:ext cx="33096" cy="15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3" h="21600" fill="norm" stroke="1" extrusionOk="0">
                  <a:moveTo>
                    <a:pt x="16044" y="0"/>
                  </a:moveTo>
                  <a:cubicBezTo>
                    <a:pt x="16029" y="0"/>
                    <a:pt x="16021" y="0"/>
                    <a:pt x="16021" y="0"/>
                  </a:cubicBezTo>
                  <a:cubicBezTo>
                    <a:pt x="13986" y="1257"/>
                    <a:pt x="0" y="21600"/>
                    <a:pt x="0" y="21600"/>
                  </a:cubicBezTo>
                  <a:cubicBezTo>
                    <a:pt x="0" y="21600"/>
                    <a:pt x="7881" y="18272"/>
                    <a:pt x="15000" y="9043"/>
                  </a:cubicBezTo>
                  <a:cubicBezTo>
                    <a:pt x="21600" y="175"/>
                    <a:pt x="16463" y="0"/>
                    <a:pt x="16044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8" name="Google Shape;1237;p30"/>
            <p:cNvSpPr/>
            <p:nvPr/>
          </p:nvSpPr>
          <p:spPr>
            <a:xfrm>
              <a:off x="338641" y="1184143"/>
              <a:ext cx="189909" cy="208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9" y="0"/>
                  </a:moveTo>
                  <a:cubicBezTo>
                    <a:pt x="985" y="0"/>
                    <a:pt x="0" y="1397"/>
                    <a:pt x="0" y="1397"/>
                  </a:cubicBezTo>
                  <a:cubicBezTo>
                    <a:pt x="0" y="1397"/>
                    <a:pt x="4278" y="3916"/>
                    <a:pt x="9339" y="8052"/>
                  </a:cubicBezTo>
                  <a:cubicBezTo>
                    <a:pt x="14452" y="12234"/>
                    <a:pt x="21600" y="21600"/>
                    <a:pt x="21600" y="21600"/>
                  </a:cubicBezTo>
                  <a:cubicBezTo>
                    <a:pt x="21600" y="21600"/>
                    <a:pt x="20452" y="12092"/>
                    <a:pt x="11895" y="4439"/>
                  </a:cubicBezTo>
                  <a:cubicBezTo>
                    <a:pt x="8000" y="953"/>
                    <a:pt x="5194" y="0"/>
                    <a:pt x="3289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50" name="Google Shape;1238;p30"/>
            <p:cNvGrpSpPr/>
            <p:nvPr/>
          </p:nvGrpSpPr>
          <p:grpSpPr>
            <a:xfrm>
              <a:off x="9328" y="1680997"/>
              <a:ext cx="3245550" cy="1510776"/>
              <a:chOff x="0" y="0"/>
              <a:chExt cx="3245548" cy="1510775"/>
            </a:xfrm>
          </p:grpSpPr>
          <p:sp>
            <p:nvSpPr>
              <p:cNvPr id="1019" name="Google Shape;1239;p30"/>
              <p:cNvSpPr/>
              <p:nvPr/>
            </p:nvSpPr>
            <p:spPr>
              <a:xfrm>
                <a:off x="76587" y="299404"/>
                <a:ext cx="113399" cy="182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76" h="21600" fill="norm" stroke="1" extrusionOk="0">
                    <a:moveTo>
                      <a:pt x="1609" y="0"/>
                    </a:moveTo>
                    <a:cubicBezTo>
                      <a:pt x="583" y="0"/>
                      <a:pt x="0" y="180"/>
                      <a:pt x="0" y="180"/>
                    </a:cubicBezTo>
                    <a:lnTo>
                      <a:pt x="19518" y="21600"/>
                    </a:lnTo>
                    <a:cubicBezTo>
                      <a:pt x="19518" y="21600"/>
                      <a:pt x="21600" y="16286"/>
                      <a:pt x="13919" y="7176"/>
                    </a:cubicBezTo>
                    <a:cubicBezTo>
                      <a:pt x="8628" y="946"/>
                      <a:pt x="3959" y="0"/>
                      <a:pt x="1609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0" name="Google Shape;1240;p30"/>
              <p:cNvSpPr/>
              <p:nvPr/>
            </p:nvSpPr>
            <p:spPr>
              <a:xfrm>
                <a:off x="152267" y="503769"/>
                <a:ext cx="112404" cy="145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2" h="21600" fill="norm" stroke="1" extrusionOk="0">
                    <a:moveTo>
                      <a:pt x="3425" y="0"/>
                    </a:moveTo>
                    <a:cubicBezTo>
                      <a:pt x="1194" y="0"/>
                      <a:pt x="0" y="1002"/>
                      <a:pt x="0" y="1002"/>
                    </a:cubicBezTo>
                    <a:cubicBezTo>
                      <a:pt x="0" y="1002"/>
                      <a:pt x="19435" y="21461"/>
                      <a:pt x="19515" y="21596"/>
                    </a:cubicBezTo>
                    <a:cubicBezTo>
                      <a:pt x="19517" y="21598"/>
                      <a:pt x="19520" y="21600"/>
                      <a:pt x="19522" y="21600"/>
                    </a:cubicBezTo>
                    <a:cubicBezTo>
                      <a:pt x="19724" y="21600"/>
                      <a:pt x="21600" y="13342"/>
                      <a:pt x="13281" y="5216"/>
                    </a:cubicBezTo>
                    <a:cubicBezTo>
                      <a:pt x="9035" y="1037"/>
                      <a:pt x="5695" y="0"/>
                      <a:pt x="3425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1" name="Google Shape;1241;p30"/>
              <p:cNvSpPr/>
              <p:nvPr/>
            </p:nvSpPr>
            <p:spPr>
              <a:xfrm>
                <a:off x="0" y="595385"/>
                <a:ext cx="422475" cy="205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22" y="0"/>
                    </a:moveTo>
                    <a:cubicBezTo>
                      <a:pt x="1192" y="0"/>
                      <a:pt x="442" y="581"/>
                      <a:pt x="0" y="1688"/>
                    </a:cubicBezTo>
                    <a:lnTo>
                      <a:pt x="21600" y="21600"/>
                    </a:lnTo>
                    <a:cubicBezTo>
                      <a:pt x="21600" y="21600"/>
                      <a:pt x="16956" y="13838"/>
                      <a:pt x="11069" y="6798"/>
                    </a:cubicBezTo>
                    <a:cubicBezTo>
                      <a:pt x="7215" y="2139"/>
                      <a:pt x="4202" y="0"/>
                      <a:pt x="2222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2" name="Google Shape;1242;p30"/>
              <p:cNvSpPr/>
              <p:nvPr/>
            </p:nvSpPr>
            <p:spPr>
              <a:xfrm>
                <a:off x="363247" y="457790"/>
                <a:ext cx="176720" cy="275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33" h="21600" fill="norm" stroke="1" extrusionOk="0">
                    <a:moveTo>
                      <a:pt x="16174" y="0"/>
                    </a:moveTo>
                    <a:lnTo>
                      <a:pt x="0" y="21477"/>
                    </a:lnTo>
                    <a:cubicBezTo>
                      <a:pt x="678" y="21557"/>
                      <a:pt x="1412" y="21600"/>
                      <a:pt x="2186" y="21600"/>
                    </a:cubicBezTo>
                    <a:cubicBezTo>
                      <a:pt x="8013" y="21600"/>
                      <a:pt x="16063" y="19132"/>
                      <a:pt x="18659" y="11205"/>
                    </a:cubicBezTo>
                    <a:cubicBezTo>
                      <a:pt x="21600" y="2262"/>
                      <a:pt x="16174" y="0"/>
                      <a:pt x="16174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3" name="Google Shape;1243;p30"/>
              <p:cNvSpPr/>
              <p:nvPr/>
            </p:nvSpPr>
            <p:spPr>
              <a:xfrm>
                <a:off x="704040" y="580714"/>
                <a:ext cx="47127" cy="223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16" h="21600" fill="norm" stroke="1" extrusionOk="0">
                    <a:moveTo>
                      <a:pt x="6992" y="0"/>
                    </a:moveTo>
                    <a:cubicBezTo>
                      <a:pt x="6992" y="0"/>
                      <a:pt x="6987" y="0"/>
                      <a:pt x="6987" y="0"/>
                    </a:cubicBezTo>
                    <a:lnTo>
                      <a:pt x="0" y="21600"/>
                    </a:lnTo>
                    <a:cubicBezTo>
                      <a:pt x="0" y="21600"/>
                      <a:pt x="10570" y="17607"/>
                      <a:pt x="16366" y="8693"/>
                    </a:cubicBezTo>
                    <a:cubicBezTo>
                      <a:pt x="21600" y="43"/>
                      <a:pt x="7283" y="0"/>
                      <a:pt x="6992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4" name="Google Shape;1244;p30"/>
              <p:cNvSpPr/>
              <p:nvPr/>
            </p:nvSpPr>
            <p:spPr>
              <a:xfrm>
                <a:off x="747613" y="690328"/>
                <a:ext cx="137779" cy="332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5" h="21600" fill="norm" stroke="1" extrusionOk="0">
                    <a:moveTo>
                      <a:pt x="14116" y="0"/>
                    </a:moveTo>
                    <a:cubicBezTo>
                      <a:pt x="14116" y="0"/>
                      <a:pt x="11925" y="179"/>
                      <a:pt x="7119" y="7451"/>
                    </a:cubicBezTo>
                    <a:cubicBezTo>
                      <a:pt x="2311" y="14724"/>
                      <a:pt x="0" y="21579"/>
                      <a:pt x="0" y="21579"/>
                    </a:cubicBezTo>
                    <a:cubicBezTo>
                      <a:pt x="0" y="21579"/>
                      <a:pt x="274" y="21600"/>
                      <a:pt x="753" y="21600"/>
                    </a:cubicBezTo>
                    <a:cubicBezTo>
                      <a:pt x="3384" y="21600"/>
                      <a:pt x="12219" y="20940"/>
                      <a:pt x="16489" y="12399"/>
                    </a:cubicBezTo>
                    <a:cubicBezTo>
                      <a:pt x="21600" y="2354"/>
                      <a:pt x="14116" y="0"/>
                      <a:pt x="14116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5" name="Google Shape;1245;p30"/>
              <p:cNvSpPr/>
              <p:nvPr/>
            </p:nvSpPr>
            <p:spPr>
              <a:xfrm>
                <a:off x="344538" y="938707"/>
                <a:ext cx="277887" cy="110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4" h="21600" fill="norm" stroke="1" extrusionOk="0">
                    <a:moveTo>
                      <a:pt x="1102" y="0"/>
                    </a:moveTo>
                    <a:cubicBezTo>
                      <a:pt x="-386" y="0"/>
                      <a:pt x="63" y="2368"/>
                      <a:pt x="63" y="2368"/>
                    </a:cubicBezTo>
                    <a:lnTo>
                      <a:pt x="21214" y="21600"/>
                    </a:lnTo>
                    <a:cubicBezTo>
                      <a:pt x="21214" y="21600"/>
                      <a:pt x="12565" y="9345"/>
                      <a:pt x="5771" y="2993"/>
                    </a:cubicBezTo>
                    <a:cubicBezTo>
                      <a:pt x="3347" y="727"/>
                      <a:pt x="1926" y="0"/>
                      <a:pt x="1102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6" name="Google Shape;1246;p30"/>
              <p:cNvSpPr/>
              <p:nvPr/>
            </p:nvSpPr>
            <p:spPr>
              <a:xfrm>
                <a:off x="512778" y="700228"/>
                <a:ext cx="151859" cy="353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4" h="21600" fill="norm" stroke="1" extrusionOk="0">
                    <a:moveTo>
                      <a:pt x="2789" y="0"/>
                    </a:moveTo>
                    <a:cubicBezTo>
                      <a:pt x="1219" y="0"/>
                      <a:pt x="145" y="801"/>
                      <a:pt x="0" y="2700"/>
                    </a:cubicBezTo>
                    <a:cubicBezTo>
                      <a:pt x="0" y="2700"/>
                      <a:pt x="9232" y="8748"/>
                      <a:pt x="13092" y="13284"/>
                    </a:cubicBezTo>
                    <a:cubicBezTo>
                      <a:pt x="16894" y="17848"/>
                      <a:pt x="19185" y="21600"/>
                      <a:pt x="19185" y="21600"/>
                    </a:cubicBezTo>
                    <a:cubicBezTo>
                      <a:pt x="19185" y="21600"/>
                      <a:pt x="21600" y="18996"/>
                      <a:pt x="17979" y="11828"/>
                    </a:cubicBezTo>
                    <a:cubicBezTo>
                      <a:pt x="15065" y="5967"/>
                      <a:pt x="7076" y="0"/>
                      <a:pt x="2789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7" name="Google Shape;1247;p30"/>
              <p:cNvSpPr/>
              <p:nvPr/>
            </p:nvSpPr>
            <p:spPr>
              <a:xfrm>
                <a:off x="640749" y="1050342"/>
                <a:ext cx="493570" cy="245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42" y="0"/>
                    </a:moveTo>
                    <a:cubicBezTo>
                      <a:pt x="147" y="0"/>
                      <a:pt x="0" y="5291"/>
                      <a:pt x="0" y="5291"/>
                    </a:cubicBezTo>
                    <a:lnTo>
                      <a:pt x="21600" y="21600"/>
                    </a:lnTo>
                    <a:cubicBezTo>
                      <a:pt x="20174" y="17805"/>
                      <a:pt x="13249" y="4605"/>
                      <a:pt x="6745" y="932"/>
                    </a:cubicBezTo>
                    <a:cubicBezTo>
                      <a:pt x="5543" y="270"/>
                      <a:pt x="4554" y="0"/>
                      <a:pt x="3742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8" name="Google Shape;1248;p30"/>
              <p:cNvSpPr/>
              <p:nvPr/>
            </p:nvSpPr>
            <p:spPr>
              <a:xfrm>
                <a:off x="1099861" y="1062043"/>
                <a:ext cx="316572" cy="292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97" h="21600" fill="norm" stroke="1" extrusionOk="0">
                    <a:moveTo>
                      <a:pt x="2524" y="0"/>
                    </a:moveTo>
                    <a:cubicBezTo>
                      <a:pt x="357" y="0"/>
                      <a:pt x="0" y="1203"/>
                      <a:pt x="0" y="1203"/>
                    </a:cubicBezTo>
                    <a:lnTo>
                      <a:pt x="19420" y="21600"/>
                    </a:lnTo>
                    <a:cubicBezTo>
                      <a:pt x="21600" y="19942"/>
                      <a:pt x="13884" y="3909"/>
                      <a:pt x="7315" y="1203"/>
                    </a:cubicBezTo>
                    <a:cubicBezTo>
                      <a:pt x="5144" y="301"/>
                      <a:pt x="3608" y="0"/>
                      <a:pt x="2524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9" name="Google Shape;1249;p30"/>
              <p:cNvSpPr/>
              <p:nvPr/>
            </p:nvSpPr>
            <p:spPr>
              <a:xfrm>
                <a:off x="1062336" y="649395"/>
                <a:ext cx="270550" cy="389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5" h="21600" fill="norm" stroke="1" extrusionOk="0">
                    <a:moveTo>
                      <a:pt x="3078" y="0"/>
                    </a:moveTo>
                    <a:cubicBezTo>
                      <a:pt x="1363" y="0"/>
                      <a:pt x="358" y="683"/>
                      <a:pt x="172" y="822"/>
                    </a:cubicBezTo>
                    <a:cubicBezTo>
                      <a:pt x="54" y="680"/>
                      <a:pt x="8" y="632"/>
                      <a:pt x="1" y="632"/>
                    </a:cubicBezTo>
                    <a:cubicBezTo>
                      <a:pt x="-15" y="632"/>
                      <a:pt x="140" y="847"/>
                      <a:pt x="140" y="847"/>
                    </a:cubicBezTo>
                    <a:cubicBezTo>
                      <a:pt x="140" y="847"/>
                      <a:pt x="151" y="838"/>
                      <a:pt x="172" y="822"/>
                    </a:cubicBezTo>
                    <a:cubicBezTo>
                      <a:pt x="469" y="1180"/>
                      <a:pt x="1226" y="2134"/>
                      <a:pt x="2994" y="4412"/>
                    </a:cubicBezTo>
                    <a:cubicBezTo>
                      <a:pt x="6983" y="9505"/>
                      <a:pt x="21585" y="21600"/>
                      <a:pt x="21585" y="21600"/>
                    </a:cubicBezTo>
                    <a:cubicBezTo>
                      <a:pt x="21585" y="21600"/>
                      <a:pt x="18694" y="11567"/>
                      <a:pt x="11521" y="4463"/>
                    </a:cubicBezTo>
                    <a:cubicBezTo>
                      <a:pt x="7896" y="885"/>
                      <a:pt x="5027" y="0"/>
                      <a:pt x="3078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0" name="Google Shape;1250;p30"/>
              <p:cNvSpPr/>
              <p:nvPr/>
            </p:nvSpPr>
            <p:spPr>
              <a:xfrm>
                <a:off x="1250767" y="402446"/>
                <a:ext cx="167985" cy="408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95" h="21600" fill="norm" stroke="1" extrusionOk="0">
                    <a:moveTo>
                      <a:pt x="2211" y="0"/>
                    </a:moveTo>
                    <a:cubicBezTo>
                      <a:pt x="810" y="0"/>
                      <a:pt x="0" y="331"/>
                      <a:pt x="0" y="331"/>
                    </a:cubicBezTo>
                    <a:cubicBezTo>
                      <a:pt x="2394" y="2803"/>
                      <a:pt x="12704" y="21490"/>
                      <a:pt x="12704" y="21490"/>
                    </a:cubicBezTo>
                    <a:cubicBezTo>
                      <a:pt x="12871" y="21564"/>
                      <a:pt x="13065" y="21600"/>
                      <a:pt x="13279" y="21600"/>
                    </a:cubicBezTo>
                    <a:cubicBezTo>
                      <a:pt x="15943" y="21600"/>
                      <a:pt x="21600" y="15963"/>
                      <a:pt x="14317" y="7190"/>
                    </a:cubicBezTo>
                    <a:cubicBezTo>
                      <a:pt x="9217" y="1086"/>
                      <a:pt x="4746" y="0"/>
                      <a:pt x="2211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1" name="Google Shape;1251;p30"/>
              <p:cNvSpPr/>
              <p:nvPr/>
            </p:nvSpPr>
            <p:spPr>
              <a:xfrm>
                <a:off x="1399831" y="543094"/>
                <a:ext cx="271722" cy="347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07" h="21600" fill="norm" stroke="1" extrusionOk="0">
                    <a:moveTo>
                      <a:pt x="17022" y="0"/>
                    </a:moveTo>
                    <a:cubicBezTo>
                      <a:pt x="17022" y="1"/>
                      <a:pt x="15600" y="1169"/>
                      <a:pt x="10264" y="9909"/>
                    </a:cubicBezTo>
                    <a:cubicBezTo>
                      <a:pt x="4926" y="18678"/>
                      <a:pt x="0" y="21241"/>
                      <a:pt x="0" y="21241"/>
                    </a:cubicBezTo>
                    <a:cubicBezTo>
                      <a:pt x="226" y="21359"/>
                      <a:pt x="1185" y="21600"/>
                      <a:pt x="2578" y="21600"/>
                    </a:cubicBezTo>
                    <a:cubicBezTo>
                      <a:pt x="5853" y="21600"/>
                      <a:pt x="11520" y="20269"/>
                      <a:pt x="15664" y="12898"/>
                    </a:cubicBezTo>
                    <a:cubicBezTo>
                      <a:pt x="21600" y="2422"/>
                      <a:pt x="17022" y="1"/>
                      <a:pt x="17022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2" name="Google Shape;1252;p30"/>
              <p:cNvSpPr/>
              <p:nvPr/>
            </p:nvSpPr>
            <p:spPr>
              <a:xfrm>
                <a:off x="1858022" y="249533"/>
                <a:ext cx="86927" cy="543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51" h="21600" fill="norm" stroke="1" extrusionOk="0">
                    <a:moveTo>
                      <a:pt x="518" y="0"/>
                    </a:moveTo>
                    <a:cubicBezTo>
                      <a:pt x="182" y="0"/>
                      <a:pt x="0" y="19"/>
                      <a:pt x="0" y="19"/>
                    </a:cubicBezTo>
                    <a:cubicBezTo>
                      <a:pt x="0" y="19"/>
                      <a:pt x="2355" y="3371"/>
                      <a:pt x="4526" y="9274"/>
                    </a:cubicBezTo>
                    <a:cubicBezTo>
                      <a:pt x="6699" y="15194"/>
                      <a:pt x="5614" y="20604"/>
                      <a:pt x="5614" y="20604"/>
                    </a:cubicBezTo>
                    <a:cubicBezTo>
                      <a:pt x="5350" y="21289"/>
                      <a:pt x="5749" y="21600"/>
                      <a:pt x="6536" y="21600"/>
                    </a:cubicBezTo>
                    <a:cubicBezTo>
                      <a:pt x="10099" y="21600"/>
                      <a:pt x="21600" y="15178"/>
                      <a:pt x="15297" y="7998"/>
                    </a:cubicBezTo>
                    <a:cubicBezTo>
                      <a:pt x="8791" y="573"/>
                      <a:pt x="2350" y="0"/>
                      <a:pt x="518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3" name="Google Shape;1253;p30"/>
              <p:cNvSpPr/>
              <p:nvPr/>
            </p:nvSpPr>
            <p:spPr>
              <a:xfrm>
                <a:off x="1975900" y="316523"/>
                <a:ext cx="157840" cy="277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60" h="21600" fill="norm" stroke="1" extrusionOk="0">
                    <a:moveTo>
                      <a:pt x="17634" y="0"/>
                    </a:moveTo>
                    <a:lnTo>
                      <a:pt x="0" y="21456"/>
                    </a:lnTo>
                    <a:cubicBezTo>
                      <a:pt x="0" y="21456"/>
                      <a:pt x="819" y="21600"/>
                      <a:pt x="2123" y="21600"/>
                    </a:cubicBezTo>
                    <a:cubicBezTo>
                      <a:pt x="5385" y="21600"/>
                      <a:pt x="11682" y="20706"/>
                      <a:pt x="15815" y="14447"/>
                    </a:cubicBezTo>
                    <a:cubicBezTo>
                      <a:pt x="21600" y="5686"/>
                      <a:pt x="17634" y="1"/>
                      <a:pt x="17634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4" name="Google Shape;1254;p30"/>
              <p:cNvSpPr/>
              <p:nvPr/>
            </p:nvSpPr>
            <p:spPr>
              <a:xfrm>
                <a:off x="1888753" y="118303"/>
                <a:ext cx="140738" cy="19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74" h="21600" fill="norm" stroke="1" extrusionOk="0">
                    <a:moveTo>
                      <a:pt x="1927" y="0"/>
                    </a:moveTo>
                    <a:cubicBezTo>
                      <a:pt x="623" y="0"/>
                      <a:pt x="0" y="558"/>
                      <a:pt x="0" y="558"/>
                    </a:cubicBezTo>
                    <a:cubicBezTo>
                      <a:pt x="0" y="558"/>
                      <a:pt x="1101" y="1555"/>
                      <a:pt x="5116" y="6540"/>
                    </a:cubicBezTo>
                    <a:cubicBezTo>
                      <a:pt x="9075" y="11526"/>
                      <a:pt x="13089" y="21599"/>
                      <a:pt x="13089" y="21599"/>
                    </a:cubicBezTo>
                    <a:cubicBezTo>
                      <a:pt x="13091" y="21600"/>
                      <a:pt x="13094" y="21600"/>
                      <a:pt x="13096" y="21600"/>
                    </a:cubicBezTo>
                    <a:cubicBezTo>
                      <a:pt x="13439" y="21600"/>
                      <a:pt x="21600" y="18424"/>
                      <a:pt x="12816" y="7786"/>
                    </a:cubicBezTo>
                    <a:cubicBezTo>
                      <a:pt x="7472" y="1289"/>
                      <a:pt x="3912" y="0"/>
                      <a:pt x="1927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5" name="Google Shape;1255;p30"/>
              <p:cNvSpPr/>
              <p:nvPr/>
            </p:nvSpPr>
            <p:spPr>
              <a:xfrm>
                <a:off x="1936920" y="720124"/>
                <a:ext cx="102093" cy="124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34" h="21600" fill="norm" stroke="1" extrusionOk="0">
                    <a:moveTo>
                      <a:pt x="17710" y="0"/>
                    </a:moveTo>
                    <a:cubicBezTo>
                      <a:pt x="17424" y="0"/>
                      <a:pt x="15421" y="334"/>
                      <a:pt x="8288" y="8284"/>
                    </a:cubicBezTo>
                    <a:cubicBezTo>
                      <a:pt x="585" y="16964"/>
                      <a:pt x="0" y="21106"/>
                      <a:pt x="0" y="21106"/>
                    </a:cubicBezTo>
                    <a:cubicBezTo>
                      <a:pt x="0" y="21106"/>
                      <a:pt x="768" y="21600"/>
                      <a:pt x="2204" y="21600"/>
                    </a:cubicBezTo>
                    <a:cubicBezTo>
                      <a:pt x="4412" y="21600"/>
                      <a:pt x="8205" y="20430"/>
                      <a:pt x="13227" y="14495"/>
                    </a:cubicBezTo>
                    <a:cubicBezTo>
                      <a:pt x="21600" y="4860"/>
                      <a:pt x="17750" y="2"/>
                      <a:pt x="17750" y="2"/>
                    </a:cubicBezTo>
                    <a:cubicBezTo>
                      <a:pt x="17750" y="2"/>
                      <a:pt x="17737" y="0"/>
                      <a:pt x="17710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6" name="Google Shape;1256;p30"/>
              <p:cNvSpPr/>
              <p:nvPr/>
            </p:nvSpPr>
            <p:spPr>
              <a:xfrm>
                <a:off x="1395239" y="1005091"/>
                <a:ext cx="339227" cy="243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03" h="21600" fill="norm" stroke="1" extrusionOk="0">
                    <a:moveTo>
                      <a:pt x="18978" y="0"/>
                    </a:moveTo>
                    <a:cubicBezTo>
                      <a:pt x="18632" y="0"/>
                      <a:pt x="17678" y="562"/>
                      <a:pt x="15059" y="3853"/>
                    </a:cubicBezTo>
                    <a:cubicBezTo>
                      <a:pt x="11103" y="8896"/>
                      <a:pt x="0" y="20934"/>
                      <a:pt x="0" y="20934"/>
                    </a:cubicBezTo>
                    <a:cubicBezTo>
                      <a:pt x="0" y="20934"/>
                      <a:pt x="938" y="21600"/>
                      <a:pt x="2679" y="21600"/>
                    </a:cubicBezTo>
                    <a:cubicBezTo>
                      <a:pt x="4952" y="21600"/>
                      <a:pt x="8589" y="20467"/>
                      <a:pt x="13292" y="15240"/>
                    </a:cubicBezTo>
                    <a:cubicBezTo>
                      <a:pt x="21600" y="6049"/>
                      <a:pt x="19174" y="152"/>
                      <a:pt x="19174" y="152"/>
                    </a:cubicBezTo>
                    <a:cubicBezTo>
                      <a:pt x="19174" y="152"/>
                      <a:pt x="19158" y="0"/>
                      <a:pt x="18978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7" name="Google Shape;1257;p30"/>
              <p:cNvSpPr/>
              <p:nvPr/>
            </p:nvSpPr>
            <p:spPr>
              <a:xfrm>
                <a:off x="1743361" y="1086779"/>
                <a:ext cx="335099" cy="257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48" h="21600" fill="norm" stroke="1" extrusionOk="0">
                    <a:moveTo>
                      <a:pt x="19371" y="0"/>
                    </a:moveTo>
                    <a:cubicBezTo>
                      <a:pt x="18962" y="0"/>
                      <a:pt x="17635" y="656"/>
                      <a:pt x="13380" y="5303"/>
                    </a:cubicBezTo>
                    <a:cubicBezTo>
                      <a:pt x="7427" y="11814"/>
                      <a:pt x="0" y="21600"/>
                      <a:pt x="0" y="21600"/>
                    </a:cubicBezTo>
                    <a:cubicBezTo>
                      <a:pt x="0" y="21600"/>
                      <a:pt x="11223" y="17323"/>
                      <a:pt x="16384" y="10966"/>
                    </a:cubicBezTo>
                    <a:cubicBezTo>
                      <a:pt x="21600" y="4648"/>
                      <a:pt x="19552" y="102"/>
                      <a:pt x="19552" y="102"/>
                    </a:cubicBezTo>
                    <a:cubicBezTo>
                      <a:pt x="19552" y="102"/>
                      <a:pt x="19532" y="0"/>
                      <a:pt x="19371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8" name="Google Shape;1258;p30"/>
              <p:cNvSpPr/>
              <p:nvPr/>
            </p:nvSpPr>
            <p:spPr>
              <a:xfrm>
                <a:off x="1392031" y="1370949"/>
                <a:ext cx="550450" cy="139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" y="0"/>
                    </a:moveTo>
                    <a:cubicBezTo>
                      <a:pt x="1" y="0"/>
                      <a:pt x="0" y="2"/>
                      <a:pt x="1" y="4"/>
                    </a:cubicBezTo>
                    <a:cubicBezTo>
                      <a:pt x="468" y="4185"/>
                      <a:pt x="3726" y="13751"/>
                      <a:pt x="11340" y="19491"/>
                    </a:cubicBezTo>
                    <a:cubicBezTo>
                      <a:pt x="13389" y="21035"/>
                      <a:pt x="15078" y="21600"/>
                      <a:pt x="16453" y="21600"/>
                    </a:cubicBezTo>
                    <a:cubicBezTo>
                      <a:pt x="20187" y="21600"/>
                      <a:pt x="21600" y="17436"/>
                      <a:pt x="21600" y="17436"/>
                    </a:cubicBezTo>
                    <a:cubicBezTo>
                      <a:pt x="21600" y="17436"/>
                      <a:pt x="371" y="0"/>
                      <a:pt x="5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9" name="Google Shape;1259;p30"/>
              <p:cNvSpPr/>
              <p:nvPr/>
            </p:nvSpPr>
            <p:spPr>
              <a:xfrm>
                <a:off x="2225421" y="851229"/>
                <a:ext cx="144683" cy="421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6" h="21600" fill="norm" stroke="1" extrusionOk="0">
                    <a:moveTo>
                      <a:pt x="12585" y="0"/>
                    </a:moveTo>
                    <a:cubicBezTo>
                      <a:pt x="12469" y="0"/>
                      <a:pt x="12405" y="4"/>
                      <a:pt x="12405" y="4"/>
                    </a:cubicBezTo>
                    <a:cubicBezTo>
                      <a:pt x="12405" y="4"/>
                      <a:pt x="12405" y="946"/>
                      <a:pt x="10864" y="4121"/>
                    </a:cubicBezTo>
                    <a:cubicBezTo>
                      <a:pt x="9320" y="7297"/>
                      <a:pt x="0" y="21600"/>
                      <a:pt x="0" y="21600"/>
                    </a:cubicBezTo>
                    <a:cubicBezTo>
                      <a:pt x="18385" y="20777"/>
                      <a:pt x="21600" y="12308"/>
                      <a:pt x="19864" y="5956"/>
                    </a:cubicBezTo>
                    <a:cubicBezTo>
                      <a:pt x="18197" y="301"/>
                      <a:pt x="13554" y="0"/>
                      <a:pt x="12585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0" name="Google Shape;1260;p30"/>
              <p:cNvSpPr/>
              <p:nvPr/>
            </p:nvSpPr>
            <p:spPr>
              <a:xfrm>
                <a:off x="2352925" y="739690"/>
                <a:ext cx="117791" cy="285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97" h="21600" fill="norm" stroke="1" extrusionOk="0">
                    <a:moveTo>
                      <a:pt x="1062" y="0"/>
                    </a:moveTo>
                    <a:cubicBezTo>
                      <a:pt x="366" y="0"/>
                      <a:pt x="0" y="117"/>
                      <a:pt x="0" y="117"/>
                    </a:cubicBezTo>
                    <a:lnTo>
                      <a:pt x="14990" y="21600"/>
                    </a:lnTo>
                    <a:cubicBezTo>
                      <a:pt x="14990" y="21600"/>
                      <a:pt x="21600" y="16333"/>
                      <a:pt x="13355" y="7394"/>
                    </a:cubicBezTo>
                    <a:cubicBezTo>
                      <a:pt x="7319" y="874"/>
                      <a:pt x="2962" y="0"/>
                      <a:pt x="1062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1" name="Google Shape;1261;p30"/>
              <p:cNvSpPr/>
              <p:nvPr/>
            </p:nvSpPr>
            <p:spPr>
              <a:xfrm>
                <a:off x="2442823" y="534391"/>
                <a:ext cx="245644" cy="27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47" h="21600" fill="norm" stroke="1" extrusionOk="0">
                    <a:moveTo>
                      <a:pt x="17820" y="0"/>
                    </a:moveTo>
                    <a:lnTo>
                      <a:pt x="0" y="20086"/>
                    </a:lnTo>
                    <a:cubicBezTo>
                      <a:pt x="0" y="20086"/>
                      <a:pt x="1619" y="21600"/>
                      <a:pt x="4233" y="21600"/>
                    </a:cubicBezTo>
                    <a:cubicBezTo>
                      <a:pt x="6731" y="21600"/>
                      <a:pt x="10134" y="20218"/>
                      <a:pt x="13899" y="14808"/>
                    </a:cubicBezTo>
                    <a:cubicBezTo>
                      <a:pt x="21600" y="3703"/>
                      <a:pt x="17820" y="0"/>
                      <a:pt x="17820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2" name="Google Shape;1262;p30"/>
              <p:cNvSpPr/>
              <p:nvPr/>
            </p:nvSpPr>
            <p:spPr>
              <a:xfrm>
                <a:off x="2398795" y="491092"/>
                <a:ext cx="81370" cy="192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83" h="21600" fill="norm" stroke="1" extrusionOk="0">
                    <a:moveTo>
                      <a:pt x="1510" y="0"/>
                    </a:moveTo>
                    <a:cubicBezTo>
                      <a:pt x="523" y="0"/>
                      <a:pt x="0" y="225"/>
                      <a:pt x="0" y="225"/>
                    </a:cubicBezTo>
                    <a:lnTo>
                      <a:pt x="13852" y="21600"/>
                    </a:lnTo>
                    <a:cubicBezTo>
                      <a:pt x="13852" y="21600"/>
                      <a:pt x="21600" y="16719"/>
                      <a:pt x="13463" y="7418"/>
                    </a:cubicBezTo>
                    <a:cubicBezTo>
                      <a:pt x="7797" y="1023"/>
                      <a:pt x="3607" y="0"/>
                      <a:pt x="1510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3" name="Google Shape;1263;p30"/>
              <p:cNvSpPr/>
              <p:nvPr/>
            </p:nvSpPr>
            <p:spPr>
              <a:xfrm>
                <a:off x="2324250" y="1018263"/>
                <a:ext cx="488314" cy="288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5" h="21600" fill="norm" stroke="1" extrusionOk="0">
                    <a:moveTo>
                      <a:pt x="20225" y="0"/>
                    </a:moveTo>
                    <a:lnTo>
                      <a:pt x="1226" y="14949"/>
                    </a:lnTo>
                    <a:cubicBezTo>
                      <a:pt x="-1375" y="18807"/>
                      <a:pt x="440" y="21600"/>
                      <a:pt x="4071" y="21600"/>
                    </a:cubicBezTo>
                    <a:cubicBezTo>
                      <a:pt x="6195" y="21600"/>
                      <a:pt x="8941" y="20644"/>
                      <a:pt x="11789" y="18386"/>
                    </a:cubicBezTo>
                    <a:cubicBezTo>
                      <a:pt x="19483" y="12269"/>
                      <a:pt x="20225" y="1"/>
                      <a:pt x="20225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4" name="Google Shape;1264;p30"/>
              <p:cNvSpPr/>
              <p:nvPr/>
            </p:nvSpPr>
            <p:spPr>
              <a:xfrm>
                <a:off x="2478133" y="796285"/>
                <a:ext cx="249137" cy="18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8" h="21600" fill="norm" stroke="1" extrusionOk="0">
                    <a:moveTo>
                      <a:pt x="21133" y="0"/>
                    </a:moveTo>
                    <a:lnTo>
                      <a:pt x="0" y="21370"/>
                    </a:lnTo>
                    <a:cubicBezTo>
                      <a:pt x="0" y="21370"/>
                      <a:pt x="576" y="21600"/>
                      <a:pt x="1682" y="21600"/>
                    </a:cubicBezTo>
                    <a:cubicBezTo>
                      <a:pt x="3751" y="21600"/>
                      <a:pt x="7676" y="20789"/>
                      <a:pt x="13155" y="16135"/>
                    </a:cubicBezTo>
                    <a:cubicBezTo>
                      <a:pt x="21600" y="8995"/>
                      <a:pt x="21133" y="0"/>
                      <a:pt x="21133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5" name="Google Shape;1265;p30"/>
              <p:cNvSpPr/>
              <p:nvPr/>
            </p:nvSpPr>
            <p:spPr>
              <a:xfrm>
                <a:off x="2807912" y="659583"/>
                <a:ext cx="359306" cy="244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0" h="21600" fill="norm" stroke="1" extrusionOk="0">
                    <a:moveTo>
                      <a:pt x="19874" y="0"/>
                    </a:moveTo>
                    <a:cubicBezTo>
                      <a:pt x="18717" y="0"/>
                      <a:pt x="16198" y="944"/>
                      <a:pt x="11423" y="6538"/>
                    </a:cubicBezTo>
                    <a:cubicBezTo>
                      <a:pt x="4240" y="14942"/>
                      <a:pt x="0" y="21600"/>
                      <a:pt x="0" y="21600"/>
                    </a:cubicBezTo>
                    <a:cubicBezTo>
                      <a:pt x="0" y="21600"/>
                      <a:pt x="11370" y="13684"/>
                      <a:pt x="16459" y="9624"/>
                    </a:cubicBezTo>
                    <a:cubicBezTo>
                      <a:pt x="21600" y="5604"/>
                      <a:pt x="20699" y="245"/>
                      <a:pt x="20699" y="245"/>
                    </a:cubicBezTo>
                    <a:cubicBezTo>
                      <a:pt x="20699" y="245"/>
                      <a:pt x="20464" y="0"/>
                      <a:pt x="19874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6" name="Google Shape;1266;p30"/>
              <p:cNvSpPr/>
              <p:nvPr/>
            </p:nvSpPr>
            <p:spPr>
              <a:xfrm>
                <a:off x="2792682" y="283152"/>
                <a:ext cx="101471" cy="222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0" h="21600" fill="norm" stroke="1" extrusionOk="0">
                    <a:moveTo>
                      <a:pt x="6929" y="0"/>
                    </a:moveTo>
                    <a:cubicBezTo>
                      <a:pt x="6784" y="0"/>
                      <a:pt x="6628" y="11"/>
                      <a:pt x="6465" y="33"/>
                    </a:cubicBezTo>
                    <a:cubicBezTo>
                      <a:pt x="3702" y="389"/>
                      <a:pt x="-3080" y="2568"/>
                      <a:pt x="1608" y="12348"/>
                    </a:cubicBezTo>
                    <a:cubicBezTo>
                      <a:pt x="5910" y="21167"/>
                      <a:pt x="16203" y="21600"/>
                      <a:pt x="18186" y="21600"/>
                    </a:cubicBezTo>
                    <a:cubicBezTo>
                      <a:pt x="18402" y="21600"/>
                      <a:pt x="18520" y="21595"/>
                      <a:pt x="18520" y="21595"/>
                    </a:cubicBezTo>
                    <a:cubicBezTo>
                      <a:pt x="18520" y="21595"/>
                      <a:pt x="9896" y="8391"/>
                      <a:pt x="9730" y="5635"/>
                    </a:cubicBezTo>
                    <a:cubicBezTo>
                      <a:pt x="9572" y="2995"/>
                      <a:pt x="9339" y="0"/>
                      <a:pt x="6929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7" name="Google Shape;1267;p30"/>
              <p:cNvSpPr/>
              <p:nvPr/>
            </p:nvSpPr>
            <p:spPr>
              <a:xfrm>
                <a:off x="2882671" y="246948"/>
                <a:ext cx="186889" cy="444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04" h="21600" fill="norm" stroke="1" extrusionOk="0">
                    <a:moveTo>
                      <a:pt x="17968" y="0"/>
                    </a:moveTo>
                    <a:cubicBezTo>
                      <a:pt x="17697" y="0"/>
                      <a:pt x="16171" y="1710"/>
                      <a:pt x="13939" y="4121"/>
                    </a:cubicBezTo>
                    <a:cubicBezTo>
                      <a:pt x="11585" y="6642"/>
                      <a:pt x="0" y="21481"/>
                      <a:pt x="0" y="21481"/>
                    </a:cubicBezTo>
                    <a:cubicBezTo>
                      <a:pt x="0" y="21481"/>
                      <a:pt x="310" y="21600"/>
                      <a:pt x="906" y="21600"/>
                    </a:cubicBezTo>
                    <a:cubicBezTo>
                      <a:pt x="2673" y="21600"/>
                      <a:pt x="6957" y="20553"/>
                      <a:pt x="13200" y="12265"/>
                    </a:cubicBezTo>
                    <a:cubicBezTo>
                      <a:pt x="21600" y="1131"/>
                      <a:pt x="18092" y="216"/>
                      <a:pt x="18001" y="15"/>
                    </a:cubicBezTo>
                    <a:cubicBezTo>
                      <a:pt x="17993" y="5"/>
                      <a:pt x="17982" y="0"/>
                      <a:pt x="17968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8" name="Google Shape;1268;p30"/>
              <p:cNvSpPr/>
              <p:nvPr/>
            </p:nvSpPr>
            <p:spPr>
              <a:xfrm>
                <a:off x="3069809" y="280085"/>
                <a:ext cx="175740" cy="141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7" h="21600" fill="norm" stroke="1" extrusionOk="0">
                    <a:moveTo>
                      <a:pt x="20555" y="0"/>
                    </a:moveTo>
                    <a:cubicBezTo>
                      <a:pt x="19890" y="0"/>
                      <a:pt x="18349" y="814"/>
                      <a:pt x="14785" y="4358"/>
                    </a:cubicBezTo>
                    <a:cubicBezTo>
                      <a:pt x="8189" y="10847"/>
                      <a:pt x="0" y="20408"/>
                      <a:pt x="0" y="20408"/>
                    </a:cubicBezTo>
                    <a:cubicBezTo>
                      <a:pt x="0" y="20408"/>
                      <a:pt x="745" y="21600"/>
                      <a:pt x="2793" y="21600"/>
                    </a:cubicBezTo>
                    <a:cubicBezTo>
                      <a:pt x="4680" y="21600"/>
                      <a:pt x="7670" y="20590"/>
                      <a:pt x="12201" y="16709"/>
                    </a:cubicBezTo>
                    <a:cubicBezTo>
                      <a:pt x="21600" y="8684"/>
                      <a:pt x="21051" y="590"/>
                      <a:pt x="21051" y="590"/>
                    </a:cubicBezTo>
                    <a:cubicBezTo>
                      <a:pt x="21051" y="590"/>
                      <a:pt x="21121" y="0"/>
                      <a:pt x="20555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9" name="Google Shape;1269;p30"/>
              <p:cNvSpPr/>
              <p:nvPr/>
            </p:nvSpPr>
            <p:spPr>
              <a:xfrm>
                <a:off x="3085401" y="0"/>
                <a:ext cx="79397" cy="196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03" h="21600" fill="norm" stroke="1" extrusionOk="0">
                    <a:moveTo>
                      <a:pt x="7485" y="0"/>
                    </a:moveTo>
                    <a:cubicBezTo>
                      <a:pt x="3474" y="0"/>
                      <a:pt x="0" y="2272"/>
                      <a:pt x="0" y="2272"/>
                    </a:cubicBezTo>
                    <a:cubicBezTo>
                      <a:pt x="0" y="2272"/>
                      <a:pt x="11675" y="20400"/>
                      <a:pt x="12094" y="21458"/>
                    </a:cubicBezTo>
                    <a:cubicBezTo>
                      <a:pt x="12132" y="21553"/>
                      <a:pt x="12233" y="21600"/>
                      <a:pt x="12391" y="21600"/>
                    </a:cubicBezTo>
                    <a:cubicBezTo>
                      <a:pt x="14046" y="21600"/>
                      <a:pt x="21600" y="16235"/>
                      <a:pt x="16407" y="6199"/>
                    </a:cubicBezTo>
                    <a:cubicBezTo>
                      <a:pt x="14021" y="1363"/>
                      <a:pt x="10590" y="0"/>
                      <a:pt x="7485" y="0"/>
                    </a:cubicBezTo>
                    <a:close/>
                  </a:path>
                </a:pathLst>
              </a:custGeom>
              <a:solidFill>
                <a:srgbClr val="084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051" name="Google Shape;1270;p30"/>
            <p:cNvSpPr/>
            <p:nvPr/>
          </p:nvSpPr>
          <p:spPr>
            <a:xfrm>
              <a:off x="659249" y="579778"/>
              <a:ext cx="622931" cy="45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0" y="0"/>
                  </a:moveTo>
                  <a:cubicBezTo>
                    <a:pt x="1626" y="0"/>
                    <a:pt x="1615" y="0"/>
                    <a:pt x="1606" y="1"/>
                  </a:cubicBezTo>
                  <a:cubicBezTo>
                    <a:pt x="811" y="66"/>
                    <a:pt x="0" y="1983"/>
                    <a:pt x="0" y="1983"/>
                  </a:cubicBezTo>
                  <a:cubicBezTo>
                    <a:pt x="63" y="2263"/>
                    <a:pt x="6123" y="9629"/>
                    <a:pt x="8016" y="13744"/>
                  </a:cubicBezTo>
                  <a:cubicBezTo>
                    <a:pt x="9909" y="17837"/>
                    <a:pt x="9623" y="19409"/>
                    <a:pt x="9623" y="19409"/>
                  </a:cubicBezTo>
                  <a:cubicBezTo>
                    <a:pt x="9623" y="19409"/>
                    <a:pt x="6187" y="20787"/>
                    <a:pt x="3308" y="21132"/>
                  </a:cubicBezTo>
                  <a:cubicBezTo>
                    <a:pt x="1954" y="21313"/>
                    <a:pt x="1712" y="21600"/>
                    <a:pt x="2585" y="21600"/>
                  </a:cubicBezTo>
                  <a:cubicBezTo>
                    <a:pt x="3589" y="21600"/>
                    <a:pt x="6066" y="21220"/>
                    <a:pt x="10021" y="19861"/>
                  </a:cubicBezTo>
                  <a:cubicBezTo>
                    <a:pt x="10021" y="19861"/>
                    <a:pt x="12473" y="20077"/>
                    <a:pt x="14512" y="20077"/>
                  </a:cubicBezTo>
                  <a:cubicBezTo>
                    <a:pt x="15695" y="20077"/>
                    <a:pt x="16738" y="20004"/>
                    <a:pt x="17082" y="19775"/>
                  </a:cubicBezTo>
                  <a:cubicBezTo>
                    <a:pt x="17368" y="19579"/>
                    <a:pt x="16983" y="19519"/>
                    <a:pt x="16288" y="19519"/>
                  </a:cubicBezTo>
                  <a:cubicBezTo>
                    <a:pt x="15229" y="19519"/>
                    <a:pt x="13450" y="19658"/>
                    <a:pt x="12225" y="19658"/>
                  </a:cubicBezTo>
                  <a:cubicBezTo>
                    <a:pt x="11607" y="19658"/>
                    <a:pt x="11130" y="19622"/>
                    <a:pt x="10959" y="19516"/>
                  </a:cubicBezTo>
                  <a:cubicBezTo>
                    <a:pt x="10805" y="19421"/>
                    <a:pt x="10793" y="19410"/>
                    <a:pt x="10898" y="19410"/>
                  </a:cubicBezTo>
                  <a:cubicBezTo>
                    <a:pt x="10930" y="19410"/>
                    <a:pt x="10974" y="19411"/>
                    <a:pt x="11029" y="19411"/>
                  </a:cubicBezTo>
                  <a:cubicBezTo>
                    <a:pt x="11628" y="19411"/>
                    <a:pt x="13508" y="19277"/>
                    <a:pt x="15603" y="16049"/>
                  </a:cubicBezTo>
                  <a:cubicBezTo>
                    <a:pt x="18514" y="11568"/>
                    <a:pt x="21600" y="3749"/>
                    <a:pt x="21600" y="3749"/>
                  </a:cubicBezTo>
                  <a:cubicBezTo>
                    <a:pt x="21600" y="3749"/>
                    <a:pt x="2826" y="0"/>
                    <a:pt x="1640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2" name="Google Shape;1271;p30"/>
            <p:cNvSpPr/>
            <p:nvPr/>
          </p:nvSpPr>
          <p:spPr>
            <a:xfrm>
              <a:off x="442452" y="116228"/>
              <a:ext cx="860625" cy="799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4" h="21600" fill="norm" stroke="1" extrusionOk="0">
                  <a:moveTo>
                    <a:pt x="6566" y="0"/>
                  </a:moveTo>
                  <a:cubicBezTo>
                    <a:pt x="4809" y="0"/>
                    <a:pt x="-1468" y="7492"/>
                    <a:pt x="315" y="9430"/>
                  </a:cubicBezTo>
                  <a:cubicBezTo>
                    <a:pt x="315" y="9430"/>
                    <a:pt x="6907" y="15479"/>
                    <a:pt x="9447" y="18020"/>
                  </a:cubicBezTo>
                  <a:cubicBezTo>
                    <a:pt x="11987" y="20574"/>
                    <a:pt x="12481" y="21305"/>
                    <a:pt x="13067" y="21590"/>
                  </a:cubicBezTo>
                  <a:cubicBezTo>
                    <a:pt x="13080" y="21597"/>
                    <a:pt x="13095" y="21600"/>
                    <a:pt x="13112" y="21600"/>
                  </a:cubicBezTo>
                  <a:cubicBezTo>
                    <a:pt x="13854" y="21600"/>
                    <a:pt x="18383" y="15677"/>
                    <a:pt x="19248" y="14041"/>
                  </a:cubicBezTo>
                  <a:cubicBezTo>
                    <a:pt x="20132" y="12393"/>
                    <a:pt x="8079" y="1001"/>
                    <a:pt x="6815" y="71"/>
                  </a:cubicBezTo>
                  <a:cubicBezTo>
                    <a:pt x="6747" y="23"/>
                    <a:pt x="6664" y="0"/>
                    <a:pt x="656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3" name="Google Shape;1272;p30"/>
            <p:cNvSpPr/>
            <p:nvPr/>
          </p:nvSpPr>
          <p:spPr>
            <a:xfrm>
              <a:off x="501700" y="161603"/>
              <a:ext cx="733431" cy="668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6618" y="0"/>
                  </a:moveTo>
                  <a:cubicBezTo>
                    <a:pt x="6176" y="0"/>
                    <a:pt x="5593" y="180"/>
                    <a:pt x="4879" y="783"/>
                  </a:cubicBezTo>
                  <a:cubicBezTo>
                    <a:pt x="3118" y="2281"/>
                    <a:pt x="559" y="5826"/>
                    <a:pt x="277" y="6538"/>
                  </a:cubicBezTo>
                  <a:cubicBezTo>
                    <a:pt x="-19" y="7235"/>
                    <a:pt x="-302" y="8095"/>
                    <a:pt x="701" y="9029"/>
                  </a:cubicBezTo>
                  <a:cubicBezTo>
                    <a:pt x="701" y="9029"/>
                    <a:pt x="12594" y="20331"/>
                    <a:pt x="13558" y="20998"/>
                  </a:cubicBezTo>
                  <a:cubicBezTo>
                    <a:pt x="14002" y="21306"/>
                    <a:pt x="14274" y="21600"/>
                    <a:pt x="14605" y="21600"/>
                  </a:cubicBezTo>
                  <a:cubicBezTo>
                    <a:pt x="14994" y="21600"/>
                    <a:pt x="15464" y="21195"/>
                    <a:pt x="16386" y="19930"/>
                  </a:cubicBezTo>
                  <a:cubicBezTo>
                    <a:pt x="18109" y="17617"/>
                    <a:pt x="20141" y="15614"/>
                    <a:pt x="20141" y="15614"/>
                  </a:cubicBezTo>
                  <a:cubicBezTo>
                    <a:pt x="20141" y="15614"/>
                    <a:pt x="21298" y="14161"/>
                    <a:pt x="19755" y="12574"/>
                  </a:cubicBezTo>
                  <a:cubicBezTo>
                    <a:pt x="18212" y="10957"/>
                    <a:pt x="7618" y="397"/>
                    <a:pt x="7618" y="397"/>
                  </a:cubicBezTo>
                  <a:cubicBezTo>
                    <a:pt x="7618" y="397"/>
                    <a:pt x="7273" y="0"/>
                    <a:pt x="6618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4" name="Google Shape;1273;p30"/>
            <p:cNvSpPr/>
            <p:nvPr/>
          </p:nvSpPr>
          <p:spPr>
            <a:xfrm>
              <a:off x="601284" y="466933"/>
              <a:ext cx="268635" cy="16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5" h="21600" fill="norm" stroke="1" extrusionOk="0">
                  <a:moveTo>
                    <a:pt x="8828" y="0"/>
                  </a:moveTo>
                  <a:cubicBezTo>
                    <a:pt x="7202" y="0"/>
                    <a:pt x="5712" y="471"/>
                    <a:pt x="4695" y="1563"/>
                  </a:cubicBezTo>
                  <a:cubicBezTo>
                    <a:pt x="293" y="6180"/>
                    <a:pt x="74" y="11513"/>
                    <a:pt x="43" y="12054"/>
                  </a:cubicBezTo>
                  <a:cubicBezTo>
                    <a:pt x="-441" y="18640"/>
                    <a:pt x="3289" y="21600"/>
                    <a:pt x="5723" y="21600"/>
                  </a:cubicBezTo>
                  <a:cubicBezTo>
                    <a:pt x="6743" y="21600"/>
                    <a:pt x="7536" y="21079"/>
                    <a:pt x="7693" y="20087"/>
                  </a:cubicBezTo>
                  <a:cubicBezTo>
                    <a:pt x="8286" y="16789"/>
                    <a:pt x="11689" y="16310"/>
                    <a:pt x="17028" y="10017"/>
                  </a:cubicBezTo>
                  <a:cubicBezTo>
                    <a:pt x="21159" y="5220"/>
                    <a:pt x="14244" y="0"/>
                    <a:pt x="8828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5" name="Google Shape;1274;p30"/>
            <p:cNvSpPr/>
            <p:nvPr/>
          </p:nvSpPr>
          <p:spPr>
            <a:xfrm>
              <a:off x="831377" y="204117"/>
              <a:ext cx="167752" cy="20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53" h="21600" fill="norm" stroke="1" extrusionOk="0">
                  <a:moveTo>
                    <a:pt x="12675" y="0"/>
                  </a:moveTo>
                  <a:cubicBezTo>
                    <a:pt x="11401" y="0"/>
                    <a:pt x="10015" y="380"/>
                    <a:pt x="8676" y="1171"/>
                  </a:cubicBezTo>
                  <a:cubicBezTo>
                    <a:pt x="2171" y="5009"/>
                    <a:pt x="374" y="14387"/>
                    <a:pt x="374" y="14387"/>
                  </a:cubicBezTo>
                  <a:cubicBezTo>
                    <a:pt x="-766" y="17299"/>
                    <a:pt x="745" y="21600"/>
                    <a:pt x="4331" y="21600"/>
                  </a:cubicBezTo>
                  <a:cubicBezTo>
                    <a:pt x="6550" y="21600"/>
                    <a:pt x="9564" y="19953"/>
                    <a:pt x="13239" y="15310"/>
                  </a:cubicBezTo>
                  <a:cubicBezTo>
                    <a:pt x="20834" y="5663"/>
                    <a:pt x="17590" y="0"/>
                    <a:pt x="12675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6" name="Google Shape;1275;p30"/>
            <p:cNvSpPr/>
            <p:nvPr/>
          </p:nvSpPr>
          <p:spPr>
            <a:xfrm>
              <a:off x="912625" y="255020"/>
              <a:ext cx="254018" cy="214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5" h="21600" fill="norm" stroke="1" extrusionOk="0">
                  <a:moveTo>
                    <a:pt x="16180" y="0"/>
                  </a:moveTo>
                  <a:cubicBezTo>
                    <a:pt x="15290" y="0"/>
                    <a:pt x="14228" y="288"/>
                    <a:pt x="13014" y="929"/>
                  </a:cubicBezTo>
                  <a:cubicBezTo>
                    <a:pt x="5799" y="4760"/>
                    <a:pt x="825" y="15423"/>
                    <a:pt x="825" y="15423"/>
                  </a:cubicBezTo>
                  <a:cubicBezTo>
                    <a:pt x="-799" y="19822"/>
                    <a:pt x="127" y="21600"/>
                    <a:pt x="2281" y="21600"/>
                  </a:cubicBezTo>
                  <a:cubicBezTo>
                    <a:pt x="5279" y="21600"/>
                    <a:pt x="10656" y="18152"/>
                    <a:pt x="14835" y="13531"/>
                  </a:cubicBezTo>
                  <a:cubicBezTo>
                    <a:pt x="20801" y="6972"/>
                    <a:pt x="20552" y="0"/>
                    <a:pt x="16180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7" name="Google Shape;1276;p30"/>
            <p:cNvSpPr/>
            <p:nvPr/>
          </p:nvSpPr>
          <p:spPr>
            <a:xfrm>
              <a:off x="1048589" y="351159"/>
              <a:ext cx="220172" cy="211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6" h="21600" fill="norm" stroke="1" extrusionOk="0">
                  <a:moveTo>
                    <a:pt x="15991" y="0"/>
                  </a:moveTo>
                  <a:cubicBezTo>
                    <a:pt x="15086" y="0"/>
                    <a:pt x="14051" y="360"/>
                    <a:pt x="13027" y="1103"/>
                  </a:cubicBezTo>
                  <a:cubicBezTo>
                    <a:pt x="8477" y="4433"/>
                    <a:pt x="1339" y="15271"/>
                    <a:pt x="1339" y="15271"/>
                  </a:cubicBezTo>
                  <a:cubicBezTo>
                    <a:pt x="-861" y="19689"/>
                    <a:pt x="-140" y="21600"/>
                    <a:pt x="1987" y="21600"/>
                  </a:cubicBezTo>
                  <a:cubicBezTo>
                    <a:pt x="4943" y="21600"/>
                    <a:pt x="10616" y="17911"/>
                    <a:pt x="14949" y="12128"/>
                  </a:cubicBezTo>
                  <a:cubicBezTo>
                    <a:pt x="20739" y="4364"/>
                    <a:pt x="19142" y="0"/>
                    <a:pt x="15991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8" name="Google Shape;1277;p30"/>
            <p:cNvSpPr/>
            <p:nvPr/>
          </p:nvSpPr>
          <p:spPr>
            <a:xfrm>
              <a:off x="1188462" y="444548"/>
              <a:ext cx="172612" cy="22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23" h="21600" fill="norm" stroke="1" extrusionOk="0">
                  <a:moveTo>
                    <a:pt x="13427" y="0"/>
                  </a:moveTo>
                  <a:cubicBezTo>
                    <a:pt x="12527" y="0"/>
                    <a:pt x="11560" y="301"/>
                    <a:pt x="10594" y="952"/>
                  </a:cubicBezTo>
                  <a:cubicBezTo>
                    <a:pt x="5086" y="4695"/>
                    <a:pt x="583" y="14966"/>
                    <a:pt x="583" y="14966"/>
                  </a:cubicBezTo>
                  <a:cubicBezTo>
                    <a:pt x="-1117" y="19072"/>
                    <a:pt x="1110" y="21600"/>
                    <a:pt x="4583" y="21600"/>
                  </a:cubicBezTo>
                  <a:cubicBezTo>
                    <a:pt x="7666" y="21600"/>
                    <a:pt x="11730" y="19610"/>
                    <a:pt x="14905" y="14966"/>
                  </a:cubicBezTo>
                  <a:cubicBezTo>
                    <a:pt x="20483" y="6771"/>
                    <a:pt x="17696" y="0"/>
                    <a:pt x="13427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9" name="Google Shape;1278;p30"/>
            <p:cNvSpPr/>
            <p:nvPr/>
          </p:nvSpPr>
          <p:spPr>
            <a:xfrm>
              <a:off x="111244" y="1153618"/>
              <a:ext cx="206055" cy="68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17366" y="0"/>
                  </a:moveTo>
                  <a:cubicBezTo>
                    <a:pt x="17034" y="0"/>
                    <a:pt x="16969" y="1910"/>
                    <a:pt x="17294" y="2162"/>
                  </a:cubicBezTo>
                  <a:cubicBezTo>
                    <a:pt x="19067" y="4332"/>
                    <a:pt x="21446" y="11720"/>
                    <a:pt x="19487" y="17363"/>
                  </a:cubicBezTo>
                  <a:cubicBezTo>
                    <a:pt x="18940" y="18930"/>
                    <a:pt x="18196" y="19473"/>
                    <a:pt x="17427" y="19473"/>
                  </a:cubicBezTo>
                  <a:cubicBezTo>
                    <a:pt x="16557" y="19473"/>
                    <a:pt x="15656" y="18778"/>
                    <a:pt x="14963" y="18088"/>
                  </a:cubicBezTo>
                  <a:cubicBezTo>
                    <a:pt x="13797" y="17077"/>
                    <a:pt x="12631" y="15775"/>
                    <a:pt x="11465" y="14902"/>
                  </a:cubicBezTo>
                  <a:cubicBezTo>
                    <a:pt x="10065" y="13747"/>
                    <a:pt x="8759" y="12875"/>
                    <a:pt x="7359" y="11720"/>
                  </a:cubicBezTo>
                  <a:cubicBezTo>
                    <a:pt x="6007" y="10705"/>
                    <a:pt x="4795" y="9402"/>
                    <a:pt x="3628" y="7666"/>
                  </a:cubicBezTo>
                  <a:cubicBezTo>
                    <a:pt x="2556" y="5925"/>
                    <a:pt x="1576" y="4332"/>
                    <a:pt x="456" y="3464"/>
                  </a:cubicBezTo>
                  <a:cubicBezTo>
                    <a:pt x="414" y="3425"/>
                    <a:pt x="375" y="3408"/>
                    <a:pt x="337" y="3408"/>
                  </a:cubicBezTo>
                  <a:cubicBezTo>
                    <a:pt x="-38" y="3408"/>
                    <a:pt x="-154" y="5244"/>
                    <a:pt x="270" y="5639"/>
                  </a:cubicBezTo>
                  <a:cubicBezTo>
                    <a:pt x="1390" y="6507"/>
                    <a:pt x="2369" y="8100"/>
                    <a:pt x="3395" y="9693"/>
                  </a:cubicBezTo>
                  <a:cubicBezTo>
                    <a:pt x="4374" y="11429"/>
                    <a:pt x="5400" y="12441"/>
                    <a:pt x="6520" y="13600"/>
                  </a:cubicBezTo>
                  <a:cubicBezTo>
                    <a:pt x="9086" y="15775"/>
                    <a:pt x="11698" y="17363"/>
                    <a:pt x="14263" y="19829"/>
                  </a:cubicBezTo>
                  <a:cubicBezTo>
                    <a:pt x="15177" y="20793"/>
                    <a:pt x="16334" y="21600"/>
                    <a:pt x="17429" y="21600"/>
                  </a:cubicBezTo>
                  <a:cubicBezTo>
                    <a:pt x="19129" y="21600"/>
                    <a:pt x="20678" y="19651"/>
                    <a:pt x="20933" y="13309"/>
                  </a:cubicBezTo>
                  <a:cubicBezTo>
                    <a:pt x="21166" y="6941"/>
                    <a:pt x="19301" y="2162"/>
                    <a:pt x="17528" y="135"/>
                  </a:cubicBezTo>
                  <a:cubicBezTo>
                    <a:pt x="17469" y="43"/>
                    <a:pt x="17415" y="0"/>
                    <a:pt x="17366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0" name="Google Shape;1279;p30"/>
            <p:cNvSpPr/>
            <p:nvPr/>
          </p:nvSpPr>
          <p:spPr>
            <a:xfrm>
              <a:off x="128510" y="1230411"/>
              <a:ext cx="151922" cy="3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20918" y="0"/>
                  </a:moveTo>
                  <a:cubicBezTo>
                    <a:pt x="20659" y="0"/>
                    <a:pt x="20386" y="630"/>
                    <a:pt x="20353" y="1897"/>
                  </a:cubicBezTo>
                  <a:cubicBezTo>
                    <a:pt x="19929" y="14989"/>
                    <a:pt x="16198" y="17335"/>
                    <a:pt x="13195" y="17335"/>
                  </a:cubicBezTo>
                  <a:cubicBezTo>
                    <a:pt x="12541" y="17335"/>
                    <a:pt x="11919" y="17228"/>
                    <a:pt x="11375" y="17092"/>
                  </a:cubicBezTo>
                  <a:cubicBezTo>
                    <a:pt x="7758" y="16075"/>
                    <a:pt x="3948" y="13039"/>
                    <a:pt x="525" y="7977"/>
                  </a:cubicBezTo>
                  <a:cubicBezTo>
                    <a:pt x="465" y="7855"/>
                    <a:pt x="409" y="7802"/>
                    <a:pt x="356" y="7802"/>
                  </a:cubicBezTo>
                  <a:cubicBezTo>
                    <a:pt x="-41" y="7802"/>
                    <a:pt x="-182" y="10876"/>
                    <a:pt x="331" y="11771"/>
                  </a:cubicBezTo>
                  <a:cubicBezTo>
                    <a:pt x="3237" y="15824"/>
                    <a:pt x="6273" y="18610"/>
                    <a:pt x="9245" y="20378"/>
                  </a:cubicBezTo>
                  <a:cubicBezTo>
                    <a:pt x="10531" y="21008"/>
                    <a:pt x="11964" y="21600"/>
                    <a:pt x="13396" y="21600"/>
                  </a:cubicBezTo>
                  <a:cubicBezTo>
                    <a:pt x="15416" y="21600"/>
                    <a:pt x="17437" y="20431"/>
                    <a:pt x="19062" y="16583"/>
                  </a:cubicBezTo>
                  <a:cubicBezTo>
                    <a:pt x="20417" y="13289"/>
                    <a:pt x="21128" y="8227"/>
                    <a:pt x="21387" y="1897"/>
                  </a:cubicBezTo>
                  <a:cubicBezTo>
                    <a:pt x="21418" y="630"/>
                    <a:pt x="21176" y="0"/>
                    <a:pt x="20918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1" name="Google Shape;1280;p30"/>
            <p:cNvSpPr/>
            <p:nvPr/>
          </p:nvSpPr>
          <p:spPr>
            <a:xfrm>
              <a:off x="146024" y="1266986"/>
              <a:ext cx="110529" cy="4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8439" y="0"/>
                  </a:moveTo>
                  <a:cubicBezTo>
                    <a:pt x="17953" y="0"/>
                    <a:pt x="17534" y="1237"/>
                    <a:pt x="17835" y="2378"/>
                  </a:cubicBezTo>
                  <a:cubicBezTo>
                    <a:pt x="18608" y="5010"/>
                    <a:pt x="19722" y="9056"/>
                    <a:pt x="19123" y="12696"/>
                  </a:cubicBezTo>
                  <a:cubicBezTo>
                    <a:pt x="18693" y="15528"/>
                    <a:pt x="17320" y="16541"/>
                    <a:pt x="16207" y="17148"/>
                  </a:cubicBezTo>
                  <a:cubicBezTo>
                    <a:pt x="14585" y="18294"/>
                    <a:pt x="12867" y="18719"/>
                    <a:pt x="11134" y="18719"/>
                  </a:cubicBezTo>
                  <a:cubicBezTo>
                    <a:pt x="9203" y="18719"/>
                    <a:pt x="7254" y="18191"/>
                    <a:pt x="5401" y="17554"/>
                  </a:cubicBezTo>
                  <a:cubicBezTo>
                    <a:pt x="4028" y="16948"/>
                    <a:pt x="2313" y="16135"/>
                    <a:pt x="1025" y="14922"/>
                  </a:cubicBezTo>
                  <a:cubicBezTo>
                    <a:pt x="924" y="14819"/>
                    <a:pt x="824" y="14770"/>
                    <a:pt x="729" y="14770"/>
                  </a:cubicBezTo>
                  <a:cubicBezTo>
                    <a:pt x="99" y="14770"/>
                    <a:pt x="-333" y="16851"/>
                    <a:pt x="338" y="17554"/>
                  </a:cubicBezTo>
                  <a:cubicBezTo>
                    <a:pt x="1711" y="18967"/>
                    <a:pt x="3256" y="19580"/>
                    <a:pt x="4714" y="20387"/>
                  </a:cubicBezTo>
                  <a:cubicBezTo>
                    <a:pt x="6771" y="20993"/>
                    <a:pt x="8830" y="21600"/>
                    <a:pt x="10887" y="21600"/>
                  </a:cubicBezTo>
                  <a:cubicBezTo>
                    <a:pt x="13718" y="21600"/>
                    <a:pt x="18778" y="21600"/>
                    <a:pt x="20323" y="14115"/>
                  </a:cubicBezTo>
                  <a:cubicBezTo>
                    <a:pt x="21267" y="9663"/>
                    <a:pt x="20066" y="4604"/>
                    <a:pt x="19035" y="758"/>
                  </a:cubicBezTo>
                  <a:cubicBezTo>
                    <a:pt x="18858" y="218"/>
                    <a:pt x="18642" y="0"/>
                    <a:pt x="18439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2" name="Google Shape;1281;p30"/>
            <p:cNvSpPr/>
            <p:nvPr/>
          </p:nvSpPr>
          <p:spPr>
            <a:xfrm>
              <a:off x="233150" y="1329672"/>
              <a:ext cx="31195" cy="13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18729" y="0"/>
                  </a:moveTo>
                  <a:cubicBezTo>
                    <a:pt x="18213" y="0"/>
                    <a:pt x="17687" y="237"/>
                    <a:pt x="17218" y="775"/>
                  </a:cubicBezTo>
                  <a:cubicBezTo>
                    <a:pt x="12517" y="7229"/>
                    <a:pt x="7507" y="10822"/>
                    <a:pt x="2505" y="10822"/>
                  </a:cubicBezTo>
                  <a:cubicBezTo>
                    <a:pt x="1248" y="10822"/>
                    <a:pt x="0" y="13704"/>
                    <a:pt x="0" y="15856"/>
                  </a:cubicBezTo>
                  <a:cubicBezTo>
                    <a:pt x="0" y="18717"/>
                    <a:pt x="1248" y="21600"/>
                    <a:pt x="2505" y="21600"/>
                  </a:cubicBezTo>
                  <a:cubicBezTo>
                    <a:pt x="8764" y="21600"/>
                    <a:pt x="14713" y="16566"/>
                    <a:pt x="20033" y="9380"/>
                  </a:cubicBezTo>
                  <a:cubicBezTo>
                    <a:pt x="21281" y="7960"/>
                    <a:pt x="21600" y="4367"/>
                    <a:pt x="20971" y="1506"/>
                  </a:cubicBezTo>
                  <a:cubicBezTo>
                    <a:pt x="20390" y="602"/>
                    <a:pt x="19573" y="0"/>
                    <a:pt x="18729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3" name="Google Shape;1282;p30"/>
            <p:cNvSpPr/>
            <p:nvPr/>
          </p:nvSpPr>
          <p:spPr>
            <a:xfrm>
              <a:off x="323938" y="1271991"/>
              <a:ext cx="27303" cy="101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81" h="21600" fill="norm" stroke="1" extrusionOk="0">
                  <a:moveTo>
                    <a:pt x="2280" y="0"/>
                  </a:moveTo>
                  <a:cubicBezTo>
                    <a:pt x="897" y="0"/>
                    <a:pt x="-619" y="526"/>
                    <a:pt x="261" y="1154"/>
                  </a:cubicBezTo>
                  <a:cubicBezTo>
                    <a:pt x="7663" y="6612"/>
                    <a:pt x="16544" y="14895"/>
                    <a:pt x="5437" y="20548"/>
                  </a:cubicBezTo>
                  <a:cubicBezTo>
                    <a:pt x="4402" y="21027"/>
                    <a:pt x="5785" y="21600"/>
                    <a:pt x="7212" y="21600"/>
                  </a:cubicBezTo>
                  <a:cubicBezTo>
                    <a:pt x="7826" y="21600"/>
                    <a:pt x="8447" y="21495"/>
                    <a:pt x="8891" y="21232"/>
                  </a:cubicBezTo>
                  <a:cubicBezTo>
                    <a:pt x="20981" y="15090"/>
                    <a:pt x="11604" y="6320"/>
                    <a:pt x="3714" y="278"/>
                  </a:cubicBezTo>
                  <a:cubicBezTo>
                    <a:pt x="3359" y="82"/>
                    <a:pt x="2834" y="0"/>
                    <a:pt x="2280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4" name="Google Shape;1283;p30"/>
            <p:cNvSpPr/>
            <p:nvPr/>
          </p:nvSpPr>
          <p:spPr>
            <a:xfrm>
              <a:off x="1273494" y="549295"/>
              <a:ext cx="87570" cy="114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fill="norm" stroke="1" extrusionOk="0">
                  <a:moveTo>
                    <a:pt x="20060" y="0"/>
                  </a:moveTo>
                  <a:cubicBezTo>
                    <a:pt x="19807" y="0"/>
                    <a:pt x="19554" y="91"/>
                    <a:pt x="19386" y="303"/>
                  </a:cubicBezTo>
                  <a:cubicBezTo>
                    <a:pt x="14231" y="7829"/>
                    <a:pt x="9408" y="15355"/>
                    <a:pt x="413" y="20288"/>
                  </a:cubicBezTo>
                  <a:cubicBezTo>
                    <a:pt x="-409" y="20793"/>
                    <a:pt x="143" y="21600"/>
                    <a:pt x="794" y="21600"/>
                  </a:cubicBezTo>
                  <a:cubicBezTo>
                    <a:pt x="923" y="21600"/>
                    <a:pt x="1054" y="21569"/>
                    <a:pt x="1182" y="21499"/>
                  </a:cubicBezTo>
                  <a:cubicBezTo>
                    <a:pt x="10503" y="16481"/>
                    <a:pt x="15549" y="8610"/>
                    <a:pt x="20813" y="996"/>
                  </a:cubicBezTo>
                  <a:cubicBezTo>
                    <a:pt x="21191" y="456"/>
                    <a:pt x="20626" y="0"/>
                    <a:pt x="20060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5" name="Google Shape;1284;p30"/>
            <p:cNvSpPr/>
            <p:nvPr/>
          </p:nvSpPr>
          <p:spPr>
            <a:xfrm>
              <a:off x="783052" y="1044430"/>
              <a:ext cx="340167" cy="3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21221" y="0"/>
                  </a:moveTo>
                  <a:cubicBezTo>
                    <a:pt x="18099" y="1266"/>
                    <a:pt x="15005" y="2217"/>
                    <a:pt x="11883" y="3806"/>
                  </a:cubicBezTo>
                  <a:cubicBezTo>
                    <a:pt x="10323" y="4444"/>
                    <a:pt x="8790" y="5709"/>
                    <a:pt x="7229" y="6975"/>
                  </a:cubicBezTo>
                  <a:cubicBezTo>
                    <a:pt x="5986" y="8250"/>
                    <a:pt x="4743" y="8887"/>
                    <a:pt x="3500" y="11742"/>
                  </a:cubicBezTo>
                  <a:cubicBezTo>
                    <a:pt x="2922" y="13008"/>
                    <a:pt x="2372" y="14283"/>
                    <a:pt x="1824" y="15548"/>
                  </a:cubicBezTo>
                  <a:cubicBezTo>
                    <a:pt x="1505" y="16129"/>
                    <a:pt x="1164" y="16719"/>
                    <a:pt x="842" y="16719"/>
                  </a:cubicBezTo>
                  <a:cubicBezTo>
                    <a:pt x="638" y="16719"/>
                    <a:pt x="441" y="16481"/>
                    <a:pt x="262" y="15862"/>
                  </a:cubicBezTo>
                  <a:cubicBezTo>
                    <a:pt x="238" y="15777"/>
                    <a:pt x="216" y="15739"/>
                    <a:pt x="195" y="15739"/>
                  </a:cubicBezTo>
                  <a:cubicBezTo>
                    <a:pt x="-15" y="15739"/>
                    <a:pt x="-90" y="19735"/>
                    <a:pt x="147" y="20306"/>
                  </a:cubicBezTo>
                  <a:cubicBezTo>
                    <a:pt x="393" y="21238"/>
                    <a:pt x="656" y="21600"/>
                    <a:pt x="926" y="21600"/>
                  </a:cubicBezTo>
                  <a:cubicBezTo>
                    <a:pt x="1576" y="21600"/>
                    <a:pt x="2263" y="19526"/>
                    <a:pt x="2835" y="18403"/>
                  </a:cubicBezTo>
                  <a:cubicBezTo>
                    <a:pt x="4020" y="15548"/>
                    <a:pt x="5205" y="13959"/>
                    <a:pt x="6449" y="13008"/>
                  </a:cubicBezTo>
                  <a:cubicBezTo>
                    <a:pt x="9570" y="9515"/>
                    <a:pt x="12721" y="8250"/>
                    <a:pt x="15873" y="7298"/>
                  </a:cubicBezTo>
                  <a:cubicBezTo>
                    <a:pt x="17636" y="6661"/>
                    <a:pt x="19457" y="6023"/>
                    <a:pt x="21221" y="5395"/>
                  </a:cubicBezTo>
                  <a:cubicBezTo>
                    <a:pt x="21510" y="5395"/>
                    <a:pt x="21510" y="0"/>
                    <a:pt x="21221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6" name="Google Shape;1285;p30"/>
            <p:cNvSpPr/>
            <p:nvPr/>
          </p:nvSpPr>
          <p:spPr>
            <a:xfrm>
              <a:off x="1489053" y="1276570"/>
              <a:ext cx="92571" cy="4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20102" y="0"/>
                  </a:moveTo>
                  <a:cubicBezTo>
                    <a:pt x="19853" y="0"/>
                    <a:pt x="19592" y="186"/>
                    <a:pt x="19384" y="633"/>
                  </a:cubicBezTo>
                  <a:cubicBezTo>
                    <a:pt x="15128" y="12855"/>
                    <a:pt x="7243" y="15519"/>
                    <a:pt x="602" y="18190"/>
                  </a:cubicBezTo>
                  <a:cubicBezTo>
                    <a:pt x="-353" y="18390"/>
                    <a:pt x="-79" y="21600"/>
                    <a:pt x="776" y="21600"/>
                  </a:cubicBezTo>
                  <a:cubicBezTo>
                    <a:pt x="854" y="21600"/>
                    <a:pt x="932" y="21573"/>
                    <a:pt x="1016" y="21520"/>
                  </a:cubicBezTo>
                  <a:cubicBezTo>
                    <a:pt x="8176" y="18856"/>
                    <a:pt x="16062" y="15745"/>
                    <a:pt x="20731" y="2411"/>
                  </a:cubicBezTo>
                  <a:cubicBezTo>
                    <a:pt x="21247" y="1146"/>
                    <a:pt x="20715" y="0"/>
                    <a:pt x="20102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7" name="Google Shape;1286;p30"/>
            <p:cNvSpPr/>
            <p:nvPr/>
          </p:nvSpPr>
          <p:spPr>
            <a:xfrm>
              <a:off x="1496312" y="1279347"/>
              <a:ext cx="82404" cy="9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600" fill="norm" stroke="1" extrusionOk="0">
                  <a:moveTo>
                    <a:pt x="20102" y="0"/>
                  </a:moveTo>
                  <a:cubicBezTo>
                    <a:pt x="19742" y="0"/>
                    <a:pt x="19375" y="188"/>
                    <a:pt x="19232" y="617"/>
                  </a:cubicBezTo>
                  <a:cubicBezTo>
                    <a:pt x="16786" y="9319"/>
                    <a:pt x="9439" y="16643"/>
                    <a:pt x="463" y="20143"/>
                  </a:cubicBezTo>
                  <a:cubicBezTo>
                    <a:pt x="-456" y="20423"/>
                    <a:pt x="145" y="21600"/>
                    <a:pt x="939" y="21600"/>
                  </a:cubicBezTo>
                  <a:cubicBezTo>
                    <a:pt x="1050" y="21600"/>
                    <a:pt x="1162" y="21575"/>
                    <a:pt x="1278" y="21524"/>
                  </a:cubicBezTo>
                  <a:cubicBezTo>
                    <a:pt x="10840" y="17811"/>
                    <a:pt x="18184" y="10168"/>
                    <a:pt x="20864" y="1040"/>
                  </a:cubicBezTo>
                  <a:cubicBezTo>
                    <a:pt x="21144" y="407"/>
                    <a:pt x="20634" y="0"/>
                    <a:pt x="20102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8" name="Google Shape;1287;p30"/>
            <p:cNvSpPr/>
            <p:nvPr/>
          </p:nvSpPr>
          <p:spPr>
            <a:xfrm>
              <a:off x="1558889" y="1330634"/>
              <a:ext cx="342720" cy="10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600" fill="norm" stroke="1" extrusionOk="0">
                  <a:moveTo>
                    <a:pt x="6114" y="0"/>
                  </a:moveTo>
                  <a:cubicBezTo>
                    <a:pt x="5499" y="0"/>
                    <a:pt x="4855" y="952"/>
                    <a:pt x="4296" y="1810"/>
                  </a:cubicBezTo>
                  <a:cubicBezTo>
                    <a:pt x="3456" y="3145"/>
                    <a:pt x="2645" y="4672"/>
                    <a:pt x="1918" y="6579"/>
                  </a:cubicBezTo>
                  <a:cubicBezTo>
                    <a:pt x="967" y="8963"/>
                    <a:pt x="-600" y="13826"/>
                    <a:pt x="239" y="18309"/>
                  </a:cubicBezTo>
                  <a:cubicBezTo>
                    <a:pt x="630" y="20216"/>
                    <a:pt x="1330" y="20885"/>
                    <a:pt x="1946" y="21265"/>
                  </a:cubicBezTo>
                  <a:cubicBezTo>
                    <a:pt x="2407" y="21506"/>
                    <a:pt x="2862" y="21600"/>
                    <a:pt x="3317" y="21600"/>
                  </a:cubicBezTo>
                  <a:cubicBezTo>
                    <a:pt x="3772" y="21600"/>
                    <a:pt x="4226" y="21506"/>
                    <a:pt x="4688" y="21363"/>
                  </a:cubicBezTo>
                  <a:cubicBezTo>
                    <a:pt x="6506" y="20885"/>
                    <a:pt x="8353" y="19930"/>
                    <a:pt x="10171" y="19167"/>
                  </a:cubicBezTo>
                  <a:cubicBezTo>
                    <a:pt x="13697" y="17832"/>
                    <a:pt x="17222" y="15639"/>
                    <a:pt x="20720" y="13160"/>
                  </a:cubicBezTo>
                  <a:cubicBezTo>
                    <a:pt x="21000" y="12900"/>
                    <a:pt x="20932" y="11691"/>
                    <a:pt x="20707" y="11691"/>
                  </a:cubicBezTo>
                  <a:cubicBezTo>
                    <a:pt x="20685" y="11691"/>
                    <a:pt x="20661" y="11702"/>
                    <a:pt x="20636" y="11728"/>
                  </a:cubicBezTo>
                  <a:cubicBezTo>
                    <a:pt x="17782" y="13732"/>
                    <a:pt x="14956" y="15545"/>
                    <a:pt x="12102" y="16974"/>
                  </a:cubicBezTo>
                  <a:cubicBezTo>
                    <a:pt x="10144" y="17929"/>
                    <a:pt x="8185" y="18595"/>
                    <a:pt x="6227" y="19453"/>
                  </a:cubicBezTo>
                  <a:cubicBezTo>
                    <a:pt x="5331" y="19836"/>
                    <a:pt x="4464" y="20216"/>
                    <a:pt x="3569" y="20216"/>
                  </a:cubicBezTo>
                  <a:cubicBezTo>
                    <a:pt x="2785" y="20216"/>
                    <a:pt x="1973" y="20216"/>
                    <a:pt x="1246" y="19167"/>
                  </a:cubicBezTo>
                  <a:cubicBezTo>
                    <a:pt x="687" y="18501"/>
                    <a:pt x="295" y="16974"/>
                    <a:pt x="435" y="14781"/>
                  </a:cubicBezTo>
                  <a:cubicBezTo>
                    <a:pt x="575" y="12491"/>
                    <a:pt x="1190" y="10681"/>
                    <a:pt x="1666" y="9057"/>
                  </a:cubicBezTo>
                  <a:cubicBezTo>
                    <a:pt x="2365" y="6962"/>
                    <a:pt x="3205" y="5243"/>
                    <a:pt x="4044" y="3814"/>
                  </a:cubicBezTo>
                  <a:cubicBezTo>
                    <a:pt x="4688" y="2765"/>
                    <a:pt x="5387" y="1524"/>
                    <a:pt x="6114" y="1430"/>
                  </a:cubicBezTo>
                  <a:cubicBezTo>
                    <a:pt x="6130" y="1441"/>
                    <a:pt x="6145" y="1444"/>
                    <a:pt x="6159" y="1444"/>
                  </a:cubicBezTo>
                  <a:cubicBezTo>
                    <a:pt x="6394" y="1444"/>
                    <a:pt x="6379" y="0"/>
                    <a:pt x="6114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9" name="Google Shape;1288;p30"/>
            <p:cNvSpPr/>
            <p:nvPr/>
          </p:nvSpPr>
          <p:spPr>
            <a:xfrm>
              <a:off x="1604018" y="1460929"/>
              <a:ext cx="197959" cy="11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8" h="21600" fill="norm" stroke="1" extrusionOk="0">
                  <a:moveTo>
                    <a:pt x="3069" y="0"/>
                  </a:moveTo>
                  <a:cubicBezTo>
                    <a:pt x="2188" y="0"/>
                    <a:pt x="1241" y="278"/>
                    <a:pt x="584" y="1340"/>
                  </a:cubicBezTo>
                  <a:cubicBezTo>
                    <a:pt x="-2260" y="5931"/>
                    <a:pt x="6140" y="14836"/>
                    <a:pt x="7339" y="16276"/>
                  </a:cubicBezTo>
                  <a:cubicBezTo>
                    <a:pt x="8450" y="17536"/>
                    <a:pt x="9606" y="18795"/>
                    <a:pt x="10762" y="19785"/>
                  </a:cubicBezTo>
                  <a:cubicBezTo>
                    <a:pt x="11561" y="20502"/>
                    <a:pt x="12362" y="21222"/>
                    <a:pt x="13161" y="21584"/>
                  </a:cubicBezTo>
                  <a:cubicBezTo>
                    <a:pt x="13190" y="21595"/>
                    <a:pt x="13218" y="21600"/>
                    <a:pt x="13246" y="21600"/>
                  </a:cubicBezTo>
                  <a:cubicBezTo>
                    <a:pt x="13626" y="21600"/>
                    <a:pt x="13754" y="20486"/>
                    <a:pt x="13339" y="20233"/>
                  </a:cubicBezTo>
                  <a:cubicBezTo>
                    <a:pt x="11739" y="19604"/>
                    <a:pt x="10183" y="17805"/>
                    <a:pt x="8717" y="16276"/>
                  </a:cubicBezTo>
                  <a:cubicBezTo>
                    <a:pt x="6717" y="14297"/>
                    <a:pt x="4806" y="11956"/>
                    <a:pt x="2984" y="9259"/>
                  </a:cubicBezTo>
                  <a:cubicBezTo>
                    <a:pt x="2407" y="8269"/>
                    <a:pt x="51" y="4941"/>
                    <a:pt x="718" y="2781"/>
                  </a:cubicBezTo>
                  <a:cubicBezTo>
                    <a:pt x="1108" y="1748"/>
                    <a:pt x="1965" y="1494"/>
                    <a:pt x="2727" y="1494"/>
                  </a:cubicBezTo>
                  <a:cubicBezTo>
                    <a:pt x="3092" y="1494"/>
                    <a:pt x="3435" y="1553"/>
                    <a:pt x="3695" y="1610"/>
                  </a:cubicBezTo>
                  <a:cubicBezTo>
                    <a:pt x="5117" y="1791"/>
                    <a:pt x="6584" y="2511"/>
                    <a:pt x="7961" y="3231"/>
                  </a:cubicBezTo>
                  <a:cubicBezTo>
                    <a:pt x="11606" y="5300"/>
                    <a:pt x="15161" y="7730"/>
                    <a:pt x="18671" y="10696"/>
                  </a:cubicBezTo>
                  <a:cubicBezTo>
                    <a:pt x="18718" y="10723"/>
                    <a:pt x="18763" y="10734"/>
                    <a:pt x="18804" y="10734"/>
                  </a:cubicBezTo>
                  <a:cubicBezTo>
                    <a:pt x="19197" y="10734"/>
                    <a:pt x="19340" y="9674"/>
                    <a:pt x="18939" y="9348"/>
                  </a:cubicBezTo>
                  <a:cubicBezTo>
                    <a:pt x="15560" y="6470"/>
                    <a:pt x="12139" y="4129"/>
                    <a:pt x="8629" y="1971"/>
                  </a:cubicBezTo>
                  <a:cubicBezTo>
                    <a:pt x="7118" y="1071"/>
                    <a:pt x="5562" y="351"/>
                    <a:pt x="3962" y="81"/>
                  </a:cubicBezTo>
                  <a:cubicBezTo>
                    <a:pt x="3683" y="35"/>
                    <a:pt x="3381" y="0"/>
                    <a:pt x="3069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0" name="Google Shape;1289;p30"/>
            <p:cNvSpPr/>
            <p:nvPr/>
          </p:nvSpPr>
          <p:spPr>
            <a:xfrm>
              <a:off x="1645825" y="1424368"/>
              <a:ext cx="35408" cy="4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0" h="21600" fill="norm" stroke="1" extrusionOk="0">
                  <a:moveTo>
                    <a:pt x="18279" y="0"/>
                  </a:moveTo>
                  <a:cubicBezTo>
                    <a:pt x="18051" y="0"/>
                    <a:pt x="17792" y="42"/>
                    <a:pt x="17533" y="126"/>
                  </a:cubicBezTo>
                  <a:cubicBezTo>
                    <a:pt x="12704" y="1730"/>
                    <a:pt x="8386" y="4133"/>
                    <a:pt x="4829" y="7136"/>
                  </a:cubicBezTo>
                  <a:cubicBezTo>
                    <a:pt x="1775" y="9743"/>
                    <a:pt x="-1782" y="13947"/>
                    <a:pt x="1013" y="17558"/>
                  </a:cubicBezTo>
                  <a:cubicBezTo>
                    <a:pt x="3047" y="19960"/>
                    <a:pt x="6352" y="20963"/>
                    <a:pt x="9909" y="21564"/>
                  </a:cubicBezTo>
                  <a:cubicBezTo>
                    <a:pt x="10069" y="21588"/>
                    <a:pt x="10221" y="21600"/>
                    <a:pt x="10366" y="21600"/>
                  </a:cubicBezTo>
                  <a:cubicBezTo>
                    <a:pt x="12560" y="21600"/>
                    <a:pt x="13306" y="18933"/>
                    <a:pt x="10922" y="18561"/>
                  </a:cubicBezTo>
                  <a:cubicBezTo>
                    <a:pt x="9399" y="18158"/>
                    <a:pt x="8127" y="17960"/>
                    <a:pt x="6863" y="17155"/>
                  </a:cubicBezTo>
                  <a:cubicBezTo>
                    <a:pt x="6352" y="16957"/>
                    <a:pt x="5842" y="16753"/>
                    <a:pt x="5591" y="16753"/>
                  </a:cubicBezTo>
                  <a:cubicBezTo>
                    <a:pt x="5080" y="16753"/>
                    <a:pt x="5080" y="16554"/>
                    <a:pt x="4829" y="16152"/>
                  </a:cubicBezTo>
                  <a:lnTo>
                    <a:pt x="4570" y="15954"/>
                  </a:lnTo>
                  <a:cubicBezTo>
                    <a:pt x="4570" y="15756"/>
                    <a:pt x="4319" y="15756"/>
                    <a:pt x="4319" y="15551"/>
                  </a:cubicBezTo>
                  <a:lnTo>
                    <a:pt x="4319" y="15155"/>
                  </a:lnTo>
                  <a:cubicBezTo>
                    <a:pt x="4319" y="14951"/>
                    <a:pt x="4319" y="14951"/>
                    <a:pt x="3808" y="14752"/>
                  </a:cubicBezTo>
                  <a:lnTo>
                    <a:pt x="3808" y="13749"/>
                  </a:lnTo>
                  <a:cubicBezTo>
                    <a:pt x="3808" y="13149"/>
                    <a:pt x="4319" y="12950"/>
                    <a:pt x="4319" y="12746"/>
                  </a:cubicBezTo>
                  <a:lnTo>
                    <a:pt x="4319" y="12548"/>
                  </a:lnTo>
                  <a:cubicBezTo>
                    <a:pt x="4319" y="12145"/>
                    <a:pt x="4570" y="12145"/>
                    <a:pt x="4570" y="11947"/>
                  </a:cubicBezTo>
                  <a:cubicBezTo>
                    <a:pt x="4829" y="11743"/>
                    <a:pt x="5080" y="11142"/>
                    <a:pt x="5591" y="10944"/>
                  </a:cubicBezTo>
                  <a:cubicBezTo>
                    <a:pt x="6093" y="10145"/>
                    <a:pt x="6863" y="9743"/>
                    <a:pt x="7365" y="9142"/>
                  </a:cubicBezTo>
                  <a:cubicBezTo>
                    <a:pt x="8889" y="7941"/>
                    <a:pt x="10922" y="6739"/>
                    <a:pt x="12704" y="5736"/>
                  </a:cubicBezTo>
                  <a:cubicBezTo>
                    <a:pt x="13717" y="5136"/>
                    <a:pt x="14738" y="4733"/>
                    <a:pt x="16002" y="4133"/>
                  </a:cubicBezTo>
                  <a:cubicBezTo>
                    <a:pt x="16261" y="3934"/>
                    <a:pt x="17023" y="3730"/>
                    <a:pt x="17274" y="3730"/>
                  </a:cubicBezTo>
                  <a:cubicBezTo>
                    <a:pt x="17533" y="3730"/>
                    <a:pt x="17784" y="3532"/>
                    <a:pt x="17784" y="3532"/>
                  </a:cubicBezTo>
                  <a:lnTo>
                    <a:pt x="18295" y="3532"/>
                  </a:lnTo>
                  <a:cubicBezTo>
                    <a:pt x="19056" y="3129"/>
                    <a:pt x="19818" y="2529"/>
                    <a:pt x="19559" y="1526"/>
                  </a:cubicBezTo>
                  <a:cubicBezTo>
                    <a:pt x="19765" y="577"/>
                    <a:pt x="19171" y="0"/>
                    <a:pt x="18279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1" name="Google Shape;1290;p30"/>
            <p:cNvSpPr/>
            <p:nvPr/>
          </p:nvSpPr>
          <p:spPr>
            <a:xfrm>
              <a:off x="1628674" y="1512505"/>
              <a:ext cx="19017" cy="7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49" h="21600" fill="norm" stroke="1" extrusionOk="0">
                  <a:moveTo>
                    <a:pt x="8327" y="0"/>
                  </a:moveTo>
                  <a:cubicBezTo>
                    <a:pt x="7427" y="0"/>
                    <a:pt x="6539" y="139"/>
                    <a:pt x="5922" y="471"/>
                  </a:cubicBezTo>
                  <a:cubicBezTo>
                    <a:pt x="-3546" y="7027"/>
                    <a:pt x="-1487" y="15216"/>
                    <a:pt x="10854" y="21084"/>
                  </a:cubicBezTo>
                  <a:cubicBezTo>
                    <a:pt x="11470" y="21453"/>
                    <a:pt x="12420" y="21600"/>
                    <a:pt x="13394" y="21600"/>
                  </a:cubicBezTo>
                  <a:cubicBezTo>
                    <a:pt x="15662" y="21600"/>
                    <a:pt x="18054" y="20798"/>
                    <a:pt x="16612" y="20131"/>
                  </a:cubicBezTo>
                  <a:cubicBezTo>
                    <a:pt x="5922" y="14807"/>
                    <a:pt x="3038" y="7436"/>
                    <a:pt x="11261" y="1702"/>
                  </a:cubicBezTo>
                  <a:cubicBezTo>
                    <a:pt x="12407" y="749"/>
                    <a:pt x="10361" y="0"/>
                    <a:pt x="8327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2" name="Google Shape;1291;p30"/>
            <p:cNvSpPr/>
            <p:nvPr/>
          </p:nvSpPr>
          <p:spPr>
            <a:xfrm>
              <a:off x="1608513" y="1566349"/>
              <a:ext cx="87548" cy="3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fill="norm" stroke="1" extrusionOk="0">
                  <a:moveTo>
                    <a:pt x="795" y="0"/>
                  </a:moveTo>
                  <a:cubicBezTo>
                    <a:pt x="147" y="0"/>
                    <a:pt x="-383" y="3420"/>
                    <a:pt x="367" y="5023"/>
                  </a:cubicBezTo>
                  <a:cubicBezTo>
                    <a:pt x="6075" y="17524"/>
                    <a:pt x="13207" y="19398"/>
                    <a:pt x="20118" y="21591"/>
                  </a:cubicBezTo>
                  <a:cubicBezTo>
                    <a:pt x="20151" y="21600"/>
                    <a:pt x="20184" y="21600"/>
                    <a:pt x="20217" y="21600"/>
                  </a:cubicBezTo>
                  <a:cubicBezTo>
                    <a:pt x="21217" y="21600"/>
                    <a:pt x="21184" y="16877"/>
                    <a:pt x="20118" y="16277"/>
                  </a:cubicBezTo>
                  <a:cubicBezTo>
                    <a:pt x="13315" y="14403"/>
                    <a:pt x="6621" y="12520"/>
                    <a:pt x="1137" y="328"/>
                  </a:cubicBezTo>
                  <a:cubicBezTo>
                    <a:pt x="1022" y="103"/>
                    <a:pt x="907" y="0"/>
                    <a:pt x="795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3" name="Google Shape;1292;p30"/>
            <p:cNvSpPr/>
            <p:nvPr/>
          </p:nvSpPr>
          <p:spPr>
            <a:xfrm>
              <a:off x="2103335" y="1234440"/>
              <a:ext cx="106414" cy="28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20346" y="0"/>
                  </a:moveTo>
                  <a:cubicBezTo>
                    <a:pt x="20138" y="0"/>
                    <a:pt x="19936" y="375"/>
                    <a:pt x="19803" y="1291"/>
                  </a:cubicBezTo>
                  <a:cubicBezTo>
                    <a:pt x="17982" y="13102"/>
                    <a:pt x="14158" y="15185"/>
                    <a:pt x="10880" y="15539"/>
                  </a:cubicBezTo>
                  <a:cubicBezTo>
                    <a:pt x="10392" y="15632"/>
                    <a:pt x="9906" y="15674"/>
                    <a:pt x="9426" y="15674"/>
                  </a:cubicBezTo>
                  <a:cubicBezTo>
                    <a:pt x="6492" y="15674"/>
                    <a:pt x="3653" y="14091"/>
                    <a:pt x="684" y="13799"/>
                  </a:cubicBezTo>
                  <a:cubicBezTo>
                    <a:pt x="-228" y="13799"/>
                    <a:pt x="-228" y="19007"/>
                    <a:pt x="684" y="19705"/>
                  </a:cubicBezTo>
                  <a:cubicBezTo>
                    <a:pt x="3738" y="20288"/>
                    <a:pt x="6917" y="21600"/>
                    <a:pt x="9961" y="21600"/>
                  </a:cubicBezTo>
                  <a:cubicBezTo>
                    <a:pt x="10545" y="21600"/>
                    <a:pt x="11126" y="21548"/>
                    <a:pt x="11699" y="21444"/>
                  </a:cubicBezTo>
                  <a:cubicBezTo>
                    <a:pt x="15250" y="20402"/>
                    <a:pt x="19074" y="16924"/>
                    <a:pt x="20987" y="4416"/>
                  </a:cubicBezTo>
                  <a:cubicBezTo>
                    <a:pt x="21372" y="2208"/>
                    <a:pt x="20848" y="0"/>
                    <a:pt x="20346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4" name="Google Shape;1293;p30"/>
            <p:cNvSpPr/>
            <p:nvPr/>
          </p:nvSpPr>
          <p:spPr>
            <a:xfrm>
              <a:off x="2121564" y="1191595"/>
              <a:ext cx="254104" cy="15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600" fill="norm" stroke="1" extrusionOk="0">
                  <a:moveTo>
                    <a:pt x="12642" y="0"/>
                  </a:moveTo>
                  <a:cubicBezTo>
                    <a:pt x="12594" y="0"/>
                    <a:pt x="12543" y="21"/>
                    <a:pt x="12490" y="72"/>
                  </a:cubicBezTo>
                  <a:cubicBezTo>
                    <a:pt x="9545" y="2657"/>
                    <a:pt x="7392" y="6882"/>
                    <a:pt x="4900" y="10479"/>
                  </a:cubicBezTo>
                  <a:cubicBezTo>
                    <a:pt x="3880" y="11864"/>
                    <a:pt x="2860" y="13128"/>
                    <a:pt x="1879" y="14451"/>
                  </a:cubicBezTo>
                  <a:cubicBezTo>
                    <a:pt x="1200" y="15396"/>
                    <a:pt x="444" y="16533"/>
                    <a:pt x="104" y="17921"/>
                  </a:cubicBezTo>
                  <a:cubicBezTo>
                    <a:pt x="-597" y="21222"/>
                    <a:pt x="2416" y="21600"/>
                    <a:pt x="4076" y="21600"/>
                  </a:cubicBezTo>
                  <a:cubicBezTo>
                    <a:pt x="4383" y="21600"/>
                    <a:pt x="4642" y="21589"/>
                    <a:pt x="4824" y="21577"/>
                  </a:cubicBezTo>
                  <a:cubicBezTo>
                    <a:pt x="7807" y="21515"/>
                    <a:pt x="10790" y="20254"/>
                    <a:pt x="13433" y="18045"/>
                  </a:cubicBezTo>
                  <a:cubicBezTo>
                    <a:pt x="16455" y="15523"/>
                    <a:pt x="19060" y="11740"/>
                    <a:pt x="20873" y="7071"/>
                  </a:cubicBezTo>
                  <a:cubicBezTo>
                    <a:pt x="21003" y="6678"/>
                    <a:pt x="20826" y="6347"/>
                    <a:pt x="20629" y="6347"/>
                  </a:cubicBezTo>
                  <a:cubicBezTo>
                    <a:pt x="20542" y="6347"/>
                    <a:pt x="20452" y="6412"/>
                    <a:pt x="20382" y="6567"/>
                  </a:cubicBezTo>
                  <a:cubicBezTo>
                    <a:pt x="17248" y="14389"/>
                    <a:pt x="11999" y="19497"/>
                    <a:pt x="6486" y="20443"/>
                  </a:cubicBezTo>
                  <a:cubicBezTo>
                    <a:pt x="6144" y="20515"/>
                    <a:pt x="5146" y="20666"/>
                    <a:pt x="4065" y="20666"/>
                  </a:cubicBezTo>
                  <a:cubicBezTo>
                    <a:pt x="2273" y="20666"/>
                    <a:pt x="257" y="20250"/>
                    <a:pt x="632" y="18361"/>
                  </a:cubicBezTo>
                  <a:cubicBezTo>
                    <a:pt x="860" y="17100"/>
                    <a:pt x="1690" y="16028"/>
                    <a:pt x="2257" y="15207"/>
                  </a:cubicBezTo>
                  <a:cubicBezTo>
                    <a:pt x="3088" y="13946"/>
                    <a:pt x="4032" y="12874"/>
                    <a:pt x="4900" y="11613"/>
                  </a:cubicBezTo>
                  <a:cubicBezTo>
                    <a:pt x="7467" y="8019"/>
                    <a:pt x="9695" y="3604"/>
                    <a:pt x="12717" y="828"/>
                  </a:cubicBezTo>
                  <a:cubicBezTo>
                    <a:pt x="13035" y="616"/>
                    <a:pt x="12897" y="0"/>
                    <a:pt x="12642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5" name="Google Shape;1294;p30"/>
            <p:cNvSpPr/>
            <p:nvPr/>
          </p:nvSpPr>
          <p:spPr>
            <a:xfrm>
              <a:off x="2328564" y="1263632"/>
              <a:ext cx="103506" cy="3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20251" y="0"/>
                  </a:moveTo>
                  <a:cubicBezTo>
                    <a:pt x="20140" y="0"/>
                    <a:pt x="20020" y="98"/>
                    <a:pt x="19898" y="320"/>
                  </a:cubicBezTo>
                  <a:cubicBezTo>
                    <a:pt x="15300" y="8158"/>
                    <a:pt x="9814" y="17018"/>
                    <a:pt x="4384" y="17018"/>
                  </a:cubicBezTo>
                  <a:cubicBezTo>
                    <a:pt x="3241" y="17018"/>
                    <a:pt x="2098" y="16627"/>
                    <a:pt x="968" y="15746"/>
                  </a:cubicBezTo>
                  <a:cubicBezTo>
                    <a:pt x="885" y="15666"/>
                    <a:pt x="807" y="15631"/>
                    <a:pt x="729" y="15631"/>
                  </a:cubicBezTo>
                  <a:cubicBezTo>
                    <a:pt x="-30" y="15631"/>
                    <a:pt x="-339" y="19394"/>
                    <a:pt x="507" y="20203"/>
                  </a:cubicBezTo>
                  <a:cubicBezTo>
                    <a:pt x="1764" y="21164"/>
                    <a:pt x="3027" y="21600"/>
                    <a:pt x="4284" y="21600"/>
                  </a:cubicBezTo>
                  <a:cubicBezTo>
                    <a:pt x="9981" y="21600"/>
                    <a:pt x="15609" y="12739"/>
                    <a:pt x="20549" y="4475"/>
                  </a:cubicBezTo>
                  <a:cubicBezTo>
                    <a:pt x="21261" y="3212"/>
                    <a:pt x="20894" y="0"/>
                    <a:pt x="20251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6" name="Google Shape;1295;p30"/>
            <p:cNvSpPr/>
            <p:nvPr/>
          </p:nvSpPr>
          <p:spPr>
            <a:xfrm>
              <a:off x="2044410" y="1303135"/>
              <a:ext cx="236304" cy="15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600" fill="norm" stroke="1" extrusionOk="0">
                  <a:moveTo>
                    <a:pt x="2359" y="0"/>
                  </a:moveTo>
                  <a:cubicBezTo>
                    <a:pt x="2115" y="0"/>
                    <a:pt x="1896" y="360"/>
                    <a:pt x="2065" y="750"/>
                  </a:cubicBezTo>
                  <a:cubicBezTo>
                    <a:pt x="2955" y="2637"/>
                    <a:pt x="4291" y="3770"/>
                    <a:pt x="5668" y="4651"/>
                  </a:cubicBezTo>
                  <a:cubicBezTo>
                    <a:pt x="7207" y="5655"/>
                    <a:pt x="8745" y="6474"/>
                    <a:pt x="10325" y="7228"/>
                  </a:cubicBezTo>
                  <a:cubicBezTo>
                    <a:pt x="12188" y="8172"/>
                    <a:pt x="14091" y="9303"/>
                    <a:pt x="15792" y="10813"/>
                  </a:cubicBezTo>
                  <a:cubicBezTo>
                    <a:pt x="17249" y="12071"/>
                    <a:pt x="18869" y="13767"/>
                    <a:pt x="19840" y="16031"/>
                  </a:cubicBezTo>
                  <a:cubicBezTo>
                    <a:pt x="21462" y="19854"/>
                    <a:pt x="16517" y="20497"/>
                    <a:pt x="13273" y="20497"/>
                  </a:cubicBezTo>
                  <a:cubicBezTo>
                    <a:pt x="12142" y="20497"/>
                    <a:pt x="11218" y="20420"/>
                    <a:pt x="10851" y="20371"/>
                  </a:cubicBezTo>
                  <a:cubicBezTo>
                    <a:pt x="7207" y="19994"/>
                    <a:pt x="3482" y="18169"/>
                    <a:pt x="445" y="14962"/>
                  </a:cubicBezTo>
                  <a:cubicBezTo>
                    <a:pt x="386" y="14895"/>
                    <a:pt x="329" y="14866"/>
                    <a:pt x="275" y="14866"/>
                  </a:cubicBezTo>
                  <a:cubicBezTo>
                    <a:pt x="27" y="14866"/>
                    <a:pt x="-138" y="15481"/>
                    <a:pt x="162" y="15843"/>
                  </a:cubicBezTo>
                  <a:cubicBezTo>
                    <a:pt x="3966" y="19783"/>
                    <a:pt x="8640" y="21600"/>
                    <a:pt x="13229" y="21600"/>
                  </a:cubicBezTo>
                  <a:cubicBezTo>
                    <a:pt x="14502" y="21600"/>
                    <a:pt x="15768" y="21460"/>
                    <a:pt x="17006" y="21187"/>
                  </a:cubicBezTo>
                  <a:cubicBezTo>
                    <a:pt x="18342" y="20874"/>
                    <a:pt x="21015" y="20118"/>
                    <a:pt x="20853" y="17289"/>
                  </a:cubicBezTo>
                  <a:cubicBezTo>
                    <a:pt x="20773" y="15654"/>
                    <a:pt x="19840" y="14335"/>
                    <a:pt x="19072" y="13328"/>
                  </a:cubicBezTo>
                  <a:cubicBezTo>
                    <a:pt x="17533" y="11002"/>
                    <a:pt x="15589" y="9365"/>
                    <a:pt x="13604" y="8108"/>
                  </a:cubicBezTo>
                  <a:cubicBezTo>
                    <a:pt x="11702" y="6851"/>
                    <a:pt x="9718" y="5970"/>
                    <a:pt x="7734" y="4901"/>
                  </a:cubicBezTo>
                  <a:cubicBezTo>
                    <a:pt x="5992" y="3959"/>
                    <a:pt x="3806" y="2764"/>
                    <a:pt x="2672" y="249"/>
                  </a:cubicBezTo>
                  <a:cubicBezTo>
                    <a:pt x="2584" y="72"/>
                    <a:pt x="2469" y="0"/>
                    <a:pt x="2359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7" name="Google Shape;1296;p30"/>
            <p:cNvSpPr/>
            <p:nvPr/>
          </p:nvSpPr>
          <p:spPr>
            <a:xfrm>
              <a:off x="2003139" y="1374318"/>
              <a:ext cx="21102" cy="2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600" fill="norm" stroke="1" extrusionOk="0">
                  <a:moveTo>
                    <a:pt x="4593" y="0"/>
                  </a:moveTo>
                  <a:cubicBezTo>
                    <a:pt x="3797" y="0"/>
                    <a:pt x="2947" y="277"/>
                    <a:pt x="2232" y="847"/>
                  </a:cubicBezTo>
                  <a:cubicBezTo>
                    <a:pt x="-21" y="1826"/>
                    <a:pt x="-466" y="3768"/>
                    <a:pt x="438" y="5228"/>
                  </a:cubicBezTo>
                  <a:cubicBezTo>
                    <a:pt x="2232" y="9128"/>
                    <a:pt x="4485" y="12049"/>
                    <a:pt x="6738" y="14488"/>
                  </a:cubicBezTo>
                  <a:cubicBezTo>
                    <a:pt x="8978" y="16927"/>
                    <a:pt x="12580" y="19366"/>
                    <a:pt x="15279" y="21308"/>
                  </a:cubicBezTo>
                  <a:cubicBezTo>
                    <a:pt x="15940" y="21483"/>
                    <a:pt x="16601" y="21600"/>
                    <a:pt x="17235" y="21600"/>
                  </a:cubicBezTo>
                  <a:cubicBezTo>
                    <a:pt x="18341" y="21600"/>
                    <a:pt x="19380" y="21264"/>
                    <a:pt x="20230" y="20329"/>
                  </a:cubicBezTo>
                  <a:cubicBezTo>
                    <a:pt x="21134" y="18387"/>
                    <a:pt x="20689" y="15948"/>
                    <a:pt x="19340" y="14488"/>
                  </a:cubicBezTo>
                  <a:cubicBezTo>
                    <a:pt x="17532" y="14006"/>
                    <a:pt x="16183" y="12545"/>
                    <a:pt x="15279" y="12049"/>
                  </a:cubicBezTo>
                  <a:lnTo>
                    <a:pt x="14833" y="11567"/>
                  </a:lnTo>
                  <a:cubicBezTo>
                    <a:pt x="13930" y="11567"/>
                    <a:pt x="13930" y="11085"/>
                    <a:pt x="13484" y="11085"/>
                  </a:cubicBezTo>
                  <a:lnTo>
                    <a:pt x="11676" y="9128"/>
                  </a:lnTo>
                  <a:lnTo>
                    <a:pt x="10327" y="7185"/>
                  </a:lnTo>
                  <a:cubicBezTo>
                    <a:pt x="9437" y="6689"/>
                    <a:pt x="9437" y="6689"/>
                    <a:pt x="9437" y="6207"/>
                  </a:cubicBezTo>
                  <a:cubicBezTo>
                    <a:pt x="8533" y="4746"/>
                    <a:pt x="8088" y="2804"/>
                    <a:pt x="7184" y="1826"/>
                  </a:cubicBezTo>
                  <a:cubicBezTo>
                    <a:pt x="6914" y="643"/>
                    <a:pt x="5808" y="0"/>
                    <a:pt x="4593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8" name="Google Shape;1297;p30"/>
            <p:cNvSpPr/>
            <p:nvPr/>
          </p:nvSpPr>
          <p:spPr>
            <a:xfrm>
              <a:off x="2099668" y="1453009"/>
              <a:ext cx="189778" cy="8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6748" y="0"/>
                  </a:moveTo>
                  <a:cubicBezTo>
                    <a:pt x="6305" y="0"/>
                    <a:pt x="6155" y="1513"/>
                    <a:pt x="6635" y="1724"/>
                  </a:cubicBezTo>
                  <a:cubicBezTo>
                    <a:pt x="8224" y="2293"/>
                    <a:pt x="9913" y="2521"/>
                    <a:pt x="11503" y="3543"/>
                  </a:cubicBezTo>
                  <a:cubicBezTo>
                    <a:pt x="12527" y="4112"/>
                    <a:pt x="13500" y="4906"/>
                    <a:pt x="14526" y="5816"/>
                  </a:cubicBezTo>
                  <a:cubicBezTo>
                    <a:pt x="15601" y="6613"/>
                    <a:pt x="16625" y="7519"/>
                    <a:pt x="17650" y="8545"/>
                  </a:cubicBezTo>
                  <a:cubicBezTo>
                    <a:pt x="18470" y="9338"/>
                    <a:pt x="19597" y="10476"/>
                    <a:pt x="20161" y="12292"/>
                  </a:cubicBezTo>
                  <a:cubicBezTo>
                    <a:pt x="21442" y="16500"/>
                    <a:pt x="17906" y="18544"/>
                    <a:pt x="16779" y="19001"/>
                  </a:cubicBezTo>
                  <a:cubicBezTo>
                    <a:pt x="15413" y="19604"/>
                    <a:pt x="14046" y="19655"/>
                    <a:pt x="12681" y="19655"/>
                  </a:cubicBezTo>
                  <a:cubicBezTo>
                    <a:pt x="12408" y="19655"/>
                    <a:pt x="12134" y="19655"/>
                    <a:pt x="11861" y="19655"/>
                  </a:cubicBezTo>
                  <a:cubicBezTo>
                    <a:pt x="11451" y="19655"/>
                    <a:pt x="11041" y="19658"/>
                    <a:pt x="10630" y="19682"/>
                  </a:cubicBezTo>
                  <a:cubicBezTo>
                    <a:pt x="9314" y="19770"/>
                    <a:pt x="7940" y="19931"/>
                    <a:pt x="6568" y="19931"/>
                  </a:cubicBezTo>
                  <a:cubicBezTo>
                    <a:pt x="4470" y="19931"/>
                    <a:pt x="2376" y="19556"/>
                    <a:pt x="487" y="17975"/>
                  </a:cubicBezTo>
                  <a:cubicBezTo>
                    <a:pt x="423" y="17897"/>
                    <a:pt x="361" y="17863"/>
                    <a:pt x="306" y="17863"/>
                  </a:cubicBezTo>
                  <a:cubicBezTo>
                    <a:pt x="-31" y="17863"/>
                    <a:pt x="-158" y="19178"/>
                    <a:pt x="281" y="19566"/>
                  </a:cubicBezTo>
                  <a:cubicBezTo>
                    <a:pt x="2287" y="21218"/>
                    <a:pt x="4416" y="21600"/>
                    <a:pt x="6525" y="21600"/>
                  </a:cubicBezTo>
                  <a:cubicBezTo>
                    <a:pt x="7755" y="21600"/>
                    <a:pt x="8981" y="21471"/>
                    <a:pt x="10170" y="21385"/>
                  </a:cubicBezTo>
                  <a:cubicBezTo>
                    <a:pt x="10746" y="21358"/>
                    <a:pt x="11326" y="21358"/>
                    <a:pt x="11907" y="21358"/>
                  </a:cubicBezTo>
                  <a:cubicBezTo>
                    <a:pt x="13650" y="21358"/>
                    <a:pt x="15409" y="21358"/>
                    <a:pt x="17138" y="20592"/>
                  </a:cubicBezTo>
                  <a:cubicBezTo>
                    <a:pt x="18726" y="19907"/>
                    <a:pt x="21390" y="17975"/>
                    <a:pt x="21185" y="13202"/>
                  </a:cubicBezTo>
                  <a:cubicBezTo>
                    <a:pt x="21135" y="11158"/>
                    <a:pt x="20264" y="9795"/>
                    <a:pt x="19597" y="8769"/>
                  </a:cubicBezTo>
                  <a:cubicBezTo>
                    <a:pt x="18624" y="7407"/>
                    <a:pt x="17445" y="6272"/>
                    <a:pt x="16369" y="5247"/>
                  </a:cubicBezTo>
                  <a:cubicBezTo>
                    <a:pt x="15294" y="4225"/>
                    <a:pt x="14116" y="3543"/>
                    <a:pt x="13039" y="2634"/>
                  </a:cubicBezTo>
                  <a:cubicBezTo>
                    <a:pt x="10990" y="1155"/>
                    <a:pt x="8941" y="589"/>
                    <a:pt x="6840" y="20"/>
                  </a:cubicBezTo>
                  <a:cubicBezTo>
                    <a:pt x="6808" y="7"/>
                    <a:pt x="6777" y="0"/>
                    <a:pt x="6748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9" name="Google Shape;1298;p30"/>
            <p:cNvSpPr/>
            <p:nvPr/>
          </p:nvSpPr>
          <p:spPr>
            <a:xfrm>
              <a:off x="2093987" y="1527410"/>
              <a:ext cx="200198" cy="9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600" fill="norm" stroke="1" extrusionOk="0">
                  <a:moveTo>
                    <a:pt x="925" y="0"/>
                  </a:moveTo>
                  <a:cubicBezTo>
                    <a:pt x="806" y="0"/>
                    <a:pt x="689" y="116"/>
                    <a:pt x="615" y="404"/>
                  </a:cubicBezTo>
                  <a:cubicBezTo>
                    <a:pt x="-340" y="3670"/>
                    <a:pt x="-148" y="7749"/>
                    <a:pt x="948" y="10811"/>
                  </a:cubicBezTo>
                  <a:cubicBezTo>
                    <a:pt x="1806" y="13361"/>
                    <a:pt x="3141" y="14890"/>
                    <a:pt x="4429" y="15909"/>
                  </a:cubicBezTo>
                  <a:cubicBezTo>
                    <a:pt x="6002" y="17236"/>
                    <a:pt x="7670" y="17848"/>
                    <a:pt x="9293" y="18459"/>
                  </a:cubicBezTo>
                  <a:cubicBezTo>
                    <a:pt x="10771" y="19175"/>
                    <a:pt x="12200" y="20193"/>
                    <a:pt x="13678" y="20808"/>
                  </a:cubicBezTo>
                  <a:cubicBezTo>
                    <a:pt x="14516" y="21196"/>
                    <a:pt x="15622" y="21600"/>
                    <a:pt x="16717" y="21600"/>
                  </a:cubicBezTo>
                  <a:cubicBezTo>
                    <a:pt x="18493" y="21600"/>
                    <a:pt x="20234" y="20536"/>
                    <a:pt x="20735" y="16624"/>
                  </a:cubicBezTo>
                  <a:cubicBezTo>
                    <a:pt x="21260" y="12135"/>
                    <a:pt x="18876" y="8566"/>
                    <a:pt x="17398" y="6627"/>
                  </a:cubicBezTo>
                  <a:cubicBezTo>
                    <a:pt x="16111" y="4994"/>
                    <a:pt x="14823" y="3670"/>
                    <a:pt x="13441" y="2648"/>
                  </a:cubicBezTo>
                  <a:cubicBezTo>
                    <a:pt x="12439" y="1936"/>
                    <a:pt x="11343" y="1119"/>
                    <a:pt x="10293" y="1119"/>
                  </a:cubicBezTo>
                  <a:cubicBezTo>
                    <a:pt x="9769" y="1321"/>
                    <a:pt x="9769" y="2954"/>
                    <a:pt x="10246" y="2954"/>
                  </a:cubicBezTo>
                  <a:cubicBezTo>
                    <a:pt x="12010" y="2954"/>
                    <a:pt x="13917" y="4893"/>
                    <a:pt x="15538" y="6526"/>
                  </a:cubicBezTo>
                  <a:cubicBezTo>
                    <a:pt x="17065" y="8156"/>
                    <a:pt x="19543" y="10707"/>
                    <a:pt x="20021" y="14685"/>
                  </a:cubicBezTo>
                  <a:cubicBezTo>
                    <a:pt x="20259" y="16624"/>
                    <a:pt x="19639" y="18358"/>
                    <a:pt x="18876" y="19276"/>
                  </a:cubicBezTo>
                  <a:cubicBezTo>
                    <a:pt x="18271" y="20025"/>
                    <a:pt x="17564" y="20285"/>
                    <a:pt x="16837" y="20285"/>
                  </a:cubicBezTo>
                  <a:cubicBezTo>
                    <a:pt x="16075" y="20285"/>
                    <a:pt x="15292" y="19998"/>
                    <a:pt x="14585" y="19686"/>
                  </a:cubicBezTo>
                  <a:cubicBezTo>
                    <a:pt x="13250" y="19175"/>
                    <a:pt x="11963" y="18257"/>
                    <a:pt x="10628" y="17441"/>
                  </a:cubicBezTo>
                  <a:cubicBezTo>
                    <a:pt x="9436" y="16829"/>
                    <a:pt x="8195" y="16419"/>
                    <a:pt x="6956" y="15808"/>
                  </a:cubicBezTo>
                  <a:cubicBezTo>
                    <a:pt x="5382" y="15095"/>
                    <a:pt x="3808" y="14074"/>
                    <a:pt x="2522" y="12034"/>
                  </a:cubicBezTo>
                  <a:cubicBezTo>
                    <a:pt x="995" y="9483"/>
                    <a:pt x="233" y="4893"/>
                    <a:pt x="1282" y="1119"/>
                  </a:cubicBezTo>
                  <a:cubicBezTo>
                    <a:pt x="1445" y="560"/>
                    <a:pt x="1182" y="0"/>
                    <a:pt x="925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0" name="Google Shape;1299;p30"/>
            <p:cNvSpPr/>
            <p:nvPr/>
          </p:nvSpPr>
          <p:spPr>
            <a:xfrm>
              <a:off x="2348184" y="1592447"/>
              <a:ext cx="51774" cy="88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600" fill="norm" stroke="1" extrusionOk="0">
                  <a:moveTo>
                    <a:pt x="1258" y="0"/>
                  </a:moveTo>
                  <a:cubicBezTo>
                    <a:pt x="424" y="0"/>
                    <a:pt x="-295" y="384"/>
                    <a:pt x="122" y="1031"/>
                  </a:cubicBezTo>
                  <a:cubicBezTo>
                    <a:pt x="2318" y="4851"/>
                    <a:pt x="4151" y="8671"/>
                    <a:pt x="6715" y="12265"/>
                  </a:cubicBezTo>
                  <a:cubicBezTo>
                    <a:pt x="9278" y="15974"/>
                    <a:pt x="12939" y="19458"/>
                    <a:pt x="18615" y="21482"/>
                  </a:cubicBezTo>
                  <a:cubicBezTo>
                    <a:pt x="18857" y="21563"/>
                    <a:pt x="19093" y="21600"/>
                    <a:pt x="19312" y="21600"/>
                  </a:cubicBezTo>
                  <a:cubicBezTo>
                    <a:pt x="20580" y="21600"/>
                    <a:pt x="21305" y="20387"/>
                    <a:pt x="19900" y="19909"/>
                  </a:cubicBezTo>
                  <a:cubicBezTo>
                    <a:pt x="14405" y="17999"/>
                    <a:pt x="11293" y="14516"/>
                    <a:pt x="8910" y="11144"/>
                  </a:cubicBezTo>
                  <a:cubicBezTo>
                    <a:pt x="6715" y="7660"/>
                    <a:pt x="5068" y="4063"/>
                    <a:pt x="2867" y="694"/>
                  </a:cubicBezTo>
                  <a:cubicBezTo>
                    <a:pt x="2559" y="212"/>
                    <a:pt x="1879" y="0"/>
                    <a:pt x="1258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1" name="Google Shape;1300;p30"/>
            <p:cNvSpPr/>
            <p:nvPr/>
          </p:nvSpPr>
          <p:spPr>
            <a:xfrm>
              <a:off x="2211447" y="1639279"/>
              <a:ext cx="54260" cy="1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1600" fill="norm" stroke="1" extrusionOk="0">
                  <a:moveTo>
                    <a:pt x="1532" y="0"/>
                  </a:moveTo>
                  <a:cubicBezTo>
                    <a:pt x="-79" y="0"/>
                    <a:pt x="-671" y="8191"/>
                    <a:pt x="1002" y="9322"/>
                  </a:cubicBezTo>
                  <a:cubicBezTo>
                    <a:pt x="7071" y="12800"/>
                    <a:pt x="13135" y="20330"/>
                    <a:pt x="19204" y="21496"/>
                  </a:cubicBezTo>
                  <a:cubicBezTo>
                    <a:pt x="19297" y="21565"/>
                    <a:pt x="19391" y="21600"/>
                    <a:pt x="19474" y="21600"/>
                  </a:cubicBezTo>
                  <a:cubicBezTo>
                    <a:pt x="20929" y="21600"/>
                    <a:pt x="20841" y="12765"/>
                    <a:pt x="19204" y="12209"/>
                  </a:cubicBezTo>
                  <a:cubicBezTo>
                    <a:pt x="13135" y="11061"/>
                    <a:pt x="7591" y="3513"/>
                    <a:pt x="1698" y="35"/>
                  </a:cubicBezTo>
                  <a:cubicBezTo>
                    <a:pt x="1641" y="17"/>
                    <a:pt x="1589" y="0"/>
                    <a:pt x="1532" y="0"/>
                  </a:cubicBezTo>
                  <a:close/>
                </a:path>
              </a:pathLst>
            </a:custGeom>
            <a:solidFill>
              <a:srgbClr val="AD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2" name="Google Shape;1301;p30"/>
            <p:cNvSpPr/>
            <p:nvPr/>
          </p:nvSpPr>
          <p:spPr>
            <a:xfrm>
              <a:off x="1995776" y="685296"/>
              <a:ext cx="39454" cy="4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14" y="6806"/>
                  </a:moveTo>
                  <a:lnTo>
                    <a:pt x="13356" y="7024"/>
                  </a:lnTo>
                  <a:cubicBezTo>
                    <a:pt x="13160" y="6961"/>
                    <a:pt x="12972" y="6883"/>
                    <a:pt x="12814" y="6806"/>
                  </a:cubicBezTo>
                  <a:close/>
                  <a:moveTo>
                    <a:pt x="15630" y="8727"/>
                  </a:moveTo>
                  <a:cubicBezTo>
                    <a:pt x="15645" y="8784"/>
                    <a:pt x="15652" y="8840"/>
                    <a:pt x="15667" y="8903"/>
                  </a:cubicBezTo>
                  <a:cubicBezTo>
                    <a:pt x="15652" y="8960"/>
                    <a:pt x="15645" y="9023"/>
                    <a:pt x="15630" y="9086"/>
                  </a:cubicBezTo>
                  <a:cubicBezTo>
                    <a:pt x="15615" y="9009"/>
                    <a:pt x="15607" y="8931"/>
                    <a:pt x="15600" y="8854"/>
                  </a:cubicBezTo>
                  <a:cubicBezTo>
                    <a:pt x="15607" y="8812"/>
                    <a:pt x="15622" y="8770"/>
                    <a:pt x="15630" y="8727"/>
                  </a:cubicBezTo>
                  <a:close/>
                  <a:moveTo>
                    <a:pt x="15728" y="9410"/>
                  </a:moveTo>
                  <a:lnTo>
                    <a:pt x="15765" y="9487"/>
                  </a:lnTo>
                  <a:cubicBezTo>
                    <a:pt x="15765" y="9494"/>
                    <a:pt x="15765" y="9494"/>
                    <a:pt x="15765" y="9501"/>
                  </a:cubicBezTo>
                  <a:cubicBezTo>
                    <a:pt x="15750" y="9473"/>
                    <a:pt x="15743" y="9445"/>
                    <a:pt x="15728" y="9410"/>
                  </a:cubicBezTo>
                  <a:close/>
                  <a:moveTo>
                    <a:pt x="15577" y="9079"/>
                  </a:moveTo>
                  <a:lnTo>
                    <a:pt x="15622" y="9178"/>
                  </a:lnTo>
                  <a:cubicBezTo>
                    <a:pt x="15592" y="9382"/>
                    <a:pt x="15577" y="9600"/>
                    <a:pt x="15577" y="9860"/>
                  </a:cubicBezTo>
                  <a:lnTo>
                    <a:pt x="15577" y="9079"/>
                  </a:lnTo>
                  <a:close/>
                  <a:moveTo>
                    <a:pt x="7792" y="0"/>
                  </a:moveTo>
                  <a:cubicBezTo>
                    <a:pt x="6279" y="0"/>
                    <a:pt x="5029" y="232"/>
                    <a:pt x="3772" y="704"/>
                  </a:cubicBezTo>
                  <a:cubicBezTo>
                    <a:pt x="3019" y="1175"/>
                    <a:pt x="2763" y="1640"/>
                    <a:pt x="2010" y="1879"/>
                  </a:cubicBezTo>
                  <a:cubicBezTo>
                    <a:pt x="1513" y="2815"/>
                    <a:pt x="1009" y="3758"/>
                    <a:pt x="504" y="5166"/>
                  </a:cubicBezTo>
                  <a:cubicBezTo>
                    <a:pt x="256" y="6341"/>
                    <a:pt x="256" y="7277"/>
                    <a:pt x="0" y="8453"/>
                  </a:cubicBezTo>
                  <a:lnTo>
                    <a:pt x="0" y="10332"/>
                  </a:lnTo>
                  <a:cubicBezTo>
                    <a:pt x="0" y="11036"/>
                    <a:pt x="256" y="11972"/>
                    <a:pt x="256" y="12676"/>
                  </a:cubicBezTo>
                  <a:cubicBezTo>
                    <a:pt x="256" y="12915"/>
                    <a:pt x="504" y="13147"/>
                    <a:pt x="504" y="13379"/>
                  </a:cubicBezTo>
                  <a:cubicBezTo>
                    <a:pt x="1009" y="14323"/>
                    <a:pt x="1257" y="15259"/>
                    <a:pt x="1762" y="16202"/>
                  </a:cubicBezTo>
                  <a:cubicBezTo>
                    <a:pt x="2266" y="16666"/>
                    <a:pt x="2763" y="17370"/>
                    <a:pt x="3516" y="17842"/>
                  </a:cubicBezTo>
                  <a:lnTo>
                    <a:pt x="3772" y="18074"/>
                  </a:lnTo>
                  <a:cubicBezTo>
                    <a:pt x="5278" y="19721"/>
                    <a:pt x="6783" y="20192"/>
                    <a:pt x="8794" y="21128"/>
                  </a:cubicBezTo>
                  <a:cubicBezTo>
                    <a:pt x="9042" y="21128"/>
                    <a:pt x="9795" y="21361"/>
                    <a:pt x="10051" y="21361"/>
                  </a:cubicBezTo>
                  <a:cubicBezTo>
                    <a:pt x="11308" y="21600"/>
                    <a:pt x="12558" y="21600"/>
                    <a:pt x="13815" y="21600"/>
                  </a:cubicBezTo>
                  <a:cubicBezTo>
                    <a:pt x="14824" y="21600"/>
                    <a:pt x="15825" y="21361"/>
                    <a:pt x="16827" y="21128"/>
                  </a:cubicBezTo>
                  <a:cubicBezTo>
                    <a:pt x="17836" y="20896"/>
                    <a:pt x="18837" y="20192"/>
                    <a:pt x="19341" y="19721"/>
                  </a:cubicBezTo>
                  <a:cubicBezTo>
                    <a:pt x="20094" y="19017"/>
                    <a:pt x="20599" y="18074"/>
                    <a:pt x="21096" y="17370"/>
                  </a:cubicBezTo>
                  <a:cubicBezTo>
                    <a:pt x="21600" y="16434"/>
                    <a:pt x="21600" y="15491"/>
                    <a:pt x="21600" y="14323"/>
                  </a:cubicBezTo>
                  <a:cubicBezTo>
                    <a:pt x="21600" y="13851"/>
                    <a:pt x="21352" y="13147"/>
                    <a:pt x="21352" y="12204"/>
                  </a:cubicBezTo>
                  <a:cubicBezTo>
                    <a:pt x="21096" y="11036"/>
                    <a:pt x="20343" y="9860"/>
                    <a:pt x="19341" y="9157"/>
                  </a:cubicBezTo>
                  <a:cubicBezTo>
                    <a:pt x="18837" y="8685"/>
                    <a:pt x="18588" y="8213"/>
                    <a:pt x="17836" y="7981"/>
                  </a:cubicBezTo>
                  <a:cubicBezTo>
                    <a:pt x="17151" y="7601"/>
                    <a:pt x="16473" y="7355"/>
                    <a:pt x="15750" y="7214"/>
                  </a:cubicBezTo>
                  <a:cubicBezTo>
                    <a:pt x="15728" y="6834"/>
                    <a:pt x="15667" y="6454"/>
                    <a:pt x="15577" y="6102"/>
                  </a:cubicBezTo>
                  <a:cubicBezTo>
                    <a:pt x="15577" y="5166"/>
                    <a:pt x="15321" y="4223"/>
                    <a:pt x="14568" y="3519"/>
                  </a:cubicBezTo>
                  <a:cubicBezTo>
                    <a:pt x="14064" y="2583"/>
                    <a:pt x="13311" y="1879"/>
                    <a:pt x="12814" y="1408"/>
                  </a:cubicBezTo>
                  <a:cubicBezTo>
                    <a:pt x="12310" y="704"/>
                    <a:pt x="11308" y="232"/>
                    <a:pt x="10051" y="232"/>
                  </a:cubicBezTo>
                  <a:cubicBezTo>
                    <a:pt x="9298" y="232"/>
                    <a:pt x="8794" y="0"/>
                    <a:pt x="7792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3" name="Google Shape;1302;p30"/>
            <p:cNvSpPr/>
            <p:nvPr/>
          </p:nvSpPr>
          <p:spPr>
            <a:xfrm>
              <a:off x="1986147" y="626130"/>
              <a:ext cx="27528" cy="28893"/>
            </a:xfrm>
            <a:prstGeom prst="ellipse">
              <a:avLst/>
            </a:pr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4" name="Google Shape;1303;p30"/>
            <p:cNvSpPr/>
            <p:nvPr/>
          </p:nvSpPr>
          <p:spPr>
            <a:xfrm>
              <a:off x="2043481" y="545404"/>
              <a:ext cx="27529" cy="28440"/>
            </a:xfrm>
            <a:prstGeom prst="ellipse">
              <a:avLst/>
            </a:pr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5" name="Google Shape;1304;p30"/>
            <p:cNvSpPr/>
            <p:nvPr/>
          </p:nvSpPr>
          <p:spPr>
            <a:xfrm>
              <a:off x="1980182" y="525692"/>
              <a:ext cx="11937" cy="1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44" y="0"/>
                  </a:moveTo>
                  <a:cubicBezTo>
                    <a:pt x="4156" y="0"/>
                    <a:pt x="3335" y="1001"/>
                    <a:pt x="2488" y="1972"/>
                  </a:cubicBezTo>
                  <a:cubicBezTo>
                    <a:pt x="846" y="2943"/>
                    <a:pt x="0" y="5886"/>
                    <a:pt x="0" y="6886"/>
                  </a:cubicBezTo>
                  <a:cubicBezTo>
                    <a:pt x="0" y="7857"/>
                    <a:pt x="0" y="10800"/>
                    <a:pt x="2488" y="11801"/>
                  </a:cubicBezTo>
                  <a:cubicBezTo>
                    <a:pt x="4156" y="14743"/>
                    <a:pt x="4977" y="15714"/>
                    <a:pt x="7490" y="16686"/>
                  </a:cubicBezTo>
                  <a:cubicBezTo>
                    <a:pt x="8312" y="17686"/>
                    <a:pt x="10800" y="17686"/>
                    <a:pt x="11621" y="19628"/>
                  </a:cubicBezTo>
                  <a:cubicBezTo>
                    <a:pt x="12467" y="20629"/>
                    <a:pt x="14956" y="21600"/>
                    <a:pt x="15777" y="21600"/>
                  </a:cubicBezTo>
                  <a:cubicBezTo>
                    <a:pt x="17444" y="21600"/>
                    <a:pt x="19112" y="20629"/>
                    <a:pt x="19933" y="19628"/>
                  </a:cubicBezTo>
                  <a:cubicBezTo>
                    <a:pt x="20754" y="17686"/>
                    <a:pt x="21600" y="15714"/>
                    <a:pt x="21600" y="14743"/>
                  </a:cubicBezTo>
                  <a:cubicBezTo>
                    <a:pt x="21600" y="11801"/>
                    <a:pt x="20754" y="10800"/>
                    <a:pt x="19933" y="8858"/>
                  </a:cubicBezTo>
                  <a:cubicBezTo>
                    <a:pt x="17444" y="6886"/>
                    <a:pt x="16598" y="5886"/>
                    <a:pt x="14956" y="3943"/>
                  </a:cubicBezTo>
                  <a:cubicBezTo>
                    <a:pt x="13288" y="2943"/>
                    <a:pt x="11621" y="2943"/>
                    <a:pt x="10800" y="1972"/>
                  </a:cubicBezTo>
                  <a:cubicBezTo>
                    <a:pt x="9133" y="1001"/>
                    <a:pt x="7490" y="0"/>
                    <a:pt x="6644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6" name="Google Shape;1305;p30"/>
            <p:cNvSpPr/>
            <p:nvPr/>
          </p:nvSpPr>
          <p:spPr>
            <a:xfrm>
              <a:off x="2028218" y="736294"/>
              <a:ext cx="397682" cy="8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21301" y="0"/>
                  </a:moveTo>
                  <a:cubicBezTo>
                    <a:pt x="21221" y="0"/>
                    <a:pt x="21137" y="207"/>
                    <a:pt x="21097" y="681"/>
                  </a:cubicBezTo>
                  <a:cubicBezTo>
                    <a:pt x="20799" y="4779"/>
                    <a:pt x="19709" y="6067"/>
                    <a:pt x="18941" y="7240"/>
                  </a:cubicBezTo>
                  <a:cubicBezTo>
                    <a:pt x="18301" y="8156"/>
                    <a:pt x="17616" y="9073"/>
                    <a:pt x="17052" y="10828"/>
                  </a:cubicBezTo>
                  <a:cubicBezTo>
                    <a:pt x="17061" y="10561"/>
                    <a:pt x="17071" y="10301"/>
                    <a:pt x="17081" y="10045"/>
                  </a:cubicBezTo>
                  <a:cubicBezTo>
                    <a:pt x="17305" y="9929"/>
                    <a:pt x="17297" y="8177"/>
                    <a:pt x="17058" y="8177"/>
                  </a:cubicBezTo>
                  <a:lnTo>
                    <a:pt x="16958" y="8177"/>
                  </a:lnTo>
                  <a:cubicBezTo>
                    <a:pt x="16936" y="8177"/>
                    <a:pt x="16916" y="8188"/>
                    <a:pt x="16898" y="8212"/>
                  </a:cubicBezTo>
                  <a:cubicBezTo>
                    <a:pt x="16663" y="8360"/>
                    <a:pt x="16426" y="8943"/>
                    <a:pt x="16190" y="9346"/>
                  </a:cubicBezTo>
                  <a:cubicBezTo>
                    <a:pt x="15868" y="9817"/>
                    <a:pt x="15521" y="10400"/>
                    <a:pt x="15223" y="10751"/>
                  </a:cubicBezTo>
                  <a:cubicBezTo>
                    <a:pt x="14530" y="11808"/>
                    <a:pt x="13860" y="12861"/>
                    <a:pt x="13142" y="13914"/>
                  </a:cubicBezTo>
                  <a:cubicBezTo>
                    <a:pt x="11754" y="15789"/>
                    <a:pt x="10316" y="17429"/>
                    <a:pt x="8880" y="18366"/>
                  </a:cubicBezTo>
                  <a:cubicBezTo>
                    <a:pt x="7816" y="19167"/>
                    <a:pt x="6749" y="19606"/>
                    <a:pt x="5689" y="19606"/>
                  </a:cubicBezTo>
                  <a:cubicBezTo>
                    <a:pt x="3808" y="19606"/>
                    <a:pt x="1947" y="18229"/>
                    <a:pt x="156" y="15087"/>
                  </a:cubicBezTo>
                  <a:cubicBezTo>
                    <a:pt x="143" y="15055"/>
                    <a:pt x="130" y="15041"/>
                    <a:pt x="117" y="15041"/>
                  </a:cubicBezTo>
                  <a:cubicBezTo>
                    <a:pt x="-8" y="15041"/>
                    <a:pt x="-72" y="16534"/>
                    <a:pt x="132" y="16958"/>
                  </a:cubicBezTo>
                  <a:cubicBezTo>
                    <a:pt x="1954" y="20171"/>
                    <a:pt x="3866" y="21600"/>
                    <a:pt x="5785" y="21600"/>
                  </a:cubicBezTo>
                  <a:cubicBezTo>
                    <a:pt x="6735" y="21600"/>
                    <a:pt x="7687" y="21249"/>
                    <a:pt x="8631" y="20589"/>
                  </a:cubicBezTo>
                  <a:cubicBezTo>
                    <a:pt x="10069" y="19771"/>
                    <a:pt x="11507" y="18131"/>
                    <a:pt x="12894" y="16256"/>
                  </a:cubicBezTo>
                  <a:cubicBezTo>
                    <a:pt x="13588" y="15319"/>
                    <a:pt x="14282" y="14265"/>
                    <a:pt x="14976" y="13328"/>
                  </a:cubicBezTo>
                  <a:cubicBezTo>
                    <a:pt x="15348" y="12745"/>
                    <a:pt x="15719" y="12159"/>
                    <a:pt x="16066" y="11572"/>
                  </a:cubicBezTo>
                  <a:cubicBezTo>
                    <a:pt x="16254" y="11278"/>
                    <a:pt x="16472" y="10747"/>
                    <a:pt x="16688" y="10396"/>
                  </a:cubicBezTo>
                  <a:cubicBezTo>
                    <a:pt x="16650" y="11285"/>
                    <a:pt x="16618" y="12155"/>
                    <a:pt x="16587" y="12977"/>
                  </a:cubicBezTo>
                  <a:cubicBezTo>
                    <a:pt x="16533" y="13647"/>
                    <a:pt x="16645" y="14199"/>
                    <a:pt x="16759" y="14199"/>
                  </a:cubicBezTo>
                  <a:cubicBezTo>
                    <a:pt x="16804" y="14199"/>
                    <a:pt x="16849" y="14114"/>
                    <a:pt x="16884" y="13914"/>
                  </a:cubicBezTo>
                  <a:cubicBezTo>
                    <a:pt x="17578" y="10519"/>
                    <a:pt x="18668" y="9698"/>
                    <a:pt x="19561" y="8177"/>
                  </a:cubicBezTo>
                  <a:cubicBezTo>
                    <a:pt x="20329" y="6889"/>
                    <a:pt x="21196" y="5130"/>
                    <a:pt x="21469" y="1148"/>
                  </a:cubicBezTo>
                  <a:cubicBezTo>
                    <a:pt x="21528" y="449"/>
                    <a:pt x="21420" y="0"/>
                    <a:pt x="2130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7" name="Google Shape;1306;p30"/>
            <p:cNvSpPr/>
            <p:nvPr/>
          </p:nvSpPr>
          <p:spPr>
            <a:xfrm>
              <a:off x="2043941" y="783333"/>
              <a:ext cx="24075" cy="12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fill="norm" stroke="1" extrusionOk="0">
                  <a:moveTo>
                    <a:pt x="2195" y="0"/>
                  </a:moveTo>
                  <a:cubicBezTo>
                    <a:pt x="1295" y="0"/>
                    <a:pt x="396" y="599"/>
                    <a:pt x="0" y="1796"/>
                  </a:cubicBezTo>
                  <a:cubicBezTo>
                    <a:pt x="0" y="4191"/>
                    <a:pt x="0" y="8190"/>
                    <a:pt x="1595" y="9794"/>
                  </a:cubicBezTo>
                  <a:cubicBezTo>
                    <a:pt x="4006" y="14584"/>
                    <a:pt x="6404" y="18583"/>
                    <a:pt x="10002" y="20977"/>
                  </a:cubicBezTo>
                  <a:cubicBezTo>
                    <a:pt x="10746" y="21408"/>
                    <a:pt x="11562" y="21600"/>
                    <a:pt x="12401" y="21600"/>
                  </a:cubicBezTo>
                  <a:cubicBezTo>
                    <a:pt x="14704" y="21600"/>
                    <a:pt x="17258" y="20115"/>
                    <a:pt x="19597" y="17769"/>
                  </a:cubicBezTo>
                  <a:cubicBezTo>
                    <a:pt x="20808" y="15374"/>
                    <a:pt x="21600" y="11375"/>
                    <a:pt x="20401" y="8980"/>
                  </a:cubicBezTo>
                  <a:cubicBezTo>
                    <a:pt x="19873" y="6849"/>
                    <a:pt x="18806" y="5795"/>
                    <a:pt x="17678" y="5795"/>
                  </a:cubicBezTo>
                  <a:cubicBezTo>
                    <a:pt x="17114" y="5795"/>
                    <a:pt x="16539" y="6059"/>
                    <a:pt x="15999" y="6585"/>
                  </a:cubicBezTo>
                  <a:cubicBezTo>
                    <a:pt x="15603" y="6585"/>
                    <a:pt x="15603" y="7400"/>
                    <a:pt x="14800" y="7400"/>
                  </a:cubicBezTo>
                  <a:cubicBezTo>
                    <a:pt x="14800" y="7400"/>
                    <a:pt x="14404" y="7400"/>
                    <a:pt x="13996" y="8980"/>
                  </a:cubicBezTo>
                  <a:lnTo>
                    <a:pt x="8803" y="8980"/>
                  </a:lnTo>
                  <a:cubicBezTo>
                    <a:pt x="8395" y="7400"/>
                    <a:pt x="8000" y="7400"/>
                    <a:pt x="7604" y="6585"/>
                  </a:cubicBezTo>
                  <a:cubicBezTo>
                    <a:pt x="6800" y="6585"/>
                    <a:pt x="6800" y="5795"/>
                    <a:pt x="6404" y="5795"/>
                  </a:cubicBezTo>
                  <a:cubicBezTo>
                    <a:pt x="6404" y="5795"/>
                    <a:pt x="5997" y="5795"/>
                    <a:pt x="5997" y="5005"/>
                  </a:cubicBezTo>
                  <a:lnTo>
                    <a:pt x="4402" y="1796"/>
                  </a:lnTo>
                  <a:cubicBezTo>
                    <a:pt x="4006" y="599"/>
                    <a:pt x="3094" y="0"/>
                    <a:pt x="2195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8" name="Google Shape;1307;p30"/>
            <p:cNvSpPr/>
            <p:nvPr/>
          </p:nvSpPr>
          <p:spPr>
            <a:xfrm>
              <a:off x="2078344" y="761305"/>
              <a:ext cx="14221" cy="1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67" y="0"/>
                  </a:moveTo>
                  <a:cubicBezTo>
                    <a:pt x="3489" y="0"/>
                    <a:pt x="2089" y="915"/>
                    <a:pt x="1379" y="2773"/>
                  </a:cubicBezTo>
                  <a:cubicBezTo>
                    <a:pt x="689" y="2773"/>
                    <a:pt x="0" y="4603"/>
                    <a:pt x="0" y="6461"/>
                  </a:cubicBezTo>
                  <a:cubicBezTo>
                    <a:pt x="0" y="8318"/>
                    <a:pt x="0" y="11091"/>
                    <a:pt x="689" y="12949"/>
                  </a:cubicBezTo>
                  <a:cubicBezTo>
                    <a:pt x="689" y="14779"/>
                    <a:pt x="1379" y="17552"/>
                    <a:pt x="3489" y="18494"/>
                  </a:cubicBezTo>
                  <a:cubicBezTo>
                    <a:pt x="4533" y="20574"/>
                    <a:pt x="5954" y="21600"/>
                    <a:pt x="7207" y="21600"/>
                  </a:cubicBezTo>
                  <a:cubicBezTo>
                    <a:pt x="7625" y="21600"/>
                    <a:pt x="8001" y="21489"/>
                    <a:pt x="8356" y="21267"/>
                  </a:cubicBezTo>
                  <a:cubicBezTo>
                    <a:pt x="10445" y="21267"/>
                    <a:pt x="11844" y="19409"/>
                    <a:pt x="13933" y="18494"/>
                  </a:cubicBezTo>
                  <a:lnTo>
                    <a:pt x="18801" y="14779"/>
                  </a:lnTo>
                  <a:cubicBezTo>
                    <a:pt x="19511" y="13864"/>
                    <a:pt x="20890" y="12949"/>
                    <a:pt x="21600" y="10176"/>
                  </a:cubicBezTo>
                  <a:cubicBezTo>
                    <a:pt x="21600" y="9233"/>
                    <a:pt x="21600" y="7376"/>
                    <a:pt x="20890" y="4603"/>
                  </a:cubicBezTo>
                  <a:cubicBezTo>
                    <a:pt x="20200" y="3688"/>
                    <a:pt x="18801" y="915"/>
                    <a:pt x="17422" y="915"/>
                  </a:cubicBezTo>
                  <a:cubicBezTo>
                    <a:pt x="15333" y="915"/>
                    <a:pt x="14623" y="915"/>
                    <a:pt x="13244" y="2773"/>
                  </a:cubicBezTo>
                  <a:cubicBezTo>
                    <a:pt x="12074" y="3272"/>
                    <a:pt x="11134" y="4076"/>
                    <a:pt x="10173" y="4991"/>
                  </a:cubicBezTo>
                  <a:cubicBezTo>
                    <a:pt x="9839" y="3937"/>
                    <a:pt x="9233" y="3355"/>
                    <a:pt x="8356" y="2773"/>
                  </a:cubicBezTo>
                  <a:cubicBezTo>
                    <a:pt x="7667" y="915"/>
                    <a:pt x="5578" y="0"/>
                    <a:pt x="4867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9" name="Google Shape;1308;p30"/>
            <p:cNvSpPr/>
            <p:nvPr/>
          </p:nvSpPr>
          <p:spPr>
            <a:xfrm>
              <a:off x="2072623" y="734615"/>
              <a:ext cx="11898" cy="1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89" y="2252"/>
                  </a:moveTo>
                  <a:cubicBezTo>
                    <a:pt x="12489" y="2252"/>
                    <a:pt x="13240" y="2252"/>
                    <a:pt x="13513" y="3412"/>
                  </a:cubicBezTo>
                  <a:cubicBezTo>
                    <a:pt x="12045" y="2252"/>
                    <a:pt x="11124" y="2252"/>
                    <a:pt x="10237" y="2252"/>
                  </a:cubicBezTo>
                  <a:close/>
                  <a:moveTo>
                    <a:pt x="15936" y="5664"/>
                  </a:moveTo>
                  <a:lnTo>
                    <a:pt x="17062" y="6825"/>
                  </a:lnTo>
                  <a:cubicBezTo>
                    <a:pt x="17062" y="6825"/>
                    <a:pt x="17062" y="7951"/>
                    <a:pt x="18188" y="7951"/>
                  </a:cubicBezTo>
                  <a:lnTo>
                    <a:pt x="18188" y="10237"/>
                  </a:lnTo>
                  <a:cubicBezTo>
                    <a:pt x="18188" y="9077"/>
                    <a:pt x="17062" y="6825"/>
                    <a:pt x="15936" y="5664"/>
                  </a:cubicBezTo>
                  <a:close/>
                  <a:moveTo>
                    <a:pt x="10237" y="0"/>
                  </a:moveTo>
                  <a:cubicBezTo>
                    <a:pt x="5664" y="1126"/>
                    <a:pt x="4538" y="2252"/>
                    <a:pt x="4538" y="2252"/>
                  </a:cubicBezTo>
                  <a:cubicBezTo>
                    <a:pt x="4538" y="2252"/>
                    <a:pt x="4538" y="2252"/>
                    <a:pt x="4538" y="2252"/>
                  </a:cubicBezTo>
                  <a:cubicBezTo>
                    <a:pt x="4538" y="3412"/>
                    <a:pt x="4265" y="3958"/>
                    <a:pt x="4095" y="3958"/>
                  </a:cubicBezTo>
                  <a:cubicBezTo>
                    <a:pt x="3958" y="3958"/>
                    <a:pt x="3958" y="3412"/>
                    <a:pt x="4538" y="2286"/>
                  </a:cubicBezTo>
                  <a:cubicBezTo>
                    <a:pt x="3412" y="4538"/>
                    <a:pt x="3378" y="5664"/>
                    <a:pt x="1126" y="5664"/>
                  </a:cubicBezTo>
                  <a:cubicBezTo>
                    <a:pt x="1126" y="6825"/>
                    <a:pt x="0" y="6825"/>
                    <a:pt x="0" y="7951"/>
                  </a:cubicBezTo>
                  <a:lnTo>
                    <a:pt x="0" y="13649"/>
                  </a:lnTo>
                  <a:cubicBezTo>
                    <a:pt x="1126" y="15936"/>
                    <a:pt x="1126" y="17062"/>
                    <a:pt x="3412" y="18188"/>
                  </a:cubicBezTo>
                  <a:cubicBezTo>
                    <a:pt x="4538" y="19348"/>
                    <a:pt x="5664" y="19348"/>
                    <a:pt x="6825" y="21600"/>
                  </a:cubicBezTo>
                  <a:lnTo>
                    <a:pt x="10237" y="21600"/>
                  </a:lnTo>
                  <a:cubicBezTo>
                    <a:pt x="11363" y="21600"/>
                    <a:pt x="12489" y="21600"/>
                    <a:pt x="12489" y="19348"/>
                  </a:cubicBezTo>
                  <a:cubicBezTo>
                    <a:pt x="14775" y="19348"/>
                    <a:pt x="14775" y="18188"/>
                    <a:pt x="15936" y="18188"/>
                  </a:cubicBezTo>
                  <a:cubicBezTo>
                    <a:pt x="17062" y="17062"/>
                    <a:pt x="17062" y="17062"/>
                    <a:pt x="17062" y="15936"/>
                  </a:cubicBezTo>
                  <a:cubicBezTo>
                    <a:pt x="18188" y="15936"/>
                    <a:pt x="18188" y="13649"/>
                    <a:pt x="18188" y="13649"/>
                  </a:cubicBezTo>
                  <a:cubicBezTo>
                    <a:pt x="17062" y="13649"/>
                    <a:pt x="17062" y="15901"/>
                    <a:pt x="17062" y="15936"/>
                  </a:cubicBezTo>
                  <a:cubicBezTo>
                    <a:pt x="17062" y="13649"/>
                    <a:pt x="18188" y="12523"/>
                    <a:pt x="18188" y="12523"/>
                  </a:cubicBezTo>
                  <a:lnTo>
                    <a:pt x="18188" y="13649"/>
                  </a:lnTo>
                  <a:cubicBezTo>
                    <a:pt x="19348" y="12523"/>
                    <a:pt x="19348" y="12523"/>
                    <a:pt x="19348" y="11363"/>
                  </a:cubicBezTo>
                  <a:cubicBezTo>
                    <a:pt x="19348" y="10237"/>
                    <a:pt x="21600" y="7951"/>
                    <a:pt x="21600" y="7951"/>
                  </a:cubicBezTo>
                  <a:cubicBezTo>
                    <a:pt x="21600" y="6825"/>
                    <a:pt x="21600" y="5664"/>
                    <a:pt x="19348" y="5664"/>
                  </a:cubicBezTo>
                  <a:cubicBezTo>
                    <a:pt x="19348" y="4538"/>
                    <a:pt x="18188" y="4538"/>
                    <a:pt x="18188" y="2252"/>
                  </a:cubicBezTo>
                  <a:lnTo>
                    <a:pt x="17062" y="1126"/>
                  </a:lnTo>
                  <a:cubicBezTo>
                    <a:pt x="15936" y="0"/>
                    <a:pt x="13649" y="0"/>
                    <a:pt x="12489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0" name="Google Shape;1309;p30"/>
            <p:cNvSpPr/>
            <p:nvPr/>
          </p:nvSpPr>
          <p:spPr>
            <a:xfrm>
              <a:off x="2145774" y="767869"/>
              <a:ext cx="11898" cy="1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112" y="0"/>
                  </a:moveTo>
                  <a:cubicBezTo>
                    <a:pt x="-2704" y="1335"/>
                    <a:pt x="-2704" y="21600"/>
                    <a:pt x="8112" y="21600"/>
                  </a:cubicBezTo>
                  <a:cubicBezTo>
                    <a:pt x="18896" y="21600"/>
                    <a:pt x="18896" y="0"/>
                    <a:pt x="8112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1" name="Google Shape;1310;p30"/>
            <p:cNvSpPr/>
            <p:nvPr/>
          </p:nvSpPr>
          <p:spPr>
            <a:xfrm>
              <a:off x="2106779" y="827263"/>
              <a:ext cx="26606" cy="12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18088" y="0"/>
                  </a:moveTo>
                  <a:cubicBezTo>
                    <a:pt x="17539" y="0"/>
                    <a:pt x="16979" y="330"/>
                    <a:pt x="16474" y="1155"/>
                  </a:cubicBezTo>
                  <a:cubicBezTo>
                    <a:pt x="15739" y="2735"/>
                    <a:pt x="14279" y="4292"/>
                    <a:pt x="13544" y="5093"/>
                  </a:cubicBezTo>
                  <a:lnTo>
                    <a:pt x="12809" y="5093"/>
                  </a:lnTo>
                  <a:cubicBezTo>
                    <a:pt x="12446" y="5093"/>
                    <a:pt x="12446" y="5872"/>
                    <a:pt x="12084" y="5872"/>
                  </a:cubicBezTo>
                  <a:cubicBezTo>
                    <a:pt x="11711" y="5872"/>
                    <a:pt x="10613" y="7452"/>
                    <a:pt x="10251" y="7452"/>
                  </a:cubicBezTo>
                  <a:cubicBezTo>
                    <a:pt x="9889" y="7452"/>
                    <a:pt x="8780" y="8230"/>
                    <a:pt x="8418" y="8230"/>
                  </a:cubicBezTo>
                  <a:lnTo>
                    <a:pt x="6959" y="8230"/>
                  </a:lnTo>
                  <a:cubicBezTo>
                    <a:pt x="5488" y="8230"/>
                    <a:pt x="4390" y="9031"/>
                    <a:pt x="2930" y="9031"/>
                  </a:cubicBezTo>
                  <a:cubicBezTo>
                    <a:pt x="1460" y="9031"/>
                    <a:pt x="0" y="12168"/>
                    <a:pt x="0" y="14526"/>
                  </a:cubicBezTo>
                  <a:cubicBezTo>
                    <a:pt x="0" y="19242"/>
                    <a:pt x="1460" y="21600"/>
                    <a:pt x="2930" y="21600"/>
                  </a:cubicBezTo>
                  <a:cubicBezTo>
                    <a:pt x="8780" y="21600"/>
                    <a:pt x="14641" y="18464"/>
                    <a:pt x="19767" y="12168"/>
                  </a:cubicBezTo>
                  <a:cubicBezTo>
                    <a:pt x="21238" y="9810"/>
                    <a:pt x="21600" y="5872"/>
                    <a:pt x="20865" y="2735"/>
                  </a:cubicBezTo>
                  <a:cubicBezTo>
                    <a:pt x="20151" y="1203"/>
                    <a:pt x="19130" y="0"/>
                    <a:pt x="18088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2" name="Google Shape;1311;p30"/>
            <p:cNvSpPr/>
            <p:nvPr/>
          </p:nvSpPr>
          <p:spPr>
            <a:xfrm>
              <a:off x="2167774" y="832996"/>
              <a:ext cx="11937" cy="1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10" y="4307"/>
                  </a:moveTo>
                  <a:cubicBezTo>
                    <a:pt x="15030" y="4922"/>
                    <a:pt x="15453" y="5181"/>
                    <a:pt x="15777" y="5311"/>
                  </a:cubicBezTo>
                  <a:cubicBezTo>
                    <a:pt x="15677" y="4307"/>
                    <a:pt x="14135" y="4307"/>
                    <a:pt x="14110" y="4307"/>
                  </a:cubicBezTo>
                  <a:close/>
                  <a:moveTo>
                    <a:pt x="15777" y="5311"/>
                  </a:moveTo>
                  <a:cubicBezTo>
                    <a:pt x="15777" y="5343"/>
                    <a:pt x="15777" y="5376"/>
                    <a:pt x="15777" y="5408"/>
                  </a:cubicBezTo>
                  <a:lnTo>
                    <a:pt x="16623" y="5408"/>
                  </a:lnTo>
                  <a:cubicBezTo>
                    <a:pt x="16250" y="5408"/>
                    <a:pt x="16026" y="5408"/>
                    <a:pt x="15777" y="5311"/>
                  </a:cubicBezTo>
                  <a:close/>
                  <a:moveTo>
                    <a:pt x="5002" y="17293"/>
                  </a:moveTo>
                  <a:cubicBezTo>
                    <a:pt x="5823" y="17293"/>
                    <a:pt x="5823" y="17293"/>
                    <a:pt x="7490" y="18362"/>
                  </a:cubicBezTo>
                  <a:lnTo>
                    <a:pt x="5823" y="17293"/>
                  </a:lnTo>
                  <a:close/>
                  <a:moveTo>
                    <a:pt x="5823" y="0"/>
                  </a:moveTo>
                  <a:cubicBezTo>
                    <a:pt x="4156" y="0"/>
                    <a:pt x="3335" y="1069"/>
                    <a:pt x="1667" y="2170"/>
                  </a:cubicBezTo>
                  <a:cubicBezTo>
                    <a:pt x="846" y="4307"/>
                    <a:pt x="0" y="6477"/>
                    <a:pt x="0" y="7578"/>
                  </a:cubicBezTo>
                  <a:cubicBezTo>
                    <a:pt x="0" y="10816"/>
                    <a:pt x="846" y="11885"/>
                    <a:pt x="1667" y="12954"/>
                  </a:cubicBezTo>
                  <a:cubicBezTo>
                    <a:pt x="3335" y="17293"/>
                    <a:pt x="4156" y="17293"/>
                    <a:pt x="5823" y="17293"/>
                  </a:cubicBezTo>
                  <a:cubicBezTo>
                    <a:pt x="7490" y="17293"/>
                    <a:pt x="8312" y="18362"/>
                    <a:pt x="9133" y="18362"/>
                  </a:cubicBezTo>
                  <a:cubicBezTo>
                    <a:pt x="11621" y="20531"/>
                    <a:pt x="13288" y="21600"/>
                    <a:pt x="15777" y="21600"/>
                  </a:cubicBezTo>
                  <a:cubicBezTo>
                    <a:pt x="17444" y="21600"/>
                    <a:pt x="18265" y="20531"/>
                    <a:pt x="19933" y="18362"/>
                  </a:cubicBezTo>
                  <a:cubicBezTo>
                    <a:pt x="20754" y="17293"/>
                    <a:pt x="21600" y="14055"/>
                    <a:pt x="21600" y="12954"/>
                  </a:cubicBezTo>
                  <a:cubicBezTo>
                    <a:pt x="21600" y="10816"/>
                    <a:pt x="20754" y="8646"/>
                    <a:pt x="19933" y="7578"/>
                  </a:cubicBezTo>
                  <a:cubicBezTo>
                    <a:pt x="18265" y="6477"/>
                    <a:pt x="16623" y="5408"/>
                    <a:pt x="15777" y="5408"/>
                  </a:cubicBezTo>
                  <a:cubicBezTo>
                    <a:pt x="14110" y="5408"/>
                    <a:pt x="13288" y="4307"/>
                    <a:pt x="12467" y="2170"/>
                  </a:cubicBezTo>
                  <a:cubicBezTo>
                    <a:pt x="9979" y="1069"/>
                    <a:pt x="8312" y="0"/>
                    <a:pt x="5823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3" name="Google Shape;1312;p30"/>
            <p:cNvSpPr/>
            <p:nvPr/>
          </p:nvSpPr>
          <p:spPr>
            <a:xfrm>
              <a:off x="2056341" y="821763"/>
              <a:ext cx="11898" cy="11897"/>
            </a:xfrm>
            <a:prstGeom prst="ellipse">
              <a:avLst/>
            </a:pr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4" name="Google Shape;1313;p30"/>
            <p:cNvSpPr/>
            <p:nvPr/>
          </p:nvSpPr>
          <p:spPr>
            <a:xfrm>
              <a:off x="2128125" y="848362"/>
              <a:ext cx="11898" cy="1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52" y="3407"/>
                  </a:moveTo>
                  <a:cubicBezTo>
                    <a:pt x="14752" y="3407"/>
                    <a:pt x="15127" y="3407"/>
                    <a:pt x="15433" y="3611"/>
                  </a:cubicBezTo>
                  <a:cubicBezTo>
                    <a:pt x="14684" y="3407"/>
                    <a:pt x="13764" y="3407"/>
                    <a:pt x="12503" y="3407"/>
                  </a:cubicBezTo>
                  <a:close/>
                  <a:moveTo>
                    <a:pt x="6814" y="0"/>
                  </a:moveTo>
                  <a:cubicBezTo>
                    <a:pt x="5690" y="0"/>
                    <a:pt x="4531" y="1158"/>
                    <a:pt x="3407" y="2283"/>
                  </a:cubicBezTo>
                  <a:lnTo>
                    <a:pt x="1124" y="3407"/>
                  </a:lnTo>
                  <a:cubicBezTo>
                    <a:pt x="2249" y="7972"/>
                    <a:pt x="0" y="9097"/>
                    <a:pt x="0" y="11379"/>
                  </a:cubicBezTo>
                  <a:lnTo>
                    <a:pt x="0" y="13628"/>
                  </a:lnTo>
                  <a:cubicBezTo>
                    <a:pt x="0" y="14786"/>
                    <a:pt x="0" y="14786"/>
                    <a:pt x="2249" y="15910"/>
                  </a:cubicBezTo>
                  <a:cubicBezTo>
                    <a:pt x="2249" y="18193"/>
                    <a:pt x="3407" y="18193"/>
                    <a:pt x="3407" y="19317"/>
                  </a:cubicBezTo>
                  <a:cubicBezTo>
                    <a:pt x="3407" y="19317"/>
                    <a:pt x="4531" y="20476"/>
                    <a:pt x="5690" y="20476"/>
                  </a:cubicBezTo>
                  <a:cubicBezTo>
                    <a:pt x="6814" y="20476"/>
                    <a:pt x="6814" y="21600"/>
                    <a:pt x="9097" y="21600"/>
                  </a:cubicBezTo>
                  <a:lnTo>
                    <a:pt x="12503" y="21600"/>
                  </a:lnTo>
                  <a:cubicBezTo>
                    <a:pt x="14752" y="21600"/>
                    <a:pt x="15910" y="21600"/>
                    <a:pt x="15910" y="20476"/>
                  </a:cubicBezTo>
                  <a:cubicBezTo>
                    <a:pt x="17035" y="20476"/>
                    <a:pt x="17035" y="19317"/>
                    <a:pt x="18159" y="19317"/>
                  </a:cubicBezTo>
                  <a:cubicBezTo>
                    <a:pt x="20442" y="18193"/>
                    <a:pt x="20442" y="18193"/>
                    <a:pt x="20442" y="15910"/>
                  </a:cubicBezTo>
                  <a:cubicBezTo>
                    <a:pt x="20442" y="14786"/>
                    <a:pt x="21600" y="13628"/>
                    <a:pt x="21600" y="13628"/>
                  </a:cubicBezTo>
                  <a:lnTo>
                    <a:pt x="21600" y="11379"/>
                  </a:lnTo>
                  <a:cubicBezTo>
                    <a:pt x="21600" y="9097"/>
                    <a:pt x="20442" y="7972"/>
                    <a:pt x="18159" y="6814"/>
                  </a:cubicBezTo>
                  <a:lnTo>
                    <a:pt x="18159" y="6780"/>
                  </a:lnTo>
                  <a:cubicBezTo>
                    <a:pt x="18091" y="5690"/>
                    <a:pt x="17852" y="4565"/>
                    <a:pt x="17035" y="4565"/>
                  </a:cubicBezTo>
                  <a:cubicBezTo>
                    <a:pt x="17035" y="3407"/>
                    <a:pt x="15910" y="3407"/>
                    <a:pt x="15910" y="2283"/>
                  </a:cubicBezTo>
                  <a:cubicBezTo>
                    <a:pt x="14752" y="1158"/>
                    <a:pt x="14752" y="1158"/>
                    <a:pt x="12503" y="1158"/>
                  </a:cubicBezTo>
                  <a:cubicBezTo>
                    <a:pt x="11345" y="1158"/>
                    <a:pt x="10221" y="0"/>
                    <a:pt x="1022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5" name="Google Shape;1314;p30"/>
            <p:cNvSpPr/>
            <p:nvPr/>
          </p:nvSpPr>
          <p:spPr>
            <a:xfrm>
              <a:off x="2001125" y="466975"/>
              <a:ext cx="11898" cy="2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600" fill="norm" stroke="1" extrusionOk="0">
                  <a:moveTo>
                    <a:pt x="15714" y="0"/>
                  </a:moveTo>
                  <a:cubicBezTo>
                    <a:pt x="11801" y="0"/>
                    <a:pt x="7857" y="923"/>
                    <a:pt x="6886" y="2755"/>
                  </a:cubicBezTo>
                  <a:cubicBezTo>
                    <a:pt x="4914" y="5510"/>
                    <a:pt x="2972" y="7811"/>
                    <a:pt x="1972" y="10566"/>
                  </a:cubicBezTo>
                  <a:cubicBezTo>
                    <a:pt x="1001" y="12866"/>
                    <a:pt x="0" y="15167"/>
                    <a:pt x="0" y="18377"/>
                  </a:cubicBezTo>
                  <a:cubicBezTo>
                    <a:pt x="0" y="19754"/>
                    <a:pt x="2972" y="21600"/>
                    <a:pt x="6886" y="21600"/>
                  </a:cubicBezTo>
                  <a:cubicBezTo>
                    <a:pt x="10800" y="21600"/>
                    <a:pt x="14743" y="19754"/>
                    <a:pt x="14743" y="18377"/>
                  </a:cubicBezTo>
                  <a:lnTo>
                    <a:pt x="14743" y="15167"/>
                  </a:lnTo>
                  <a:cubicBezTo>
                    <a:pt x="14743" y="14244"/>
                    <a:pt x="15714" y="12866"/>
                    <a:pt x="15714" y="11943"/>
                  </a:cubicBezTo>
                  <a:cubicBezTo>
                    <a:pt x="16715" y="9188"/>
                    <a:pt x="19658" y="6888"/>
                    <a:pt x="20629" y="4587"/>
                  </a:cubicBezTo>
                  <a:cubicBezTo>
                    <a:pt x="21600" y="2755"/>
                    <a:pt x="19658" y="455"/>
                    <a:pt x="15714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6" name="Google Shape;1315;p30"/>
            <p:cNvSpPr/>
            <p:nvPr/>
          </p:nvSpPr>
          <p:spPr>
            <a:xfrm>
              <a:off x="2015130" y="429314"/>
              <a:ext cx="12593" cy="23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6322" y="0"/>
                  </a:moveTo>
                  <a:cubicBezTo>
                    <a:pt x="14834" y="0"/>
                    <a:pt x="12589" y="186"/>
                    <a:pt x="10669" y="1287"/>
                  </a:cubicBezTo>
                  <a:cubicBezTo>
                    <a:pt x="7065" y="3342"/>
                    <a:pt x="3462" y="6239"/>
                    <a:pt x="2038" y="9544"/>
                  </a:cubicBezTo>
                  <a:cubicBezTo>
                    <a:pt x="-142" y="12428"/>
                    <a:pt x="-854" y="16154"/>
                    <a:pt x="1304" y="19038"/>
                  </a:cubicBezTo>
                  <a:cubicBezTo>
                    <a:pt x="1930" y="20474"/>
                    <a:pt x="4195" y="21600"/>
                    <a:pt x="7130" y="21600"/>
                  </a:cubicBezTo>
                  <a:cubicBezTo>
                    <a:pt x="7562" y="21600"/>
                    <a:pt x="8036" y="21575"/>
                    <a:pt x="8511" y="21513"/>
                  </a:cubicBezTo>
                  <a:cubicBezTo>
                    <a:pt x="10669" y="20684"/>
                    <a:pt x="12827" y="19038"/>
                    <a:pt x="12115" y="16971"/>
                  </a:cubicBezTo>
                  <a:lnTo>
                    <a:pt x="12115" y="12428"/>
                  </a:lnTo>
                  <a:cubicBezTo>
                    <a:pt x="12115" y="12019"/>
                    <a:pt x="12827" y="11611"/>
                    <a:pt x="12827" y="10373"/>
                  </a:cubicBezTo>
                  <a:cubicBezTo>
                    <a:pt x="12827" y="9952"/>
                    <a:pt x="13539" y="9952"/>
                    <a:pt x="13539" y="9544"/>
                  </a:cubicBezTo>
                  <a:cubicBezTo>
                    <a:pt x="14272" y="9123"/>
                    <a:pt x="14272" y="8306"/>
                    <a:pt x="15697" y="7885"/>
                  </a:cubicBezTo>
                  <a:cubicBezTo>
                    <a:pt x="15697" y="7476"/>
                    <a:pt x="16430" y="7476"/>
                    <a:pt x="16430" y="7068"/>
                  </a:cubicBezTo>
                  <a:lnTo>
                    <a:pt x="16430" y="6239"/>
                  </a:lnTo>
                  <a:cubicBezTo>
                    <a:pt x="17142" y="5830"/>
                    <a:pt x="17854" y="5409"/>
                    <a:pt x="17854" y="5001"/>
                  </a:cubicBezTo>
                  <a:cubicBezTo>
                    <a:pt x="20012" y="3763"/>
                    <a:pt x="20746" y="1287"/>
                    <a:pt x="17854" y="50"/>
                  </a:cubicBezTo>
                  <a:cubicBezTo>
                    <a:pt x="17617" y="50"/>
                    <a:pt x="17056" y="0"/>
                    <a:pt x="16322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7" name="Google Shape;1316;p30"/>
            <p:cNvSpPr/>
            <p:nvPr/>
          </p:nvSpPr>
          <p:spPr>
            <a:xfrm>
              <a:off x="1977895" y="438595"/>
              <a:ext cx="17540" cy="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fill="norm" stroke="1" extrusionOk="0">
                  <a:moveTo>
                    <a:pt x="17186" y="0"/>
                  </a:moveTo>
                  <a:cubicBezTo>
                    <a:pt x="16198" y="0"/>
                    <a:pt x="15065" y="446"/>
                    <a:pt x="14045" y="1298"/>
                  </a:cubicBezTo>
                  <a:cubicBezTo>
                    <a:pt x="8637" y="5802"/>
                    <a:pt x="4864" y="10766"/>
                    <a:pt x="541" y="15730"/>
                  </a:cubicBezTo>
                  <a:cubicBezTo>
                    <a:pt x="-544" y="17542"/>
                    <a:pt x="7" y="19788"/>
                    <a:pt x="2160" y="21154"/>
                  </a:cubicBezTo>
                  <a:cubicBezTo>
                    <a:pt x="2872" y="21451"/>
                    <a:pt x="3666" y="21600"/>
                    <a:pt x="4427" y="21600"/>
                  </a:cubicBezTo>
                  <a:cubicBezTo>
                    <a:pt x="5933" y="21600"/>
                    <a:pt x="7374" y="20991"/>
                    <a:pt x="8102" y="19788"/>
                  </a:cubicBezTo>
                  <a:cubicBezTo>
                    <a:pt x="10256" y="17083"/>
                    <a:pt x="12426" y="14837"/>
                    <a:pt x="14045" y="12579"/>
                  </a:cubicBezTo>
                  <a:cubicBezTo>
                    <a:pt x="15130" y="12119"/>
                    <a:pt x="15130" y="11226"/>
                    <a:pt x="15664" y="10766"/>
                  </a:cubicBezTo>
                  <a:cubicBezTo>
                    <a:pt x="15664" y="10320"/>
                    <a:pt x="16198" y="10320"/>
                    <a:pt x="16198" y="9874"/>
                  </a:cubicBezTo>
                  <a:cubicBezTo>
                    <a:pt x="16749" y="8521"/>
                    <a:pt x="18368" y="7615"/>
                    <a:pt x="19437" y="6709"/>
                  </a:cubicBezTo>
                  <a:cubicBezTo>
                    <a:pt x="21056" y="5802"/>
                    <a:pt x="21056" y="3097"/>
                    <a:pt x="19437" y="1745"/>
                  </a:cubicBezTo>
                  <a:cubicBezTo>
                    <a:pt x="19162" y="555"/>
                    <a:pt x="18271" y="0"/>
                    <a:pt x="17186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8" name="Google Shape;1317;p30"/>
            <p:cNvSpPr/>
            <p:nvPr/>
          </p:nvSpPr>
          <p:spPr>
            <a:xfrm>
              <a:off x="2030885" y="397263"/>
              <a:ext cx="11898" cy="12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34" y="0"/>
                  </a:moveTo>
                  <a:cubicBezTo>
                    <a:pt x="7214" y="0"/>
                    <a:pt x="5746" y="1584"/>
                    <a:pt x="4320" y="2400"/>
                  </a:cubicBezTo>
                  <a:cubicBezTo>
                    <a:pt x="2851" y="3192"/>
                    <a:pt x="0" y="5592"/>
                    <a:pt x="0" y="6384"/>
                  </a:cubicBezTo>
                  <a:lnTo>
                    <a:pt x="0" y="15192"/>
                  </a:lnTo>
                  <a:cubicBezTo>
                    <a:pt x="0" y="17592"/>
                    <a:pt x="2851" y="18408"/>
                    <a:pt x="4320" y="19200"/>
                  </a:cubicBezTo>
                  <a:cubicBezTo>
                    <a:pt x="5746" y="20016"/>
                    <a:pt x="10066" y="21600"/>
                    <a:pt x="11534" y="21600"/>
                  </a:cubicBezTo>
                  <a:cubicBezTo>
                    <a:pt x="14386" y="21600"/>
                    <a:pt x="17280" y="20016"/>
                    <a:pt x="18706" y="19200"/>
                  </a:cubicBezTo>
                  <a:cubicBezTo>
                    <a:pt x="20174" y="18408"/>
                    <a:pt x="21600" y="16008"/>
                    <a:pt x="21600" y="15192"/>
                  </a:cubicBezTo>
                  <a:lnTo>
                    <a:pt x="21600" y="6384"/>
                  </a:lnTo>
                  <a:cubicBezTo>
                    <a:pt x="21600" y="3984"/>
                    <a:pt x="20174" y="3192"/>
                    <a:pt x="18706" y="2400"/>
                  </a:cubicBezTo>
                  <a:cubicBezTo>
                    <a:pt x="17280" y="1584"/>
                    <a:pt x="12960" y="0"/>
                    <a:pt x="11534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9" name="Google Shape;1318;p30"/>
            <p:cNvSpPr/>
            <p:nvPr/>
          </p:nvSpPr>
          <p:spPr>
            <a:xfrm>
              <a:off x="2045790" y="361037"/>
              <a:ext cx="11898" cy="1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90" y="0"/>
                  </a:moveTo>
                  <a:cubicBezTo>
                    <a:pt x="6755" y="0"/>
                    <a:pt x="4045" y="971"/>
                    <a:pt x="2710" y="1972"/>
                  </a:cubicBezTo>
                  <a:cubicBezTo>
                    <a:pt x="1375" y="3943"/>
                    <a:pt x="0" y="4914"/>
                    <a:pt x="0" y="6886"/>
                  </a:cubicBezTo>
                  <a:lnTo>
                    <a:pt x="0" y="14714"/>
                  </a:lnTo>
                  <a:cubicBezTo>
                    <a:pt x="0" y="15714"/>
                    <a:pt x="0" y="16686"/>
                    <a:pt x="1375" y="16686"/>
                  </a:cubicBezTo>
                  <a:cubicBezTo>
                    <a:pt x="1375" y="17686"/>
                    <a:pt x="2710" y="17686"/>
                    <a:pt x="2710" y="19628"/>
                  </a:cubicBezTo>
                  <a:cubicBezTo>
                    <a:pt x="4045" y="20629"/>
                    <a:pt x="4045" y="20629"/>
                    <a:pt x="6755" y="20629"/>
                  </a:cubicBezTo>
                  <a:cubicBezTo>
                    <a:pt x="8090" y="20629"/>
                    <a:pt x="9465" y="21600"/>
                    <a:pt x="9465" y="21600"/>
                  </a:cubicBezTo>
                  <a:lnTo>
                    <a:pt x="12135" y="21600"/>
                  </a:lnTo>
                  <a:cubicBezTo>
                    <a:pt x="14845" y="21600"/>
                    <a:pt x="16180" y="20629"/>
                    <a:pt x="17555" y="19628"/>
                  </a:cubicBezTo>
                  <a:cubicBezTo>
                    <a:pt x="18890" y="17686"/>
                    <a:pt x="21600" y="15714"/>
                    <a:pt x="21600" y="14714"/>
                  </a:cubicBezTo>
                  <a:lnTo>
                    <a:pt x="21600" y="6886"/>
                  </a:lnTo>
                  <a:cubicBezTo>
                    <a:pt x="21600" y="5886"/>
                    <a:pt x="21600" y="4914"/>
                    <a:pt x="18890" y="4914"/>
                  </a:cubicBezTo>
                  <a:cubicBezTo>
                    <a:pt x="18890" y="3943"/>
                    <a:pt x="17555" y="3943"/>
                    <a:pt x="17555" y="1972"/>
                  </a:cubicBezTo>
                  <a:cubicBezTo>
                    <a:pt x="16180" y="971"/>
                    <a:pt x="16180" y="971"/>
                    <a:pt x="14845" y="971"/>
                  </a:cubicBezTo>
                  <a:cubicBezTo>
                    <a:pt x="13510" y="971"/>
                    <a:pt x="10800" y="0"/>
                    <a:pt x="10800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0" name="Google Shape;1319;p30"/>
            <p:cNvSpPr/>
            <p:nvPr/>
          </p:nvSpPr>
          <p:spPr>
            <a:xfrm>
              <a:off x="2069399" y="422726"/>
              <a:ext cx="15822" cy="1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8339" y="3412"/>
                  </a:moveTo>
                  <a:cubicBezTo>
                    <a:pt x="8487" y="3685"/>
                    <a:pt x="8672" y="3890"/>
                    <a:pt x="8894" y="4061"/>
                  </a:cubicBezTo>
                  <a:cubicBezTo>
                    <a:pt x="8764" y="3412"/>
                    <a:pt x="8339" y="3412"/>
                    <a:pt x="8339" y="3412"/>
                  </a:cubicBezTo>
                  <a:close/>
                  <a:moveTo>
                    <a:pt x="7099" y="3412"/>
                  </a:moveTo>
                  <a:lnTo>
                    <a:pt x="8339" y="4538"/>
                  </a:lnTo>
                  <a:cubicBezTo>
                    <a:pt x="8339" y="4538"/>
                    <a:pt x="7099" y="4538"/>
                    <a:pt x="7099" y="3412"/>
                  </a:cubicBezTo>
                  <a:close/>
                  <a:moveTo>
                    <a:pt x="4008" y="0"/>
                  </a:moveTo>
                  <a:cubicBezTo>
                    <a:pt x="2767" y="0"/>
                    <a:pt x="1546" y="1126"/>
                    <a:pt x="917" y="3412"/>
                  </a:cubicBezTo>
                  <a:cubicBezTo>
                    <a:pt x="-305" y="5664"/>
                    <a:pt x="-305" y="11363"/>
                    <a:pt x="917" y="14775"/>
                  </a:cubicBezTo>
                  <a:cubicBezTo>
                    <a:pt x="5248" y="21600"/>
                    <a:pt x="11411" y="21600"/>
                    <a:pt x="16353" y="21600"/>
                  </a:cubicBezTo>
                  <a:cubicBezTo>
                    <a:pt x="18833" y="21600"/>
                    <a:pt x="21295" y="17062"/>
                    <a:pt x="21295" y="12523"/>
                  </a:cubicBezTo>
                  <a:cubicBezTo>
                    <a:pt x="21295" y="7951"/>
                    <a:pt x="18833" y="4538"/>
                    <a:pt x="16353" y="4538"/>
                  </a:cubicBezTo>
                  <a:lnTo>
                    <a:pt x="11411" y="4538"/>
                  </a:lnTo>
                  <a:cubicBezTo>
                    <a:pt x="10486" y="4538"/>
                    <a:pt x="9560" y="4538"/>
                    <a:pt x="8894" y="4061"/>
                  </a:cubicBezTo>
                  <a:cubicBezTo>
                    <a:pt x="8931" y="4197"/>
                    <a:pt x="8949" y="4368"/>
                    <a:pt x="8949" y="4538"/>
                  </a:cubicBezTo>
                  <a:cubicBezTo>
                    <a:pt x="8339" y="4538"/>
                    <a:pt x="8339" y="3412"/>
                    <a:pt x="7099" y="3412"/>
                  </a:cubicBezTo>
                  <a:cubicBezTo>
                    <a:pt x="6488" y="1126"/>
                    <a:pt x="5248" y="0"/>
                    <a:pt x="4008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1" name="Google Shape;1320;p30"/>
            <p:cNvSpPr/>
            <p:nvPr/>
          </p:nvSpPr>
          <p:spPr>
            <a:xfrm>
              <a:off x="2063508" y="380761"/>
              <a:ext cx="11898" cy="1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81" y="0"/>
                  </a:moveTo>
                  <a:cubicBezTo>
                    <a:pt x="-2827" y="0"/>
                    <a:pt x="-2827" y="21600"/>
                    <a:pt x="8481" y="21600"/>
                  </a:cubicBezTo>
                  <a:cubicBezTo>
                    <a:pt x="18773" y="21600"/>
                    <a:pt x="18773" y="0"/>
                    <a:pt x="848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2" name="Google Shape;1321;p30"/>
            <p:cNvSpPr/>
            <p:nvPr/>
          </p:nvSpPr>
          <p:spPr>
            <a:xfrm>
              <a:off x="2002910" y="547252"/>
              <a:ext cx="11898" cy="1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47" y="18399"/>
                  </a:moveTo>
                  <a:cubicBezTo>
                    <a:pt x="7970" y="18496"/>
                    <a:pt x="8308" y="18657"/>
                    <a:pt x="8420" y="19110"/>
                  </a:cubicBezTo>
                  <a:cubicBezTo>
                    <a:pt x="7998" y="18851"/>
                    <a:pt x="7660" y="18528"/>
                    <a:pt x="7547" y="18399"/>
                  </a:cubicBezTo>
                  <a:close/>
                  <a:moveTo>
                    <a:pt x="7491" y="0"/>
                  </a:moveTo>
                  <a:cubicBezTo>
                    <a:pt x="5632" y="0"/>
                    <a:pt x="4675" y="0"/>
                    <a:pt x="4675" y="1099"/>
                  </a:cubicBezTo>
                  <a:cubicBezTo>
                    <a:pt x="3746" y="1099"/>
                    <a:pt x="3746" y="3266"/>
                    <a:pt x="2816" y="3266"/>
                  </a:cubicBezTo>
                  <a:cubicBezTo>
                    <a:pt x="1859" y="4333"/>
                    <a:pt x="1859" y="4333"/>
                    <a:pt x="1859" y="5400"/>
                  </a:cubicBezTo>
                  <a:cubicBezTo>
                    <a:pt x="1859" y="6499"/>
                    <a:pt x="0" y="8634"/>
                    <a:pt x="0" y="8634"/>
                  </a:cubicBezTo>
                  <a:lnTo>
                    <a:pt x="0" y="10800"/>
                  </a:lnTo>
                  <a:cubicBezTo>
                    <a:pt x="0" y="11867"/>
                    <a:pt x="1859" y="14034"/>
                    <a:pt x="2816" y="15101"/>
                  </a:cubicBezTo>
                  <a:lnTo>
                    <a:pt x="3746" y="16200"/>
                  </a:lnTo>
                  <a:cubicBezTo>
                    <a:pt x="3746" y="18366"/>
                    <a:pt x="4675" y="18366"/>
                    <a:pt x="7491" y="18366"/>
                  </a:cubicBezTo>
                  <a:lnTo>
                    <a:pt x="6562" y="18366"/>
                  </a:lnTo>
                  <a:cubicBezTo>
                    <a:pt x="6900" y="18366"/>
                    <a:pt x="7238" y="18366"/>
                    <a:pt x="7547" y="18399"/>
                  </a:cubicBezTo>
                  <a:lnTo>
                    <a:pt x="7491" y="18366"/>
                  </a:lnTo>
                  <a:cubicBezTo>
                    <a:pt x="7519" y="18366"/>
                    <a:pt x="7519" y="18366"/>
                    <a:pt x="7547" y="18399"/>
                  </a:cubicBezTo>
                  <a:cubicBezTo>
                    <a:pt x="7547" y="18399"/>
                    <a:pt x="7547" y="18399"/>
                    <a:pt x="7547" y="18399"/>
                  </a:cubicBezTo>
                  <a:lnTo>
                    <a:pt x="8449" y="19434"/>
                  </a:lnTo>
                  <a:cubicBezTo>
                    <a:pt x="8449" y="19304"/>
                    <a:pt x="8420" y="19207"/>
                    <a:pt x="8420" y="19110"/>
                  </a:cubicBezTo>
                  <a:cubicBezTo>
                    <a:pt x="8702" y="19304"/>
                    <a:pt x="9040" y="19434"/>
                    <a:pt x="9378" y="19434"/>
                  </a:cubicBezTo>
                  <a:cubicBezTo>
                    <a:pt x="11265" y="20501"/>
                    <a:pt x="11265" y="20501"/>
                    <a:pt x="12194" y="20501"/>
                  </a:cubicBezTo>
                  <a:cubicBezTo>
                    <a:pt x="13151" y="20501"/>
                    <a:pt x="14081" y="21600"/>
                    <a:pt x="14081" y="21600"/>
                  </a:cubicBezTo>
                  <a:cubicBezTo>
                    <a:pt x="15010" y="21600"/>
                    <a:pt x="16897" y="21600"/>
                    <a:pt x="16897" y="20501"/>
                  </a:cubicBezTo>
                  <a:cubicBezTo>
                    <a:pt x="17826" y="20501"/>
                    <a:pt x="17826" y="19434"/>
                    <a:pt x="18784" y="19434"/>
                  </a:cubicBezTo>
                  <a:cubicBezTo>
                    <a:pt x="19713" y="18366"/>
                    <a:pt x="21600" y="15101"/>
                    <a:pt x="21600" y="14034"/>
                  </a:cubicBezTo>
                  <a:lnTo>
                    <a:pt x="21600" y="10800"/>
                  </a:lnTo>
                  <a:cubicBezTo>
                    <a:pt x="21600" y="9733"/>
                    <a:pt x="19713" y="8634"/>
                    <a:pt x="18784" y="6499"/>
                  </a:cubicBezTo>
                  <a:cubicBezTo>
                    <a:pt x="17826" y="5400"/>
                    <a:pt x="16897" y="4333"/>
                    <a:pt x="14081" y="3266"/>
                  </a:cubicBezTo>
                  <a:cubicBezTo>
                    <a:pt x="13151" y="1099"/>
                    <a:pt x="12194" y="1099"/>
                    <a:pt x="10307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3" name="Google Shape;1322;p30"/>
            <p:cNvSpPr/>
            <p:nvPr/>
          </p:nvSpPr>
          <p:spPr>
            <a:xfrm>
              <a:off x="1971719" y="591280"/>
              <a:ext cx="11898" cy="1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38" y="0"/>
                  </a:moveTo>
                  <a:cubicBezTo>
                    <a:pt x="6814" y="0"/>
                    <a:pt x="5690" y="0"/>
                    <a:pt x="5690" y="1375"/>
                  </a:cubicBezTo>
                  <a:cubicBezTo>
                    <a:pt x="4531" y="1375"/>
                    <a:pt x="4531" y="2710"/>
                    <a:pt x="3407" y="2710"/>
                  </a:cubicBezTo>
                  <a:cubicBezTo>
                    <a:pt x="1124" y="5420"/>
                    <a:pt x="1124" y="5420"/>
                    <a:pt x="1124" y="6755"/>
                  </a:cubicBezTo>
                  <a:cubicBezTo>
                    <a:pt x="1124" y="8130"/>
                    <a:pt x="0" y="9465"/>
                    <a:pt x="0" y="9465"/>
                  </a:cubicBezTo>
                  <a:lnTo>
                    <a:pt x="0" y="13510"/>
                  </a:lnTo>
                  <a:cubicBezTo>
                    <a:pt x="0" y="14845"/>
                    <a:pt x="1124" y="16220"/>
                    <a:pt x="3407" y="18890"/>
                  </a:cubicBezTo>
                  <a:lnTo>
                    <a:pt x="4531" y="20265"/>
                  </a:lnTo>
                  <a:cubicBezTo>
                    <a:pt x="4531" y="21600"/>
                    <a:pt x="6814" y="21600"/>
                    <a:pt x="9097" y="21600"/>
                  </a:cubicBezTo>
                  <a:lnTo>
                    <a:pt x="12503" y="21600"/>
                  </a:lnTo>
                  <a:cubicBezTo>
                    <a:pt x="14786" y="21600"/>
                    <a:pt x="15910" y="21600"/>
                    <a:pt x="15910" y="20265"/>
                  </a:cubicBezTo>
                  <a:cubicBezTo>
                    <a:pt x="17035" y="20265"/>
                    <a:pt x="17035" y="18890"/>
                    <a:pt x="18193" y="18890"/>
                  </a:cubicBezTo>
                  <a:cubicBezTo>
                    <a:pt x="20442" y="16220"/>
                    <a:pt x="20442" y="16220"/>
                    <a:pt x="20442" y="14845"/>
                  </a:cubicBezTo>
                  <a:cubicBezTo>
                    <a:pt x="20442" y="13510"/>
                    <a:pt x="21600" y="12175"/>
                    <a:pt x="21600" y="12175"/>
                  </a:cubicBezTo>
                  <a:lnTo>
                    <a:pt x="21600" y="8130"/>
                  </a:lnTo>
                  <a:cubicBezTo>
                    <a:pt x="21600" y="6755"/>
                    <a:pt x="20442" y="5420"/>
                    <a:pt x="18193" y="2710"/>
                  </a:cubicBezTo>
                  <a:lnTo>
                    <a:pt x="17035" y="1375"/>
                  </a:lnTo>
                  <a:cubicBezTo>
                    <a:pt x="15910" y="0"/>
                    <a:pt x="14786" y="0"/>
                    <a:pt x="12503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4" name="Google Shape;1323;p30"/>
            <p:cNvSpPr/>
            <p:nvPr/>
          </p:nvSpPr>
          <p:spPr>
            <a:xfrm>
              <a:off x="2223736" y="764976"/>
              <a:ext cx="34623" cy="1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2195" y="0"/>
                  </a:moveTo>
                  <a:cubicBezTo>
                    <a:pt x="1447" y="0"/>
                    <a:pt x="589" y="1543"/>
                    <a:pt x="0" y="2669"/>
                  </a:cubicBezTo>
                  <a:cubicBezTo>
                    <a:pt x="0" y="6759"/>
                    <a:pt x="841" y="10016"/>
                    <a:pt x="1405" y="11657"/>
                  </a:cubicBezTo>
                  <a:cubicBezTo>
                    <a:pt x="3928" y="17388"/>
                    <a:pt x="6737" y="21453"/>
                    <a:pt x="9816" y="21453"/>
                  </a:cubicBezTo>
                  <a:cubicBezTo>
                    <a:pt x="10203" y="21551"/>
                    <a:pt x="10581" y="21600"/>
                    <a:pt x="10951" y="21600"/>
                  </a:cubicBezTo>
                  <a:cubicBezTo>
                    <a:pt x="14173" y="21600"/>
                    <a:pt x="17184" y="18588"/>
                    <a:pt x="20204" y="14939"/>
                  </a:cubicBezTo>
                  <a:cubicBezTo>
                    <a:pt x="21045" y="14106"/>
                    <a:pt x="21600" y="9208"/>
                    <a:pt x="20759" y="5951"/>
                  </a:cubicBezTo>
                  <a:cubicBezTo>
                    <a:pt x="20422" y="3967"/>
                    <a:pt x="19775" y="2890"/>
                    <a:pt x="19068" y="2890"/>
                  </a:cubicBezTo>
                  <a:cubicBezTo>
                    <a:pt x="18606" y="2890"/>
                    <a:pt x="18118" y="3331"/>
                    <a:pt x="17672" y="4310"/>
                  </a:cubicBezTo>
                  <a:cubicBezTo>
                    <a:pt x="15149" y="8400"/>
                    <a:pt x="12348" y="9208"/>
                    <a:pt x="9538" y="9208"/>
                  </a:cubicBezTo>
                  <a:lnTo>
                    <a:pt x="9261" y="9208"/>
                  </a:lnTo>
                  <a:cubicBezTo>
                    <a:pt x="8975" y="9208"/>
                    <a:pt x="8420" y="9208"/>
                    <a:pt x="8134" y="8400"/>
                  </a:cubicBezTo>
                  <a:cubicBezTo>
                    <a:pt x="7856" y="8400"/>
                    <a:pt x="7579" y="8400"/>
                    <a:pt x="7015" y="6759"/>
                  </a:cubicBezTo>
                  <a:lnTo>
                    <a:pt x="6451" y="5951"/>
                  </a:lnTo>
                  <a:cubicBezTo>
                    <a:pt x="5333" y="5118"/>
                    <a:pt x="4206" y="2669"/>
                    <a:pt x="3087" y="1029"/>
                  </a:cubicBezTo>
                  <a:cubicBezTo>
                    <a:pt x="2826" y="294"/>
                    <a:pt x="2523" y="0"/>
                    <a:pt x="2195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5" name="Google Shape;1324;p30"/>
            <p:cNvSpPr/>
            <p:nvPr/>
          </p:nvSpPr>
          <p:spPr>
            <a:xfrm>
              <a:off x="2157806" y="720730"/>
              <a:ext cx="15017" cy="1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5561" y="0"/>
                  </a:moveTo>
                  <a:cubicBezTo>
                    <a:pt x="14056" y="0"/>
                    <a:pt x="12437" y="708"/>
                    <a:pt x="11275" y="2012"/>
                  </a:cubicBezTo>
                  <a:cubicBezTo>
                    <a:pt x="10056" y="5118"/>
                    <a:pt x="8228" y="8724"/>
                    <a:pt x="5256" y="11862"/>
                  </a:cubicBezTo>
                  <a:lnTo>
                    <a:pt x="3809" y="12780"/>
                  </a:lnTo>
                  <a:cubicBezTo>
                    <a:pt x="3009" y="12892"/>
                    <a:pt x="2932" y="13279"/>
                    <a:pt x="2380" y="13279"/>
                  </a:cubicBezTo>
                  <a:cubicBezTo>
                    <a:pt x="-153" y="14357"/>
                    <a:pt x="-801" y="17576"/>
                    <a:pt x="1104" y="19733"/>
                  </a:cubicBezTo>
                  <a:cubicBezTo>
                    <a:pt x="1942" y="20779"/>
                    <a:pt x="3294" y="21600"/>
                    <a:pt x="5028" y="21600"/>
                  </a:cubicBezTo>
                  <a:cubicBezTo>
                    <a:pt x="5961" y="21600"/>
                    <a:pt x="6989" y="21359"/>
                    <a:pt x="8094" y="20795"/>
                  </a:cubicBezTo>
                  <a:cubicBezTo>
                    <a:pt x="11275" y="19733"/>
                    <a:pt x="13809" y="17045"/>
                    <a:pt x="16361" y="14357"/>
                  </a:cubicBezTo>
                  <a:cubicBezTo>
                    <a:pt x="17637" y="12216"/>
                    <a:pt x="18266" y="9528"/>
                    <a:pt x="20170" y="6841"/>
                  </a:cubicBezTo>
                  <a:cubicBezTo>
                    <a:pt x="20799" y="5231"/>
                    <a:pt x="20799" y="4700"/>
                    <a:pt x="20799" y="3621"/>
                  </a:cubicBezTo>
                  <a:cubicBezTo>
                    <a:pt x="20799" y="2543"/>
                    <a:pt x="19542" y="1465"/>
                    <a:pt x="18266" y="934"/>
                  </a:cubicBezTo>
                  <a:cubicBezTo>
                    <a:pt x="17504" y="306"/>
                    <a:pt x="16570" y="0"/>
                    <a:pt x="1556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6" name="Google Shape;1325;p30"/>
            <p:cNvSpPr/>
            <p:nvPr/>
          </p:nvSpPr>
          <p:spPr>
            <a:xfrm>
              <a:off x="2220312" y="710981"/>
              <a:ext cx="11897" cy="1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81" y="0"/>
                  </a:moveTo>
                  <a:cubicBezTo>
                    <a:pt x="12194" y="0"/>
                    <a:pt x="10335" y="763"/>
                    <a:pt x="9378" y="2313"/>
                  </a:cubicBezTo>
                  <a:cubicBezTo>
                    <a:pt x="8449" y="3862"/>
                    <a:pt x="7519" y="5388"/>
                    <a:pt x="7519" y="6938"/>
                  </a:cubicBezTo>
                  <a:cubicBezTo>
                    <a:pt x="7519" y="6938"/>
                    <a:pt x="7519" y="6938"/>
                    <a:pt x="7519" y="6938"/>
                  </a:cubicBezTo>
                  <a:cubicBezTo>
                    <a:pt x="7519" y="6938"/>
                    <a:pt x="6336" y="7424"/>
                    <a:pt x="5858" y="8002"/>
                  </a:cubicBezTo>
                  <a:cubicBezTo>
                    <a:pt x="4252" y="9181"/>
                    <a:pt x="3548" y="10384"/>
                    <a:pt x="2816" y="11563"/>
                  </a:cubicBezTo>
                  <a:cubicBezTo>
                    <a:pt x="929" y="12349"/>
                    <a:pt x="0" y="14662"/>
                    <a:pt x="0" y="15425"/>
                  </a:cubicBezTo>
                  <a:cubicBezTo>
                    <a:pt x="0" y="17738"/>
                    <a:pt x="929" y="18501"/>
                    <a:pt x="2816" y="19287"/>
                  </a:cubicBezTo>
                  <a:cubicBezTo>
                    <a:pt x="3746" y="20051"/>
                    <a:pt x="5632" y="21600"/>
                    <a:pt x="7519" y="21600"/>
                  </a:cubicBezTo>
                  <a:cubicBezTo>
                    <a:pt x="9378" y="21600"/>
                    <a:pt x="10335" y="20051"/>
                    <a:pt x="12194" y="19287"/>
                  </a:cubicBezTo>
                  <a:cubicBezTo>
                    <a:pt x="16897" y="15425"/>
                    <a:pt x="21600" y="11563"/>
                    <a:pt x="21600" y="6175"/>
                  </a:cubicBezTo>
                  <a:cubicBezTo>
                    <a:pt x="21600" y="3862"/>
                    <a:pt x="19713" y="3076"/>
                    <a:pt x="18784" y="2313"/>
                  </a:cubicBezTo>
                  <a:cubicBezTo>
                    <a:pt x="17854" y="763"/>
                    <a:pt x="15038" y="0"/>
                    <a:pt x="1408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7" name="Google Shape;1326;p30"/>
            <p:cNvSpPr/>
            <p:nvPr/>
          </p:nvSpPr>
          <p:spPr>
            <a:xfrm>
              <a:off x="2215487" y="742900"/>
              <a:ext cx="15365" cy="1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600" fill="norm" stroke="1" extrusionOk="0">
                  <a:moveTo>
                    <a:pt x="18229" y="0"/>
                  </a:moveTo>
                  <a:cubicBezTo>
                    <a:pt x="16971" y="0"/>
                    <a:pt x="15371" y="650"/>
                    <a:pt x="13962" y="2714"/>
                  </a:cubicBezTo>
                  <a:cubicBezTo>
                    <a:pt x="13962" y="2714"/>
                    <a:pt x="13962" y="2714"/>
                    <a:pt x="13962" y="2714"/>
                  </a:cubicBezTo>
                  <a:cubicBezTo>
                    <a:pt x="13943" y="2742"/>
                    <a:pt x="13314" y="3675"/>
                    <a:pt x="12705" y="3675"/>
                  </a:cubicBezTo>
                  <a:cubicBezTo>
                    <a:pt x="13105" y="3675"/>
                    <a:pt x="13257" y="3675"/>
                    <a:pt x="13467" y="3421"/>
                  </a:cubicBezTo>
                  <a:cubicBezTo>
                    <a:pt x="12248" y="5032"/>
                    <a:pt x="10629" y="6503"/>
                    <a:pt x="9524" y="6503"/>
                  </a:cubicBezTo>
                  <a:cubicBezTo>
                    <a:pt x="9524" y="6503"/>
                    <a:pt x="10152" y="6503"/>
                    <a:pt x="10152" y="4608"/>
                  </a:cubicBezTo>
                  <a:cubicBezTo>
                    <a:pt x="8248" y="6503"/>
                    <a:pt x="6971" y="6503"/>
                    <a:pt x="5067" y="7436"/>
                  </a:cubicBezTo>
                  <a:lnTo>
                    <a:pt x="4438" y="7436"/>
                  </a:lnTo>
                  <a:cubicBezTo>
                    <a:pt x="3162" y="7436"/>
                    <a:pt x="1905" y="8397"/>
                    <a:pt x="1257" y="9330"/>
                  </a:cubicBezTo>
                  <a:cubicBezTo>
                    <a:pt x="629" y="10263"/>
                    <a:pt x="0" y="13090"/>
                    <a:pt x="0" y="14051"/>
                  </a:cubicBezTo>
                  <a:cubicBezTo>
                    <a:pt x="0" y="17812"/>
                    <a:pt x="1905" y="21600"/>
                    <a:pt x="4438" y="21600"/>
                  </a:cubicBezTo>
                  <a:cubicBezTo>
                    <a:pt x="7619" y="21600"/>
                    <a:pt x="10800" y="20639"/>
                    <a:pt x="13962" y="17812"/>
                  </a:cubicBezTo>
                  <a:cubicBezTo>
                    <a:pt x="16514" y="16879"/>
                    <a:pt x="18419" y="14051"/>
                    <a:pt x="20324" y="12157"/>
                  </a:cubicBezTo>
                  <a:cubicBezTo>
                    <a:pt x="21600" y="9330"/>
                    <a:pt x="21600" y="3675"/>
                    <a:pt x="20324" y="848"/>
                  </a:cubicBezTo>
                  <a:cubicBezTo>
                    <a:pt x="20038" y="424"/>
                    <a:pt x="19238" y="0"/>
                    <a:pt x="18229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8" name="Google Shape;1327;p30"/>
            <p:cNvSpPr/>
            <p:nvPr/>
          </p:nvSpPr>
          <p:spPr>
            <a:xfrm>
              <a:off x="2135234" y="692190"/>
              <a:ext cx="11897" cy="1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90" y="0"/>
                  </a:moveTo>
                  <a:cubicBezTo>
                    <a:pt x="6755" y="0"/>
                    <a:pt x="4045" y="1188"/>
                    <a:pt x="2710" y="2376"/>
                  </a:cubicBezTo>
                  <a:lnTo>
                    <a:pt x="1335" y="3600"/>
                  </a:lnTo>
                  <a:cubicBezTo>
                    <a:pt x="0" y="5976"/>
                    <a:pt x="0" y="7200"/>
                    <a:pt x="0" y="8388"/>
                  </a:cubicBezTo>
                  <a:lnTo>
                    <a:pt x="0" y="13212"/>
                  </a:lnTo>
                  <a:cubicBezTo>
                    <a:pt x="0" y="14400"/>
                    <a:pt x="0" y="15588"/>
                    <a:pt x="1335" y="15588"/>
                  </a:cubicBezTo>
                  <a:cubicBezTo>
                    <a:pt x="1335" y="16812"/>
                    <a:pt x="2710" y="16812"/>
                    <a:pt x="2710" y="19188"/>
                  </a:cubicBezTo>
                  <a:cubicBezTo>
                    <a:pt x="4045" y="20412"/>
                    <a:pt x="4045" y="20412"/>
                    <a:pt x="5380" y="20412"/>
                  </a:cubicBezTo>
                  <a:cubicBezTo>
                    <a:pt x="8090" y="20412"/>
                    <a:pt x="9425" y="21600"/>
                    <a:pt x="9425" y="21600"/>
                  </a:cubicBezTo>
                  <a:lnTo>
                    <a:pt x="12135" y="21600"/>
                  </a:lnTo>
                  <a:cubicBezTo>
                    <a:pt x="14845" y="21600"/>
                    <a:pt x="16180" y="20412"/>
                    <a:pt x="17515" y="19188"/>
                  </a:cubicBezTo>
                  <a:lnTo>
                    <a:pt x="18890" y="16812"/>
                  </a:lnTo>
                  <a:cubicBezTo>
                    <a:pt x="21600" y="15588"/>
                    <a:pt x="21600" y="14400"/>
                    <a:pt x="21600" y="13212"/>
                  </a:cubicBezTo>
                  <a:lnTo>
                    <a:pt x="21600" y="8388"/>
                  </a:lnTo>
                  <a:cubicBezTo>
                    <a:pt x="21600" y="7200"/>
                    <a:pt x="21600" y="4788"/>
                    <a:pt x="18890" y="4788"/>
                  </a:cubicBezTo>
                  <a:cubicBezTo>
                    <a:pt x="18890" y="3600"/>
                    <a:pt x="17515" y="3600"/>
                    <a:pt x="17515" y="2376"/>
                  </a:cubicBezTo>
                  <a:cubicBezTo>
                    <a:pt x="16180" y="1188"/>
                    <a:pt x="16180" y="1188"/>
                    <a:pt x="14845" y="1188"/>
                  </a:cubicBezTo>
                  <a:cubicBezTo>
                    <a:pt x="13470" y="1188"/>
                    <a:pt x="10800" y="0"/>
                    <a:pt x="10800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9" name="Google Shape;1328;p30"/>
            <p:cNvSpPr/>
            <p:nvPr/>
          </p:nvSpPr>
          <p:spPr>
            <a:xfrm>
              <a:off x="2315028" y="708017"/>
              <a:ext cx="11898" cy="1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90" y="0"/>
                  </a:moveTo>
                  <a:cubicBezTo>
                    <a:pt x="6755" y="0"/>
                    <a:pt x="5380" y="2283"/>
                    <a:pt x="4045" y="3407"/>
                  </a:cubicBezTo>
                  <a:lnTo>
                    <a:pt x="1335" y="4531"/>
                  </a:lnTo>
                  <a:cubicBezTo>
                    <a:pt x="1335" y="6814"/>
                    <a:pt x="0" y="7938"/>
                    <a:pt x="0" y="9097"/>
                  </a:cubicBezTo>
                  <a:lnTo>
                    <a:pt x="0" y="13628"/>
                  </a:lnTo>
                  <a:cubicBezTo>
                    <a:pt x="0" y="14752"/>
                    <a:pt x="0" y="15910"/>
                    <a:pt x="1335" y="15910"/>
                  </a:cubicBezTo>
                  <a:cubicBezTo>
                    <a:pt x="1335" y="17035"/>
                    <a:pt x="4045" y="17035"/>
                    <a:pt x="4045" y="19317"/>
                  </a:cubicBezTo>
                  <a:cubicBezTo>
                    <a:pt x="5380" y="20442"/>
                    <a:pt x="5380" y="20442"/>
                    <a:pt x="6755" y="20442"/>
                  </a:cubicBezTo>
                  <a:cubicBezTo>
                    <a:pt x="8090" y="20442"/>
                    <a:pt x="9425" y="21600"/>
                    <a:pt x="9425" y="21600"/>
                  </a:cubicBezTo>
                  <a:lnTo>
                    <a:pt x="13470" y="21600"/>
                  </a:lnTo>
                  <a:cubicBezTo>
                    <a:pt x="14845" y="21600"/>
                    <a:pt x="16180" y="20442"/>
                    <a:pt x="18890" y="19317"/>
                  </a:cubicBezTo>
                  <a:lnTo>
                    <a:pt x="20225" y="17035"/>
                  </a:lnTo>
                  <a:cubicBezTo>
                    <a:pt x="21600" y="15910"/>
                    <a:pt x="21600" y="14752"/>
                    <a:pt x="21600" y="13628"/>
                  </a:cubicBezTo>
                  <a:lnTo>
                    <a:pt x="21600" y="9097"/>
                  </a:lnTo>
                  <a:cubicBezTo>
                    <a:pt x="21600" y="7938"/>
                    <a:pt x="21600" y="5690"/>
                    <a:pt x="20225" y="5690"/>
                  </a:cubicBezTo>
                  <a:cubicBezTo>
                    <a:pt x="20225" y="4531"/>
                    <a:pt x="18890" y="4531"/>
                    <a:pt x="18890" y="3407"/>
                  </a:cubicBezTo>
                  <a:cubicBezTo>
                    <a:pt x="16180" y="2283"/>
                    <a:pt x="16180" y="2283"/>
                    <a:pt x="14845" y="2283"/>
                  </a:cubicBezTo>
                  <a:cubicBezTo>
                    <a:pt x="13470" y="2283"/>
                    <a:pt x="12135" y="0"/>
                    <a:pt x="12135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0" name="Google Shape;1329;p30"/>
            <p:cNvSpPr/>
            <p:nvPr/>
          </p:nvSpPr>
          <p:spPr>
            <a:xfrm>
              <a:off x="2246684" y="515607"/>
              <a:ext cx="11898" cy="1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4" y="0"/>
                  </a:moveTo>
                  <a:cubicBezTo>
                    <a:pt x="9715" y="0"/>
                    <a:pt x="7545" y="1222"/>
                    <a:pt x="6477" y="2408"/>
                  </a:cubicBezTo>
                  <a:lnTo>
                    <a:pt x="2170" y="7188"/>
                  </a:lnTo>
                  <a:cubicBezTo>
                    <a:pt x="1069" y="8410"/>
                    <a:pt x="1069" y="8410"/>
                    <a:pt x="1069" y="9596"/>
                  </a:cubicBezTo>
                  <a:cubicBezTo>
                    <a:pt x="1069" y="12004"/>
                    <a:pt x="0" y="13190"/>
                    <a:pt x="0" y="13190"/>
                  </a:cubicBezTo>
                  <a:cubicBezTo>
                    <a:pt x="0" y="14376"/>
                    <a:pt x="0" y="15598"/>
                    <a:pt x="1069" y="15598"/>
                  </a:cubicBezTo>
                  <a:cubicBezTo>
                    <a:pt x="1069" y="18006"/>
                    <a:pt x="2170" y="18006"/>
                    <a:pt x="2170" y="19192"/>
                  </a:cubicBezTo>
                  <a:lnTo>
                    <a:pt x="4307" y="20378"/>
                  </a:lnTo>
                  <a:cubicBezTo>
                    <a:pt x="5408" y="21600"/>
                    <a:pt x="6477" y="21600"/>
                    <a:pt x="7545" y="21600"/>
                  </a:cubicBezTo>
                  <a:lnTo>
                    <a:pt x="10784" y="21600"/>
                  </a:lnTo>
                  <a:cubicBezTo>
                    <a:pt x="11885" y="21600"/>
                    <a:pt x="12954" y="20378"/>
                    <a:pt x="15123" y="19192"/>
                  </a:cubicBezTo>
                  <a:lnTo>
                    <a:pt x="18362" y="14376"/>
                  </a:lnTo>
                  <a:cubicBezTo>
                    <a:pt x="20531" y="13190"/>
                    <a:pt x="20531" y="13190"/>
                    <a:pt x="20531" y="12004"/>
                  </a:cubicBezTo>
                  <a:cubicBezTo>
                    <a:pt x="20531" y="9596"/>
                    <a:pt x="21600" y="8410"/>
                    <a:pt x="21600" y="8410"/>
                  </a:cubicBezTo>
                  <a:cubicBezTo>
                    <a:pt x="21600" y="7188"/>
                    <a:pt x="21600" y="6002"/>
                    <a:pt x="20531" y="6002"/>
                  </a:cubicBezTo>
                  <a:cubicBezTo>
                    <a:pt x="20531" y="3594"/>
                    <a:pt x="18362" y="3594"/>
                    <a:pt x="18362" y="2408"/>
                  </a:cubicBezTo>
                  <a:lnTo>
                    <a:pt x="17293" y="1222"/>
                  </a:lnTo>
                  <a:cubicBezTo>
                    <a:pt x="16192" y="0"/>
                    <a:pt x="15123" y="0"/>
                    <a:pt x="12954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1" name="Google Shape;1330;p30"/>
            <p:cNvSpPr/>
            <p:nvPr/>
          </p:nvSpPr>
          <p:spPr>
            <a:xfrm>
              <a:off x="2258436" y="455961"/>
              <a:ext cx="13118" cy="2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6" h="21600" fill="norm" stroke="1" extrusionOk="0">
                  <a:moveTo>
                    <a:pt x="3393" y="0"/>
                  </a:moveTo>
                  <a:cubicBezTo>
                    <a:pt x="2495" y="0"/>
                    <a:pt x="1638" y="142"/>
                    <a:pt x="928" y="438"/>
                  </a:cubicBezTo>
                  <a:cubicBezTo>
                    <a:pt x="928" y="1726"/>
                    <a:pt x="-1161" y="3877"/>
                    <a:pt x="928" y="5165"/>
                  </a:cubicBezTo>
                  <a:cubicBezTo>
                    <a:pt x="3038" y="7303"/>
                    <a:pt x="5127" y="9454"/>
                    <a:pt x="6506" y="12468"/>
                  </a:cubicBezTo>
                  <a:lnTo>
                    <a:pt x="6506" y="13318"/>
                  </a:lnTo>
                  <a:cubicBezTo>
                    <a:pt x="6506" y="13756"/>
                    <a:pt x="7216" y="14181"/>
                    <a:pt x="7216" y="15044"/>
                  </a:cubicBezTo>
                  <a:cubicBezTo>
                    <a:pt x="8595" y="16757"/>
                    <a:pt x="9305" y="18045"/>
                    <a:pt x="9305" y="19333"/>
                  </a:cubicBezTo>
                  <a:cubicBezTo>
                    <a:pt x="9869" y="20763"/>
                    <a:pt x="12376" y="21600"/>
                    <a:pt x="14799" y="21600"/>
                  </a:cubicBezTo>
                  <a:cubicBezTo>
                    <a:pt x="15300" y="21600"/>
                    <a:pt x="15781" y="21561"/>
                    <a:pt x="16261" y="21484"/>
                  </a:cubicBezTo>
                  <a:cubicBezTo>
                    <a:pt x="19060" y="21059"/>
                    <a:pt x="20439" y="19333"/>
                    <a:pt x="19750" y="17195"/>
                  </a:cubicBezTo>
                  <a:cubicBezTo>
                    <a:pt x="19060" y="13756"/>
                    <a:pt x="16971" y="11180"/>
                    <a:pt x="14882" y="8591"/>
                  </a:cubicBezTo>
                  <a:cubicBezTo>
                    <a:pt x="12793" y="6015"/>
                    <a:pt x="9994" y="3877"/>
                    <a:pt x="8595" y="1726"/>
                  </a:cubicBezTo>
                  <a:cubicBezTo>
                    <a:pt x="7216" y="580"/>
                    <a:pt x="5189" y="0"/>
                    <a:pt x="3393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2" name="Google Shape;1331;p30"/>
            <p:cNvSpPr/>
            <p:nvPr/>
          </p:nvSpPr>
          <p:spPr>
            <a:xfrm>
              <a:off x="2324199" y="476517"/>
              <a:ext cx="11898" cy="1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81" y="0"/>
                  </a:moveTo>
                  <a:cubicBezTo>
                    <a:pt x="9909" y="0"/>
                    <a:pt x="7182" y="1531"/>
                    <a:pt x="7182" y="3482"/>
                  </a:cubicBezTo>
                  <a:lnTo>
                    <a:pt x="7182" y="4037"/>
                  </a:lnTo>
                  <a:cubicBezTo>
                    <a:pt x="7182" y="6107"/>
                    <a:pt x="6426" y="8176"/>
                    <a:pt x="4185" y="10262"/>
                  </a:cubicBezTo>
                  <a:cubicBezTo>
                    <a:pt x="4266" y="10043"/>
                    <a:pt x="4374" y="9841"/>
                    <a:pt x="4482" y="9639"/>
                  </a:cubicBezTo>
                  <a:cubicBezTo>
                    <a:pt x="3591" y="9639"/>
                    <a:pt x="3591" y="10766"/>
                    <a:pt x="3591" y="10766"/>
                  </a:cubicBezTo>
                  <a:cubicBezTo>
                    <a:pt x="3807" y="10598"/>
                    <a:pt x="3996" y="10430"/>
                    <a:pt x="4185" y="10262"/>
                  </a:cubicBezTo>
                  <a:cubicBezTo>
                    <a:pt x="3375" y="11843"/>
                    <a:pt x="2592" y="13710"/>
                    <a:pt x="1782" y="14703"/>
                  </a:cubicBezTo>
                  <a:cubicBezTo>
                    <a:pt x="0" y="16385"/>
                    <a:pt x="0" y="16940"/>
                    <a:pt x="0" y="18067"/>
                  </a:cubicBezTo>
                  <a:cubicBezTo>
                    <a:pt x="0" y="19194"/>
                    <a:pt x="2700" y="20305"/>
                    <a:pt x="3591" y="20877"/>
                  </a:cubicBezTo>
                  <a:cubicBezTo>
                    <a:pt x="5076" y="21331"/>
                    <a:pt x="6723" y="21600"/>
                    <a:pt x="8262" y="21600"/>
                  </a:cubicBezTo>
                  <a:cubicBezTo>
                    <a:pt x="10449" y="21600"/>
                    <a:pt x="12447" y="21062"/>
                    <a:pt x="13500" y="19750"/>
                  </a:cubicBezTo>
                  <a:cubicBezTo>
                    <a:pt x="17091" y="14703"/>
                    <a:pt x="21600" y="9639"/>
                    <a:pt x="21600" y="4037"/>
                  </a:cubicBezTo>
                  <a:cubicBezTo>
                    <a:pt x="21600" y="2355"/>
                    <a:pt x="18009" y="101"/>
                    <a:pt x="15309" y="101"/>
                  </a:cubicBezTo>
                  <a:cubicBezTo>
                    <a:pt x="14715" y="34"/>
                    <a:pt x="14121" y="0"/>
                    <a:pt x="1358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3" name="Google Shape;1332;p30"/>
            <p:cNvSpPr/>
            <p:nvPr/>
          </p:nvSpPr>
          <p:spPr>
            <a:xfrm>
              <a:off x="2332223" y="437177"/>
              <a:ext cx="11898" cy="1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11" y="0"/>
                  </a:moveTo>
                  <a:cubicBezTo>
                    <a:pt x="7951" y="0"/>
                    <a:pt x="5664" y="0"/>
                    <a:pt x="5664" y="1069"/>
                  </a:cubicBezTo>
                  <a:cubicBezTo>
                    <a:pt x="4538" y="1069"/>
                    <a:pt x="4538" y="3238"/>
                    <a:pt x="3412" y="3238"/>
                  </a:cubicBezTo>
                  <a:lnTo>
                    <a:pt x="2252" y="4307"/>
                  </a:lnTo>
                  <a:cubicBezTo>
                    <a:pt x="0" y="5408"/>
                    <a:pt x="0" y="6477"/>
                    <a:pt x="0" y="8646"/>
                  </a:cubicBezTo>
                  <a:lnTo>
                    <a:pt x="0" y="10784"/>
                  </a:lnTo>
                  <a:cubicBezTo>
                    <a:pt x="0" y="11885"/>
                    <a:pt x="2252" y="14022"/>
                    <a:pt x="3412" y="15123"/>
                  </a:cubicBezTo>
                  <a:lnTo>
                    <a:pt x="7951" y="19430"/>
                  </a:lnTo>
                  <a:cubicBezTo>
                    <a:pt x="9111" y="20531"/>
                    <a:pt x="9111" y="20531"/>
                    <a:pt x="10237" y="20531"/>
                  </a:cubicBezTo>
                  <a:cubicBezTo>
                    <a:pt x="11363" y="20531"/>
                    <a:pt x="13649" y="21600"/>
                    <a:pt x="13649" y="21600"/>
                  </a:cubicBezTo>
                  <a:cubicBezTo>
                    <a:pt x="14775" y="21600"/>
                    <a:pt x="15936" y="21600"/>
                    <a:pt x="15936" y="20531"/>
                  </a:cubicBezTo>
                  <a:cubicBezTo>
                    <a:pt x="17062" y="20531"/>
                    <a:pt x="17062" y="19430"/>
                    <a:pt x="19348" y="19430"/>
                  </a:cubicBezTo>
                  <a:lnTo>
                    <a:pt x="20474" y="18362"/>
                  </a:lnTo>
                  <a:cubicBezTo>
                    <a:pt x="21600" y="16192"/>
                    <a:pt x="21600" y="15123"/>
                    <a:pt x="21600" y="14022"/>
                  </a:cubicBezTo>
                  <a:lnTo>
                    <a:pt x="21600" y="10784"/>
                  </a:lnTo>
                  <a:cubicBezTo>
                    <a:pt x="20474" y="8646"/>
                    <a:pt x="20474" y="7545"/>
                    <a:pt x="19348" y="7545"/>
                  </a:cubicBezTo>
                  <a:lnTo>
                    <a:pt x="14775" y="3238"/>
                  </a:lnTo>
                  <a:cubicBezTo>
                    <a:pt x="13649" y="1069"/>
                    <a:pt x="13649" y="1069"/>
                    <a:pt x="11363" y="1069"/>
                  </a:cubicBezTo>
                  <a:cubicBezTo>
                    <a:pt x="10237" y="1069"/>
                    <a:pt x="9111" y="0"/>
                    <a:pt x="911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4" name="Google Shape;1333;p30"/>
            <p:cNvSpPr/>
            <p:nvPr/>
          </p:nvSpPr>
          <p:spPr>
            <a:xfrm>
              <a:off x="2269607" y="395695"/>
              <a:ext cx="16626" cy="1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15351" y="0"/>
                  </a:moveTo>
                  <a:cubicBezTo>
                    <a:pt x="14266" y="0"/>
                    <a:pt x="13373" y="473"/>
                    <a:pt x="12848" y="1891"/>
                  </a:cubicBezTo>
                  <a:cubicBezTo>
                    <a:pt x="12848" y="1891"/>
                    <a:pt x="12848" y="1891"/>
                    <a:pt x="12848" y="1891"/>
                  </a:cubicBezTo>
                  <a:cubicBezTo>
                    <a:pt x="11920" y="2529"/>
                    <a:pt x="11360" y="2647"/>
                    <a:pt x="11168" y="3450"/>
                  </a:cubicBezTo>
                  <a:cubicBezTo>
                    <a:pt x="11710" y="2954"/>
                    <a:pt x="12270" y="2434"/>
                    <a:pt x="12848" y="1891"/>
                  </a:cubicBezTo>
                  <a:lnTo>
                    <a:pt x="11080" y="4254"/>
                  </a:lnTo>
                  <a:cubicBezTo>
                    <a:pt x="11080" y="3923"/>
                    <a:pt x="11115" y="3663"/>
                    <a:pt x="11168" y="3450"/>
                  </a:cubicBezTo>
                  <a:cubicBezTo>
                    <a:pt x="7789" y="6475"/>
                    <a:pt x="4849" y="8413"/>
                    <a:pt x="2328" y="9784"/>
                  </a:cubicBezTo>
                  <a:cubicBezTo>
                    <a:pt x="1750" y="10564"/>
                    <a:pt x="1155" y="12147"/>
                    <a:pt x="0" y="13730"/>
                  </a:cubicBezTo>
                  <a:cubicBezTo>
                    <a:pt x="0" y="14510"/>
                    <a:pt x="0" y="16874"/>
                    <a:pt x="1155" y="18457"/>
                  </a:cubicBezTo>
                  <a:cubicBezTo>
                    <a:pt x="1943" y="20560"/>
                    <a:pt x="3238" y="21600"/>
                    <a:pt x="4884" y="21600"/>
                  </a:cubicBezTo>
                  <a:cubicBezTo>
                    <a:pt x="5706" y="21600"/>
                    <a:pt x="6617" y="21340"/>
                    <a:pt x="7579" y="20820"/>
                  </a:cubicBezTo>
                  <a:cubicBezTo>
                    <a:pt x="9925" y="18457"/>
                    <a:pt x="11675" y="17653"/>
                    <a:pt x="14003" y="16094"/>
                  </a:cubicBezTo>
                  <a:cubicBezTo>
                    <a:pt x="16349" y="13730"/>
                    <a:pt x="18677" y="12927"/>
                    <a:pt x="19850" y="9784"/>
                  </a:cubicBezTo>
                  <a:cubicBezTo>
                    <a:pt x="21600" y="8200"/>
                    <a:pt x="21600" y="2694"/>
                    <a:pt x="19850" y="1111"/>
                  </a:cubicBezTo>
                  <a:cubicBezTo>
                    <a:pt x="18257" y="685"/>
                    <a:pt x="16646" y="0"/>
                    <a:pt x="1535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5" name="Google Shape;1334;p30"/>
            <p:cNvSpPr/>
            <p:nvPr/>
          </p:nvSpPr>
          <p:spPr>
            <a:xfrm>
              <a:off x="2172152" y="449086"/>
              <a:ext cx="11898" cy="1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91" y="0"/>
                  </a:moveTo>
                  <a:cubicBezTo>
                    <a:pt x="13134" y="0"/>
                    <a:pt x="10322" y="822"/>
                    <a:pt x="9394" y="1669"/>
                  </a:cubicBezTo>
                  <a:cubicBezTo>
                    <a:pt x="7509" y="4161"/>
                    <a:pt x="5625" y="4983"/>
                    <a:pt x="4697" y="7474"/>
                  </a:cubicBezTo>
                  <a:cubicBezTo>
                    <a:pt x="3769" y="8321"/>
                    <a:pt x="3769" y="9965"/>
                    <a:pt x="2812" y="11635"/>
                  </a:cubicBezTo>
                  <a:cubicBezTo>
                    <a:pt x="956" y="12457"/>
                    <a:pt x="0" y="14126"/>
                    <a:pt x="0" y="15795"/>
                  </a:cubicBezTo>
                  <a:cubicBezTo>
                    <a:pt x="0" y="17439"/>
                    <a:pt x="956" y="18287"/>
                    <a:pt x="2812" y="19956"/>
                  </a:cubicBezTo>
                  <a:cubicBezTo>
                    <a:pt x="3769" y="20778"/>
                    <a:pt x="5625" y="21600"/>
                    <a:pt x="7509" y="21600"/>
                  </a:cubicBezTo>
                  <a:cubicBezTo>
                    <a:pt x="9394" y="21600"/>
                    <a:pt x="10322" y="20778"/>
                    <a:pt x="12206" y="19956"/>
                  </a:cubicBezTo>
                  <a:cubicBezTo>
                    <a:pt x="14091" y="17439"/>
                    <a:pt x="15019" y="16617"/>
                    <a:pt x="16903" y="14126"/>
                  </a:cubicBezTo>
                  <a:cubicBezTo>
                    <a:pt x="17831" y="13304"/>
                    <a:pt x="17831" y="11635"/>
                    <a:pt x="18759" y="9965"/>
                  </a:cubicBezTo>
                  <a:cubicBezTo>
                    <a:pt x="19716" y="9143"/>
                    <a:pt x="21600" y="7474"/>
                    <a:pt x="21600" y="5805"/>
                  </a:cubicBezTo>
                  <a:cubicBezTo>
                    <a:pt x="21600" y="4161"/>
                    <a:pt x="19716" y="2491"/>
                    <a:pt x="18759" y="1669"/>
                  </a:cubicBezTo>
                  <a:cubicBezTo>
                    <a:pt x="17831" y="822"/>
                    <a:pt x="15019" y="0"/>
                    <a:pt x="1409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6" name="Google Shape;1335;p30"/>
            <p:cNvSpPr/>
            <p:nvPr/>
          </p:nvSpPr>
          <p:spPr>
            <a:xfrm>
              <a:off x="2238427" y="337648"/>
              <a:ext cx="11898" cy="11898"/>
            </a:xfrm>
            <a:prstGeom prst="ellipse">
              <a:avLst/>
            </a:pr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7" name="Google Shape;1336;p30"/>
            <p:cNvSpPr/>
            <p:nvPr/>
          </p:nvSpPr>
          <p:spPr>
            <a:xfrm>
              <a:off x="2245307" y="309213"/>
              <a:ext cx="11898" cy="1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088" y="0"/>
                  </a:moveTo>
                  <a:cubicBezTo>
                    <a:pt x="-2696" y="1335"/>
                    <a:pt x="-2696" y="21600"/>
                    <a:pt x="8088" y="21600"/>
                  </a:cubicBezTo>
                  <a:cubicBezTo>
                    <a:pt x="18904" y="21600"/>
                    <a:pt x="18904" y="0"/>
                    <a:pt x="8088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8" name="Google Shape;1337;p30"/>
            <p:cNvSpPr/>
            <p:nvPr/>
          </p:nvSpPr>
          <p:spPr>
            <a:xfrm>
              <a:off x="2322362" y="341320"/>
              <a:ext cx="11898" cy="1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088" y="0"/>
                  </a:moveTo>
                  <a:cubicBezTo>
                    <a:pt x="-2696" y="1335"/>
                    <a:pt x="-2696" y="21600"/>
                    <a:pt x="8088" y="21600"/>
                  </a:cubicBezTo>
                  <a:cubicBezTo>
                    <a:pt x="18904" y="21600"/>
                    <a:pt x="18904" y="0"/>
                    <a:pt x="8088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9" name="Google Shape;1338;p30"/>
            <p:cNvSpPr/>
            <p:nvPr/>
          </p:nvSpPr>
          <p:spPr>
            <a:xfrm>
              <a:off x="1637025" y="1094507"/>
              <a:ext cx="101572" cy="6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6" h="21600" fill="norm" stroke="1" extrusionOk="0">
                  <a:moveTo>
                    <a:pt x="13409" y="0"/>
                  </a:moveTo>
                  <a:cubicBezTo>
                    <a:pt x="9128" y="0"/>
                    <a:pt x="4783" y="551"/>
                    <a:pt x="673" y="1969"/>
                  </a:cubicBezTo>
                  <a:cubicBezTo>
                    <a:pt x="-179" y="2357"/>
                    <a:pt x="53" y="4159"/>
                    <a:pt x="808" y="4159"/>
                  </a:cubicBezTo>
                  <a:cubicBezTo>
                    <a:pt x="883" y="4159"/>
                    <a:pt x="962" y="4142"/>
                    <a:pt x="1046" y="4104"/>
                  </a:cubicBezTo>
                  <a:cubicBezTo>
                    <a:pt x="5722" y="2537"/>
                    <a:pt x="10490" y="2110"/>
                    <a:pt x="15259" y="2110"/>
                  </a:cubicBezTo>
                  <a:cubicBezTo>
                    <a:pt x="16288" y="2110"/>
                    <a:pt x="17224" y="2110"/>
                    <a:pt x="18253" y="2396"/>
                  </a:cubicBezTo>
                  <a:lnTo>
                    <a:pt x="19094" y="2396"/>
                  </a:lnTo>
                  <a:cubicBezTo>
                    <a:pt x="19186" y="3250"/>
                    <a:pt x="19186" y="4104"/>
                    <a:pt x="19186" y="4958"/>
                  </a:cubicBezTo>
                  <a:cubicBezTo>
                    <a:pt x="19374" y="6811"/>
                    <a:pt x="19186" y="8379"/>
                    <a:pt x="19094" y="10228"/>
                  </a:cubicBezTo>
                  <a:cubicBezTo>
                    <a:pt x="19001" y="12508"/>
                    <a:pt x="18721" y="15216"/>
                    <a:pt x="17504" y="16783"/>
                  </a:cubicBezTo>
                  <a:cubicBezTo>
                    <a:pt x="16568" y="18064"/>
                    <a:pt x="15166" y="18491"/>
                    <a:pt x="13857" y="18918"/>
                  </a:cubicBezTo>
                  <a:cubicBezTo>
                    <a:pt x="12977" y="19098"/>
                    <a:pt x="12088" y="19179"/>
                    <a:pt x="11194" y="19179"/>
                  </a:cubicBezTo>
                  <a:cubicBezTo>
                    <a:pt x="9240" y="19179"/>
                    <a:pt x="7272" y="18794"/>
                    <a:pt x="5346" y="18205"/>
                  </a:cubicBezTo>
                  <a:cubicBezTo>
                    <a:pt x="3664" y="17637"/>
                    <a:pt x="2075" y="16497"/>
                    <a:pt x="1607" y="13935"/>
                  </a:cubicBezTo>
                  <a:cubicBezTo>
                    <a:pt x="1138" y="11227"/>
                    <a:pt x="1607" y="8233"/>
                    <a:pt x="1887" y="5526"/>
                  </a:cubicBezTo>
                  <a:cubicBezTo>
                    <a:pt x="2058" y="4744"/>
                    <a:pt x="1601" y="4172"/>
                    <a:pt x="1178" y="4172"/>
                  </a:cubicBezTo>
                  <a:cubicBezTo>
                    <a:pt x="908" y="4172"/>
                    <a:pt x="651" y="4403"/>
                    <a:pt x="578" y="4958"/>
                  </a:cubicBezTo>
                  <a:cubicBezTo>
                    <a:pt x="-171" y="9946"/>
                    <a:pt x="-824" y="16638"/>
                    <a:pt x="2916" y="19486"/>
                  </a:cubicBezTo>
                  <a:cubicBezTo>
                    <a:pt x="4413" y="20485"/>
                    <a:pt x="6190" y="20912"/>
                    <a:pt x="7780" y="21199"/>
                  </a:cubicBezTo>
                  <a:cubicBezTo>
                    <a:pt x="8811" y="21446"/>
                    <a:pt x="9876" y="21600"/>
                    <a:pt x="10953" y="21600"/>
                  </a:cubicBezTo>
                  <a:cubicBezTo>
                    <a:pt x="11730" y="21600"/>
                    <a:pt x="12512" y="21519"/>
                    <a:pt x="13297" y="21340"/>
                  </a:cubicBezTo>
                  <a:cubicBezTo>
                    <a:pt x="14794" y="21199"/>
                    <a:pt x="16383" y="20626"/>
                    <a:pt x="17785" y="19486"/>
                  </a:cubicBezTo>
                  <a:cubicBezTo>
                    <a:pt x="19186" y="18064"/>
                    <a:pt x="19935" y="15929"/>
                    <a:pt x="20311" y="13362"/>
                  </a:cubicBezTo>
                  <a:cubicBezTo>
                    <a:pt x="20776" y="9946"/>
                    <a:pt x="20776" y="6525"/>
                    <a:pt x="20591" y="3250"/>
                  </a:cubicBezTo>
                  <a:cubicBezTo>
                    <a:pt x="20496" y="1110"/>
                    <a:pt x="19935" y="401"/>
                    <a:pt x="18626" y="256"/>
                  </a:cubicBezTo>
                  <a:cubicBezTo>
                    <a:pt x="16913" y="90"/>
                    <a:pt x="15166" y="0"/>
                    <a:pt x="13409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0" name="Google Shape;1339;p30"/>
            <p:cNvSpPr/>
            <p:nvPr/>
          </p:nvSpPr>
          <p:spPr>
            <a:xfrm>
              <a:off x="1673158" y="1097010"/>
              <a:ext cx="13663" cy="7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4" h="21600" fill="norm" stroke="1" extrusionOk="0">
                  <a:moveTo>
                    <a:pt x="5125" y="0"/>
                  </a:moveTo>
                  <a:cubicBezTo>
                    <a:pt x="2068" y="0"/>
                    <a:pt x="-910" y="487"/>
                    <a:pt x="261" y="1322"/>
                  </a:cubicBezTo>
                  <a:cubicBezTo>
                    <a:pt x="10208" y="7680"/>
                    <a:pt x="261" y="14462"/>
                    <a:pt x="9533" y="20821"/>
                  </a:cubicBezTo>
                  <a:cubicBezTo>
                    <a:pt x="10049" y="21371"/>
                    <a:pt x="11975" y="21600"/>
                    <a:pt x="14000" y="21600"/>
                  </a:cubicBezTo>
                  <a:cubicBezTo>
                    <a:pt x="17196" y="21600"/>
                    <a:pt x="20690" y="21032"/>
                    <a:pt x="19479" y="20257"/>
                  </a:cubicBezTo>
                  <a:cubicBezTo>
                    <a:pt x="10208" y="13899"/>
                    <a:pt x="20134" y="6973"/>
                    <a:pt x="10208" y="754"/>
                  </a:cubicBezTo>
                  <a:cubicBezTo>
                    <a:pt x="9394" y="233"/>
                    <a:pt x="7230" y="0"/>
                    <a:pt x="5125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1" name="Google Shape;1340;p30"/>
            <p:cNvSpPr/>
            <p:nvPr/>
          </p:nvSpPr>
          <p:spPr>
            <a:xfrm>
              <a:off x="1659006" y="1175824"/>
              <a:ext cx="39568" cy="28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6295" y="13321"/>
                  </a:moveTo>
                  <a:cubicBezTo>
                    <a:pt x="16265" y="13321"/>
                    <a:pt x="16198" y="13500"/>
                    <a:pt x="16198" y="13847"/>
                  </a:cubicBezTo>
                  <a:cubicBezTo>
                    <a:pt x="16325" y="13500"/>
                    <a:pt x="16325" y="13321"/>
                    <a:pt x="16295" y="13321"/>
                  </a:cubicBezTo>
                  <a:close/>
                  <a:moveTo>
                    <a:pt x="17441" y="6177"/>
                  </a:moveTo>
                  <a:lnTo>
                    <a:pt x="17441" y="10338"/>
                  </a:lnTo>
                  <a:cubicBezTo>
                    <a:pt x="17441" y="11042"/>
                    <a:pt x="17196" y="12092"/>
                    <a:pt x="16697" y="12796"/>
                  </a:cubicBezTo>
                  <a:cubicBezTo>
                    <a:pt x="16615" y="12912"/>
                    <a:pt x="16526" y="13048"/>
                    <a:pt x="16451" y="13143"/>
                  </a:cubicBezTo>
                  <a:lnTo>
                    <a:pt x="16198" y="13847"/>
                  </a:lnTo>
                  <a:cubicBezTo>
                    <a:pt x="16198" y="13847"/>
                    <a:pt x="15953" y="13847"/>
                    <a:pt x="15953" y="14193"/>
                  </a:cubicBezTo>
                  <a:cubicBezTo>
                    <a:pt x="15953" y="14193"/>
                    <a:pt x="15454" y="14193"/>
                    <a:pt x="15454" y="14551"/>
                  </a:cubicBezTo>
                  <a:lnTo>
                    <a:pt x="15208" y="14551"/>
                  </a:lnTo>
                  <a:cubicBezTo>
                    <a:pt x="14963" y="14551"/>
                    <a:pt x="14710" y="14551"/>
                    <a:pt x="14710" y="14897"/>
                  </a:cubicBezTo>
                  <a:lnTo>
                    <a:pt x="13474" y="14897"/>
                  </a:lnTo>
                  <a:cubicBezTo>
                    <a:pt x="12722" y="14897"/>
                    <a:pt x="11732" y="14897"/>
                    <a:pt x="11234" y="15601"/>
                  </a:cubicBezTo>
                  <a:cubicBezTo>
                    <a:pt x="10013" y="15790"/>
                    <a:pt x="8718" y="15979"/>
                    <a:pt x="7475" y="16179"/>
                  </a:cubicBezTo>
                  <a:cubicBezTo>
                    <a:pt x="7497" y="15748"/>
                    <a:pt x="7512" y="15328"/>
                    <a:pt x="7512" y="14897"/>
                  </a:cubicBezTo>
                  <a:cubicBezTo>
                    <a:pt x="7512" y="13847"/>
                    <a:pt x="7512" y="12449"/>
                    <a:pt x="7758" y="11042"/>
                  </a:cubicBezTo>
                  <a:cubicBezTo>
                    <a:pt x="7758" y="9560"/>
                    <a:pt x="7363" y="8447"/>
                    <a:pt x="6813" y="7743"/>
                  </a:cubicBezTo>
                  <a:cubicBezTo>
                    <a:pt x="10296" y="6734"/>
                    <a:pt x="13898" y="6293"/>
                    <a:pt x="17441" y="6177"/>
                  </a:cubicBezTo>
                  <a:close/>
                  <a:moveTo>
                    <a:pt x="19525" y="0"/>
                  </a:moveTo>
                  <a:cubicBezTo>
                    <a:pt x="19094" y="0"/>
                    <a:pt x="18655" y="179"/>
                    <a:pt x="18290" y="536"/>
                  </a:cubicBezTo>
                  <a:cubicBezTo>
                    <a:pt x="12380" y="567"/>
                    <a:pt x="6507" y="1030"/>
                    <a:pt x="1305" y="4034"/>
                  </a:cubicBezTo>
                  <a:cubicBezTo>
                    <a:pt x="315" y="4381"/>
                    <a:pt x="-184" y="5789"/>
                    <a:pt x="62" y="7543"/>
                  </a:cubicBezTo>
                  <a:cubicBezTo>
                    <a:pt x="248" y="8604"/>
                    <a:pt x="865" y="9655"/>
                    <a:pt x="1692" y="9655"/>
                  </a:cubicBezTo>
                  <a:cubicBezTo>
                    <a:pt x="1952" y="9655"/>
                    <a:pt x="2242" y="9550"/>
                    <a:pt x="2548" y="9287"/>
                  </a:cubicBezTo>
                  <a:cubicBezTo>
                    <a:pt x="2883" y="9140"/>
                    <a:pt x="3218" y="9004"/>
                    <a:pt x="3552" y="8867"/>
                  </a:cubicBezTo>
                  <a:cubicBezTo>
                    <a:pt x="3545" y="8888"/>
                    <a:pt x="3545" y="8919"/>
                    <a:pt x="3538" y="8940"/>
                  </a:cubicBezTo>
                  <a:cubicBezTo>
                    <a:pt x="2793" y="11746"/>
                    <a:pt x="3538" y="15244"/>
                    <a:pt x="2548" y="18049"/>
                  </a:cubicBezTo>
                  <a:cubicBezTo>
                    <a:pt x="2094" y="19972"/>
                    <a:pt x="3299" y="21600"/>
                    <a:pt x="4647" y="21600"/>
                  </a:cubicBezTo>
                  <a:cubicBezTo>
                    <a:pt x="4773" y="21600"/>
                    <a:pt x="4900" y="21589"/>
                    <a:pt x="5026" y="21558"/>
                  </a:cubicBezTo>
                  <a:cubicBezTo>
                    <a:pt x="7267" y="21211"/>
                    <a:pt x="8755" y="20854"/>
                    <a:pt x="10988" y="20854"/>
                  </a:cubicBezTo>
                  <a:cubicBezTo>
                    <a:pt x="12477" y="20854"/>
                    <a:pt x="13965" y="20150"/>
                    <a:pt x="15707" y="19804"/>
                  </a:cubicBezTo>
                  <a:cubicBezTo>
                    <a:pt x="18439" y="19100"/>
                    <a:pt x="20173" y="16305"/>
                    <a:pt x="20917" y="12449"/>
                  </a:cubicBezTo>
                  <a:cubicBezTo>
                    <a:pt x="21342" y="9487"/>
                    <a:pt x="21401" y="6535"/>
                    <a:pt x="21416" y="3793"/>
                  </a:cubicBezTo>
                  <a:cubicBezTo>
                    <a:pt x="21416" y="3751"/>
                    <a:pt x="21416" y="3719"/>
                    <a:pt x="21416" y="3688"/>
                  </a:cubicBezTo>
                  <a:lnTo>
                    <a:pt x="21416" y="2637"/>
                  </a:lnTo>
                  <a:cubicBezTo>
                    <a:pt x="21416" y="2626"/>
                    <a:pt x="21416" y="2626"/>
                    <a:pt x="21416" y="2616"/>
                  </a:cubicBezTo>
                  <a:cubicBezTo>
                    <a:pt x="21416" y="2511"/>
                    <a:pt x="21416" y="2395"/>
                    <a:pt x="21416" y="2280"/>
                  </a:cubicBezTo>
                  <a:lnTo>
                    <a:pt x="21401" y="2280"/>
                  </a:lnTo>
                  <a:cubicBezTo>
                    <a:pt x="21289" y="767"/>
                    <a:pt x="20419" y="0"/>
                    <a:pt x="19525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2" name="Google Shape;1341;p30"/>
            <p:cNvSpPr/>
            <p:nvPr/>
          </p:nvSpPr>
          <p:spPr>
            <a:xfrm>
              <a:off x="1709590" y="1208755"/>
              <a:ext cx="32922" cy="6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1" h="21600" fill="norm" stroke="1" extrusionOk="0">
                  <a:moveTo>
                    <a:pt x="11339" y="2578"/>
                  </a:moveTo>
                  <a:cubicBezTo>
                    <a:pt x="11813" y="2578"/>
                    <a:pt x="12286" y="2588"/>
                    <a:pt x="12768" y="2612"/>
                  </a:cubicBezTo>
                  <a:cubicBezTo>
                    <a:pt x="14719" y="5649"/>
                    <a:pt x="16239" y="9160"/>
                    <a:pt x="15226" y="12536"/>
                  </a:cubicBezTo>
                  <a:cubicBezTo>
                    <a:pt x="14952" y="14152"/>
                    <a:pt x="13839" y="15443"/>
                    <a:pt x="11904" y="16734"/>
                  </a:cubicBezTo>
                  <a:cubicBezTo>
                    <a:pt x="10326" y="17649"/>
                    <a:pt x="8333" y="18243"/>
                    <a:pt x="6116" y="18567"/>
                  </a:cubicBezTo>
                  <a:cubicBezTo>
                    <a:pt x="5551" y="13760"/>
                    <a:pt x="6755" y="8972"/>
                    <a:pt x="5252" y="4309"/>
                  </a:cubicBezTo>
                  <a:cubicBezTo>
                    <a:pt x="4995" y="3908"/>
                    <a:pt x="4422" y="3681"/>
                    <a:pt x="3774" y="3608"/>
                  </a:cubicBezTo>
                  <a:cubicBezTo>
                    <a:pt x="6257" y="2902"/>
                    <a:pt x="8748" y="2578"/>
                    <a:pt x="11339" y="2578"/>
                  </a:cubicBezTo>
                  <a:close/>
                  <a:moveTo>
                    <a:pt x="11032" y="0"/>
                  </a:moveTo>
                  <a:cubicBezTo>
                    <a:pt x="7561" y="0"/>
                    <a:pt x="4090" y="450"/>
                    <a:pt x="1100" y="1567"/>
                  </a:cubicBezTo>
                  <a:cubicBezTo>
                    <a:pt x="-835" y="2196"/>
                    <a:pt x="70" y="3700"/>
                    <a:pt x="1607" y="3961"/>
                  </a:cubicBezTo>
                  <a:cubicBezTo>
                    <a:pt x="1092" y="4246"/>
                    <a:pt x="826" y="4691"/>
                    <a:pt x="1100" y="5277"/>
                  </a:cubicBezTo>
                  <a:cubicBezTo>
                    <a:pt x="2761" y="10278"/>
                    <a:pt x="1100" y="15279"/>
                    <a:pt x="2204" y="20284"/>
                  </a:cubicBezTo>
                  <a:cubicBezTo>
                    <a:pt x="2204" y="21005"/>
                    <a:pt x="3317" y="21600"/>
                    <a:pt x="4546" y="21600"/>
                  </a:cubicBezTo>
                  <a:cubicBezTo>
                    <a:pt x="4687" y="21600"/>
                    <a:pt x="4837" y="21590"/>
                    <a:pt x="4978" y="21571"/>
                  </a:cubicBezTo>
                  <a:cubicBezTo>
                    <a:pt x="12178" y="20768"/>
                    <a:pt x="18000" y="17861"/>
                    <a:pt x="19386" y="13668"/>
                  </a:cubicBezTo>
                  <a:cubicBezTo>
                    <a:pt x="20765" y="9475"/>
                    <a:pt x="19104" y="4957"/>
                    <a:pt x="16339" y="1243"/>
                  </a:cubicBezTo>
                  <a:cubicBezTo>
                    <a:pt x="16056" y="600"/>
                    <a:pt x="15226" y="440"/>
                    <a:pt x="14121" y="116"/>
                  </a:cubicBezTo>
                  <a:cubicBezTo>
                    <a:pt x="13100" y="44"/>
                    <a:pt x="12062" y="0"/>
                    <a:pt x="11032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3" name="Google Shape;1342;p30"/>
            <p:cNvSpPr/>
            <p:nvPr/>
          </p:nvSpPr>
          <p:spPr>
            <a:xfrm>
              <a:off x="1641232" y="1222808"/>
              <a:ext cx="22485" cy="71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63" y="2949"/>
                  </a:moveTo>
                  <a:cubicBezTo>
                    <a:pt x="9789" y="3467"/>
                    <a:pt x="10146" y="4077"/>
                    <a:pt x="10146" y="4575"/>
                  </a:cubicBezTo>
                  <a:cubicBezTo>
                    <a:pt x="11018" y="6097"/>
                    <a:pt x="11903" y="7482"/>
                    <a:pt x="12788" y="9004"/>
                  </a:cubicBezTo>
                  <a:cubicBezTo>
                    <a:pt x="13660" y="11771"/>
                    <a:pt x="15430" y="15093"/>
                    <a:pt x="13660" y="17859"/>
                  </a:cubicBezTo>
                  <a:cubicBezTo>
                    <a:pt x="13660" y="18411"/>
                    <a:pt x="13224" y="18688"/>
                    <a:pt x="12788" y="19103"/>
                  </a:cubicBezTo>
                  <a:cubicBezTo>
                    <a:pt x="12735" y="19132"/>
                    <a:pt x="12696" y="19157"/>
                    <a:pt x="12656" y="19178"/>
                  </a:cubicBezTo>
                  <a:cubicBezTo>
                    <a:pt x="11903" y="18796"/>
                    <a:pt x="11850" y="18518"/>
                    <a:pt x="11018" y="17996"/>
                  </a:cubicBezTo>
                  <a:cubicBezTo>
                    <a:pt x="8376" y="15229"/>
                    <a:pt x="7491" y="12185"/>
                    <a:pt x="7491" y="9141"/>
                  </a:cubicBezTo>
                  <a:cubicBezTo>
                    <a:pt x="7491" y="7619"/>
                    <a:pt x="7491" y="5960"/>
                    <a:pt x="7940" y="4301"/>
                  </a:cubicBezTo>
                  <a:cubicBezTo>
                    <a:pt x="8297" y="3741"/>
                    <a:pt x="8363" y="3364"/>
                    <a:pt x="9063" y="2949"/>
                  </a:cubicBezTo>
                  <a:close/>
                  <a:moveTo>
                    <a:pt x="12788" y="19240"/>
                  </a:moveTo>
                  <a:cubicBezTo>
                    <a:pt x="13079" y="19240"/>
                    <a:pt x="13171" y="19302"/>
                    <a:pt x="13079" y="19302"/>
                  </a:cubicBezTo>
                  <a:cubicBezTo>
                    <a:pt x="13026" y="19302"/>
                    <a:pt x="12934" y="19286"/>
                    <a:pt x="12788" y="19240"/>
                  </a:cubicBezTo>
                  <a:close/>
                  <a:moveTo>
                    <a:pt x="8297" y="0"/>
                  </a:moveTo>
                  <a:cubicBezTo>
                    <a:pt x="7768" y="0"/>
                    <a:pt x="7200" y="46"/>
                    <a:pt x="6619" y="149"/>
                  </a:cubicBezTo>
                  <a:cubicBezTo>
                    <a:pt x="3527" y="701"/>
                    <a:pt x="2206" y="1949"/>
                    <a:pt x="1770" y="2916"/>
                  </a:cubicBezTo>
                  <a:cubicBezTo>
                    <a:pt x="885" y="4575"/>
                    <a:pt x="0" y="6238"/>
                    <a:pt x="0" y="7760"/>
                  </a:cubicBezTo>
                  <a:cubicBezTo>
                    <a:pt x="0" y="11219"/>
                    <a:pt x="449" y="14952"/>
                    <a:pt x="3977" y="18411"/>
                  </a:cubicBezTo>
                  <a:cubicBezTo>
                    <a:pt x="4848" y="19381"/>
                    <a:pt x="6170" y="20625"/>
                    <a:pt x="9261" y="21318"/>
                  </a:cubicBezTo>
                  <a:cubicBezTo>
                    <a:pt x="10265" y="21513"/>
                    <a:pt x="11322" y="21600"/>
                    <a:pt x="12352" y="21600"/>
                  </a:cubicBezTo>
                  <a:cubicBezTo>
                    <a:pt x="14915" y="21600"/>
                    <a:pt x="17386" y="21077"/>
                    <a:pt x="18958" y="20484"/>
                  </a:cubicBezTo>
                  <a:cubicBezTo>
                    <a:pt x="21151" y="19240"/>
                    <a:pt x="21151" y="17859"/>
                    <a:pt x="21600" y="16474"/>
                  </a:cubicBezTo>
                  <a:cubicBezTo>
                    <a:pt x="21600" y="14674"/>
                    <a:pt x="21600" y="12878"/>
                    <a:pt x="20279" y="11078"/>
                  </a:cubicBezTo>
                  <a:cubicBezTo>
                    <a:pt x="19830" y="9004"/>
                    <a:pt x="18958" y="6926"/>
                    <a:pt x="17637" y="4989"/>
                  </a:cubicBezTo>
                  <a:cubicBezTo>
                    <a:pt x="17188" y="3886"/>
                    <a:pt x="15866" y="2501"/>
                    <a:pt x="14545" y="1257"/>
                  </a:cubicBezTo>
                  <a:cubicBezTo>
                    <a:pt x="13753" y="709"/>
                    <a:pt x="12511" y="485"/>
                    <a:pt x="11322" y="485"/>
                  </a:cubicBezTo>
                  <a:cubicBezTo>
                    <a:pt x="11203" y="485"/>
                    <a:pt x="11097" y="485"/>
                    <a:pt x="10978" y="489"/>
                  </a:cubicBezTo>
                  <a:cubicBezTo>
                    <a:pt x="10371" y="203"/>
                    <a:pt x="9419" y="0"/>
                    <a:pt x="8297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4" name="Google Shape;1343;p30"/>
            <p:cNvSpPr/>
            <p:nvPr/>
          </p:nvSpPr>
          <p:spPr>
            <a:xfrm>
              <a:off x="1667875" y="1277945"/>
              <a:ext cx="56054" cy="35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17707" y="4094"/>
                  </a:moveTo>
                  <a:cubicBezTo>
                    <a:pt x="17722" y="4094"/>
                    <a:pt x="17737" y="4111"/>
                    <a:pt x="17762" y="4153"/>
                  </a:cubicBezTo>
                  <a:cubicBezTo>
                    <a:pt x="17742" y="4119"/>
                    <a:pt x="17727" y="4102"/>
                    <a:pt x="17717" y="4102"/>
                  </a:cubicBezTo>
                  <a:cubicBezTo>
                    <a:pt x="17662" y="4102"/>
                    <a:pt x="17702" y="4471"/>
                    <a:pt x="17737" y="4471"/>
                  </a:cubicBezTo>
                  <a:cubicBezTo>
                    <a:pt x="17752" y="4471"/>
                    <a:pt x="17762" y="4387"/>
                    <a:pt x="17762" y="4161"/>
                  </a:cubicBezTo>
                  <a:cubicBezTo>
                    <a:pt x="17762" y="6112"/>
                    <a:pt x="16930" y="8062"/>
                    <a:pt x="16103" y="9460"/>
                  </a:cubicBezTo>
                  <a:cubicBezTo>
                    <a:pt x="13942" y="12533"/>
                    <a:pt x="10784" y="13923"/>
                    <a:pt x="8130" y="15321"/>
                  </a:cubicBezTo>
                  <a:cubicBezTo>
                    <a:pt x="6800" y="16158"/>
                    <a:pt x="5635" y="16443"/>
                    <a:pt x="4305" y="16443"/>
                  </a:cubicBezTo>
                  <a:cubicBezTo>
                    <a:pt x="3976" y="16443"/>
                    <a:pt x="3478" y="16443"/>
                    <a:pt x="3144" y="16158"/>
                  </a:cubicBezTo>
                  <a:cubicBezTo>
                    <a:pt x="3309" y="16158"/>
                    <a:pt x="2811" y="15882"/>
                    <a:pt x="2811" y="15882"/>
                  </a:cubicBezTo>
                  <a:cubicBezTo>
                    <a:pt x="2766" y="15731"/>
                    <a:pt x="2746" y="15681"/>
                    <a:pt x="2736" y="15681"/>
                  </a:cubicBezTo>
                  <a:cubicBezTo>
                    <a:pt x="2716" y="15681"/>
                    <a:pt x="2746" y="15940"/>
                    <a:pt x="2701" y="15940"/>
                  </a:cubicBezTo>
                  <a:cubicBezTo>
                    <a:pt x="2686" y="15940"/>
                    <a:pt x="2671" y="15924"/>
                    <a:pt x="2646" y="15882"/>
                  </a:cubicBezTo>
                  <a:cubicBezTo>
                    <a:pt x="2646" y="14484"/>
                    <a:pt x="3309" y="13370"/>
                    <a:pt x="4140" y="12248"/>
                  </a:cubicBezTo>
                  <a:cubicBezTo>
                    <a:pt x="5136" y="11135"/>
                    <a:pt x="6466" y="10298"/>
                    <a:pt x="7627" y="9460"/>
                  </a:cubicBezTo>
                  <a:cubicBezTo>
                    <a:pt x="10620" y="7778"/>
                    <a:pt x="13444" y="6940"/>
                    <a:pt x="16103" y="4713"/>
                  </a:cubicBezTo>
                  <a:cubicBezTo>
                    <a:pt x="16337" y="4588"/>
                    <a:pt x="16522" y="4404"/>
                    <a:pt x="16646" y="4186"/>
                  </a:cubicBezTo>
                  <a:cubicBezTo>
                    <a:pt x="16900" y="4153"/>
                    <a:pt x="17164" y="4153"/>
                    <a:pt x="17433" y="4153"/>
                  </a:cubicBezTo>
                  <a:cubicBezTo>
                    <a:pt x="17433" y="4153"/>
                    <a:pt x="17578" y="4395"/>
                    <a:pt x="17627" y="4395"/>
                  </a:cubicBezTo>
                  <a:cubicBezTo>
                    <a:pt x="17652" y="4395"/>
                    <a:pt x="17652" y="4337"/>
                    <a:pt x="17597" y="4153"/>
                  </a:cubicBezTo>
                  <a:cubicBezTo>
                    <a:pt x="17642" y="4295"/>
                    <a:pt x="17662" y="4345"/>
                    <a:pt x="17672" y="4345"/>
                  </a:cubicBezTo>
                  <a:cubicBezTo>
                    <a:pt x="17692" y="4345"/>
                    <a:pt x="17662" y="4094"/>
                    <a:pt x="17707" y="4094"/>
                  </a:cubicBezTo>
                  <a:close/>
                  <a:moveTo>
                    <a:pt x="17005" y="0"/>
                  </a:moveTo>
                  <a:cubicBezTo>
                    <a:pt x="16303" y="0"/>
                    <a:pt x="15580" y="226"/>
                    <a:pt x="14938" y="519"/>
                  </a:cubicBezTo>
                  <a:cubicBezTo>
                    <a:pt x="14345" y="720"/>
                    <a:pt x="14046" y="1390"/>
                    <a:pt x="13987" y="2135"/>
                  </a:cubicBezTo>
                  <a:cubicBezTo>
                    <a:pt x="13767" y="2260"/>
                    <a:pt x="13538" y="2369"/>
                    <a:pt x="13279" y="2478"/>
                  </a:cubicBezTo>
                  <a:cubicBezTo>
                    <a:pt x="12448" y="2754"/>
                    <a:pt x="11780" y="3315"/>
                    <a:pt x="10954" y="3592"/>
                  </a:cubicBezTo>
                  <a:cubicBezTo>
                    <a:pt x="9290" y="4153"/>
                    <a:pt x="7627" y="5266"/>
                    <a:pt x="5968" y="6388"/>
                  </a:cubicBezTo>
                  <a:cubicBezTo>
                    <a:pt x="3309" y="8062"/>
                    <a:pt x="-845" y="11687"/>
                    <a:pt x="151" y="17556"/>
                  </a:cubicBezTo>
                  <a:cubicBezTo>
                    <a:pt x="704" y="20646"/>
                    <a:pt x="2472" y="21600"/>
                    <a:pt x="4340" y="21600"/>
                  </a:cubicBezTo>
                  <a:cubicBezTo>
                    <a:pt x="5849" y="21600"/>
                    <a:pt x="7417" y="20972"/>
                    <a:pt x="8458" y="20353"/>
                  </a:cubicBezTo>
                  <a:cubicBezTo>
                    <a:pt x="10122" y="19507"/>
                    <a:pt x="11780" y="18670"/>
                    <a:pt x="13444" y="17556"/>
                  </a:cubicBezTo>
                  <a:cubicBezTo>
                    <a:pt x="15107" y="16158"/>
                    <a:pt x="16930" y="14760"/>
                    <a:pt x="18429" y="12248"/>
                  </a:cubicBezTo>
                  <a:cubicBezTo>
                    <a:pt x="19759" y="10298"/>
                    <a:pt x="20755" y="6388"/>
                    <a:pt x="20088" y="3315"/>
                  </a:cubicBezTo>
                  <a:cubicBezTo>
                    <a:pt x="19550" y="770"/>
                    <a:pt x="18310" y="0"/>
                    <a:pt x="17005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5" name="Google Shape;1344;p30"/>
            <p:cNvSpPr/>
            <p:nvPr/>
          </p:nvSpPr>
          <p:spPr>
            <a:xfrm>
              <a:off x="1129342" y="689530"/>
              <a:ext cx="79897" cy="81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17709" y="2200"/>
                  </a:moveTo>
                  <a:cubicBezTo>
                    <a:pt x="17834" y="2294"/>
                    <a:pt x="17989" y="2364"/>
                    <a:pt x="18173" y="2400"/>
                  </a:cubicBezTo>
                  <a:cubicBezTo>
                    <a:pt x="18416" y="2400"/>
                    <a:pt x="18541" y="2400"/>
                    <a:pt x="18784" y="2524"/>
                  </a:cubicBezTo>
                  <a:cubicBezTo>
                    <a:pt x="18909" y="2524"/>
                    <a:pt x="19030" y="2644"/>
                    <a:pt x="19030" y="2644"/>
                  </a:cubicBezTo>
                  <a:cubicBezTo>
                    <a:pt x="19151" y="2764"/>
                    <a:pt x="19398" y="3008"/>
                    <a:pt x="19398" y="3252"/>
                  </a:cubicBezTo>
                  <a:cubicBezTo>
                    <a:pt x="19398" y="4225"/>
                    <a:pt x="18662" y="5437"/>
                    <a:pt x="18294" y="6410"/>
                  </a:cubicBezTo>
                  <a:cubicBezTo>
                    <a:pt x="16576" y="9327"/>
                    <a:pt x="14490" y="12120"/>
                    <a:pt x="12157" y="14549"/>
                  </a:cubicBezTo>
                  <a:cubicBezTo>
                    <a:pt x="11175" y="15522"/>
                    <a:pt x="10193" y="16614"/>
                    <a:pt x="9089" y="17587"/>
                  </a:cubicBezTo>
                  <a:cubicBezTo>
                    <a:pt x="8107" y="18435"/>
                    <a:pt x="6882" y="18923"/>
                    <a:pt x="5406" y="19408"/>
                  </a:cubicBezTo>
                  <a:cubicBezTo>
                    <a:pt x="4877" y="19524"/>
                    <a:pt x="4148" y="19699"/>
                    <a:pt x="3482" y="19699"/>
                  </a:cubicBezTo>
                  <a:cubicBezTo>
                    <a:pt x="2757" y="19699"/>
                    <a:pt x="2102" y="19495"/>
                    <a:pt x="1849" y="18803"/>
                  </a:cubicBezTo>
                  <a:cubicBezTo>
                    <a:pt x="1602" y="17222"/>
                    <a:pt x="2584" y="15522"/>
                    <a:pt x="3320" y="14305"/>
                  </a:cubicBezTo>
                  <a:cubicBezTo>
                    <a:pt x="5038" y="11756"/>
                    <a:pt x="7739" y="9447"/>
                    <a:pt x="10193" y="7502"/>
                  </a:cubicBezTo>
                  <a:cubicBezTo>
                    <a:pt x="12518" y="5517"/>
                    <a:pt x="15020" y="3802"/>
                    <a:pt x="17709" y="2200"/>
                  </a:cubicBezTo>
                  <a:close/>
                  <a:moveTo>
                    <a:pt x="18555" y="0"/>
                  </a:moveTo>
                  <a:cubicBezTo>
                    <a:pt x="18430" y="0"/>
                    <a:pt x="18302" y="29"/>
                    <a:pt x="18173" y="91"/>
                  </a:cubicBezTo>
                  <a:cubicBezTo>
                    <a:pt x="14858" y="1792"/>
                    <a:pt x="12036" y="3737"/>
                    <a:pt x="9214" y="6046"/>
                  </a:cubicBezTo>
                  <a:cubicBezTo>
                    <a:pt x="6757" y="8110"/>
                    <a:pt x="4181" y="10419"/>
                    <a:pt x="2217" y="12969"/>
                  </a:cubicBezTo>
                  <a:cubicBezTo>
                    <a:pt x="1113" y="14549"/>
                    <a:pt x="-116" y="16614"/>
                    <a:pt x="9" y="18559"/>
                  </a:cubicBezTo>
                  <a:cubicBezTo>
                    <a:pt x="131" y="20380"/>
                    <a:pt x="1602" y="21473"/>
                    <a:pt x="3320" y="21596"/>
                  </a:cubicBezTo>
                  <a:cubicBezTo>
                    <a:pt x="3420" y="21600"/>
                    <a:pt x="3519" y="21600"/>
                    <a:pt x="3618" y="21600"/>
                  </a:cubicBezTo>
                  <a:cubicBezTo>
                    <a:pt x="7397" y="21600"/>
                    <a:pt x="10252" y="19342"/>
                    <a:pt x="12525" y="16734"/>
                  </a:cubicBezTo>
                  <a:cubicBezTo>
                    <a:pt x="15347" y="14065"/>
                    <a:pt x="17926" y="10904"/>
                    <a:pt x="20012" y="7502"/>
                  </a:cubicBezTo>
                  <a:cubicBezTo>
                    <a:pt x="20748" y="6166"/>
                    <a:pt x="21484" y="4589"/>
                    <a:pt x="21363" y="3008"/>
                  </a:cubicBezTo>
                  <a:cubicBezTo>
                    <a:pt x="21274" y="1792"/>
                    <a:pt x="20494" y="1071"/>
                    <a:pt x="19475" y="674"/>
                  </a:cubicBezTo>
                  <a:cubicBezTo>
                    <a:pt x="19350" y="328"/>
                    <a:pt x="18982" y="0"/>
                    <a:pt x="18555" y="0"/>
                  </a:cubicBezTo>
                  <a:close/>
                </a:path>
              </a:pathLst>
            </a:custGeom>
            <a:solidFill>
              <a:srgbClr val="7E7A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6" name="Google Shape;1345;p30"/>
            <p:cNvSpPr/>
            <p:nvPr/>
          </p:nvSpPr>
          <p:spPr>
            <a:xfrm>
              <a:off x="575529" y="235274"/>
              <a:ext cx="19625" cy="1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6" h="21600" fill="norm" stroke="1" extrusionOk="0">
                  <a:moveTo>
                    <a:pt x="14171" y="10053"/>
                  </a:moveTo>
                  <a:cubicBezTo>
                    <a:pt x="14530" y="10053"/>
                    <a:pt x="14833" y="10053"/>
                    <a:pt x="15077" y="10116"/>
                  </a:cubicBezTo>
                  <a:cubicBezTo>
                    <a:pt x="14948" y="10242"/>
                    <a:pt x="14646" y="10525"/>
                    <a:pt x="14415" y="10525"/>
                  </a:cubicBezTo>
                  <a:cubicBezTo>
                    <a:pt x="14271" y="10525"/>
                    <a:pt x="14171" y="10415"/>
                    <a:pt x="14171" y="10053"/>
                  </a:cubicBezTo>
                  <a:close/>
                  <a:moveTo>
                    <a:pt x="12257" y="10761"/>
                  </a:moveTo>
                  <a:lnTo>
                    <a:pt x="12257" y="11107"/>
                  </a:lnTo>
                  <a:cubicBezTo>
                    <a:pt x="12113" y="11185"/>
                    <a:pt x="12012" y="11217"/>
                    <a:pt x="11969" y="11217"/>
                  </a:cubicBezTo>
                  <a:cubicBezTo>
                    <a:pt x="11796" y="11217"/>
                    <a:pt x="12084" y="10839"/>
                    <a:pt x="12257" y="10761"/>
                  </a:cubicBezTo>
                  <a:close/>
                  <a:moveTo>
                    <a:pt x="11120" y="0"/>
                  </a:moveTo>
                  <a:cubicBezTo>
                    <a:pt x="10659" y="0"/>
                    <a:pt x="10242" y="189"/>
                    <a:pt x="9854" y="614"/>
                  </a:cubicBezTo>
                  <a:cubicBezTo>
                    <a:pt x="8486" y="1557"/>
                    <a:pt x="7263" y="2612"/>
                    <a:pt x="6155" y="3760"/>
                  </a:cubicBezTo>
                  <a:cubicBezTo>
                    <a:pt x="5464" y="3949"/>
                    <a:pt x="4774" y="4122"/>
                    <a:pt x="4097" y="4279"/>
                  </a:cubicBezTo>
                  <a:cubicBezTo>
                    <a:pt x="2169" y="4814"/>
                    <a:pt x="1205" y="6906"/>
                    <a:pt x="1694" y="9534"/>
                  </a:cubicBezTo>
                  <a:cubicBezTo>
                    <a:pt x="1752" y="9770"/>
                    <a:pt x="1824" y="10006"/>
                    <a:pt x="1910" y="10242"/>
                  </a:cubicBezTo>
                  <a:cubicBezTo>
                    <a:pt x="1119" y="12114"/>
                    <a:pt x="557" y="14159"/>
                    <a:pt x="255" y="16361"/>
                  </a:cubicBezTo>
                  <a:cubicBezTo>
                    <a:pt x="-709" y="18973"/>
                    <a:pt x="1205" y="21600"/>
                    <a:pt x="3608" y="21600"/>
                  </a:cubicBezTo>
                  <a:cubicBezTo>
                    <a:pt x="7450" y="21600"/>
                    <a:pt x="10818" y="21081"/>
                    <a:pt x="13696" y="18973"/>
                  </a:cubicBezTo>
                  <a:cubicBezTo>
                    <a:pt x="17538" y="16361"/>
                    <a:pt x="19452" y="12161"/>
                    <a:pt x="20416" y="8480"/>
                  </a:cubicBezTo>
                  <a:cubicBezTo>
                    <a:pt x="20891" y="6387"/>
                    <a:pt x="19927" y="3760"/>
                    <a:pt x="18013" y="3241"/>
                  </a:cubicBezTo>
                  <a:cubicBezTo>
                    <a:pt x="17020" y="2910"/>
                    <a:pt x="16027" y="2722"/>
                    <a:pt x="15034" y="2627"/>
                  </a:cubicBezTo>
                  <a:cubicBezTo>
                    <a:pt x="13437" y="991"/>
                    <a:pt x="12170" y="0"/>
                    <a:pt x="11120" y="0"/>
                  </a:cubicBezTo>
                  <a:close/>
                </a:path>
              </a:pathLst>
            </a:custGeom>
            <a:solidFill>
              <a:srgbClr val="7E7A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7" name="Google Shape;1346;p30"/>
            <p:cNvSpPr/>
            <p:nvPr/>
          </p:nvSpPr>
          <p:spPr>
            <a:xfrm>
              <a:off x="689059" y="146931"/>
              <a:ext cx="14220" cy="1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30" y="10737"/>
                  </a:moveTo>
                  <a:cubicBezTo>
                    <a:pt x="10925" y="10936"/>
                    <a:pt x="10758" y="11081"/>
                    <a:pt x="10445" y="11334"/>
                  </a:cubicBezTo>
                  <a:cubicBezTo>
                    <a:pt x="10445" y="11334"/>
                    <a:pt x="10445" y="10809"/>
                    <a:pt x="11030" y="10737"/>
                  </a:cubicBezTo>
                  <a:close/>
                  <a:moveTo>
                    <a:pt x="9756" y="14955"/>
                  </a:moveTo>
                  <a:cubicBezTo>
                    <a:pt x="9756" y="14955"/>
                    <a:pt x="9756" y="14955"/>
                    <a:pt x="9756" y="14955"/>
                  </a:cubicBezTo>
                  <a:lnTo>
                    <a:pt x="8356" y="15571"/>
                  </a:lnTo>
                  <a:lnTo>
                    <a:pt x="9359" y="14991"/>
                  </a:lnTo>
                  <a:cubicBezTo>
                    <a:pt x="9588" y="14955"/>
                    <a:pt x="9756" y="14955"/>
                    <a:pt x="9756" y="14955"/>
                  </a:cubicBezTo>
                  <a:close/>
                  <a:moveTo>
                    <a:pt x="14435" y="0"/>
                  </a:moveTo>
                  <a:cubicBezTo>
                    <a:pt x="13307" y="0"/>
                    <a:pt x="12095" y="597"/>
                    <a:pt x="11155" y="1684"/>
                  </a:cubicBezTo>
                  <a:lnTo>
                    <a:pt x="8356" y="3494"/>
                  </a:lnTo>
                  <a:lnTo>
                    <a:pt x="9756" y="2879"/>
                  </a:lnTo>
                  <a:cubicBezTo>
                    <a:pt x="8356" y="3494"/>
                    <a:pt x="6956" y="4689"/>
                    <a:pt x="6267" y="5305"/>
                  </a:cubicBezTo>
                  <a:cubicBezTo>
                    <a:pt x="4867" y="5902"/>
                    <a:pt x="3489" y="6500"/>
                    <a:pt x="2778" y="7713"/>
                  </a:cubicBezTo>
                  <a:cubicBezTo>
                    <a:pt x="1400" y="8926"/>
                    <a:pt x="0" y="10737"/>
                    <a:pt x="0" y="11950"/>
                  </a:cubicBezTo>
                  <a:lnTo>
                    <a:pt x="0" y="17979"/>
                  </a:lnTo>
                  <a:cubicBezTo>
                    <a:pt x="0" y="18594"/>
                    <a:pt x="1400" y="20405"/>
                    <a:pt x="2778" y="21003"/>
                  </a:cubicBezTo>
                  <a:cubicBezTo>
                    <a:pt x="2778" y="21003"/>
                    <a:pt x="3489" y="21003"/>
                    <a:pt x="3489" y="21600"/>
                  </a:cubicBezTo>
                  <a:lnTo>
                    <a:pt x="6267" y="21600"/>
                  </a:lnTo>
                  <a:cubicBezTo>
                    <a:pt x="10445" y="21003"/>
                    <a:pt x="14623" y="20405"/>
                    <a:pt x="18111" y="17381"/>
                  </a:cubicBezTo>
                  <a:cubicBezTo>
                    <a:pt x="20911" y="14955"/>
                    <a:pt x="21600" y="12547"/>
                    <a:pt x="21600" y="9524"/>
                  </a:cubicBezTo>
                  <a:lnTo>
                    <a:pt x="21600" y="7713"/>
                  </a:lnTo>
                  <a:cubicBezTo>
                    <a:pt x="21600" y="5902"/>
                    <a:pt x="20911" y="5305"/>
                    <a:pt x="20200" y="4689"/>
                  </a:cubicBezTo>
                  <a:cubicBezTo>
                    <a:pt x="19699" y="3802"/>
                    <a:pt x="18425" y="3241"/>
                    <a:pt x="17506" y="3006"/>
                  </a:cubicBezTo>
                  <a:cubicBezTo>
                    <a:pt x="17485" y="2969"/>
                    <a:pt x="17443" y="2933"/>
                    <a:pt x="17422" y="2879"/>
                  </a:cubicBezTo>
                  <a:cubicBezTo>
                    <a:pt x="17025" y="887"/>
                    <a:pt x="15814" y="0"/>
                    <a:pt x="14435" y="0"/>
                  </a:cubicBezTo>
                  <a:close/>
                </a:path>
              </a:pathLst>
            </a:custGeom>
            <a:solidFill>
              <a:srgbClr val="7E7A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8" name="Google Shape;1347;p30"/>
            <p:cNvSpPr/>
            <p:nvPr/>
          </p:nvSpPr>
          <p:spPr>
            <a:xfrm>
              <a:off x="477454" y="359986"/>
              <a:ext cx="18904" cy="3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6" h="21600" fill="norm" stroke="1" extrusionOk="0">
                  <a:moveTo>
                    <a:pt x="8562" y="12204"/>
                  </a:moveTo>
                  <a:cubicBezTo>
                    <a:pt x="8424" y="12347"/>
                    <a:pt x="8300" y="12471"/>
                    <a:pt x="8176" y="12586"/>
                  </a:cubicBezTo>
                  <a:cubicBezTo>
                    <a:pt x="8148" y="12595"/>
                    <a:pt x="8107" y="12605"/>
                    <a:pt x="8080" y="12605"/>
                  </a:cubicBezTo>
                  <a:cubicBezTo>
                    <a:pt x="8024" y="12605"/>
                    <a:pt x="7969" y="12576"/>
                    <a:pt x="7969" y="12509"/>
                  </a:cubicBezTo>
                  <a:cubicBezTo>
                    <a:pt x="7969" y="12509"/>
                    <a:pt x="7969" y="12271"/>
                    <a:pt x="8562" y="12204"/>
                  </a:cubicBezTo>
                  <a:close/>
                  <a:moveTo>
                    <a:pt x="7956" y="12824"/>
                  </a:moveTo>
                  <a:cubicBezTo>
                    <a:pt x="7790" y="12996"/>
                    <a:pt x="7652" y="13149"/>
                    <a:pt x="7515" y="13331"/>
                  </a:cubicBezTo>
                  <a:cubicBezTo>
                    <a:pt x="7528" y="13063"/>
                    <a:pt x="7570" y="12834"/>
                    <a:pt x="7956" y="12824"/>
                  </a:cubicBezTo>
                  <a:close/>
                  <a:moveTo>
                    <a:pt x="14595" y="0"/>
                  </a:moveTo>
                  <a:cubicBezTo>
                    <a:pt x="14251" y="0"/>
                    <a:pt x="13879" y="29"/>
                    <a:pt x="13493" y="86"/>
                  </a:cubicBezTo>
                  <a:cubicBezTo>
                    <a:pt x="11647" y="401"/>
                    <a:pt x="10270" y="1671"/>
                    <a:pt x="10724" y="3266"/>
                  </a:cubicBezTo>
                  <a:cubicBezTo>
                    <a:pt x="10724" y="3590"/>
                    <a:pt x="10724" y="3906"/>
                    <a:pt x="11647" y="3906"/>
                  </a:cubicBezTo>
                  <a:lnTo>
                    <a:pt x="11647" y="7095"/>
                  </a:lnTo>
                  <a:cubicBezTo>
                    <a:pt x="11647" y="7649"/>
                    <a:pt x="11647" y="7964"/>
                    <a:pt x="11027" y="8250"/>
                  </a:cubicBezTo>
                  <a:cubicBezTo>
                    <a:pt x="10876" y="7592"/>
                    <a:pt x="10297" y="6942"/>
                    <a:pt x="9347" y="6455"/>
                  </a:cubicBezTo>
                  <a:cubicBezTo>
                    <a:pt x="6592" y="6770"/>
                    <a:pt x="4291" y="7725"/>
                    <a:pt x="3382" y="8365"/>
                  </a:cubicBezTo>
                  <a:cubicBezTo>
                    <a:pt x="2005" y="9960"/>
                    <a:pt x="627" y="12185"/>
                    <a:pt x="159" y="13779"/>
                  </a:cubicBezTo>
                  <a:cubicBezTo>
                    <a:pt x="-296" y="16014"/>
                    <a:pt x="159" y="18554"/>
                    <a:pt x="2459" y="20473"/>
                  </a:cubicBezTo>
                  <a:cubicBezTo>
                    <a:pt x="2969" y="21180"/>
                    <a:pt x="4222" y="21600"/>
                    <a:pt x="5448" y="21600"/>
                  </a:cubicBezTo>
                  <a:cubicBezTo>
                    <a:pt x="6413" y="21600"/>
                    <a:pt x="7363" y="21342"/>
                    <a:pt x="7969" y="20788"/>
                  </a:cubicBezTo>
                  <a:cubicBezTo>
                    <a:pt x="14871" y="16014"/>
                    <a:pt x="21304" y="8365"/>
                    <a:pt x="18081" y="1671"/>
                  </a:cubicBezTo>
                  <a:cubicBezTo>
                    <a:pt x="17323" y="621"/>
                    <a:pt x="16248" y="0"/>
                    <a:pt x="14595" y="0"/>
                  </a:cubicBezTo>
                  <a:close/>
                </a:path>
              </a:pathLst>
            </a:custGeom>
            <a:solidFill>
              <a:srgbClr val="7E7A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9" name="Google Shape;1348;p30"/>
            <p:cNvSpPr/>
            <p:nvPr/>
          </p:nvSpPr>
          <p:spPr>
            <a:xfrm>
              <a:off x="2767041" y="1183373"/>
              <a:ext cx="145188" cy="9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600" fill="norm" stroke="1" extrusionOk="0">
                  <a:moveTo>
                    <a:pt x="623" y="0"/>
                  </a:moveTo>
                  <a:cubicBezTo>
                    <a:pt x="10" y="0"/>
                    <a:pt x="-277" y="1440"/>
                    <a:pt x="357" y="1638"/>
                  </a:cubicBezTo>
                  <a:cubicBezTo>
                    <a:pt x="3241" y="2351"/>
                    <a:pt x="6122" y="3066"/>
                    <a:pt x="8874" y="4084"/>
                  </a:cubicBezTo>
                  <a:cubicBezTo>
                    <a:pt x="12021" y="5411"/>
                    <a:pt x="15623" y="6734"/>
                    <a:pt x="18047" y="10204"/>
                  </a:cubicBezTo>
                  <a:cubicBezTo>
                    <a:pt x="19685" y="12549"/>
                    <a:pt x="20537" y="16831"/>
                    <a:pt x="18243" y="18769"/>
                  </a:cubicBezTo>
                  <a:cubicBezTo>
                    <a:pt x="17049" y="19699"/>
                    <a:pt x="15660" y="19992"/>
                    <a:pt x="14254" y="19992"/>
                  </a:cubicBezTo>
                  <a:cubicBezTo>
                    <a:pt x="12730" y="19992"/>
                    <a:pt x="11188" y="19647"/>
                    <a:pt x="9858" y="19381"/>
                  </a:cubicBezTo>
                  <a:cubicBezTo>
                    <a:pt x="7040" y="18769"/>
                    <a:pt x="4158" y="17647"/>
                    <a:pt x="1210" y="17238"/>
                  </a:cubicBezTo>
                  <a:cubicBezTo>
                    <a:pt x="1188" y="17235"/>
                    <a:pt x="1171" y="17235"/>
                    <a:pt x="1151" y="17235"/>
                  </a:cubicBezTo>
                  <a:cubicBezTo>
                    <a:pt x="554" y="17235"/>
                    <a:pt x="573" y="18772"/>
                    <a:pt x="1210" y="18870"/>
                  </a:cubicBezTo>
                  <a:cubicBezTo>
                    <a:pt x="3962" y="19277"/>
                    <a:pt x="6713" y="20399"/>
                    <a:pt x="9465" y="20909"/>
                  </a:cubicBezTo>
                  <a:cubicBezTo>
                    <a:pt x="10960" y="21227"/>
                    <a:pt x="12596" y="21600"/>
                    <a:pt x="14219" y="21600"/>
                  </a:cubicBezTo>
                  <a:cubicBezTo>
                    <a:pt x="15723" y="21600"/>
                    <a:pt x="17216" y="21279"/>
                    <a:pt x="18571" y="20298"/>
                  </a:cubicBezTo>
                  <a:cubicBezTo>
                    <a:pt x="20865" y="18665"/>
                    <a:pt x="21323" y="14282"/>
                    <a:pt x="20013" y="11017"/>
                  </a:cubicBezTo>
                  <a:cubicBezTo>
                    <a:pt x="18243" y="6734"/>
                    <a:pt x="14574" y="4900"/>
                    <a:pt x="11626" y="3473"/>
                  </a:cubicBezTo>
                  <a:cubicBezTo>
                    <a:pt x="8088" y="1840"/>
                    <a:pt x="4419" y="822"/>
                    <a:pt x="685" y="6"/>
                  </a:cubicBezTo>
                  <a:cubicBezTo>
                    <a:pt x="664" y="3"/>
                    <a:pt x="642" y="0"/>
                    <a:pt x="623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0" name="Google Shape;1349;p30"/>
            <p:cNvSpPr/>
            <p:nvPr/>
          </p:nvSpPr>
          <p:spPr>
            <a:xfrm>
              <a:off x="2736612" y="1273270"/>
              <a:ext cx="220025" cy="8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15210" y="0"/>
                  </a:moveTo>
                  <a:cubicBezTo>
                    <a:pt x="14917" y="0"/>
                    <a:pt x="14724" y="1657"/>
                    <a:pt x="15150" y="1998"/>
                  </a:cubicBezTo>
                  <a:cubicBezTo>
                    <a:pt x="16516" y="2816"/>
                    <a:pt x="17795" y="4456"/>
                    <a:pt x="18896" y="6566"/>
                  </a:cubicBezTo>
                  <a:cubicBezTo>
                    <a:pt x="19601" y="8089"/>
                    <a:pt x="20924" y="11134"/>
                    <a:pt x="20439" y="13942"/>
                  </a:cubicBezTo>
                  <a:cubicBezTo>
                    <a:pt x="20130" y="15582"/>
                    <a:pt x="19337" y="16404"/>
                    <a:pt x="18720" y="16990"/>
                  </a:cubicBezTo>
                  <a:cubicBezTo>
                    <a:pt x="17618" y="18043"/>
                    <a:pt x="16473" y="18279"/>
                    <a:pt x="15371" y="18630"/>
                  </a:cubicBezTo>
                  <a:cubicBezTo>
                    <a:pt x="14495" y="18844"/>
                    <a:pt x="13613" y="18918"/>
                    <a:pt x="12729" y="18918"/>
                  </a:cubicBezTo>
                  <a:cubicBezTo>
                    <a:pt x="11212" y="18918"/>
                    <a:pt x="9692" y="18703"/>
                    <a:pt x="8188" y="18630"/>
                  </a:cubicBezTo>
                  <a:cubicBezTo>
                    <a:pt x="7472" y="18535"/>
                    <a:pt x="6756" y="18482"/>
                    <a:pt x="6040" y="18482"/>
                  </a:cubicBezTo>
                  <a:cubicBezTo>
                    <a:pt x="4113" y="18482"/>
                    <a:pt x="2184" y="18861"/>
                    <a:pt x="255" y="19799"/>
                  </a:cubicBezTo>
                  <a:cubicBezTo>
                    <a:pt x="-148" y="20013"/>
                    <a:pt x="-34" y="21600"/>
                    <a:pt x="325" y="21600"/>
                  </a:cubicBezTo>
                  <a:cubicBezTo>
                    <a:pt x="358" y="21600"/>
                    <a:pt x="394" y="21586"/>
                    <a:pt x="432" y="21558"/>
                  </a:cubicBezTo>
                  <a:cubicBezTo>
                    <a:pt x="2194" y="20589"/>
                    <a:pt x="3973" y="20325"/>
                    <a:pt x="5756" y="20325"/>
                  </a:cubicBezTo>
                  <a:cubicBezTo>
                    <a:pt x="7895" y="20325"/>
                    <a:pt x="10043" y="20705"/>
                    <a:pt x="12187" y="20705"/>
                  </a:cubicBezTo>
                  <a:cubicBezTo>
                    <a:pt x="13664" y="20705"/>
                    <a:pt x="15137" y="20526"/>
                    <a:pt x="16605" y="19918"/>
                  </a:cubicBezTo>
                  <a:cubicBezTo>
                    <a:pt x="18059" y="19332"/>
                    <a:pt x="20439" y="18510"/>
                    <a:pt x="21012" y="14413"/>
                  </a:cubicBezTo>
                  <a:cubicBezTo>
                    <a:pt x="21452" y="11249"/>
                    <a:pt x="20659" y="8321"/>
                    <a:pt x="19822" y="6450"/>
                  </a:cubicBezTo>
                  <a:cubicBezTo>
                    <a:pt x="18544" y="3402"/>
                    <a:pt x="16913" y="1176"/>
                    <a:pt x="15239" y="7"/>
                  </a:cubicBezTo>
                  <a:cubicBezTo>
                    <a:pt x="15228" y="4"/>
                    <a:pt x="15219" y="0"/>
                    <a:pt x="15210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1" name="Google Shape;1350;p30"/>
            <p:cNvSpPr/>
            <p:nvPr/>
          </p:nvSpPr>
          <p:spPr>
            <a:xfrm>
              <a:off x="2715514" y="1348495"/>
              <a:ext cx="211994" cy="101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7245" y="0"/>
                  </a:moveTo>
                  <a:cubicBezTo>
                    <a:pt x="16855" y="0"/>
                    <a:pt x="16653" y="1379"/>
                    <a:pt x="17100" y="1566"/>
                  </a:cubicBezTo>
                  <a:cubicBezTo>
                    <a:pt x="18069" y="1958"/>
                    <a:pt x="20144" y="2055"/>
                    <a:pt x="20559" y="4496"/>
                  </a:cubicBezTo>
                  <a:cubicBezTo>
                    <a:pt x="20744" y="5667"/>
                    <a:pt x="20559" y="6741"/>
                    <a:pt x="20282" y="7620"/>
                  </a:cubicBezTo>
                  <a:cubicBezTo>
                    <a:pt x="19406" y="10257"/>
                    <a:pt x="17654" y="11721"/>
                    <a:pt x="16270" y="12991"/>
                  </a:cubicBezTo>
                  <a:cubicBezTo>
                    <a:pt x="12351" y="16114"/>
                    <a:pt x="8153" y="17678"/>
                    <a:pt x="4003" y="19045"/>
                  </a:cubicBezTo>
                  <a:cubicBezTo>
                    <a:pt x="2758" y="19437"/>
                    <a:pt x="1513" y="19826"/>
                    <a:pt x="268" y="20119"/>
                  </a:cubicBezTo>
                  <a:cubicBezTo>
                    <a:pt x="-165" y="20303"/>
                    <a:pt x="-30" y="21600"/>
                    <a:pt x="369" y="21600"/>
                  </a:cubicBezTo>
                  <a:cubicBezTo>
                    <a:pt x="396" y="21600"/>
                    <a:pt x="424" y="21597"/>
                    <a:pt x="452" y="21582"/>
                  </a:cubicBezTo>
                  <a:cubicBezTo>
                    <a:pt x="3588" y="20608"/>
                    <a:pt x="7231" y="19533"/>
                    <a:pt x="10505" y="17970"/>
                  </a:cubicBezTo>
                  <a:cubicBezTo>
                    <a:pt x="12765" y="16896"/>
                    <a:pt x="14979" y="15628"/>
                    <a:pt x="17100" y="13773"/>
                  </a:cubicBezTo>
                  <a:cubicBezTo>
                    <a:pt x="18483" y="12602"/>
                    <a:pt x="20282" y="10842"/>
                    <a:pt x="21020" y="7816"/>
                  </a:cubicBezTo>
                  <a:cubicBezTo>
                    <a:pt x="21342" y="6449"/>
                    <a:pt x="21435" y="4886"/>
                    <a:pt x="21111" y="3519"/>
                  </a:cubicBezTo>
                  <a:cubicBezTo>
                    <a:pt x="20513" y="688"/>
                    <a:pt x="18483" y="492"/>
                    <a:pt x="17285" y="3"/>
                  </a:cubicBezTo>
                  <a:cubicBezTo>
                    <a:pt x="17271" y="0"/>
                    <a:pt x="17259" y="0"/>
                    <a:pt x="17245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2" name="Google Shape;1351;p30"/>
            <p:cNvSpPr/>
            <p:nvPr/>
          </p:nvSpPr>
          <p:spPr>
            <a:xfrm>
              <a:off x="2915332" y="1391450"/>
              <a:ext cx="38578" cy="118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67" h="21600" fill="norm" stroke="1" extrusionOk="0">
                  <a:moveTo>
                    <a:pt x="1141" y="0"/>
                  </a:moveTo>
                  <a:cubicBezTo>
                    <a:pt x="-90" y="0"/>
                    <a:pt x="-573" y="1061"/>
                    <a:pt x="961" y="1366"/>
                  </a:cubicBezTo>
                  <a:cubicBezTo>
                    <a:pt x="21027" y="4364"/>
                    <a:pt x="11090" y="15108"/>
                    <a:pt x="2653" y="20604"/>
                  </a:cubicBezTo>
                  <a:cubicBezTo>
                    <a:pt x="1872" y="21121"/>
                    <a:pt x="2794" y="21600"/>
                    <a:pt x="3811" y="21600"/>
                  </a:cubicBezTo>
                  <a:cubicBezTo>
                    <a:pt x="4266" y="21600"/>
                    <a:pt x="4738" y="21503"/>
                    <a:pt x="5087" y="21270"/>
                  </a:cubicBezTo>
                  <a:cubicBezTo>
                    <a:pt x="10337" y="17690"/>
                    <a:pt x="14648" y="13608"/>
                    <a:pt x="15586" y="9443"/>
                  </a:cubicBezTo>
                  <a:cubicBezTo>
                    <a:pt x="16148" y="7613"/>
                    <a:pt x="15401" y="5530"/>
                    <a:pt x="13338" y="3863"/>
                  </a:cubicBezTo>
                  <a:cubicBezTo>
                    <a:pt x="10713" y="1865"/>
                    <a:pt x="6588" y="699"/>
                    <a:pt x="1523" y="32"/>
                  </a:cubicBezTo>
                  <a:cubicBezTo>
                    <a:pt x="1389" y="10"/>
                    <a:pt x="1265" y="0"/>
                    <a:pt x="1141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3" name="Google Shape;1352;p30"/>
            <p:cNvSpPr/>
            <p:nvPr/>
          </p:nvSpPr>
          <p:spPr>
            <a:xfrm>
              <a:off x="2975580" y="1419776"/>
              <a:ext cx="30931" cy="37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6" h="21600" fill="norm" stroke="1" extrusionOk="0">
                  <a:moveTo>
                    <a:pt x="17388" y="0"/>
                  </a:moveTo>
                  <a:cubicBezTo>
                    <a:pt x="16840" y="0"/>
                    <a:pt x="16374" y="208"/>
                    <a:pt x="16096" y="705"/>
                  </a:cubicBezTo>
                  <a:cubicBezTo>
                    <a:pt x="10705" y="6309"/>
                    <a:pt x="6821" y="12986"/>
                    <a:pt x="829" y="18061"/>
                  </a:cubicBezTo>
                  <a:cubicBezTo>
                    <a:pt x="-1019" y="19510"/>
                    <a:pt x="533" y="21600"/>
                    <a:pt x="2443" y="21600"/>
                  </a:cubicBezTo>
                  <a:cubicBezTo>
                    <a:pt x="3000" y="21600"/>
                    <a:pt x="3583" y="21424"/>
                    <a:pt x="4121" y="21000"/>
                  </a:cubicBezTo>
                  <a:cubicBezTo>
                    <a:pt x="10104" y="15660"/>
                    <a:pt x="14293" y="9247"/>
                    <a:pt x="19388" y="3643"/>
                  </a:cubicBezTo>
                  <a:cubicBezTo>
                    <a:pt x="20285" y="2570"/>
                    <a:pt x="20581" y="1505"/>
                    <a:pt x="19388" y="705"/>
                  </a:cubicBezTo>
                  <a:cubicBezTo>
                    <a:pt x="18742" y="272"/>
                    <a:pt x="18016" y="0"/>
                    <a:pt x="17388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698;p35"/>
          <p:cNvSpPr txBox="1"/>
          <p:nvPr/>
        </p:nvSpPr>
        <p:spPr>
          <a:xfrm>
            <a:off x="1011529" y="3018481"/>
            <a:ext cx="3711054" cy="89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 lvl="1" algn="ctr" defTabSz="859536">
              <a:defRPr b="1" sz="4230">
                <a:solidFill>
                  <a:schemeClr val="accent6"/>
                </a:solidFill>
                <a:latin typeface="Indie Flower"/>
                <a:ea typeface="Indie Flower"/>
                <a:cs typeface="Indie Flower"/>
                <a:sym typeface="Indie Flower"/>
              </a:defRPr>
            </a:pPr>
            <a:r>
              <a:rPr>
                <a:solidFill>
                  <a:srgbClr val="FFFFFF"/>
                </a:solidFill>
              </a:rPr>
              <a:t>HSSIP</a:t>
            </a:r>
            <a:r>
              <a:t> </a:t>
            </a:r>
            <a:r>
              <a:rPr sz="4700">
                <a:solidFill>
                  <a:srgbClr val="FFFFFF"/>
                </a:solidFill>
              </a:rPr>
              <a:t>video</a:t>
            </a:r>
            <a:r>
              <a:t> </a:t>
            </a:r>
          </a:p>
        </p:txBody>
      </p:sp>
      <p:sp>
        <p:nvSpPr>
          <p:cNvPr id="1137" name="Google Shape;702;p35"/>
          <p:cNvSpPr txBox="1"/>
          <p:nvPr/>
        </p:nvSpPr>
        <p:spPr>
          <a:xfrm>
            <a:off x="4250857" y="1162928"/>
            <a:ext cx="2805783" cy="89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algn="ctr" defTabSz="859536">
              <a:defRPr b="1" sz="47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pPr/>
            <a:r>
              <a:t>Article</a:t>
            </a:r>
          </a:p>
        </p:txBody>
      </p:sp>
      <p:sp>
        <p:nvSpPr>
          <p:cNvPr id="1138" name="Texte"/>
          <p:cNvSpPr txBox="1"/>
          <p:nvPr/>
        </p:nvSpPr>
        <p:spPr>
          <a:xfrm>
            <a:off x="5254866" y="2536558"/>
            <a:ext cx="4028673" cy="1860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/>
          </a:p>
        </p:txBody>
      </p:sp>
      <p:grpSp>
        <p:nvGrpSpPr>
          <p:cNvPr id="1301" name="Google Shape;1925;p36"/>
          <p:cNvGrpSpPr/>
          <p:nvPr/>
        </p:nvGrpSpPr>
        <p:grpSpPr>
          <a:xfrm>
            <a:off x="5254866" y="2536558"/>
            <a:ext cx="2468302" cy="1823165"/>
            <a:chOff x="0" y="0"/>
            <a:chExt cx="2468300" cy="1823164"/>
          </a:xfrm>
        </p:grpSpPr>
        <p:sp>
          <p:nvSpPr>
            <p:cNvPr id="1139" name="Google Shape;1926;p36"/>
            <p:cNvSpPr/>
            <p:nvPr/>
          </p:nvSpPr>
          <p:spPr>
            <a:xfrm>
              <a:off x="1301960" y="554871"/>
              <a:ext cx="1166341" cy="1239929"/>
            </a:xfrm>
            <a:prstGeom prst="ellipse">
              <a:avLst/>
            </a:pr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0" name="Google Shape;1927;p36"/>
            <p:cNvSpPr/>
            <p:nvPr/>
          </p:nvSpPr>
          <p:spPr>
            <a:xfrm>
              <a:off x="2120007" y="306891"/>
              <a:ext cx="158010" cy="16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1" y="0"/>
                  </a:moveTo>
                  <a:cubicBezTo>
                    <a:pt x="4855" y="0"/>
                    <a:pt x="0" y="4855"/>
                    <a:pt x="0" y="10823"/>
                  </a:cubicBezTo>
                  <a:cubicBezTo>
                    <a:pt x="0" y="16745"/>
                    <a:pt x="4855" y="21600"/>
                    <a:pt x="10821" y="21600"/>
                  </a:cubicBezTo>
                  <a:cubicBezTo>
                    <a:pt x="16789" y="21600"/>
                    <a:pt x="21600" y="16745"/>
                    <a:pt x="21600" y="10823"/>
                  </a:cubicBezTo>
                  <a:cubicBezTo>
                    <a:pt x="21600" y="4855"/>
                    <a:pt x="16789" y="0"/>
                    <a:pt x="10821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1" name="Google Shape;1928;p36"/>
            <p:cNvSpPr/>
            <p:nvPr/>
          </p:nvSpPr>
          <p:spPr>
            <a:xfrm>
              <a:off x="26516" y="1505561"/>
              <a:ext cx="141064" cy="14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5" y="0"/>
                  </a:moveTo>
                  <a:cubicBezTo>
                    <a:pt x="4789" y="0"/>
                    <a:pt x="0" y="4839"/>
                    <a:pt x="0" y="10825"/>
                  </a:cubicBezTo>
                  <a:cubicBezTo>
                    <a:pt x="0" y="16812"/>
                    <a:pt x="4789" y="21600"/>
                    <a:pt x="10775" y="21600"/>
                  </a:cubicBezTo>
                  <a:cubicBezTo>
                    <a:pt x="16762" y="21600"/>
                    <a:pt x="21600" y="16812"/>
                    <a:pt x="21600" y="10825"/>
                  </a:cubicBezTo>
                  <a:cubicBezTo>
                    <a:pt x="21600" y="4889"/>
                    <a:pt x="16711" y="0"/>
                    <a:pt x="10775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2" name="Google Shape;1929;p36"/>
            <p:cNvSpPr/>
            <p:nvPr/>
          </p:nvSpPr>
          <p:spPr>
            <a:xfrm>
              <a:off x="2287787" y="210259"/>
              <a:ext cx="122175" cy="12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2" y="0"/>
                  </a:moveTo>
                  <a:cubicBezTo>
                    <a:pt x="10898" y="0"/>
                    <a:pt x="10863" y="0"/>
                    <a:pt x="10828" y="0"/>
                  </a:cubicBezTo>
                  <a:cubicBezTo>
                    <a:pt x="4838" y="0"/>
                    <a:pt x="0" y="4838"/>
                    <a:pt x="0" y="10830"/>
                  </a:cubicBezTo>
                  <a:cubicBezTo>
                    <a:pt x="0" y="16820"/>
                    <a:pt x="4838" y="21600"/>
                    <a:pt x="10828" y="21600"/>
                  </a:cubicBezTo>
                  <a:cubicBezTo>
                    <a:pt x="16819" y="21600"/>
                    <a:pt x="21600" y="16820"/>
                    <a:pt x="21600" y="10830"/>
                  </a:cubicBezTo>
                  <a:cubicBezTo>
                    <a:pt x="21600" y="4875"/>
                    <a:pt x="16874" y="0"/>
                    <a:pt x="10932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3" name="Google Shape;1930;p36"/>
            <p:cNvSpPr/>
            <p:nvPr/>
          </p:nvSpPr>
          <p:spPr>
            <a:xfrm>
              <a:off x="-1" y="718554"/>
              <a:ext cx="712115" cy="757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10657" y="0"/>
                  </a:moveTo>
                  <a:cubicBezTo>
                    <a:pt x="10562" y="0"/>
                    <a:pt x="10466" y="1"/>
                    <a:pt x="10370" y="4"/>
                  </a:cubicBezTo>
                  <a:cubicBezTo>
                    <a:pt x="4486" y="162"/>
                    <a:pt x="-152" y="5113"/>
                    <a:pt x="4" y="11082"/>
                  </a:cubicBezTo>
                  <a:cubicBezTo>
                    <a:pt x="157" y="16953"/>
                    <a:pt x="4883" y="21600"/>
                    <a:pt x="10638" y="21600"/>
                  </a:cubicBezTo>
                  <a:cubicBezTo>
                    <a:pt x="10733" y="21600"/>
                    <a:pt x="10829" y="21599"/>
                    <a:pt x="10926" y="21596"/>
                  </a:cubicBezTo>
                  <a:cubicBezTo>
                    <a:pt x="16810" y="21438"/>
                    <a:pt x="21448" y="16477"/>
                    <a:pt x="21292" y="10518"/>
                  </a:cubicBezTo>
                  <a:cubicBezTo>
                    <a:pt x="21139" y="4647"/>
                    <a:pt x="16394" y="0"/>
                    <a:pt x="10657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4" name="Google Shape;1931;p36"/>
            <p:cNvSpPr/>
            <p:nvPr/>
          </p:nvSpPr>
          <p:spPr>
            <a:xfrm>
              <a:off x="122297" y="188445"/>
              <a:ext cx="81125" cy="9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85" y="0"/>
                  </a:moveTo>
                  <a:lnTo>
                    <a:pt x="0" y="21600"/>
                  </a:lnTo>
                  <a:lnTo>
                    <a:pt x="832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5" name="Google Shape;1932;p36"/>
            <p:cNvSpPr/>
            <p:nvPr/>
          </p:nvSpPr>
          <p:spPr>
            <a:xfrm>
              <a:off x="178328" y="188445"/>
              <a:ext cx="81125" cy="9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73" y="0"/>
                  </a:moveTo>
                  <a:lnTo>
                    <a:pt x="0" y="21600"/>
                  </a:lnTo>
                  <a:lnTo>
                    <a:pt x="84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6" name="Google Shape;1933;p36"/>
            <p:cNvSpPr/>
            <p:nvPr/>
          </p:nvSpPr>
          <p:spPr>
            <a:xfrm>
              <a:off x="234691" y="188445"/>
              <a:ext cx="80470" cy="9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05" y="0"/>
                  </a:moveTo>
                  <a:lnTo>
                    <a:pt x="0" y="21600"/>
                  </a:lnTo>
                  <a:lnTo>
                    <a:pt x="839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7" name="Google Shape;1934;p36"/>
            <p:cNvSpPr/>
            <p:nvPr/>
          </p:nvSpPr>
          <p:spPr>
            <a:xfrm>
              <a:off x="1794869" y="1600116"/>
              <a:ext cx="100024" cy="11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27" y="0"/>
                  </a:moveTo>
                  <a:lnTo>
                    <a:pt x="0" y="21600"/>
                  </a:lnTo>
                  <a:lnTo>
                    <a:pt x="8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8" name="Google Shape;1935;p36"/>
            <p:cNvSpPr/>
            <p:nvPr/>
          </p:nvSpPr>
          <p:spPr>
            <a:xfrm>
              <a:off x="1864261" y="1600116"/>
              <a:ext cx="100677" cy="11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2" y="0"/>
                  </a:moveTo>
                  <a:lnTo>
                    <a:pt x="0" y="21600"/>
                  </a:lnTo>
                  <a:lnTo>
                    <a:pt x="831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9" name="Google Shape;1936;p36"/>
            <p:cNvSpPr/>
            <p:nvPr/>
          </p:nvSpPr>
          <p:spPr>
            <a:xfrm>
              <a:off x="1933984" y="1600116"/>
              <a:ext cx="100668" cy="11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1" y="0"/>
                  </a:moveTo>
                  <a:lnTo>
                    <a:pt x="0" y="21600"/>
                  </a:lnTo>
                  <a:lnTo>
                    <a:pt x="838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0" name="Google Shape;1937;p36"/>
            <p:cNvSpPr/>
            <p:nvPr/>
          </p:nvSpPr>
          <p:spPr>
            <a:xfrm>
              <a:off x="2003697" y="1600116"/>
              <a:ext cx="100678" cy="11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2" y="0"/>
                  </a:moveTo>
                  <a:lnTo>
                    <a:pt x="0" y="21600"/>
                  </a:lnTo>
                  <a:lnTo>
                    <a:pt x="83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1" name="Google Shape;1938;p36"/>
            <p:cNvSpPr/>
            <p:nvPr/>
          </p:nvSpPr>
          <p:spPr>
            <a:xfrm>
              <a:off x="2073421" y="1600116"/>
              <a:ext cx="100345" cy="11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84" y="0"/>
                  </a:moveTo>
                  <a:lnTo>
                    <a:pt x="0" y="21600"/>
                  </a:lnTo>
                  <a:lnTo>
                    <a:pt x="841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2" name="Google Shape;1939;p36"/>
            <p:cNvSpPr/>
            <p:nvPr/>
          </p:nvSpPr>
          <p:spPr>
            <a:xfrm>
              <a:off x="20324" y="189141"/>
              <a:ext cx="87640" cy="9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22" y="0"/>
                  </a:moveTo>
                  <a:lnTo>
                    <a:pt x="0" y="16640"/>
                  </a:lnTo>
                  <a:lnTo>
                    <a:pt x="4978" y="21600"/>
                  </a:lnTo>
                  <a:lnTo>
                    <a:pt x="21600" y="4960"/>
                  </a:lnTo>
                  <a:lnTo>
                    <a:pt x="16622" y="0"/>
                  </a:ln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3" name="Google Shape;1940;p36"/>
            <p:cNvSpPr/>
            <p:nvPr/>
          </p:nvSpPr>
          <p:spPr>
            <a:xfrm>
              <a:off x="20324" y="189484"/>
              <a:ext cx="87962" cy="9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0" y="0"/>
                  </a:moveTo>
                  <a:lnTo>
                    <a:pt x="0" y="4960"/>
                  </a:lnTo>
                  <a:lnTo>
                    <a:pt x="16640" y="21600"/>
                  </a:lnTo>
                  <a:lnTo>
                    <a:pt x="21600" y="16640"/>
                  </a:lnTo>
                  <a:lnTo>
                    <a:pt x="4960" y="0"/>
                  </a:ln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4" name="Google Shape;1941;p36"/>
            <p:cNvSpPr/>
            <p:nvPr/>
          </p:nvSpPr>
          <p:spPr>
            <a:xfrm>
              <a:off x="2320122" y="503611"/>
              <a:ext cx="47440" cy="13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4" h="21600" fill="norm" stroke="1" extrusionOk="0">
                  <a:moveTo>
                    <a:pt x="5215" y="0"/>
                  </a:moveTo>
                  <a:cubicBezTo>
                    <a:pt x="3949" y="0"/>
                    <a:pt x="2683" y="220"/>
                    <a:pt x="1695" y="663"/>
                  </a:cubicBezTo>
                  <a:cubicBezTo>
                    <a:pt x="-281" y="1548"/>
                    <a:pt x="-281" y="2930"/>
                    <a:pt x="1695" y="3870"/>
                  </a:cubicBezTo>
                  <a:cubicBezTo>
                    <a:pt x="10214" y="7739"/>
                    <a:pt x="10214" y="13930"/>
                    <a:pt x="1573" y="17745"/>
                  </a:cubicBezTo>
                  <a:cubicBezTo>
                    <a:pt x="-525" y="18629"/>
                    <a:pt x="-525" y="20011"/>
                    <a:pt x="1573" y="20896"/>
                  </a:cubicBezTo>
                  <a:cubicBezTo>
                    <a:pt x="2558" y="21365"/>
                    <a:pt x="3823" y="21600"/>
                    <a:pt x="5089" y="21600"/>
                  </a:cubicBezTo>
                  <a:cubicBezTo>
                    <a:pt x="6354" y="21600"/>
                    <a:pt x="7620" y="21365"/>
                    <a:pt x="8608" y="20896"/>
                  </a:cubicBezTo>
                  <a:cubicBezTo>
                    <a:pt x="21075" y="15313"/>
                    <a:pt x="21075" y="6246"/>
                    <a:pt x="8730" y="663"/>
                  </a:cubicBezTo>
                  <a:cubicBezTo>
                    <a:pt x="7742" y="220"/>
                    <a:pt x="6480" y="0"/>
                    <a:pt x="5215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5" name="Google Shape;1942;p36"/>
            <p:cNvSpPr/>
            <p:nvPr/>
          </p:nvSpPr>
          <p:spPr>
            <a:xfrm>
              <a:off x="2357173" y="464126"/>
              <a:ext cx="63086" cy="214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99" h="21600" fill="norm" stroke="1" extrusionOk="0">
                  <a:moveTo>
                    <a:pt x="3932" y="0"/>
                  </a:moveTo>
                  <a:cubicBezTo>
                    <a:pt x="3005" y="0"/>
                    <a:pt x="2079" y="140"/>
                    <a:pt x="1356" y="419"/>
                  </a:cubicBezTo>
                  <a:cubicBezTo>
                    <a:pt x="-91" y="1014"/>
                    <a:pt x="-91" y="1887"/>
                    <a:pt x="1356" y="2446"/>
                  </a:cubicBezTo>
                  <a:cubicBezTo>
                    <a:pt x="13195" y="7059"/>
                    <a:pt x="13195" y="14572"/>
                    <a:pt x="1085" y="19220"/>
                  </a:cubicBezTo>
                  <a:cubicBezTo>
                    <a:pt x="-362" y="19778"/>
                    <a:pt x="-362" y="20652"/>
                    <a:pt x="1085" y="21211"/>
                  </a:cubicBezTo>
                  <a:cubicBezTo>
                    <a:pt x="1841" y="21469"/>
                    <a:pt x="2770" y="21600"/>
                    <a:pt x="3694" y="21600"/>
                  </a:cubicBezTo>
                  <a:cubicBezTo>
                    <a:pt x="4647" y="21600"/>
                    <a:pt x="5593" y="21461"/>
                    <a:pt x="6327" y="21177"/>
                  </a:cubicBezTo>
                  <a:cubicBezTo>
                    <a:pt x="21146" y="15516"/>
                    <a:pt x="21238" y="6185"/>
                    <a:pt x="6506" y="419"/>
                  </a:cubicBezTo>
                  <a:cubicBezTo>
                    <a:pt x="5785" y="140"/>
                    <a:pt x="4859" y="0"/>
                    <a:pt x="3932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6" name="Google Shape;1943;p36"/>
            <p:cNvSpPr/>
            <p:nvPr/>
          </p:nvSpPr>
          <p:spPr>
            <a:xfrm>
              <a:off x="2270437" y="544394"/>
              <a:ext cx="51719" cy="5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7" h="21600" fill="norm" stroke="1" extrusionOk="0">
                  <a:moveTo>
                    <a:pt x="9946" y="0"/>
                  </a:moveTo>
                  <a:cubicBezTo>
                    <a:pt x="7415" y="0"/>
                    <a:pt x="4873" y="1049"/>
                    <a:pt x="2886" y="3151"/>
                  </a:cubicBezTo>
                  <a:cubicBezTo>
                    <a:pt x="-962" y="7356"/>
                    <a:pt x="-962" y="14138"/>
                    <a:pt x="2886" y="18343"/>
                  </a:cubicBezTo>
                  <a:cubicBezTo>
                    <a:pt x="4873" y="20514"/>
                    <a:pt x="7415" y="21600"/>
                    <a:pt x="9946" y="21600"/>
                  </a:cubicBezTo>
                  <a:cubicBezTo>
                    <a:pt x="12477" y="21600"/>
                    <a:pt x="14989" y="20514"/>
                    <a:pt x="16913" y="18343"/>
                  </a:cubicBezTo>
                  <a:cubicBezTo>
                    <a:pt x="20638" y="14138"/>
                    <a:pt x="20638" y="7356"/>
                    <a:pt x="16913" y="3151"/>
                  </a:cubicBezTo>
                  <a:cubicBezTo>
                    <a:pt x="14989" y="1049"/>
                    <a:pt x="12477" y="0"/>
                    <a:pt x="9946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7" name="Google Shape;1944;p36"/>
            <p:cNvSpPr/>
            <p:nvPr/>
          </p:nvSpPr>
          <p:spPr>
            <a:xfrm>
              <a:off x="19670" y="358845"/>
              <a:ext cx="199719" cy="19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0801" y="6686"/>
                  </a:moveTo>
                  <a:cubicBezTo>
                    <a:pt x="13650" y="6686"/>
                    <a:pt x="16007" y="9166"/>
                    <a:pt x="16007" y="12246"/>
                  </a:cubicBezTo>
                  <a:cubicBezTo>
                    <a:pt x="15971" y="15326"/>
                    <a:pt x="13614" y="17806"/>
                    <a:pt x="10765" y="17806"/>
                  </a:cubicBezTo>
                  <a:cubicBezTo>
                    <a:pt x="7915" y="17806"/>
                    <a:pt x="5594" y="15326"/>
                    <a:pt x="5594" y="12209"/>
                  </a:cubicBezTo>
                  <a:cubicBezTo>
                    <a:pt x="5594" y="9166"/>
                    <a:pt x="7915" y="6686"/>
                    <a:pt x="10801" y="6686"/>
                  </a:cubicBezTo>
                  <a:close/>
                  <a:moveTo>
                    <a:pt x="7212" y="0"/>
                  </a:moveTo>
                  <a:cubicBezTo>
                    <a:pt x="6930" y="0"/>
                    <a:pt x="6719" y="150"/>
                    <a:pt x="6579" y="338"/>
                  </a:cubicBezTo>
                  <a:lnTo>
                    <a:pt x="4785" y="3005"/>
                  </a:lnTo>
                  <a:lnTo>
                    <a:pt x="3553" y="3005"/>
                  </a:lnTo>
                  <a:cubicBezTo>
                    <a:pt x="1619" y="3005"/>
                    <a:pt x="35" y="4695"/>
                    <a:pt x="0" y="6762"/>
                  </a:cubicBezTo>
                  <a:lnTo>
                    <a:pt x="0" y="17769"/>
                  </a:lnTo>
                  <a:cubicBezTo>
                    <a:pt x="0" y="19834"/>
                    <a:pt x="1583" y="21525"/>
                    <a:pt x="3518" y="21563"/>
                  </a:cubicBezTo>
                  <a:lnTo>
                    <a:pt x="18012" y="21600"/>
                  </a:lnTo>
                  <a:cubicBezTo>
                    <a:pt x="19947" y="21600"/>
                    <a:pt x="21530" y="19910"/>
                    <a:pt x="21565" y="17843"/>
                  </a:cubicBezTo>
                  <a:lnTo>
                    <a:pt x="21565" y="6874"/>
                  </a:lnTo>
                  <a:cubicBezTo>
                    <a:pt x="21600" y="4808"/>
                    <a:pt x="19947" y="3043"/>
                    <a:pt x="18012" y="3043"/>
                  </a:cubicBezTo>
                  <a:lnTo>
                    <a:pt x="16780" y="3043"/>
                  </a:lnTo>
                  <a:lnTo>
                    <a:pt x="14986" y="338"/>
                  </a:lnTo>
                  <a:cubicBezTo>
                    <a:pt x="14846" y="113"/>
                    <a:pt x="14635" y="0"/>
                    <a:pt x="14388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8" name="Google Shape;1945;p36"/>
            <p:cNvSpPr/>
            <p:nvPr/>
          </p:nvSpPr>
          <p:spPr>
            <a:xfrm>
              <a:off x="87108" y="437806"/>
              <a:ext cx="64179" cy="6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4" y="0"/>
                  </a:moveTo>
                  <a:cubicBezTo>
                    <a:pt x="4934" y="0"/>
                    <a:pt x="220" y="4762"/>
                    <a:pt x="0" y="10745"/>
                  </a:cubicBezTo>
                  <a:cubicBezTo>
                    <a:pt x="0" y="16725"/>
                    <a:pt x="4826" y="21600"/>
                    <a:pt x="10746" y="21600"/>
                  </a:cubicBezTo>
                  <a:cubicBezTo>
                    <a:pt x="16666" y="21600"/>
                    <a:pt x="21383" y="16725"/>
                    <a:pt x="21600" y="10745"/>
                  </a:cubicBezTo>
                  <a:cubicBezTo>
                    <a:pt x="21600" y="4762"/>
                    <a:pt x="16778" y="0"/>
                    <a:pt x="10854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9" name="Google Shape;1946;p36"/>
            <p:cNvSpPr/>
            <p:nvPr/>
          </p:nvSpPr>
          <p:spPr>
            <a:xfrm>
              <a:off x="2202427" y="1559935"/>
              <a:ext cx="115660" cy="15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6503" y="0"/>
                  </a:moveTo>
                  <a:cubicBezTo>
                    <a:pt x="13895" y="0"/>
                    <a:pt x="11770" y="1720"/>
                    <a:pt x="11770" y="3823"/>
                  </a:cubicBezTo>
                  <a:lnTo>
                    <a:pt x="11770" y="6499"/>
                  </a:lnTo>
                  <a:lnTo>
                    <a:pt x="3883" y="6547"/>
                  </a:lnTo>
                  <a:lnTo>
                    <a:pt x="2548" y="6547"/>
                  </a:lnTo>
                  <a:cubicBezTo>
                    <a:pt x="1153" y="6547"/>
                    <a:pt x="0" y="7502"/>
                    <a:pt x="0" y="8602"/>
                  </a:cubicBezTo>
                  <a:cubicBezTo>
                    <a:pt x="0" y="9366"/>
                    <a:pt x="608" y="10035"/>
                    <a:pt x="1335" y="10370"/>
                  </a:cubicBezTo>
                  <a:cubicBezTo>
                    <a:pt x="546" y="10753"/>
                    <a:pt x="0" y="11422"/>
                    <a:pt x="0" y="12185"/>
                  </a:cubicBezTo>
                  <a:cubicBezTo>
                    <a:pt x="0" y="12950"/>
                    <a:pt x="608" y="13619"/>
                    <a:pt x="1335" y="13954"/>
                  </a:cubicBezTo>
                  <a:cubicBezTo>
                    <a:pt x="546" y="14337"/>
                    <a:pt x="0" y="15006"/>
                    <a:pt x="0" y="15770"/>
                  </a:cubicBezTo>
                  <a:cubicBezTo>
                    <a:pt x="0" y="16582"/>
                    <a:pt x="668" y="17394"/>
                    <a:pt x="1639" y="17682"/>
                  </a:cubicBezTo>
                  <a:cubicBezTo>
                    <a:pt x="668" y="17968"/>
                    <a:pt x="0" y="18685"/>
                    <a:pt x="60" y="19593"/>
                  </a:cubicBezTo>
                  <a:cubicBezTo>
                    <a:pt x="60" y="20739"/>
                    <a:pt x="1275" y="21600"/>
                    <a:pt x="2670" y="21600"/>
                  </a:cubicBezTo>
                  <a:lnTo>
                    <a:pt x="3943" y="21600"/>
                  </a:lnTo>
                  <a:lnTo>
                    <a:pt x="15594" y="21553"/>
                  </a:lnTo>
                  <a:lnTo>
                    <a:pt x="16685" y="21553"/>
                  </a:lnTo>
                  <a:cubicBezTo>
                    <a:pt x="19295" y="21553"/>
                    <a:pt x="21540" y="19832"/>
                    <a:pt x="21540" y="17729"/>
                  </a:cubicBezTo>
                  <a:lnTo>
                    <a:pt x="21418" y="10370"/>
                  </a:lnTo>
                  <a:cubicBezTo>
                    <a:pt x="21600" y="8411"/>
                    <a:pt x="20023" y="6978"/>
                    <a:pt x="17898" y="6547"/>
                  </a:cubicBezTo>
                  <a:lnTo>
                    <a:pt x="17838" y="957"/>
                  </a:lnTo>
                  <a:cubicBezTo>
                    <a:pt x="17838" y="382"/>
                    <a:pt x="17293" y="0"/>
                    <a:pt x="16503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0" name="Google Shape;1947;p36"/>
            <p:cNvSpPr/>
            <p:nvPr/>
          </p:nvSpPr>
          <p:spPr>
            <a:xfrm>
              <a:off x="2328504" y="1617081"/>
              <a:ext cx="39752" cy="86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12" y="0"/>
                  </a:moveTo>
                  <a:cubicBezTo>
                    <a:pt x="2478" y="0"/>
                    <a:pt x="0" y="1124"/>
                    <a:pt x="0" y="2593"/>
                  </a:cubicBezTo>
                  <a:lnTo>
                    <a:pt x="356" y="19007"/>
                  </a:lnTo>
                  <a:cubicBezTo>
                    <a:pt x="356" y="20391"/>
                    <a:pt x="2659" y="21600"/>
                    <a:pt x="5668" y="21600"/>
                  </a:cubicBezTo>
                  <a:lnTo>
                    <a:pt x="16288" y="21600"/>
                  </a:lnTo>
                  <a:cubicBezTo>
                    <a:pt x="19122" y="21600"/>
                    <a:pt x="21600" y="20391"/>
                    <a:pt x="21600" y="19007"/>
                  </a:cubicBezTo>
                  <a:lnTo>
                    <a:pt x="21244" y="2593"/>
                  </a:lnTo>
                  <a:cubicBezTo>
                    <a:pt x="21069" y="1124"/>
                    <a:pt x="18941" y="0"/>
                    <a:pt x="15932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1" name="Google Shape;1948;p36"/>
            <p:cNvSpPr/>
            <p:nvPr/>
          </p:nvSpPr>
          <p:spPr>
            <a:xfrm>
              <a:off x="392372" y="290964"/>
              <a:ext cx="1758310" cy="1226411"/>
            </a:xfrm>
            <a:prstGeom prst="rect">
              <a:avLst/>
            </a:prstGeom>
            <a:solidFill>
              <a:srgbClr val="F9CA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2" name="Google Shape;1949;p36"/>
            <p:cNvSpPr/>
            <p:nvPr/>
          </p:nvSpPr>
          <p:spPr>
            <a:xfrm>
              <a:off x="407676" y="322818"/>
              <a:ext cx="1728678" cy="22169"/>
            </a:xfrm>
            <a:prstGeom prst="rect">
              <a:avLst/>
            </a:pr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3" name="Google Shape;1950;p36"/>
            <p:cNvSpPr/>
            <p:nvPr/>
          </p:nvSpPr>
          <p:spPr>
            <a:xfrm>
              <a:off x="1687359" y="190179"/>
              <a:ext cx="362938" cy="40173"/>
            </a:xfrm>
            <a:prstGeom prst="rect">
              <a:avLst/>
            </a:pr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4" name="Google Shape;1951;p36"/>
            <p:cNvSpPr/>
            <p:nvPr/>
          </p:nvSpPr>
          <p:spPr>
            <a:xfrm>
              <a:off x="396600" y="204372"/>
              <a:ext cx="1754082" cy="11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7" y="0"/>
                  </a:moveTo>
                  <a:lnTo>
                    <a:pt x="0" y="625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1938"/>
                  </a:lnTo>
                  <a:lnTo>
                    <a:pt x="21195" y="0"/>
                  </a:ln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5" name="Google Shape;1952;p36"/>
            <p:cNvSpPr/>
            <p:nvPr/>
          </p:nvSpPr>
          <p:spPr>
            <a:xfrm>
              <a:off x="2075042" y="243857"/>
              <a:ext cx="32197" cy="34560"/>
            </a:xfrm>
            <a:prstGeom prst="line">
              <a:avLst/>
            </a:prstGeom>
            <a:noFill/>
            <a:ln w="31700" cap="rnd">
              <a:solidFill>
                <a:srgbClr val="FFFFFF"/>
              </a:solidFill>
              <a:prstDash val="solid"/>
              <a:miter lim="33357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6" name="Google Shape;1953;p36"/>
            <p:cNvSpPr/>
            <p:nvPr/>
          </p:nvSpPr>
          <p:spPr>
            <a:xfrm flipH="1">
              <a:off x="2076083" y="243857"/>
              <a:ext cx="32197" cy="34560"/>
            </a:xfrm>
            <a:prstGeom prst="line">
              <a:avLst/>
            </a:prstGeom>
            <a:noFill/>
            <a:ln w="31700" cap="rnd">
              <a:solidFill>
                <a:srgbClr val="FFFFFF"/>
              </a:solidFill>
              <a:prstDash val="solid"/>
              <a:miter lim="33357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7" name="Google Shape;1954;p36"/>
            <p:cNvSpPr/>
            <p:nvPr/>
          </p:nvSpPr>
          <p:spPr>
            <a:xfrm>
              <a:off x="1639151" y="972898"/>
              <a:ext cx="613468" cy="651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4" y="5027"/>
                  </a:moveTo>
                  <a:cubicBezTo>
                    <a:pt x="13983" y="5027"/>
                    <a:pt x="16564" y="7609"/>
                    <a:pt x="16564" y="10800"/>
                  </a:cubicBezTo>
                  <a:cubicBezTo>
                    <a:pt x="16564" y="13979"/>
                    <a:pt x="13983" y="16561"/>
                    <a:pt x="10794" y="16561"/>
                  </a:cubicBezTo>
                  <a:cubicBezTo>
                    <a:pt x="7617" y="16561"/>
                    <a:pt x="5036" y="13979"/>
                    <a:pt x="5036" y="10800"/>
                  </a:cubicBezTo>
                  <a:cubicBezTo>
                    <a:pt x="5036" y="7609"/>
                    <a:pt x="7617" y="5027"/>
                    <a:pt x="10794" y="5027"/>
                  </a:cubicBezTo>
                  <a:close/>
                  <a:moveTo>
                    <a:pt x="10794" y="0"/>
                  </a:moveTo>
                  <a:cubicBezTo>
                    <a:pt x="4829" y="0"/>
                    <a:pt x="0" y="4832"/>
                    <a:pt x="0" y="10800"/>
                  </a:cubicBezTo>
                  <a:cubicBezTo>
                    <a:pt x="0" y="16768"/>
                    <a:pt x="4829" y="21600"/>
                    <a:pt x="10794" y="21600"/>
                  </a:cubicBezTo>
                  <a:cubicBezTo>
                    <a:pt x="16759" y="21600"/>
                    <a:pt x="21600" y="16768"/>
                    <a:pt x="21600" y="10800"/>
                  </a:cubicBezTo>
                  <a:cubicBezTo>
                    <a:pt x="21600" y="4832"/>
                    <a:pt x="16759" y="0"/>
                    <a:pt x="10794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8" name="Google Shape;1955;p36"/>
            <p:cNvSpPr/>
            <p:nvPr/>
          </p:nvSpPr>
          <p:spPr>
            <a:xfrm>
              <a:off x="1471694" y="395549"/>
              <a:ext cx="377275" cy="40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018"/>
                  </a:moveTo>
                  <a:cubicBezTo>
                    <a:pt x="13971" y="5018"/>
                    <a:pt x="16563" y="7592"/>
                    <a:pt x="16563" y="10782"/>
                  </a:cubicBezTo>
                  <a:cubicBezTo>
                    <a:pt x="16563" y="13971"/>
                    <a:pt x="13990" y="16545"/>
                    <a:pt x="10800" y="16545"/>
                  </a:cubicBezTo>
                  <a:cubicBezTo>
                    <a:pt x="7629" y="16545"/>
                    <a:pt x="5036" y="13971"/>
                    <a:pt x="5036" y="10782"/>
                  </a:cubicBezTo>
                  <a:cubicBezTo>
                    <a:pt x="5036" y="7610"/>
                    <a:pt x="7610" y="5018"/>
                    <a:pt x="10800" y="5018"/>
                  </a:cubicBezTo>
                  <a:close/>
                  <a:moveTo>
                    <a:pt x="10800" y="0"/>
                  </a:moveTo>
                  <a:cubicBezTo>
                    <a:pt x="4831" y="0"/>
                    <a:pt x="0" y="4831"/>
                    <a:pt x="0" y="10800"/>
                  </a:cubicBezTo>
                  <a:cubicBezTo>
                    <a:pt x="0" y="16769"/>
                    <a:pt x="4831" y="21600"/>
                    <a:pt x="10800" y="21600"/>
                  </a:cubicBezTo>
                  <a:cubicBezTo>
                    <a:pt x="16769" y="21600"/>
                    <a:pt x="21600" y="16769"/>
                    <a:pt x="21600" y="10800"/>
                  </a:cubicBezTo>
                  <a:cubicBezTo>
                    <a:pt x="21600" y="4831"/>
                    <a:pt x="16769" y="0"/>
                    <a:pt x="10800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9" name="Google Shape;1956;p36"/>
            <p:cNvSpPr/>
            <p:nvPr/>
          </p:nvSpPr>
          <p:spPr>
            <a:xfrm>
              <a:off x="149008" y="680937"/>
              <a:ext cx="417017" cy="443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046"/>
                  </a:moveTo>
                  <a:cubicBezTo>
                    <a:pt x="13989" y="5046"/>
                    <a:pt x="16571" y="7627"/>
                    <a:pt x="16571" y="10800"/>
                  </a:cubicBezTo>
                  <a:cubicBezTo>
                    <a:pt x="16571" y="13989"/>
                    <a:pt x="13989" y="16554"/>
                    <a:pt x="10800" y="16554"/>
                  </a:cubicBezTo>
                  <a:cubicBezTo>
                    <a:pt x="7611" y="16554"/>
                    <a:pt x="5046" y="13989"/>
                    <a:pt x="5046" y="10800"/>
                  </a:cubicBezTo>
                  <a:cubicBezTo>
                    <a:pt x="5046" y="7627"/>
                    <a:pt x="7611" y="5046"/>
                    <a:pt x="10800" y="5046"/>
                  </a:cubicBezTo>
                  <a:close/>
                  <a:moveTo>
                    <a:pt x="10800" y="0"/>
                  </a:moveTo>
                  <a:cubicBezTo>
                    <a:pt x="4843" y="0"/>
                    <a:pt x="0" y="4843"/>
                    <a:pt x="0" y="10800"/>
                  </a:cubicBezTo>
                  <a:cubicBezTo>
                    <a:pt x="0" y="16774"/>
                    <a:pt x="4843" y="21600"/>
                    <a:pt x="10800" y="21600"/>
                  </a:cubicBezTo>
                  <a:cubicBezTo>
                    <a:pt x="16774" y="21600"/>
                    <a:pt x="21600" y="16774"/>
                    <a:pt x="21600" y="10800"/>
                  </a:cubicBezTo>
                  <a:cubicBezTo>
                    <a:pt x="21600" y="4826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9CA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0" name="Google Shape;1957;p36"/>
            <p:cNvSpPr/>
            <p:nvPr/>
          </p:nvSpPr>
          <p:spPr>
            <a:xfrm>
              <a:off x="636973" y="322475"/>
              <a:ext cx="716681" cy="117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7" h="21600" fill="norm" stroke="1" extrusionOk="0">
                  <a:moveTo>
                    <a:pt x="9722" y="0"/>
                  </a:moveTo>
                  <a:cubicBezTo>
                    <a:pt x="6476" y="1026"/>
                    <a:pt x="4661" y="6185"/>
                    <a:pt x="5901" y="9427"/>
                  </a:cubicBezTo>
                  <a:cubicBezTo>
                    <a:pt x="-326" y="15192"/>
                    <a:pt x="-527" y="19893"/>
                    <a:pt x="421" y="21600"/>
                  </a:cubicBezTo>
                  <a:lnTo>
                    <a:pt x="421" y="21594"/>
                  </a:lnTo>
                  <a:lnTo>
                    <a:pt x="19897" y="21594"/>
                  </a:lnTo>
                  <a:cubicBezTo>
                    <a:pt x="21073" y="11434"/>
                    <a:pt x="15402" y="95"/>
                    <a:pt x="15402" y="95"/>
                  </a:cubicBezTo>
                  <a:lnTo>
                    <a:pt x="9722" y="0"/>
                  </a:ln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1" name="Google Shape;1958;p36"/>
            <p:cNvSpPr/>
            <p:nvPr/>
          </p:nvSpPr>
          <p:spPr>
            <a:xfrm>
              <a:off x="1813348" y="0"/>
              <a:ext cx="221603" cy="42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13749" y="0"/>
                  </a:moveTo>
                  <a:cubicBezTo>
                    <a:pt x="13237" y="0"/>
                    <a:pt x="12705" y="357"/>
                    <a:pt x="12143" y="859"/>
                  </a:cubicBezTo>
                  <a:cubicBezTo>
                    <a:pt x="11433" y="1489"/>
                    <a:pt x="11123" y="2241"/>
                    <a:pt x="10599" y="2993"/>
                  </a:cubicBezTo>
                  <a:cubicBezTo>
                    <a:pt x="10074" y="3745"/>
                    <a:pt x="9827" y="5057"/>
                    <a:pt x="9394" y="5740"/>
                  </a:cubicBezTo>
                  <a:cubicBezTo>
                    <a:pt x="8530" y="7086"/>
                    <a:pt x="7418" y="7611"/>
                    <a:pt x="7295" y="7681"/>
                  </a:cubicBezTo>
                  <a:cubicBezTo>
                    <a:pt x="7246" y="7704"/>
                    <a:pt x="7194" y="7724"/>
                    <a:pt x="7143" y="7724"/>
                  </a:cubicBezTo>
                  <a:cubicBezTo>
                    <a:pt x="6962" y="7724"/>
                    <a:pt x="6773" y="7496"/>
                    <a:pt x="6678" y="6439"/>
                  </a:cubicBezTo>
                  <a:cubicBezTo>
                    <a:pt x="7716" y="4427"/>
                    <a:pt x="5713" y="2822"/>
                    <a:pt x="4672" y="2822"/>
                  </a:cubicBezTo>
                  <a:cubicBezTo>
                    <a:pt x="4383" y="2822"/>
                    <a:pt x="4169" y="2947"/>
                    <a:pt x="4115" y="3220"/>
                  </a:cubicBezTo>
                  <a:cubicBezTo>
                    <a:pt x="4115" y="3763"/>
                    <a:pt x="4300" y="3658"/>
                    <a:pt x="4300" y="4637"/>
                  </a:cubicBezTo>
                  <a:cubicBezTo>
                    <a:pt x="4300" y="4935"/>
                    <a:pt x="3868" y="5302"/>
                    <a:pt x="3807" y="5635"/>
                  </a:cubicBezTo>
                  <a:cubicBezTo>
                    <a:pt x="3652" y="6299"/>
                    <a:pt x="3868" y="6334"/>
                    <a:pt x="3683" y="7121"/>
                  </a:cubicBezTo>
                  <a:cubicBezTo>
                    <a:pt x="3096" y="9448"/>
                    <a:pt x="3960" y="10322"/>
                    <a:pt x="4270" y="11389"/>
                  </a:cubicBezTo>
                  <a:cubicBezTo>
                    <a:pt x="3436" y="13226"/>
                    <a:pt x="812" y="19226"/>
                    <a:pt x="40" y="20503"/>
                  </a:cubicBezTo>
                  <a:cubicBezTo>
                    <a:pt x="-473" y="21480"/>
                    <a:pt x="4101" y="21600"/>
                    <a:pt x="6373" y="21600"/>
                  </a:cubicBezTo>
                  <a:cubicBezTo>
                    <a:pt x="7109" y="21600"/>
                    <a:pt x="7604" y="21587"/>
                    <a:pt x="7604" y="21587"/>
                  </a:cubicBezTo>
                  <a:cubicBezTo>
                    <a:pt x="7604" y="21587"/>
                    <a:pt x="11061" y="15203"/>
                    <a:pt x="11433" y="14363"/>
                  </a:cubicBezTo>
                  <a:cubicBezTo>
                    <a:pt x="13130" y="13313"/>
                    <a:pt x="16063" y="11285"/>
                    <a:pt x="16959" y="9868"/>
                  </a:cubicBezTo>
                  <a:cubicBezTo>
                    <a:pt x="17391" y="9203"/>
                    <a:pt x="18009" y="8573"/>
                    <a:pt x="18503" y="7978"/>
                  </a:cubicBezTo>
                  <a:cubicBezTo>
                    <a:pt x="18811" y="7594"/>
                    <a:pt x="19429" y="6946"/>
                    <a:pt x="19800" y="6561"/>
                  </a:cubicBezTo>
                  <a:cubicBezTo>
                    <a:pt x="20015" y="6387"/>
                    <a:pt x="20325" y="5967"/>
                    <a:pt x="20633" y="5529"/>
                  </a:cubicBezTo>
                  <a:cubicBezTo>
                    <a:pt x="21003" y="4970"/>
                    <a:pt x="21127" y="4795"/>
                    <a:pt x="20849" y="4375"/>
                  </a:cubicBezTo>
                  <a:cubicBezTo>
                    <a:pt x="20807" y="4290"/>
                    <a:pt x="20616" y="4155"/>
                    <a:pt x="20380" y="4155"/>
                  </a:cubicBezTo>
                  <a:cubicBezTo>
                    <a:pt x="20275" y="4155"/>
                    <a:pt x="20161" y="4183"/>
                    <a:pt x="20046" y="4252"/>
                  </a:cubicBezTo>
                  <a:cubicBezTo>
                    <a:pt x="19738" y="4428"/>
                    <a:pt x="19243" y="4830"/>
                    <a:pt x="18935" y="5320"/>
                  </a:cubicBezTo>
                  <a:cubicBezTo>
                    <a:pt x="18163" y="6002"/>
                    <a:pt x="17577" y="6754"/>
                    <a:pt x="17113" y="7191"/>
                  </a:cubicBezTo>
                  <a:cubicBezTo>
                    <a:pt x="17035" y="7263"/>
                    <a:pt x="16963" y="7288"/>
                    <a:pt x="16901" y="7288"/>
                  </a:cubicBezTo>
                  <a:cubicBezTo>
                    <a:pt x="16768" y="7288"/>
                    <a:pt x="16681" y="7174"/>
                    <a:pt x="16681" y="7174"/>
                  </a:cubicBezTo>
                  <a:cubicBezTo>
                    <a:pt x="16650" y="7139"/>
                    <a:pt x="17484" y="6229"/>
                    <a:pt x="18163" y="5582"/>
                  </a:cubicBezTo>
                  <a:cubicBezTo>
                    <a:pt x="18657" y="5075"/>
                    <a:pt x="19120" y="4305"/>
                    <a:pt x="19398" y="4095"/>
                  </a:cubicBezTo>
                  <a:cubicBezTo>
                    <a:pt x="19953" y="3570"/>
                    <a:pt x="20046" y="3203"/>
                    <a:pt x="20046" y="2993"/>
                  </a:cubicBezTo>
                  <a:cubicBezTo>
                    <a:pt x="20066" y="2650"/>
                    <a:pt x="19863" y="2345"/>
                    <a:pt x="19495" y="2345"/>
                  </a:cubicBezTo>
                  <a:cubicBezTo>
                    <a:pt x="19300" y="2345"/>
                    <a:pt x="19059" y="2431"/>
                    <a:pt x="18781" y="2643"/>
                  </a:cubicBezTo>
                  <a:cubicBezTo>
                    <a:pt x="17639" y="3500"/>
                    <a:pt x="15631" y="5914"/>
                    <a:pt x="14766" y="6649"/>
                  </a:cubicBezTo>
                  <a:cubicBezTo>
                    <a:pt x="14719" y="6686"/>
                    <a:pt x="14674" y="6701"/>
                    <a:pt x="14631" y="6701"/>
                  </a:cubicBezTo>
                  <a:cubicBezTo>
                    <a:pt x="14455" y="6701"/>
                    <a:pt x="14334" y="6439"/>
                    <a:pt x="14334" y="6439"/>
                  </a:cubicBezTo>
                  <a:cubicBezTo>
                    <a:pt x="14242" y="6369"/>
                    <a:pt x="15076" y="5320"/>
                    <a:pt x="16156" y="4130"/>
                  </a:cubicBezTo>
                  <a:cubicBezTo>
                    <a:pt x="16650" y="3570"/>
                    <a:pt x="17175" y="2975"/>
                    <a:pt x="17545" y="2503"/>
                  </a:cubicBezTo>
                  <a:cubicBezTo>
                    <a:pt x="18194" y="1629"/>
                    <a:pt x="18224" y="1227"/>
                    <a:pt x="17731" y="929"/>
                  </a:cubicBezTo>
                  <a:cubicBezTo>
                    <a:pt x="17654" y="886"/>
                    <a:pt x="17518" y="857"/>
                    <a:pt x="17350" y="857"/>
                  </a:cubicBezTo>
                  <a:cubicBezTo>
                    <a:pt x="16977" y="857"/>
                    <a:pt x="16446" y="996"/>
                    <a:pt x="16063" y="1418"/>
                  </a:cubicBezTo>
                  <a:cubicBezTo>
                    <a:pt x="15724" y="1803"/>
                    <a:pt x="15291" y="2171"/>
                    <a:pt x="14705" y="2766"/>
                  </a:cubicBezTo>
                  <a:cubicBezTo>
                    <a:pt x="13231" y="4348"/>
                    <a:pt x="12093" y="5880"/>
                    <a:pt x="12020" y="5880"/>
                  </a:cubicBezTo>
                  <a:cubicBezTo>
                    <a:pt x="12019" y="5880"/>
                    <a:pt x="12019" y="5880"/>
                    <a:pt x="12019" y="5880"/>
                  </a:cubicBezTo>
                  <a:cubicBezTo>
                    <a:pt x="11926" y="5844"/>
                    <a:pt x="12667" y="3833"/>
                    <a:pt x="13069" y="3151"/>
                  </a:cubicBezTo>
                  <a:cubicBezTo>
                    <a:pt x="13532" y="2451"/>
                    <a:pt x="13532" y="2241"/>
                    <a:pt x="13933" y="1681"/>
                  </a:cubicBezTo>
                  <a:cubicBezTo>
                    <a:pt x="14519" y="947"/>
                    <a:pt x="14643" y="369"/>
                    <a:pt x="14396" y="212"/>
                  </a:cubicBezTo>
                  <a:cubicBezTo>
                    <a:pt x="14183" y="65"/>
                    <a:pt x="13969" y="0"/>
                    <a:pt x="13749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2" name="Google Shape;1959;p36"/>
            <p:cNvSpPr/>
            <p:nvPr/>
          </p:nvSpPr>
          <p:spPr>
            <a:xfrm>
              <a:off x="1362230" y="323659"/>
              <a:ext cx="608988" cy="8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16321" y="0"/>
                  </a:moveTo>
                  <a:cubicBezTo>
                    <a:pt x="15527" y="0"/>
                    <a:pt x="14866" y="230"/>
                    <a:pt x="14561" y="814"/>
                  </a:cubicBezTo>
                  <a:cubicBezTo>
                    <a:pt x="13372" y="3081"/>
                    <a:pt x="10926" y="9902"/>
                    <a:pt x="10229" y="9990"/>
                  </a:cubicBezTo>
                  <a:cubicBezTo>
                    <a:pt x="7837" y="10234"/>
                    <a:pt x="2032" y="12137"/>
                    <a:pt x="326" y="12137"/>
                  </a:cubicBezTo>
                  <a:cubicBezTo>
                    <a:pt x="190" y="12137"/>
                    <a:pt x="80" y="12125"/>
                    <a:pt x="0" y="12099"/>
                  </a:cubicBezTo>
                  <a:lnTo>
                    <a:pt x="2126" y="21600"/>
                  </a:lnTo>
                  <a:cubicBezTo>
                    <a:pt x="3040" y="19174"/>
                    <a:pt x="13772" y="15834"/>
                    <a:pt x="14778" y="14780"/>
                  </a:cubicBezTo>
                  <a:cubicBezTo>
                    <a:pt x="15772" y="13725"/>
                    <a:pt x="20984" y="3872"/>
                    <a:pt x="21350" y="2607"/>
                  </a:cubicBezTo>
                  <a:cubicBezTo>
                    <a:pt x="21600" y="1683"/>
                    <a:pt x="18469" y="0"/>
                    <a:pt x="16321" y="0"/>
                  </a:cubicBezTo>
                  <a:close/>
                </a:path>
              </a:pathLst>
            </a:custGeom>
            <a:solidFill>
              <a:srgbClr val="5ED1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3" name="Google Shape;1960;p36"/>
            <p:cNvSpPr/>
            <p:nvPr/>
          </p:nvSpPr>
          <p:spPr>
            <a:xfrm>
              <a:off x="1809379" y="262048"/>
              <a:ext cx="130403" cy="126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1" h="21600" fill="norm" stroke="1" extrusionOk="0">
                  <a:moveTo>
                    <a:pt x="6825" y="0"/>
                  </a:moveTo>
                  <a:cubicBezTo>
                    <a:pt x="5932" y="0"/>
                    <a:pt x="5338" y="239"/>
                    <a:pt x="5240" y="797"/>
                  </a:cubicBezTo>
                  <a:cubicBezTo>
                    <a:pt x="4703" y="3870"/>
                    <a:pt x="2120" y="9072"/>
                    <a:pt x="72" y="13033"/>
                  </a:cubicBezTo>
                  <a:cubicBezTo>
                    <a:pt x="-1063" y="15193"/>
                    <a:pt x="11538" y="21600"/>
                    <a:pt x="15830" y="21600"/>
                  </a:cubicBezTo>
                  <a:cubicBezTo>
                    <a:pt x="16702" y="21600"/>
                    <a:pt x="17230" y="21334"/>
                    <a:pt x="17230" y="20716"/>
                  </a:cubicBezTo>
                  <a:cubicBezTo>
                    <a:pt x="17182" y="18469"/>
                    <a:pt x="17426" y="12441"/>
                    <a:pt x="19423" y="7417"/>
                  </a:cubicBezTo>
                  <a:cubicBezTo>
                    <a:pt x="20537" y="4671"/>
                    <a:pt x="10767" y="0"/>
                    <a:pt x="6825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4" name="Google Shape;1961;p36"/>
            <p:cNvSpPr/>
            <p:nvPr/>
          </p:nvSpPr>
          <p:spPr>
            <a:xfrm>
              <a:off x="1909870" y="301346"/>
              <a:ext cx="20531" cy="79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" y="8206"/>
                    <a:pt x="0" y="216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5" name="Google Shape;1962;p36"/>
            <p:cNvSpPr/>
            <p:nvPr/>
          </p:nvSpPr>
          <p:spPr>
            <a:xfrm>
              <a:off x="1898141" y="294421"/>
              <a:ext cx="20530" cy="7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" y="8206"/>
                    <a:pt x="0" y="216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6" name="Google Shape;1963;p36"/>
            <p:cNvSpPr/>
            <p:nvPr/>
          </p:nvSpPr>
          <p:spPr>
            <a:xfrm>
              <a:off x="1882836" y="289573"/>
              <a:ext cx="23129" cy="7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12" y="8585"/>
                    <a:pt x="0" y="216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7" name="Google Shape;1964;p36"/>
            <p:cNvSpPr/>
            <p:nvPr/>
          </p:nvSpPr>
          <p:spPr>
            <a:xfrm>
              <a:off x="1869798" y="284028"/>
              <a:ext cx="23783" cy="7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1" y="8585"/>
                    <a:pt x="0" y="216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8" name="Google Shape;1965;p36"/>
            <p:cNvSpPr/>
            <p:nvPr/>
          </p:nvSpPr>
          <p:spPr>
            <a:xfrm>
              <a:off x="1851886" y="279179"/>
              <a:ext cx="29644" cy="77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5936" y="7265"/>
                    <a:pt x="0" y="216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9" name="Google Shape;1966;p36"/>
            <p:cNvSpPr/>
            <p:nvPr/>
          </p:nvSpPr>
          <p:spPr>
            <a:xfrm>
              <a:off x="1839834" y="273988"/>
              <a:ext cx="29966" cy="7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5865" y="7265"/>
                    <a:pt x="0" y="216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0" name="Google Shape;1967;p36"/>
            <p:cNvSpPr/>
            <p:nvPr/>
          </p:nvSpPr>
          <p:spPr>
            <a:xfrm>
              <a:off x="1823543" y="271569"/>
              <a:ext cx="34859" cy="7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668" y="7060"/>
                    <a:pt x="0" y="216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1" name="Google Shape;1968;p36"/>
            <p:cNvSpPr/>
            <p:nvPr/>
          </p:nvSpPr>
          <p:spPr>
            <a:xfrm>
              <a:off x="943562" y="235281"/>
              <a:ext cx="420012" cy="6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0" h="21600" fill="norm" stroke="1" extrusionOk="0">
                  <a:moveTo>
                    <a:pt x="12591" y="0"/>
                  </a:moveTo>
                  <a:cubicBezTo>
                    <a:pt x="11902" y="0"/>
                    <a:pt x="11209" y="92"/>
                    <a:pt x="10536" y="287"/>
                  </a:cubicBezTo>
                  <a:cubicBezTo>
                    <a:pt x="10484" y="286"/>
                    <a:pt x="10433" y="286"/>
                    <a:pt x="10383" y="286"/>
                  </a:cubicBezTo>
                  <a:cubicBezTo>
                    <a:pt x="7986" y="286"/>
                    <a:pt x="6446" y="1569"/>
                    <a:pt x="5237" y="3120"/>
                  </a:cubicBezTo>
                  <a:cubicBezTo>
                    <a:pt x="2908" y="6110"/>
                    <a:pt x="5175" y="9423"/>
                    <a:pt x="3846" y="10270"/>
                  </a:cubicBezTo>
                  <a:cubicBezTo>
                    <a:pt x="1674" y="11665"/>
                    <a:pt x="-61" y="12735"/>
                    <a:pt x="1" y="14353"/>
                  </a:cubicBezTo>
                  <a:cubicBezTo>
                    <a:pt x="95" y="16751"/>
                    <a:pt x="2518" y="17520"/>
                    <a:pt x="2018" y="19305"/>
                  </a:cubicBezTo>
                  <a:cubicBezTo>
                    <a:pt x="1502" y="21033"/>
                    <a:pt x="3471" y="21600"/>
                    <a:pt x="6278" y="21600"/>
                  </a:cubicBezTo>
                  <a:cubicBezTo>
                    <a:pt x="11643" y="21600"/>
                    <a:pt x="20070" y="19528"/>
                    <a:pt x="20070" y="19528"/>
                  </a:cubicBezTo>
                  <a:cubicBezTo>
                    <a:pt x="18913" y="17576"/>
                    <a:pt x="21539" y="7214"/>
                    <a:pt x="18991" y="3243"/>
                  </a:cubicBezTo>
                  <a:cubicBezTo>
                    <a:pt x="17755" y="1311"/>
                    <a:pt x="15199" y="0"/>
                    <a:pt x="1259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2" name="Google Shape;1969;p36"/>
            <p:cNvSpPr/>
            <p:nvPr/>
          </p:nvSpPr>
          <p:spPr>
            <a:xfrm>
              <a:off x="1039881" y="564568"/>
              <a:ext cx="79644" cy="230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0" h="21600" fill="norm" stroke="1" extrusionOk="0">
                  <a:moveTo>
                    <a:pt x="8800" y="0"/>
                  </a:moveTo>
                  <a:lnTo>
                    <a:pt x="662" y="389"/>
                  </a:lnTo>
                  <a:cubicBezTo>
                    <a:pt x="-2470" y="6292"/>
                    <a:pt x="6452" y="9308"/>
                    <a:pt x="7705" y="12551"/>
                  </a:cubicBezTo>
                  <a:cubicBezTo>
                    <a:pt x="8878" y="15567"/>
                    <a:pt x="7470" y="19816"/>
                    <a:pt x="739" y="21600"/>
                  </a:cubicBezTo>
                  <a:lnTo>
                    <a:pt x="15217" y="20302"/>
                  </a:lnTo>
                  <a:lnTo>
                    <a:pt x="19130" y="7784"/>
                  </a:lnTo>
                  <a:lnTo>
                    <a:pt x="88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3" name="Google Shape;1970;p36"/>
            <p:cNvSpPr/>
            <p:nvPr/>
          </p:nvSpPr>
          <p:spPr>
            <a:xfrm>
              <a:off x="879415" y="767861"/>
              <a:ext cx="569359" cy="78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3" h="21600" fill="norm" stroke="1" extrusionOk="0">
                  <a:moveTo>
                    <a:pt x="7994" y="0"/>
                  </a:moveTo>
                  <a:cubicBezTo>
                    <a:pt x="5345" y="761"/>
                    <a:pt x="1144" y="2662"/>
                    <a:pt x="257" y="4345"/>
                  </a:cubicBezTo>
                  <a:cubicBezTo>
                    <a:pt x="-630" y="6028"/>
                    <a:pt x="1074" y="13454"/>
                    <a:pt x="957" y="15527"/>
                  </a:cubicBezTo>
                  <a:cubicBezTo>
                    <a:pt x="852" y="17590"/>
                    <a:pt x="782" y="18798"/>
                    <a:pt x="724" y="19920"/>
                  </a:cubicBezTo>
                  <a:cubicBezTo>
                    <a:pt x="676" y="20979"/>
                    <a:pt x="6515" y="21600"/>
                    <a:pt x="11441" y="21600"/>
                  </a:cubicBezTo>
                  <a:cubicBezTo>
                    <a:pt x="15004" y="21600"/>
                    <a:pt x="18088" y="21275"/>
                    <a:pt x="18123" y="20557"/>
                  </a:cubicBezTo>
                  <a:cubicBezTo>
                    <a:pt x="18181" y="19425"/>
                    <a:pt x="18240" y="18227"/>
                    <a:pt x="18356" y="16155"/>
                  </a:cubicBezTo>
                  <a:cubicBezTo>
                    <a:pt x="18473" y="14072"/>
                    <a:pt x="20970" y="6799"/>
                    <a:pt x="20270" y="5068"/>
                  </a:cubicBezTo>
                  <a:cubicBezTo>
                    <a:pt x="19570" y="3328"/>
                    <a:pt x="15591" y="1141"/>
                    <a:pt x="13035" y="190"/>
                  </a:cubicBezTo>
                  <a:lnTo>
                    <a:pt x="7994" y="0"/>
                  </a:lnTo>
                  <a:close/>
                </a:path>
              </a:pathLst>
            </a:custGeom>
            <a:solidFill>
              <a:srgbClr val="5ED1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4" name="Google Shape;1971;p36"/>
            <p:cNvSpPr/>
            <p:nvPr/>
          </p:nvSpPr>
          <p:spPr>
            <a:xfrm>
              <a:off x="1298656" y="474529"/>
              <a:ext cx="76415" cy="10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2" h="21600" fill="norm" stroke="1" extrusionOk="0">
                  <a:moveTo>
                    <a:pt x="12573" y="0"/>
                  </a:moveTo>
                  <a:cubicBezTo>
                    <a:pt x="12183" y="0"/>
                    <a:pt x="11777" y="21"/>
                    <a:pt x="11359" y="67"/>
                  </a:cubicBezTo>
                  <a:cubicBezTo>
                    <a:pt x="5476" y="831"/>
                    <a:pt x="1525" y="3747"/>
                    <a:pt x="263" y="9721"/>
                  </a:cubicBezTo>
                  <a:cubicBezTo>
                    <a:pt x="-997" y="15762"/>
                    <a:pt x="2450" y="19027"/>
                    <a:pt x="6735" y="21109"/>
                  </a:cubicBezTo>
                  <a:cubicBezTo>
                    <a:pt x="7459" y="21446"/>
                    <a:pt x="8197" y="21600"/>
                    <a:pt x="8930" y="21600"/>
                  </a:cubicBezTo>
                  <a:cubicBezTo>
                    <a:pt x="13657" y="21600"/>
                    <a:pt x="18335" y="15236"/>
                    <a:pt x="19426" y="10068"/>
                  </a:cubicBezTo>
                  <a:cubicBezTo>
                    <a:pt x="20603" y="4489"/>
                    <a:pt x="18114" y="0"/>
                    <a:pt x="12573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5" name="Google Shape;1972;p36"/>
            <p:cNvSpPr/>
            <p:nvPr/>
          </p:nvSpPr>
          <p:spPr>
            <a:xfrm>
              <a:off x="1332579" y="474727"/>
              <a:ext cx="36490" cy="23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12" y="0"/>
                  </a:moveTo>
                  <a:cubicBezTo>
                    <a:pt x="5209" y="0"/>
                    <a:pt x="2122" y="2016"/>
                    <a:pt x="2122" y="2016"/>
                  </a:cubicBezTo>
                  <a:lnTo>
                    <a:pt x="0" y="21600"/>
                  </a:lnTo>
                  <a:cubicBezTo>
                    <a:pt x="2758" y="10052"/>
                    <a:pt x="8661" y="6342"/>
                    <a:pt x="13650" y="6342"/>
                  </a:cubicBezTo>
                  <a:cubicBezTo>
                    <a:pt x="17385" y="6342"/>
                    <a:pt x="20611" y="8424"/>
                    <a:pt x="21600" y="10857"/>
                  </a:cubicBezTo>
                  <a:cubicBezTo>
                    <a:pt x="21600" y="10857"/>
                    <a:pt x="19287" y="2963"/>
                    <a:pt x="12153" y="445"/>
                  </a:cubicBezTo>
                  <a:cubicBezTo>
                    <a:pt x="11112" y="123"/>
                    <a:pt x="10083" y="0"/>
                    <a:pt x="9112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6" name="Google Shape;1973;p36"/>
            <p:cNvSpPr/>
            <p:nvPr/>
          </p:nvSpPr>
          <p:spPr>
            <a:xfrm>
              <a:off x="1007782" y="460066"/>
              <a:ext cx="74516" cy="10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7632" y="0"/>
                  </a:moveTo>
                  <a:cubicBezTo>
                    <a:pt x="2301" y="0"/>
                    <a:pt x="-551" y="4132"/>
                    <a:pt x="88" y="9468"/>
                  </a:cubicBezTo>
                  <a:cubicBezTo>
                    <a:pt x="641" y="14809"/>
                    <a:pt x="5107" y="21600"/>
                    <a:pt x="10215" y="21600"/>
                  </a:cubicBezTo>
                  <a:cubicBezTo>
                    <a:pt x="10892" y="21600"/>
                    <a:pt x="11580" y="21480"/>
                    <a:pt x="12270" y="21223"/>
                  </a:cubicBezTo>
                  <a:cubicBezTo>
                    <a:pt x="17109" y="19504"/>
                    <a:pt x="21049" y="16549"/>
                    <a:pt x="20423" y="10500"/>
                  </a:cubicBezTo>
                  <a:cubicBezTo>
                    <a:pt x="19706" y="4517"/>
                    <a:pt x="15855" y="1424"/>
                    <a:pt x="9673" y="188"/>
                  </a:cubicBezTo>
                  <a:cubicBezTo>
                    <a:pt x="8959" y="62"/>
                    <a:pt x="8276" y="0"/>
                    <a:pt x="7632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7" name="Google Shape;1974;p36"/>
            <p:cNvSpPr/>
            <p:nvPr/>
          </p:nvSpPr>
          <p:spPr>
            <a:xfrm>
              <a:off x="1016249" y="460399"/>
              <a:ext cx="35182" cy="2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49" y="0"/>
                  </a:moveTo>
                  <a:cubicBezTo>
                    <a:pt x="11723" y="0"/>
                    <a:pt x="10974" y="72"/>
                    <a:pt x="10200" y="235"/>
                  </a:cubicBezTo>
                  <a:cubicBezTo>
                    <a:pt x="2597" y="1435"/>
                    <a:pt x="0" y="8355"/>
                    <a:pt x="0" y="8355"/>
                  </a:cubicBezTo>
                  <a:cubicBezTo>
                    <a:pt x="1115" y="6568"/>
                    <a:pt x="3886" y="5197"/>
                    <a:pt x="7118" y="5197"/>
                  </a:cubicBezTo>
                  <a:cubicBezTo>
                    <a:pt x="12575" y="5197"/>
                    <a:pt x="19339" y="9122"/>
                    <a:pt x="21600" y="21600"/>
                  </a:cubicBezTo>
                  <a:lnTo>
                    <a:pt x="20599" y="2941"/>
                  </a:lnTo>
                  <a:cubicBezTo>
                    <a:pt x="20599" y="2941"/>
                    <a:pt x="17144" y="0"/>
                    <a:pt x="12449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8" name="Google Shape;1975;p36"/>
            <p:cNvSpPr/>
            <p:nvPr/>
          </p:nvSpPr>
          <p:spPr>
            <a:xfrm>
              <a:off x="1029116" y="652541"/>
              <a:ext cx="242049" cy="472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1600" fill="norm" stroke="1" extrusionOk="0">
                  <a:moveTo>
                    <a:pt x="5071" y="0"/>
                  </a:moveTo>
                  <a:cubicBezTo>
                    <a:pt x="5703" y="1519"/>
                    <a:pt x="4439" y="4874"/>
                    <a:pt x="4228" y="5728"/>
                  </a:cubicBezTo>
                  <a:cubicBezTo>
                    <a:pt x="3701" y="5855"/>
                    <a:pt x="197" y="6804"/>
                    <a:pt x="197" y="6804"/>
                  </a:cubicBezTo>
                  <a:cubicBezTo>
                    <a:pt x="-777" y="8877"/>
                    <a:pt x="2041" y="10539"/>
                    <a:pt x="4703" y="12738"/>
                  </a:cubicBezTo>
                  <a:cubicBezTo>
                    <a:pt x="7732" y="15207"/>
                    <a:pt x="11209" y="18784"/>
                    <a:pt x="10945" y="21568"/>
                  </a:cubicBezTo>
                  <a:lnTo>
                    <a:pt x="12051" y="21600"/>
                  </a:lnTo>
                  <a:cubicBezTo>
                    <a:pt x="14580" y="15792"/>
                    <a:pt x="20823" y="8703"/>
                    <a:pt x="19348" y="6203"/>
                  </a:cubicBezTo>
                  <a:cubicBezTo>
                    <a:pt x="19190" y="5871"/>
                    <a:pt x="18163" y="3022"/>
                    <a:pt x="19216" y="569"/>
                  </a:cubicBezTo>
                  <a:lnTo>
                    <a:pt x="5071" y="0"/>
                  </a:ln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9" name="Google Shape;1976;p36"/>
            <p:cNvSpPr/>
            <p:nvPr/>
          </p:nvSpPr>
          <p:spPr>
            <a:xfrm>
              <a:off x="1092155" y="660504"/>
              <a:ext cx="172669" cy="110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2" y="2227"/>
                  </a:lnTo>
                  <a:cubicBezTo>
                    <a:pt x="162" y="2227"/>
                    <a:pt x="285" y="4521"/>
                    <a:pt x="0" y="8367"/>
                  </a:cubicBezTo>
                  <a:cubicBezTo>
                    <a:pt x="0" y="8367"/>
                    <a:pt x="6032" y="21254"/>
                    <a:pt x="10555" y="21592"/>
                  </a:cubicBezTo>
                  <a:cubicBezTo>
                    <a:pt x="10623" y="21598"/>
                    <a:pt x="10693" y="21600"/>
                    <a:pt x="10762" y="21600"/>
                  </a:cubicBezTo>
                  <a:cubicBezTo>
                    <a:pt x="15263" y="21600"/>
                    <a:pt x="21193" y="10931"/>
                    <a:pt x="21193" y="10931"/>
                  </a:cubicBezTo>
                  <a:cubicBezTo>
                    <a:pt x="21193" y="10931"/>
                    <a:pt x="21315" y="3239"/>
                    <a:pt x="21600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0" name="Google Shape;1977;p36"/>
            <p:cNvSpPr/>
            <p:nvPr/>
          </p:nvSpPr>
          <p:spPr>
            <a:xfrm>
              <a:off x="1050328" y="286260"/>
              <a:ext cx="286448" cy="31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0414" y="0"/>
                  </a:moveTo>
                  <a:cubicBezTo>
                    <a:pt x="4868" y="0"/>
                    <a:pt x="309" y="3483"/>
                    <a:pt x="9" y="10849"/>
                  </a:cubicBezTo>
                  <a:cubicBezTo>
                    <a:pt x="-230" y="16513"/>
                    <a:pt x="4243" y="21310"/>
                    <a:pt x="10055" y="21591"/>
                  </a:cubicBezTo>
                  <a:cubicBezTo>
                    <a:pt x="10203" y="21597"/>
                    <a:pt x="10350" y="21600"/>
                    <a:pt x="10496" y="21600"/>
                  </a:cubicBezTo>
                  <a:cubicBezTo>
                    <a:pt x="16091" y="21600"/>
                    <a:pt x="20755" y="17281"/>
                    <a:pt x="21011" y="11762"/>
                  </a:cubicBezTo>
                  <a:cubicBezTo>
                    <a:pt x="21370" y="4296"/>
                    <a:pt x="16825" y="248"/>
                    <a:pt x="11012" y="13"/>
                  </a:cubicBezTo>
                  <a:cubicBezTo>
                    <a:pt x="10812" y="4"/>
                    <a:pt x="10612" y="0"/>
                    <a:pt x="10414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1" name="Google Shape;1978;p36"/>
            <p:cNvSpPr/>
            <p:nvPr/>
          </p:nvSpPr>
          <p:spPr>
            <a:xfrm>
              <a:off x="1048251" y="446808"/>
              <a:ext cx="288255" cy="286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163" y="0"/>
                  </a:moveTo>
                  <a:cubicBezTo>
                    <a:pt x="-102" y="6139"/>
                    <a:pt x="-295" y="11312"/>
                    <a:pt x="1704" y="14734"/>
                  </a:cubicBezTo>
                  <a:cubicBezTo>
                    <a:pt x="2884" y="16694"/>
                    <a:pt x="5870" y="20220"/>
                    <a:pt x="8253" y="21265"/>
                  </a:cubicBezTo>
                  <a:cubicBezTo>
                    <a:pt x="8687" y="21453"/>
                    <a:pt x="9704" y="21600"/>
                    <a:pt x="10466" y="21600"/>
                  </a:cubicBezTo>
                  <a:cubicBezTo>
                    <a:pt x="10763" y="21600"/>
                    <a:pt x="11022" y="21577"/>
                    <a:pt x="11192" y="21526"/>
                  </a:cubicBezTo>
                  <a:cubicBezTo>
                    <a:pt x="13672" y="20742"/>
                    <a:pt x="17187" y="17477"/>
                    <a:pt x="18560" y="15518"/>
                  </a:cubicBezTo>
                  <a:cubicBezTo>
                    <a:pt x="20871" y="12278"/>
                    <a:pt x="21064" y="7158"/>
                    <a:pt x="21305" y="1019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2" name="Google Shape;1979;p36"/>
            <p:cNvSpPr/>
            <p:nvPr/>
          </p:nvSpPr>
          <p:spPr>
            <a:xfrm>
              <a:off x="1243281" y="494921"/>
              <a:ext cx="34608" cy="5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600" fill="norm" stroke="1" extrusionOk="0">
                  <a:moveTo>
                    <a:pt x="10887" y="0"/>
                  </a:moveTo>
                  <a:cubicBezTo>
                    <a:pt x="5212" y="0"/>
                    <a:pt x="214" y="4654"/>
                    <a:pt x="25" y="10432"/>
                  </a:cubicBezTo>
                  <a:cubicBezTo>
                    <a:pt x="-369" y="16384"/>
                    <a:pt x="3952" y="21297"/>
                    <a:pt x="9839" y="21596"/>
                  </a:cubicBezTo>
                  <a:cubicBezTo>
                    <a:pt x="9934" y="21596"/>
                    <a:pt x="10022" y="21600"/>
                    <a:pt x="10110" y="21600"/>
                  </a:cubicBezTo>
                  <a:cubicBezTo>
                    <a:pt x="15697" y="21600"/>
                    <a:pt x="20648" y="17035"/>
                    <a:pt x="20837" y="11177"/>
                  </a:cubicBezTo>
                  <a:cubicBezTo>
                    <a:pt x="21231" y="5220"/>
                    <a:pt x="16716" y="161"/>
                    <a:pt x="11411" y="13"/>
                  </a:cubicBezTo>
                  <a:cubicBezTo>
                    <a:pt x="11240" y="4"/>
                    <a:pt x="11064" y="0"/>
                    <a:pt x="1088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3" name="Google Shape;1980;p36"/>
            <p:cNvSpPr/>
            <p:nvPr/>
          </p:nvSpPr>
          <p:spPr>
            <a:xfrm>
              <a:off x="1107383" y="487321"/>
              <a:ext cx="35031" cy="5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10675" y="0"/>
                  </a:moveTo>
                  <a:cubicBezTo>
                    <a:pt x="5053" y="0"/>
                    <a:pt x="233" y="4565"/>
                    <a:pt x="50" y="10423"/>
                  </a:cubicBezTo>
                  <a:cubicBezTo>
                    <a:pt x="-523" y="16375"/>
                    <a:pt x="3873" y="21439"/>
                    <a:pt x="9609" y="21587"/>
                  </a:cubicBezTo>
                  <a:cubicBezTo>
                    <a:pt x="9776" y="21596"/>
                    <a:pt x="9947" y="21600"/>
                    <a:pt x="10114" y="21600"/>
                  </a:cubicBezTo>
                  <a:cubicBezTo>
                    <a:pt x="15633" y="21600"/>
                    <a:pt x="20321" y="16946"/>
                    <a:pt x="20504" y="11168"/>
                  </a:cubicBezTo>
                  <a:cubicBezTo>
                    <a:pt x="21077" y="5216"/>
                    <a:pt x="16681" y="451"/>
                    <a:pt x="10945" y="4"/>
                  </a:cubicBezTo>
                  <a:cubicBezTo>
                    <a:pt x="10853" y="4"/>
                    <a:pt x="10767" y="0"/>
                    <a:pt x="106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4" name="Google Shape;1981;p36"/>
            <p:cNvSpPr/>
            <p:nvPr/>
          </p:nvSpPr>
          <p:spPr>
            <a:xfrm>
              <a:off x="1218766" y="442188"/>
              <a:ext cx="95494" cy="31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7127" y="0"/>
                  </a:moveTo>
                  <a:cubicBezTo>
                    <a:pt x="6710" y="0"/>
                    <a:pt x="6295" y="28"/>
                    <a:pt x="5883" y="84"/>
                  </a:cubicBezTo>
                  <a:cubicBezTo>
                    <a:pt x="3980" y="785"/>
                    <a:pt x="2149" y="1718"/>
                    <a:pt x="319" y="3589"/>
                  </a:cubicBezTo>
                  <a:cubicBezTo>
                    <a:pt x="246" y="4059"/>
                    <a:pt x="99" y="4291"/>
                    <a:pt x="27" y="4760"/>
                  </a:cubicBezTo>
                  <a:cubicBezTo>
                    <a:pt x="-48" y="5693"/>
                    <a:pt x="27" y="6632"/>
                    <a:pt x="319" y="6863"/>
                  </a:cubicBezTo>
                  <a:cubicBezTo>
                    <a:pt x="3760" y="11540"/>
                    <a:pt x="7202" y="13643"/>
                    <a:pt x="10569" y="15984"/>
                  </a:cubicBezTo>
                  <a:cubicBezTo>
                    <a:pt x="12327" y="17155"/>
                    <a:pt x="13938" y="18088"/>
                    <a:pt x="15621" y="18789"/>
                  </a:cubicBezTo>
                  <a:lnTo>
                    <a:pt x="20819" y="21600"/>
                  </a:lnTo>
                  <a:cubicBezTo>
                    <a:pt x="20894" y="21600"/>
                    <a:pt x="21113" y="21600"/>
                    <a:pt x="21185" y="21130"/>
                  </a:cubicBezTo>
                  <a:cubicBezTo>
                    <a:pt x="21477" y="20661"/>
                    <a:pt x="21552" y="19728"/>
                    <a:pt x="21333" y="18789"/>
                  </a:cubicBezTo>
                  <a:cubicBezTo>
                    <a:pt x="20233" y="13411"/>
                    <a:pt x="18624" y="9668"/>
                    <a:pt x="16866" y="6863"/>
                  </a:cubicBezTo>
                  <a:cubicBezTo>
                    <a:pt x="15108" y="4059"/>
                    <a:pt x="13277" y="2187"/>
                    <a:pt x="11449" y="1248"/>
                  </a:cubicBezTo>
                  <a:cubicBezTo>
                    <a:pt x="10029" y="344"/>
                    <a:pt x="8565" y="0"/>
                    <a:pt x="71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5" name="Google Shape;1982;p36"/>
            <p:cNvSpPr/>
            <p:nvPr/>
          </p:nvSpPr>
          <p:spPr>
            <a:xfrm>
              <a:off x="1073257" y="443350"/>
              <a:ext cx="94082" cy="3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3779" y="0"/>
                  </a:moveTo>
                  <a:cubicBezTo>
                    <a:pt x="12537" y="0"/>
                    <a:pt x="11296" y="323"/>
                    <a:pt x="10054" y="977"/>
                  </a:cubicBezTo>
                  <a:cubicBezTo>
                    <a:pt x="8268" y="1712"/>
                    <a:pt x="6406" y="3431"/>
                    <a:pt x="4617" y="6127"/>
                  </a:cubicBezTo>
                  <a:cubicBezTo>
                    <a:pt x="2979" y="8824"/>
                    <a:pt x="1192" y="12497"/>
                    <a:pt x="76" y="18132"/>
                  </a:cubicBezTo>
                  <a:cubicBezTo>
                    <a:pt x="0" y="18382"/>
                    <a:pt x="0" y="19117"/>
                    <a:pt x="0" y="19602"/>
                  </a:cubicBezTo>
                  <a:cubicBezTo>
                    <a:pt x="0" y="20704"/>
                    <a:pt x="299" y="21600"/>
                    <a:pt x="630" y="21600"/>
                  </a:cubicBezTo>
                  <a:cubicBezTo>
                    <a:pt x="668" y="21600"/>
                    <a:pt x="706" y="21593"/>
                    <a:pt x="746" y="21563"/>
                  </a:cubicBezTo>
                  <a:lnTo>
                    <a:pt x="5810" y="18624"/>
                  </a:lnTo>
                  <a:cubicBezTo>
                    <a:pt x="7449" y="17640"/>
                    <a:pt x="9087" y="16905"/>
                    <a:pt x="10800" y="15928"/>
                  </a:cubicBezTo>
                  <a:cubicBezTo>
                    <a:pt x="12439" y="14951"/>
                    <a:pt x="14151" y="13967"/>
                    <a:pt x="15790" y="12740"/>
                  </a:cubicBezTo>
                  <a:cubicBezTo>
                    <a:pt x="17577" y="11520"/>
                    <a:pt x="19215" y="10293"/>
                    <a:pt x="21004" y="8331"/>
                  </a:cubicBezTo>
                  <a:cubicBezTo>
                    <a:pt x="21227" y="7839"/>
                    <a:pt x="21301" y="7597"/>
                    <a:pt x="21450" y="6862"/>
                  </a:cubicBezTo>
                  <a:cubicBezTo>
                    <a:pt x="21600" y="5878"/>
                    <a:pt x="21450" y="4166"/>
                    <a:pt x="21078" y="3916"/>
                  </a:cubicBezTo>
                  <a:cubicBezTo>
                    <a:pt x="19365" y="1712"/>
                    <a:pt x="17503" y="977"/>
                    <a:pt x="15641" y="242"/>
                  </a:cubicBezTo>
                  <a:cubicBezTo>
                    <a:pt x="15020" y="81"/>
                    <a:pt x="14399" y="0"/>
                    <a:pt x="1377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6" name="Google Shape;1983;p36"/>
            <p:cNvSpPr/>
            <p:nvPr/>
          </p:nvSpPr>
          <p:spPr>
            <a:xfrm>
              <a:off x="1161618" y="597585"/>
              <a:ext cx="47587" cy="12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0" h="21600" fill="norm" stroke="1" extrusionOk="0">
                  <a:moveTo>
                    <a:pt x="6729" y="0"/>
                  </a:moveTo>
                  <a:cubicBezTo>
                    <a:pt x="4090" y="0"/>
                    <a:pt x="1676" y="1069"/>
                    <a:pt x="454" y="3425"/>
                  </a:cubicBezTo>
                  <a:cubicBezTo>
                    <a:pt x="-1957" y="9459"/>
                    <a:pt x="5879" y="20948"/>
                    <a:pt x="8655" y="21564"/>
                  </a:cubicBezTo>
                  <a:cubicBezTo>
                    <a:pt x="8763" y="21582"/>
                    <a:pt x="8879" y="21600"/>
                    <a:pt x="9006" y="21600"/>
                  </a:cubicBezTo>
                  <a:cubicBezTo>
                    <a:pt x="12063" y="21600"/>
                    <a:pt x="19643" y="14605"/>
                    <a:pt x="17095" y="7049"/>
                  </a:cubicBezTo>
                  <a:cubicBezTo>
                    <a:pt x="15548" y="2628"/>
                    <a:pt x="10860" y="0"/>
                    <a:pt x="6729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7" name="Google Shape;1984;p36"/>
            <p:cNvSpPr/>
            <p:nvPr/>
          </p:nvSpPr>
          <p:spPr>
            <a:xfrm>
              <a:off x="1155278" y="681923"/>
              <a:ext cx="49308" cy="7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21600" fill="norm" stroke="1" extrusionOk="0">
                  <a:moveTo>
                    <a:pt x="8907" y="0"/>
                  </a:moveTo>
                  <a:cubicBezTo>
                    <a:pt x="4157" y="0"/>
                    <a:pt x="-1424" y="15252"/>
                    <a:pt x="330" y="15252"/>
                  </a:cubicBezTo>
                  <a:cubicBezTo>
                    <a:pt x="426" y="15252"/>
                    <a:pt x="538" y="15224"/>
                    <a:pt x="672" y="15140"/>
                  </a:cubicBezTo>
                  <a:cubicBezTo>
                    <a:pt x="2199" y="13763"/>
                    <a:pt x="4314" y="13033"/>
                    <a:pt x="6630" y="13033"/>
                  </a:cubicBezTo>
                  <a:cubicBezTo>
                    <a:pt x="10734" y="13033"/>
                    <a:pt x="15484" y="15364"/>
                    <a:pt x="18761" y="20757"/>
                  </a:cubicBezTo>
                  <a:cubicBezTo>
                    <a:pt x="19053" y="21319"/>
                    <a:pt x="19241" y="21600"/>
                    <a:pt x="19338" y="21600"/>
                  </a:cubicBezTo>
                  <a:cubicBezTo>
                    <a:pt x="20176" y="21600"/>
                    <a:pt x="14141" y="1826"/>
                    <a:pt x="9653" y="140"/>
                  </a:cubicBezTo>
                  <a:cubicBezTo>
                    <a:pt x="9407" y="56"/>
                    <a:pt x="9161" y="0"/>
                    <a:pt x="8907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8" name="Google Shape;1985;p36"/>
            <p:cNvSpPr/>
            <p:nvPr/>
          </p:nvSpPr>
          <p:spPr>
            <a:xfrm>
              <a:off x="1137758" y="629875"/>
              <a:ext cx="92372" cy="3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1" y="0"/>
                  </a:moveTo>
                  <a:cubicBezTo>
                    <a:pt x="-10" y="0"/>
                    <a:pt x="35" y="182"/>
                    <a:pt x="153" y="650"/>
                  </a:cubicBezTo>
                  <a:cubicBezTo>
                    <a:pt x="1133" y="5215"/>
                    <a:pt x="5438" y="20996"/>
                    <a:pt x="10419" y="21566"/>
                  </a:cubicBezTo>
                  <a:cubicBezTo>
                    <a:pt x="10598" y="21589"/>
                    <a:pt x="10774" y="21600"/>
                    <a:pt x="10951" y="21600"/>
                  </a:cubicBezTo>
                  <a:cubicBezTo>
                    <a:pt x="15889" y="21600"/>
                    <a:pt x="19519" y="11552"/>
                    <a:pt x="20687" y="8064"/>
                  </a:cubicBezTo>
                  <a:cubicBezTo>
                    <a:pt x="21237" y="6372"/>
                    <a:pt x="21590" y="5676"/>
                    <a:pt x="21300" y="5676"/>
                  </a:cubicBezTo>
                  <a:cubicBezTo>
                    <a:pt x="21235" y="5676"/>
                    <a:pt x="21131" y="5711"/>
                    <a:pt x="20988" y="5785"/>
                  </a:cubicBezTo>
                  <a:cubicBezTo>
                    <a:pt x="19100" y="6144"/>
                    <a:pt x="17034" y="6389"/>
                    <a:pt x="14891" y="6389"/>
                  </a:cubicBezTo>
                  <a:cubicBezTo>
                    <a:pt x="10179" y="6389"/>
                    <a:pt x="5091" y="5203"/>
                    <a:pt x="680" y="1413"/>
                  </a:cubicBezTo>
                  <a:cubicBezTo>
                    <a:pt x="316" y="889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9" name="Google Shape;1986;p36"/>
            <p:cNvSpPr/>
            <p:nvPr/>
          </p:nvSpPr>
          <p:spPr>
            <a:xfrm>
              <a:off x="1035945" y="499479"/>
              <a:ext cx="24534" cy="4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48" h="21600" fill="norm" stroke="1" extrusionOk="0">
                  <a:moveTo>
                    <a:pt x="13316" y="0"/>
                  </a:moveTo>
                  <a:cubicBezTo>
                    <a:pt x="12097" y="0"/>
                    <a:pt x="10364" y="604"/>
                    <a:pt x="7951" y="2084"/>
                  </a:cubicBezTo>
                  <a:cubicBezTo>
                    <a:pt x="5405" y="3699"/>
                    <a:pt x="3501" y="5309"/>
                    <a:pt x="2231" y="6765"/>
                  </a:cubicBezTo>
                  <a:cubicBezTo>
                    <a:pt x="-2855" y="12732"/>
                    <a:pt x="1386" y="17572"/>
                    <a:pt x="8586" y="21600"/>
                  </a:cubicBezTo>
                  <a:lnTo>
                    <a:pt x="14091" y="11924"/>
                  </a:lnTo>
                  <a:cubicBezTo>
                    <a:pt x="14091" y="11924"/>
                    <a:pt x="18745" y="0"/>
                    <a:pt x="13316" y="0"/>
                  </a:cubicBezTo>
                  <a:close/>
                </a:path>
              </a:pathLst>
            </a:custGeom>
            <a:solidFill>
              <a:srgbClr val="FFBD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0" name="Google Shape;1987;p36"/>
            <p:cNvSpPr/>
            <p:nvPr/>
          </p:nvSpPr>
          <p:spPr>
            <a:xfrm>
              <a:off x="1132426" y="624954"/>
              <a:ext cx="106464" cy="1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7085" y="0"/>
                  </a:moveTo>
                  <a:cubicBezTo>
                    <a:pt x="5448" y="0"/>
                    <a:pt x="3541" y="2351"/>
                    <a:pt x="1731" y="2351"/>
                  </a:cubicBezTo>
                  <a:cubicBezTo>
                    <a:pt x="1262" y="2351"/>
                    <a:pt x="800" y="2200"/>
                    <a:pt x="353" y="1804"/>
                  </a:cubicBezTo>
                  <a:cubicBezTo>
                    <a:pt x="268" y="1653"/>
                    <a:pt x="200" y="1594"/>
                    <a:pt x="147" y="1594"/>
                  </a:cubicBezTo>
                  <a:cubicBezTo>
                    <a:pt x="-93" y="1594"/>
                    <a:pt x="-34" y="2863"/>
                    <a:pt x="288" y="4131"/>
                  </a:cubicBezTo>
                  <a:cubicBezTo>
                    <a:pt x="4458" y="17736"/>
                    <a:pt x="9159" y="21600"/>
                    <a:pt x="13076" y="21600"/>
                  </a:cubicBezTo>
                  <a:cubicBezTo>
                    <a:pt x="17091" y="21600"/>
                    <a:pt x="20284" y="17550"/>
                    <a:pt x="21246" y="15781"/>
                  </a:cubicBezTo>
                  <a:cubicBezTo>
                    <a:pt x="21507" y="15781"/>
                    <a:pt x="21377" y="14617"/>
                    <a:pt x="21311" y="14617"/>
                  </a:cubicBezTo>
                  <a:cubicBezTo>
                    <a:pt x="18489" y="14617"/>
                    <a:pt x="15024" y="3410"/>
                    <a:pt x="12302" y="3410"/>
                  </a:cubicBezTo>
                  <a:cubicBezTo>
                    <a:pt x="11548" y="3410"/>
                    <a:pt x="10853" y="4271"/>
                    <a:pt x="10243" y="6459"/>
                  </a:cubicBezTo>
                  <a:cubicBezTo>
                    <a:pt x="9467" y="1420"/>
                    <a:pt x="8358" y="0"/>
                    <a:pt x="7085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1" name="Google Shape;1988;p36"/>
            <p:cNvSpPr/>
            <p:nvPr/>
          </p:nvSpPr>
          <p:spPr>
            <a:xfrm>
              <a:off x="1135157" y="628982"/>
              <a:ext cx="99047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"/>
                    <a:pt x="2984" y="12034"/>
                    <a:pt x="5186" y="17023"/>
                  </a:cubicBezTo>
                  <a:cubicBezTo>
                    <a:pt x="6481" y="19946"/>
                    <a:pt x="9167" y="21600"/>
                    <a:pt x="11634" y="21600"/>
                  </a:cubicBezTo>
                  <a:cubicBezTo>
                    <a:pt x="13225" y="21600"/>
                    <a:pt x="14727" y="20909"/>
                    <a:pt x="15702" y="19430"/>
                  </a:cubicBezTo>
                  <a:cubicBezTo>
                    <a:pt x="17905" y="15647"/>
                    <a:pt x="21598" y="5159"/>
                    <a:pt x="21600" y="5159"/>
                  </a:cubicBezTo>
                  <a:lnTo>
                    <a:pt x="20746" y="5845"/>
                  </a:lnTo>
                  <a:cubicBezTo>
                    <a:pt x="18616" y="8942"/>
                    <a:pt x="17336" y="12034"/>
                    <a:pt x="14991" y="13926"/>
                  </a:cubicBezTo>
                  <a:cubicBezTo>
                    <a:pt x="13704" y="15024"/>
                    <a:pt x="12377" y="15585"/>
                    <a:pt x="11055" y="15585"/>
                  </a:cubicBezTo>
                  <a:cubicBezTo>
                    <a:pt x="9892" y="15585"/>
                    <a:pt x="8731" y="15152"/>
                    <a:pt x="7602" y="14271"/>
                  </a:cubicBezTo>
                  <a:cubicBezTo>
                    <a:pt x="4477" y="11864"/>
                    <a:pt x="3836" y="6190"/>
                    <a:pt x="1706" y="1891"/>
                  </a:cubicBezTo>
                  <a:lnTo>
                    <a:pt x="639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2" name="Google Shape;1989;p36"/>
            <p:cNvSpPr/>
            <p:nvPr/>
          </p:nvSpPr>
          <p:spPr>
            <a:xfrm>
              <a:off x="1144934" y="634184"/>
              <a:ext cx="83078" cy="13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64" y="10039"/>
                    <a:pt x="5589" y="18973"/>
                    <a:pt x="10165" y="21198"/>
                  </a:cubicBezTo>
                  <a:cubicBezTo>
                    <a:pt x="10711" y="21483"/>
                    <a:pt x="11262" y="21600"/>
                    <a:pt x="11811" y="21600"/>
                  </a:cubicBezTo>
                  <a:cubicBezTo>
                    <a:pt x="16844" y="21600"/>
                    <a:pt x="21597" y="11160"/>
                    <a:pt x="21600" y="11160"/>
                  </a:cubicBezTo>
                  <a:cubicBezTo>
                    <a:pt x="21597" y="11160"/>
                    <a:pt x="16557" y="15761"/>
                    <a:pt x="11760" y="15761"/>
                  </a:cubicBezTo>
                  <a:cubicBezTo>
                    <a:pt x="11280" y="15761"/>
                    <a:pt x="10803" y="15727"/>
                    <a:pt x="10333" y="15627"/>
                  </a:cubicBezTo>
                  <a:cubicBezTo>
                    <a:pt x="4914" y="13954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3" name="Google Shape;1990;p36"/>
            <p:cNvSpPr/>
            <p:nvPr/>
          </p:nvSpPr>
          <p:spPr>
            <a:xfrm>
              <a:off x="1042639" y="292345"/>
              <a:ext cx="293866" cy="256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1" h="21600" fill="norm" stroke="1" extrusionOk="0">
                  <a:moveTo>
                    <a:pt x="6884" y="0"/>
                  </a:moveTo>
                  <a:lnTo>
                    <a:pt x="1412" y="9532"/>
                  </a:lnTo>
                  <a:lnTo>
                    <a:pt x="0" y="16178"/>
                  </a:lnTo>
                  <a:lnTo>
                    <a:pt x="441" y="21337"/>
                  </a:lnTo>
                  <a:cubicBezTo>
                    <a:pt x="441" y="17432"/>
                    <a:pt x="1522" y="11863"/>
                    <a:pt x="3398" y="9648"/>
                  </a:cubicBezTo>
                  <a:cubicBezTo>
                    <a:pt x="4733" y="8058"/>
                    <a:pt x="6775" y="6404"/>
                    <a:pt x="7128" y="3854"/>
                  </a:cubicBezTo>
                  <a:cubicBezTo>
                    <a:pt x="7226" y="5239"/>
                    <a:pt x="7697" y="7370"/>
                    <a:pt x="9510" y="8949"/>
                  </a:cubicBezTo>
                  <a:cubicBezTo>
                    <a:pt x="11605" y="10785"/>
                    <a:pt x="21600" y="10960"/>
                    <a:pt x="18622" y="21600"/>
                  </a:cubicBezTo>
                  <a:lnTo>
                    <a:pt x="19747" y="20142"/>
                  </a:lnTo>
                  <a:lnTo>
                    <a:pt x="19901" y="14720"/>
                  </a:lnTo>
                  <a:lnTo>
                    <a:pt x="17143" y="9328"/>
                  </a:lnTo>
                  <a:lnTo>
                    <a:pt x="6884" y="0"/>
                  </a:ln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4" name="Google Shape;1991;p36"/>
            <p:cNvSpPr/>
            <p:nvPr/>
          </p:nvSpPr>
          <p:spPr>
            <a:xfrm>
              <a:off x="1146003" y="278494"/>
              <a:ext cx="198828" cy="273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600" fill="norm" stroke="1" extrusionOk="0">
                  <a:moveTo>
                    <a:pt x="5612" y="0"/>
                  </a:moveTo>
                  <a:lnTo>
                    <a:pt x="127" y="437"/>
                  </a:lnTo>
                  <a:cubicBezTo>
                    <a:pt x="-421" y="3363"/>
                    <a:pt x="778" y="6452"/>
                    <a:pt x="4241" y="8503"/>
                  </a:cubicBezTo>
                  <a:cubicBezTo>
                    <a:pt x="7945" y="10690"/>
                    <a:pt x="12230" y="9652"/>
                    <a:pt x="16755" y="13179"/>
                  </a:cubicBezTo>
                  <a:cubicBezTo>
                    <a:pt x="19978" y="15666"/>
                    <a:pt x="19601" y="18264"/>
                    <a:pt x="19465" y="21600"/>
                  </a:cubicBezTo>
                  <a:cubicBezTo>
                    <a:pt x="19465" y="21600"/>
                    <a:pt x="20390" y="19467"/>
                    <a:pt x="20802" y="16104"/>
                  </a:cubicBezTo>
                  <a:cubicBezTo>
                    <a:pt x="21179" y="12714"/>
                    <a:pt x="20561" y="10663"/>
                    <a:pt x="20561" y="10663"/>
                  </a:cubicBezTo>
                  <a:lnTo>
                    <a:pt x="17476" y="4812"/>
                  </a:lnTo>
                  <a:lnTo>
                    <a:pt x="11202" y="820"/>
                  </a:lnTo>
                  <a:lnTo>
                    <a:pt x="5612" y="0"/>
                  </a:ln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5" name="Google Shape;1992;p36"/>
            <p:cNvSpPr/>
            <p:nvPr/>
          </p:nvSpPr>
          <p:spPr>
            <a:xfrm>
              <a:off x="1039312" y="284381"/>
              <a:ext cx="117679" cy="26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20586" y="0"/>
                  </a:moveTo>
                  <a:cubicBezTo>
                    <a:pt x="3146" y="2714"/>
                    <a:pt x="1834" y="7085"/>
                    <a:pt x="411" y="12114"/>
                  </a:cubicBezTo>
                  <a:cubicBezTo>
                    <a:pt x="-1014" y="17171"/>
                    <a:pt x="1721" y="21600"/>
                    <a:pt x="1721" y="21600"/>
                  </a:cubicBezTo>
                  <a:cubicBezTo>
                    <a:pt x="1380" y="19400"/>
                    <a:pt x="2405" y="11228"/>
                    <a:pt x="11067" y="8257"/>
                  </a:cubicBezTo>
                  <a:cubicBezTo>
                    <a:pt x="19674" y="5286"/>
                    <a:pt x="19105" y="3114"/>
                    <a:pt x="19105" y="3114"/>
                  </a:cubicBezTo>
                  <a:lnTo>
                    <a:pt x="20586" y="0"/>
                  </a:ln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6" name="Google Shape;1993;p36"/>
            <p:cNvSpPr/>
            <p:nvPr/>
          </p:nvSpPr>
          <p:spPr>
            <a:xfrm>
              <a:off x="1134533" y="243857"/>
              <a:ext cx="28647" cy="7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5" h="21600" fill="norm" stroke="1" extrusionOk="0">
                  <a:moveTo>
                    <a:pt x="18085" y="0"/>
                  </a:moveTo>
                  <a:cubicBezTo>
                    <a:pt x="18079" y="0"/>
                    <a:pt x="5944" y="485"/>
                    <a:pt x="1011" y="7846"/>
                  </a:cubicBezTo>
                  <a:cubicBezTo>
                    <a:pt x="-3515" y="14721"/>
                    <a:pt x="8620" y="21600"/>
                    <a:pt x="8620" y="21600"/>
                  </a:cubicBezTo>
                  <a:cubicBezTo>
                    <a:pt x="8620" y="21600"/>
                    <a:pt x="3891" y="7361"/>
                    <a:pt x="18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7" name="Google Shape;1994;p36"/>
            <p:cNvSpPr/>
            <p:nvPr/>
          </p:nvSpPr>
          <p:spPr>
            <a:xfrm>
              <a:off x="1006026" y="800597"/>
              <a:ext cx="172183" cy="71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600" fill="norm" stroke="1" extrusionOk="0">
                  <a:moveTo>
                    <a:pt x="2367" y="0"/>
                  </a:moveTo>
                  <a:cubicBezTo>
                    <a:pt x="1725" y="0"/>
                    <a:pt x="764" y="68"/>
                    <a:pt x="133" y="424"/>
                  </a:cubicBezTo>
                  <a:cubicBezTo>
                    <a:pt x="-692" y="1720"/>
                    <a:pt x="2410" y="2693"/>
                    <a:pt x="7163" y="4429"/>
                  </a:cubicBezTo>
                  <a:cubicBezTo>
                    <a:pt x="11915" y="6165"/>
                    <a:pt x="17177" y="7995"/>
                    <a:pt x="17569" y="9751"/>
                  </a:cubicBezTo>
                  <a:cubicBezTo>
                    <a:pt x="18001" y="11759"/>
                    <a:pt x="14585" y="21569"/>
                    <a:pt x="14585" y="21569"/>
                  </a:cubicBezTo>
                  <a:lnTo>
                    <a:pt x="18119" y="21600"/>
                  </a:lnTo>
                  <a:lnTo>
                    <a:pt x="20750" y="9783"/>
                  </a:lnTo>
                  <a:cubicBezTo>
                    <a:pt x="20908" y="8402"/>
                    <a:pt x="17413" y="6928"/>
                    <a:pt x="14742" y="5746"/>
                  </a:cubicBezTo>
                  <a:cubicBezTo>
                    <a:pt x="12150" y="4575"/>
                    <a:pt x="5827" y="2599"/>
                    <a:pt x="4453" y="1856"/>
                  </a:cubicBezTo>
                  <a:cubicBezTo>
                    <a:pt x="3118" y="1103"/>
                    <a:pt x="2489" y="612"/>
                    <a:pt x="3039" y="26"/>
                  </a:cubicBezTo>
                  <a:cubicBezTo>
                    <a:pt x="3039" y="26"/>
                    <a:pt x="2763" y="0"/>
                    <a:pt x="2367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8" name="Google Shape;1995;p36"/>
            <p:cNvSpPr/>
            <p:nvPr/>
          </p:nvSpPr>
          <p:spPr>
            <a:xfrm>
              <a:off x="1167084" y="1017056"/>
              <a:ext cx="61903" cy="224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20" y="0"/>
                  </a:moveTo>
                  <a:cubicBezTo>
                    <a:pt x="15800" y="0"/>
                    <a:pt x="15196" y="138"/>
                    <a:pt x="14665" y="484"/>
                  </a:cubicBezTo>
                  <a:cubicBezTo>
                    <a:pt x="12163" y="2151"/>
                    <a:pt x="5115" y="7752"/>
                    <a:pt x="3183" y="9819"/>
                  </a:cubicBezTo>
                  <a:lnTo>
                    <a:pt x="0" y="13519"/>
                  </a:lnTo>
                  <a:cubicBezTo>
                    <a:pt x="0" y="13519"/>
                    <a:pt x="239" y="21600"/>
                    <a:pt x="1043" y="21600"/>
                  </a:cubicBezTo>
                  <a:cubicBezTo>
                    <a:pt x="1203" y="21600"/>
                    <a:pt x="1384" y="21282"/>
                    <a:pt x="1592" y="20521"/>
                  </a:cubicBezTo>
                  <a:cubicBezTo>
                    <a:pt x="3071" y="15953"/>
                    <a:pt x="21600" y="2117"/>
                    <a:pt x="21600" y="2117"/>
                  </a:cubicBezTo>
                  <a:cubicBezTo>
                    <a:pt x="21600" y="2117"/>
                    <a:pt x="18857" y="0"/>
                    <a:pt x="16420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9" name="Google Shape;1996;p36"/>
            <p:cNvSpPr/>
            <p:nvPr/>
          </p:nvSpPr>
          <p:spPr>
            <a:xfrm>
              <a:off x="1422499" y="905712"/>
              <a:ext cx="360330" cy="268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599" y="1"/>
                    <a:pt x="21287" y="724"/>
                    <a:pt x="20389" y="1530"/>
                  </a:cubicBezTo>
                  <a:cubicBezTo>
                    <a:pt x="20322" y="1590"/>
                    <a:pt x="20252" y="1651"/>
                    <a:pt x="20180" y="1714"/>
                  </a:cubicBezTo>
                  <a:cubicBezTo>
                    <a:pt x="20901" y="1112"/>
                    <a:pt x="21405" y="532"/>
                    <a:pt x="21600" y="0"/>
                  </a:cubicBezTo>
                  <a:close/>
                  <a:moveTo>
                    <a:pt x="20180" y="1714"/>
                  </a:moveTo>
                  <a:cubicBezTo>
                    <a:pt x="16272" y="4977"/>
                    <a:pt x="5979" y="8856"/>
                    <a:pt x="3827" y="8856"/>
                  </a:cubicBezTo>
                  <a:cubicBezTo>
                    <a:pt x="3673" y="8856"/>
                    <a:pt x="3561" y="8837"/>
                    <a:pt x="3496" y="8796"/>
                  </a:cubicBezTo>
                  <a:cubicBezTo>
                    <a:pt x="2748" y="8326"/>
                    <a:pt x="1787" y="6404"/>
                    <a:pt x="1369" y="6404"/>
                  </a:cubicBezTo>
                  <a:cubicBezTo>
                    <a:pt x="1143" y="6404"/>
                    <a:pt x="1076" y="6967"/>
                    <a:pt x="1289" y="8628"/>
                  </a:cubicBezTo>
                  <a:cubicBezTo>
                    <a:pt x="1913" y="13377"/>
                    <a:pt x="398" y="18764"/>
                    <a:pt x="3" y="21580"/>
                  </a:cubicBezTo>
                  <a:cubicBezTo>
                    <a:pt x="327" y="19295"/>
                    <a:pt x="2954" y="15484"/>
                    <a:pt x="11327" y="8740"/>
                  </a:cubicBezTo>
                  <a:cubicBezTo>
                    <a:pt x="14900" y="5845"/>
                    <a:pt x="18310" y="3338"/>
                    <a:pt x="20180" y="1714"/>
                  </a:cubicBezTo>
                  <a:close/>
                  <a:moveTo>
                    <a:pt x="3" y="21580"/>
                  </a:moveTo>
                  <a:cubicBezTo>
                    <a:pt x="2" y="21587"/>
                    <a:pt x="1" y="21593"/>
                    <a:pt x="0" y="21600"/>
                  </a:cubicBezTo>
                  <a:cubicBezTo>
                    <a:pt x="1" y="21593"/>
                    <a:pt x="2" y="21587"/>
                    <a:pt x="3" y="21580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0" name="Google Shape;1997;p36"/>
            <p:cNvSpPr/>
            <p:nvPr/>
          </p:nvSpPr>
          <p:spPr>
            <a:xfrm>
              <a:off x="1562913" y="686129"/>
              <a:ext cx="133532" cy="8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600" fill="norm" stroke="1" extrusionOk="0">
                  <a:moveTo>
                    <a:pt x="116" y="14905"/>
                  </a:moveTo>
                  <a:cubicBezTo>
                    <a:pt x="76" y="14927"/>
                    <a:pt x="37" y="14952"/>
                    <a:pt x="0" y="14974"/>
                  </a:cubicBezTo>
                  <a:cubicBezTo>
                    <a:pt x="39" y="14952"/>
                    <a:pt x="78" y="14927"/>
                    <a:pt x="116" y="14905"/>
                  </a:cubicBezTo>
                  <a:close/>
                  <a:moveTo>
                    <a:pt x="17229" y="0"/>
                  </a:moveTo>
                  <a:cubicBezTo>
                    <a:pt x="16142" y="4839"/>
                    <a:pt x="15470" y="6664"/>
                    <a:pt x="14746" y="7943"/>
                  </a:cubicBezTo>
                  <a:cubicBezTo>
                    <a:pt x="13559" y="9035"/>
                    <a:pt x="12888" y="7587"/>
                    <a:pt x="116" y="14905"/>
                  </a:cubicBezTo>
                  <a:cubicBezTo>
                    <a:pt x="1596" y="14079"/>
                    <a:pt x="4985" y="12897"/>
                    <a:pt x="8501" y="12897"/>
                  </a:cubicBezTo>
                  <a:cubicBezTo>
                    <a:pt x="12047" y="12897"/>
                    <a:pt x="15722" y="14098"/>
                    <a:pt x="17694" y="18078"/>
                  </a:cubicBezTo>
                  <a:cubicBezTo>
                    <a:pt x="18966" y="20645"/>
                    <a:pt x="19854" y="21600"/>
                    <a:pt x="20418" y="21600"/>
                  </a:cubicBezTo>
                  <a:cubicBezTo>
                    <a:pt x="21600" y="21600"/>
                    <a:pt x="21367" y="17412"/>
                    <a:pt x="20282" y="15064"/>
                  </a:cubicBezTo>
                  <a:cubicBezTo>
                    <a:pt x="18627" y="11687"/>
                    <a:pt x="16970" y="2830"/>
                    <a:pt x="17229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1" name="Google Shape;1998;p36"/>
            <p:cNvSpPr/>
            <p:nvPr/>
          </p:nvSpPr>
          <p:spPr>
            <a:xfrm>
              <a:off x="1764573" y="341175"/>
              <a:ext cx="206609" cy="15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2190" y="0"/>
                  </a:moveTo>
                  <a:cubicBezTo>
                    <a:pt x="1617" y="729"/>
                    <a:pt x="1213" y="2282"/>
                    <a:pt x="0" y="7184"/>
                  </a:cubicBezTo>
                  <a:cubicBezTo>
                    <a:pt x="896" y="4798"/>
                    <a:pt x="1494" y="3696"/>
                    <a:pt x="2071" y="3696"/>
                  </a:cubicBezTo>
                  <a:cubicBezTo>
                    <a:pt x="2363" y="3696"/>
                    <a:pt x="2649" y="3977"/>
                    <a:pt x="2965" y="4515"/>
                  </a:cubicBezTo>
                  <a:cubicBezTo>
                    <a:pt x="7043" y="11504"/>
                    <a:pt x="14322" y="14125"/>
                    <a:pt x="17557" y="14563"/>
                  </a:cubicBezTo>
                  <a:cubicBezTo>
                    <a:pt x="20320" y="14854"/>
                    <a:pt x="19040" y="21600"/>
                    <a:pt x="19040" y="21600"/>
                  </a:cubicBezTo>
                  <a:cubicBezTo>
                    <a:pt x="21600" y="11993"/>
                    <a:pt x="21366" y="11213"/>
                    <a:pt x="21365" y="11213"/>
                  </a:cubicBezTo>
                  <a:cubicBezTo>
                    <a:pt x="21256" y="11529"/>
                    <a:pt x="20839" y="11707"/>
                    <a:pt x="20121" y="11707"/>
                  </a:cubicBezTo>
                  <a:cubicBezTo>
                    <a:pt x="18631" y="11707"/>
                    <a:pt x="15842" y="10944"/>
                    <a:pt x="11795" y="9077"/>
                  </a:cubicBezTo>
                  <a:cubicBezTo>
                    <a:pt x="5830" y="6359"/>
                    <a:pt x="1550" y="1311"/>
                    <a:pt x="2190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2" name="Google Shape;1999;p36"/>
            <p:cNvSpPr/>
            <p:nvPr/>
          </p:nvSpPr>
          <p:spPr>
            <a:xfrm>
              <a:off x="916791" y="1100335"/>
              <a:ext cx="230807" cy="453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1600" fill="norm" stroke="1" extrusionOk="0">
                  <a:moveTo>
                    <a:pt x="3901" y="0"/>
                  </a:moveTo>
                  <a:cubicBezTo>
                    <a:pt x="3705" y="0"/>
                    <a:pt x="3569" y="20"/>
                    <a:pt x="3521" y="67"/>
                  </a:cubicBezTo>
                  <a:cubicBezTo>
                    <a:pt x="3231" y="331"/>
                    <a:pt x="502" y="4192"/>
                    <a:pt x="37" y="4687"/>
                  </a:cubicBezTo>
                  <a:cubicBezTo>
                    <a:pt x="-398" y="5182"/>
                    <a:pt x="3144" y="12607"/>
                    <a:pt x="3144" y="12607"/>
                  </a:cubicBezTo>
                  <a:cubicBezTo>
                    <a:pt x="3144" y="12607"/>
                    <a:pt x="15454" y="19933"/>
                    <a:pt x="18909" y="21584"/>
                  </a:cubicBezTo>
                  <a:lnTo>
                    <a:pt x="20128" y="21600"/>
                  </a:lnTo>
                  <a:cubicBezTo>
                    <a:pt x="19838" y="21270"/>
                    <a:pt x="21202" y="18960"/>
                    <a:pt x="20186" y="18069"/>
                  </a:cubicBezTo>
                  <a:cubicBezTo>
                    <a:pt x="17806" y="16006"/>
                    <a:pt x="7151" y="10709"/>
                    <a:pt x="7005" y="10132"/>
                  </a:cubicBezTo>
                  <a:cubicBezTo>
                    <a:pt x="6928" y="9858"/>
                    <a:pt x="7260" y="9790"/>
                    <a:pt x="7738" y="9790"/>
                  </a:cubicBezTo>
                  <a:cubicBezTo>
                    <a:pt x="8217" y="9790"/>
                    <a:pt x="8842" y="9858"/>
                    <a:pt x="9349" y="9858"/>
                  </a:cubicBezTo>
                  <a:cubicBezTo>
                    <a:pt x="9863" y="9858"/>
                    <a:pt x="10257" y="9788"/>
                    <a:pt x="10257" y="9505"/>
                  </a:cubicBezTo>
                  <a:cubicBezTo>
                    <a:pt x="10257" y="8647"/>
                    <a:pt x="7121" y="8350"/>
                    <a:pt x="5612" y="7129"/>
                  </a:cubicBezTo>
                  <a:cubicBezTo>
                    <a:pt x="4160" y="5891"/>
                    <a:pt x="8079" y="644"/>
                    <a:pt x="8079" y="644"/>
                  </a:cubicBezTo>
                  <a:cubicBezTo>
                    <a:pt x="8079" y="644"/>
                    <a:pt x="5014" y="0"/>
                    <a:pt x="3901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3" name="Google Shape;2000;p36"/>
            <p:cNvSpPr/>
            <p:nvPr/>
          </p:nvSpPr>
          <p:spPr>
            <a:xfrm>
              <a:off x="695095" y="905712"/>
              <a:ext cx="445179" cy="76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2" h="21600" fill="norm" stroke="1" extrusionOk="0">
                  <a:moveTo>
                    <a:pt x="8424" y="0"/>
                  </a:moveTo>
                  <a:cubicBezTo>
                    <a:pt x="6571" y="1080"/>
                    <a:pt x="-909" y="10205"/>
                    <a:pt x="92" y="13240"/>
                  </a:cubicBezTo>
                  <a:cubicBezTo>
                    <a:pt x="930" y="15828"/>
                    <a:pt x="10317" y="21305"/>
                    <a:pt x="11724" y="21568"/>
                  </a:cubicBezTo>
                  <a:cubicBezTo>
                    <a:pt x="11838" y="21590"/>
                    <a:pt x="11961" y="21600"/>
                    <a:pt x="12091" y="21600"/>
                  </a:cubicBezTo>
                  <a:cubicBezTo>
                    <a:pt x="14771" y="21600"/>
                    <a:pt x="20691" y="17218"/>
                    <a:pt x="17621" y="16003"/>
                  </a:cubicBezTo>
                  <a:cubicBezTo>
                    <a:pt x="14416" y="14729"/>
                    <a:pt x="10345" y="11003"/>
                    <a:pt x="10141" y="10526"/>
                  </a:cubicBezTo>
                  <a:cubicBezTo>
                    <a:pt x="9952" y="10040"/>
                    <a:pt x="13428" y="5146"/>
                    <a:pt x="13428" y="5146"/>
                  </a:cubicBezTo>
                  <a:lnTo>
                    <a:pt x="8424" y="0"/>
                  </a:lnTo>
                  <a:close/>
                </a:path>
              </a:pathLst>
            </a:custGeom>
            <a:solidFill>
              <a:srgbClr val="5ED1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4" name="Google Shape;2001;p36"/>
            <p:cNvSpPr/>
            <p:nvPr/>
          </p:nvSpPr>
          <p:spPr>
            <a:xfrm>
              <a:off x="1331740" y="1241654"/>
              <a:ext cx="78057" cy="25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6" h="21600" fill="norm" stroke="1" extrusionOk="0">
                  <a:moveTo>
                    <a:pt x="20536" y="0"/>
                  </a:moveTo>
                  <a:cubicBezTo>
                    <a:pt x="16422" y="3240"/>
                    <a:pt x="-1064" y="10246"/>
                    <a:pt x="51" y="12814"/>
                  </a:cubicBezTo>
                  <a:cubicBezTo>
                    <a:pt x="1169" y="15179"/>
                    <a:pt x="13580" y="17240"/>
                    <a:pt x="14387" y="20787"/>
                  </a:cubicBezTo>
                  <a:cubicBezTo>
                    <a:pt x="14505" y="17854"/>
                    <a:pt x="15294" y="7589"/>
                    <a:pt x="20536" y="0"/>
                  </a:cubicBezTo>
                  <a:close/>
                  <a:moveTo>
                    <a:pt x="14387" y="20787"/>
                  </a:moveTo>
                  <a:cubicBezTo>
                    <a:pt x="14364" y="21307"/>
                    <a:pt x="14364" y="21596"/>
                    <a:pt x="14364" y="21600"/>
                  </a:cubicBezTo>
                  <a:cubicBezTo>
                    <a:pt x="14441" y="21321"/>
                    <a:pt x="14446" y="21050"/>
                    <a:pt x="14387" y="20787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5" name="Google Shape;2002;p36"/>
            <p:cNvSpPr/>
            <p:nvPr/>
          </p:nvSpPr>
          <p:spPr>
            <a:xfrm>
              <a:off x="1174575" y="964934"/>
              <a:ext cx="33238" cy="94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85" y="6250"/>
                    <a:pt x="13552" y="21600"/>
                    <a:pt x="13552" y="21600"/>
                  </a:cubicBezTo>
                  <a:lnTo>
                    <a:pt x="21600" y="14083"/>
                  </a:lnTo>
                  <a:cubicBezTo>
                    <a:pt x="21600" y="14083"/>
                    <a:pt x="3180" y="10603"/>
                    <a:pt x="0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6" name="Google Shape;2003;p36"/>
            <p:cNvSpPr/>
            <p:nvPr/>
          </p:nvSpPr>
          <p:spPr>
            <a:xfrm>
              <a:off x="1195427" y="906055"/>
              <a:ext cx="213973" cy="17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600" fill="norm" stroke="1" extrusionOk="0">
                  <a:moveTo>
                    <a:pt x="20022" y="0"/>
                  </a:moveTo>
                  <a:lnTo>
                    <a:pt x="1207" y="14969"/>
                  </a:lnTo>
                  <a:lnTo>
                    <a:pt x="0" y="19044"/>
                  </a:lnTo>
                  <a:cubicBezTo>
                    <a:pt x="1223" y="20369"/>
                    <a:pt x="4337" y="21600"/>
                    <a:pt x="7703" y="21600"/>
                  </a:cubicBezTo>
                  <a:cubicBezTo>
                    <a:pt x="11410" y="21600"/>
                    <a:pt x="15421" y="20108"/>
                    <a:pt x="17547" y="15612"/>
                  </a:cubicBezTo>
                  <a:cubicBezTo>
                    <a:pt x="21600" y="7035"/>
                    <a:pt x="20022" y="1"/>
                    <a:pt x="20022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7" name="Google Shape;2004;p36"/>
            <p:cNvSpPr/>
            <p:nvPr/>
          </p:nvSpPr>
          <p:spPr>
            <a:xfrm>
              <a:off x="693357" y="1342781"/>
              <a:ext cx="367206" cy="33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77" y="0"/>
                  </a:moveTo>
                  <a:cubicBezTo>
                    <a:pt x="21" y="452"/>
                    <a:pt x="-393" y="1919"/>
                    <a:pt x="1489" y="5373"/>
                  </a:cubicBezTo>
                  <a:cubicBezTo>
                    <a:pt x="4725" y="11514"/>
                    <a:pt x="14979" y="21379"/>
                    <a:pt x="16409" y="21559"/>
                  </a:cubicBezTo>
                  <a:cubicBezTo>
                    <a:pt x="16559" y="21587"/>
                    <a:pt x="16711" y="21600"/>
                    <a:pt x="16864" y="21600"/>
                  </a:cubicBezTo>
                  <a:cubicBezTo>
                    <a:pt x="18952" y="21600"/>
                    <a:pt x="21206" y="19190"/>
                    <a:pt x="21207" y="19189"/>
                  </a:cubicBezTo>
                  <a:cubicBezTo>
                    <a:pt x="20985" y="19376"/>
                    <a:pt x="20700" y="19463"/>
                    <a:pt x="20361" y="19463"/>
                  </a:cubicBezTo>
                  <a:cubicBezTo>
                    <a:pt x="15593" y="19463"/>
                    <a:pt x="200" y="2087"/>
                    <a:pt x="77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8" name="Google Shape;2005;p36"/>
            <p:cNvSpPr/>
            <p:nvPr/>
          </p:nvSpPr>
          <p:spPr>
            <a:xfrm>
              <a:off x="1409811" y="795569"/>
              <a:ext cx="71670" cy="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4" y="0"/>
                  </a:moveTo>
                  <a:cubicBezTo>
                    <a:pt x="10915" y="0"/>
                    <a:pt x="10859" y="0"/>
                    <a:pt x="10800" y="0"/>
                  </a:cubicBezTo>
                  <a:cubicBezTo>
                    <a:pt x="4910" y="0"/>
                    <a:pt x="0" y="4909"/>
                    <a:pt x="0" y="10801"/>
                  </a:cubicBezTo>
                  <a:cubicBezTo>
                    <a:pt x="0" y="16691"/>
                    <a:pt x="4810" y="21600"/>
                    <a:pt x="10800" y="21600"/>
                  </a:cubicBezTo>
                  <a:cubicBezTo>
                    <a:pt x="16690" y="21600"/>
                    <a:pt x="21600" y="16788"/>
                    <a:pt x="21600" y="10801"/>
                  </a:cubicBezTo>
                  <a:cubicBezTo>
                    <a:pt x="21600" y="4871"/>
                    <a:pt x="16787" y="0"/>
                    <a:pt x="10974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9" name="Google Shape;2006;p36"/>
            <p:cNvSpPr/>
            <p:nvPr/>
          </p:nvSpPr>
          <p:spPr>
            <a:xfrm>
              <a:off x="1515018" y="874875"/>
              <a:ext cx="71680" cy="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8" y="0"/>
                  </a:moveTo>
                  <a:cubicBezTo>
                    <a:pt x="10919" y="0"/>
                    <a:pt x="10860" y="3"/>
                    <a:pt x="10801" y="3"/>
                  </a:cubicBezTo>
                  <a:cubicBezTo>
                    <a:pt x="4909" y="3"/>
                    <a:pt x="0" y="4812"/>
                    <a:pt x="0" y="10801"/>
                  </a:cubicBezTo>
                  <a:cubicBezTo>
                    <a:pt x="0" y="16694"/>
                    <a:pt x="4812" y="21600"/>
                    <a:pt x="10801" y="21600"/>
                  </a:cubicBezTo>
                  <a:cubicBezTo>
                    <a:pt x="16691" y="21600"/>
                    <a:pt x="21600" y="16791"/>
                    <a:pt x="21600" y="10801"/>
                  </a:cubicBezTo>
                  <a:cubicBezTo>
                    <a:pt x="21600" y="4871"/>
                    <a:pt x="16885" y="0"/>
                    <a:pt x="10978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0" name="Google Shape;2007;p36"/>
            <p:cNvSpPr/>
            <p:nvPr/>
          </p:nvSpPr>
          <p:spPr>
            <a:xfrm>
              <a:off x="1570430" y="755564"/>
              <a:ext cx="71670" cy="7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1" y="0"/>
                  </a:moveTo>
                  <a:cubicBezTo>
                    <a:pt x="11027" y="0"/>
                    <a:pt x="10915" y="3"/>
                    <a:pt x="10800" y="6"/>
                  </a:cubicBezTo>
                  <a:cubicBezTo>
                    <a:pt x="4907" y="6"/>
                    <a:pt x="0" y="4717"/>
                    <a:pt x="0" y="10804"/>
                  </a:cubicBezTo>
                  <a:cubicBezTo>
                    <a:pt x="0" y="16692"/>
                    <a:pt x="4810" y="21600"/>
                    <a:pt x="10800" y="21600"/>
                  </a:cubicBezTo>
                  <a:cubicBezTo>
                    <a:pt x="16690" y="21600"/>
                    <a:pt x="21600" y="16789"/>
                    <a:pt x="21600" y="10804"/>
                  </a:cubicBezTo>
                  <a:cubicBezTo>
                    <a:pt x="21600" y="4834"/>
                    <a:pt x="16878" y="0"/>
                    <a:pt x="11141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1" name="Google Shape;2008;p36"/>
            <p:cNvSpPr/>
            <p:nvPr/>
          </p:nvSpPr>
          <p:spPr>
            <a:xfrm>
              <a:off x="1709189" y="834434"/>
              <a:ext cx="71680" cy="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2" y="0"/>
                  </a:moveTo>
                  <a:cubicBezTo>
                    <a:pt x="10916" y="0"/>
                    <a:pt x="10857" y="3"/>
                    <a:pt x="10799" y="3"/>
                  </a:cubicBezTo>
                  <a:cubicBezTo>
                    <a:pt x="4909" y="3"/>
                    <a:pt x="0" y="4812"/>
                    <a:pt x="0" y="10801"/>
                  </a:cubicBezTo>
                  <a:cubicBezTo>
                    <a:pt x="0" y="16694"/>
                    <a:pt x="4712" y="21600"/>
                    <a:pt x="10799" y="21600"/>
                  </a:cubicBezTo>
                  <a:cubicBezTo>
                    <a:pt x="16691" y="21600"/>
                    <a:pt x="21600" y="16791"/>
                    <a:pt x="21600" y="10801"/>
                  </a:cubicBezTo>
                  <a:cubicBezTo>
                    <a:pt x="21600" y="4871"/>
                    <a:pt x="16785" y="0"/>
                    <a:pt x="10972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2" name="Google Shape;2009;p36"/>
            <p:cNvSpPr/>
            <p:nvPr/>
          </p:nvSpPr>
          <p:spPr>
            <a:xfrm>
              <a:off x="1765048" y="696002"/>
              <a:ext cx="71681" cy="7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12" y="0"/>
                    <a:pt x="0" y="4810"/>
                    <a:pt x="0" y="10800"/>
                  </a:cubicBezTo>
                  <a:cubicBezTo>
                    <a:pt x="0" y="16790"/>
                    <a:pt x="4812" y="21600"/>
                    <a:pt x="10801" y="21600"/>
                  </a:cubicBezTo>
                  <a:cubicBezTo>
                    <a:pt x="16788" y="21600"/>
                    <a:pt x="21600" y="16790"/>
                    <a:pt x="21600" y="10800"/>
                  </a:cubicBezTo>
                  <a:cubicBezTo>
                    <a:pt x="21600" y="4810"/>
                    <a:pt x="16788" y="0"/>
                    <a:pt x="10801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3" name="Google Shape;2010;p36"/>
            <p:cNvSpPr/>
            <p:nvPr/>
          </p:nvSpPr>
          <p:spPr>
            <a:xfrm>
              <a:off x="1373959" y="1091001"/>
              <a:ext cx="71671" cy="7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910" y="0"/>
                    <a:pt x="0" y="4810"/>
                    <a:pt x="0" y="10800"/>
                  </a:cubicBezTo>
                  <a:cubicBezTo>
                    <a:pt x="0" y="16690"/>
                    <a:pt x="4810" y="21600"/>
                    <a:pt x="10800" y="21600"/>
                  </a:cubicBezTo>
                  <a:cubicBezTo>
                    <a:pt x="16693" y="21600"/>
                    <a:pt x="21600" y="16790"/>
                    <a:pt x="21600" y="10800"/>
                  </a:cubicBezTo>
                  <a:cubicBezTo>
                    <a:pt x="21600" y="4810"/>
                    <a:pt x="16693" y="0"/>
                    <a:pt x="10800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4" name="Google Shape;2011;p36"/>
            <p:cNvSpPr/>
            <p:nvPr/>
          </p:nvSpPr>
          <p:spPr>
            <a:xfrm>
              <a:off x="1261574" y="1264803"/>
              <a:ext cx="7168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909" y="0"/>
                    <a:pt x="0" y="4812"/>
                    <a:pt x="0" y="10801"/>
                  </a:cubicBezTo>
                  <a:cubicBezTo>
                    <a:pt x="0" y="16691"/>
                    <a:pt x="4909" y="21600"/>
                    <a:pt x="10801" y="21600"/>
                  </a:cubicBezTo>
                  <a:cubicBezTo>
                    <a:pt x="16691" y="21600"/>
                    <a:pt x="21600" y="16791"/>
                    <a:pt x="21600" y="10801"/>
                  </a:cubicBezTo>
                  <a:cubicBezTo>
                    <a:pt x="21600" y="4812"/>
                    <a:pt x="16691" y="0"/>
                    <a:pt x="10801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5" name="Google Shape;2012;p36"/>
            <p:cNvSpPr/>
            <p:nvPr/>
          </p:nvSpPr>
          <p:spPr>
            <a:xfrm>
              <a:off x="1308797" y="1380533"/>
              <a:ext cx="71680" cy="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909" y="0"/>
                    <a:pt x="0" y="4909"/>
                    <a:pt x="0" y="10801"/>
                  </a:cubicBezTo>
                  <a:cubicBezTo>
                    <a:pt x="0" y="16691"/>
                    <a:pt x="4812" y="21600"/>
                    <a:pt x="10801" y="21600"/>
                  </a:cubicBezTo>
                  <a:cubicBezTo>
                    <a:pt x="16691" y="21600"/>
                    <a:pt x="21600" y="16788"/>
                    <a:pt x="21600" y="10801"/>
                  </a:cubicBezTo>
                  <a:cubicBezTo>
                    <a:pt x="21600" y="4812"/>
                    <a:pt x="16888" y="0"/>
                    <a:pt x="10801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6" name="Google Shape;2013;p36"/>
            <p:cNvSpPr/>
            <p:nvPr/>
          </p:nvSpPr>
          <p:spPr>
            <a:xfrm>
              <a:off x="1184674" y="1516629"/>
              <a:ext cx="71680" cy="7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11028" y="0"/>
                    <a:pt x="10913" y="0"/>
                    <a:pt x="10801" y="6"/>
                  </a:cubicBezTo>
                  <a:cubicBezTo>
                    <a:pt x="4909" y="6"/>
                    <a:pt x="0" y="4914"/>
                    <a:pt x="0" y="10803"/>
                  </a:cubicBezTo>
                  <a:cubicBezTo>
                    <a:pt x="0" y="16691"/>
                    <a:pt x="4812" y="21600"/>
                    <a:pt x="10801" y="21600"/>
                  </a:cubicBezTo>
                  <a:cubicBezTo>
                    <a:pt x="16691" y="21600"/>
                    <a:pt x="21600" y="16791"/>
                    <a:pt x="21600" y="10803"/>
                  </a:cubicBezTo>
                  <a:cubicBezTo>
                    <a:pt x="21600" y="4835"/>
                    <a:pt x="16879" y="0"/>
                    <a:pt x="11143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7" name="Google Shape;2014;p36"/>
            <p:cNvSpPr/>
            <p:nvPr/>
          </p:nvSpPr>
          <p:spPr>
            <a:xfrm>
              <a:off x="1004188" y="1404776"/>
              <a:ext cx="71680" cy="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21" y="0"/>
                  </a:moveTo>
                  <a:cubicBezTo>
                    <a:pt x="4321" y="592"/>
                    <a:pt x="0" y="5204"/>
                    <a:pt x="0" y="10801"/>
                  </a:cubicBezTo>
                  <a:cubicBezTo>
                    <a:pt x="0" y="16691"/>
                    <a:pt x="4812" y="21600"/>
                    <a:pt x="10801" y="21600"/>
                  </a:cubicBezTo>
                  <a:cubicBezTo>
                    <a:pt x="16691" y="21600"/>
                    <a:pt x="21600" y="16888"/>
                    <a:pt x="21600" y="10801"/>
                  </a:cubicBezTo>
                  <a:cubicBezTo>
                    <a:pt x="15416" y="5989"/>
                    <a:pt x="10016" y="0"/>
                    <a:pt x="9721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8" name="Google Shape;2015;p36"/>
            <p:cNvSpPr/>
            <p:nvPr/>
          </p:nvSpPr>
          <p:spPr>
            <a:xfrm>
              <a:off x="917529" y="1620529"/>
              <a:ext cx="71681" cy="7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9" y="0"/>
                  </a:moveTo>
                  <a:cubicBezTo>
                    <a:pt x="11031" y="0"/>
                    <a:pt x="10916" y="3"/>
                    <a:pt x="10801" y="6"/>
                  </a:cubicBezTo>
                  <a:cubicBezTo>
                    <a:pt x="4909" y="6"/>
                    <a:pt x="0" y="4914"/>
                    <a:pt x="0" y="10801"/>
                  </a:cubicBezTo>
                  <a:cubicBezTo>
                    <a:pt x="0" y="16692"/>
                    <a:pt x="4812" y="21600"/>
                    <a:pt x="10801" y="21600"/>
                  </a:cubicBezTo>
                  <a:cubicBezTo>
                    <a:pt x="16691" y="21600"/>
                    <a:pt x="21600" y="16789"/>
                    <a:pt x="21600" y="10801"/>
                  </a:cubicBezTo>
                  <a:cubicBezTo>
                    <a:pt x="21600" y="4834"/>
                    <a:pt x="16973" y="0"/>
                    <a:pt x="11149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9" name="Google Shape;2016;p36"/>
            <p:cNvSpPr/>
            <p:nvPr/>
          </p:nvSpPr>
          <p:spPr>
            <a:xfrm>
              <a:off x="805135" y="1422448"/>
              <a:ext cx="71681" cy="7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909" y="0"/>
                    <a:pt x="0" y="4810"/>
                    <a:pt x="0" y="10800"/>
                  </a:cubicBezTo>
                  <a:cubicBezTo>
                    <a:pt x="0" y="16690"/>
                    <a:pt x="4812" y="21600"/>
                    <a:pt x="10801" y="21600"/>
                  </a:cubicBezTo>
                  <a:cubicBezTo>
                    <a:pt x="16691" y="21600"/>
                    <a:pt x="21600" y="16887"/>
                    <a:pt x="21600" y="10800"/>
                  </a:cubicBezTo>
                  <a:cubicBezTo>
                    <a:pt x="21600" y="4810"/>
                    <a:pt x="16788" y="0"/>
                    <a:pt x="10801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0" name="Google Shape;2017;p36"/>
            <p:cNvSpPr/>
            <p:nvPr/>
          </p:nvSpPr>
          <p:spPr>
            <a:xfrm>
              <a:off x="1242009" y="1118252"/>
              <a:ext cx="71680" cy="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2" y="0"/>
                  </a:moveTo>
                  <a:cubicBezTo>
                    <a:pt x="10916" y="0"/>
                    <a:pt x="10857" y="0"/>
                    <a:pt x="10799" y="0"/>
                  </a:cubicBezTo>
                  <a:cubicBezTo>
                    <a:pt x="4909" y="0"/>
                    <a:pt x="0" y="4812"/>
                    <a:pt x="0" y="10801"/>
                  </a:cubicBezTo>
                  <a:cubicBezTo>
                    <a:pt x="0" y="16691"/>
                    <a:pt x="4812" y="21600"/>
                    <a:pt x="10799" y="21600"/>
                  </a:cubicBezTo>
                  <a:cubicBezTo>
                    <a:pt x="16691" y="21600"/>
                    <a:pt x="21600" y="16788"/>
                    <a:pt x="21600" y="10801"/>
                  </a:cubicBezTo>
                  <a:cubicBezTo>
                    <a:pt x="21600" y="4871"/>
                    <a:pt x="16785" y="0"/>
                    <a:pt x="10972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1" name="Google Shape;2018;p36"/>
            <p:cNvSpPr/>
            <p:nvPr/>
          </p:nvSpPr>
          <p:spPr>
            <a:xfrm>
              <a:off x="733790" y="1261399"/>
              <a:ext cx="71680" cy="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909" y="0"/>
                    <a:pt x="0" y="4809"/>
                    <a:pt x="0" y="10799"/>
                  </a:cubicBezTo>
                  <a:cubicBezTo>
                    <a:pt x="0" y="16691"/>
                    <a:pt x="4712" y="21600"/>
                    <a:pt x="10799" y="21600"/>
                  </a:cubicBezTo>
                  <a:cubicBezTo>
                    <a:pt x="16691" y="21600"/>
                    <a:pt x="21600" y="16885"/>
                    <a:pt x="21600" y="10799"/>
                  </a:cubicBezTo>
                  <a:cubicBezTo>
                    <a:pt x="21600" y="4909"/>
                    <a:pt x="16788" y="0"/>
                    <a:pt x="10799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2" name="Google Shape;2019;p36"/>
            <p:cNvSpPr/>
            <p:nvPr/>
          </p:nvSpPr>
          <p:spPr>
            <a:xfrm>
              <a:off x="917529" y="1061556"/>
              <a:ext cx="71681" cy="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909" y="0"/>
                    <a:pt x="0" y="4812"/>
                    <a:pt x="0" y="10801"/>
                  </a:cubicBezTo>
                  <a:cubicBezTo>
                    <a:pt x="0" y="16691"/>
                    <a:pt x="4812" y="21600"/>
                    <a:pt x="10801" y="21600"/>
                  </a:cubicBezTo>
                  <a:cubicBezTo>
                    <a:pt x="16691" y="21600"/>
                    <a:pt x="21600" y="16788"/>
                    <a:pt x="21600" y="10801"/>
                  </a:cubicBezTo>
                  <a:cubicBezTo>
                    <a:pt x="21600" y="4909"/>
                    <a:pt x="16791" y="0"/>
                    <a:pt x="10801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3" name="Google Shape;2020;p36"/>
            <p:cNvSpPr/>
            <p:nvPr/>
          </p:nvSpPr>
          <p:spPr>
            <a:xfrm>
              <a:off x="785265" y="1091002"/>
              <a:ext cx="71680" cy="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2" y="0"/>
                  </a:moveTo>
                  <a:cubicBezTo>
                    <a:pt x="10916" y="0"/>
                    <a:pt x="10857" y="0"/>
                    <a:pt x="10799" y="0"/>
                  </a:cubicBezTo>
                  <a:cubicBezTo>
                    <a:pt x="4909" y="0"/>
                    <a:pt x="0" y="4909"/>
                    <a:pt x="0" y="10801"/>
                  </a:cubicBezTo>
                  <a:cubicBezTo>
                    <a:pt x="0" y="16691"/>
                    <a:pt x="4809" y="21600"/>
                    <a:pt x="10799" y="21600"/>
                  </a:cubicBezTo>
                  <a:cubicBezTo>
                    <a:pt x="16691" y="21600"/>
                    <a:pt x="21600" y="16788"/>
                    <a:pt x="21600" y="10801"/>
                  </a:cubicBezTo>
                  <a:cubicBezTo>
                    <a:pt x="21600" y="4871"/>
                    <a:pt x="16785" y="0"/>
                    <a:pt x="10972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4" name="Google Shape;2021;p36"/>
            <p:cNvSpPr/>
            <p:nvPr/>
          </p:nvSpPr>
          <p:spPr>
            <a:xfrm>
              <a:off x="910061" y="900191"/>
              <a:ext cx="71671" cy="7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910" y="0"/>
                    <a:pt x="0" y="4810"/>
                    <a:pt x="0" y="10800"/>
                  </a:cubicBezTo>
                  <a:cubicBezTo>
                    <a:pt x="0" y="16693"/>
                    <a:pt x="4910" y="21600"/>
                    <a:pt x="10800" y="21600"/>
                  </a:cubicBezTo>
                  <a:cubicBezTo>
                    <a:pt x="16690" y="21600"/>
                    <a:pt x="21600" y="16887"/>
                    <a:pt x="21600" y="10800"/>
                  </a:cubicBezTo>
                  <a:cubicBezTo>
                    <a:pt x="21600" y="4810"/>
                    <a:pt x="16690" y="0"/>
                    <a:pt x="10800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5" name="Google Shape;2022;p36"/>
            <p:cNvSpPr/>
            <p:nvPr/>
          </p:nvSpPr>
          <p:spPr>
            <a:xfrm>
              <a:off x="1046546" y="1167542"/>
              <a:ext cx="71670" cy="7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910" y="0"/>
                    <a:pt x="0" y="4810"/>
                    <a:pt x="0" y="10800"/>
                  </a:cubicBezTo>
                  <a:cubicBezTo>
                    <a:pt x="0" y="16690"/>
                    <a:pt x="4910" y="21600"/>
                    <a:pt x="10800" y="21600"/>
                  </a:cubicBezTo>
                  <a:cubicBezTo>
                    <a:pt x="16693" y="21600"/>
                    <a:pt x="21600" y="16790"/>
                    <a:pt x="21600" y="10800"/>
                  </a:cubicBezTo>
                  <a:cubicBezTo>
                    <a:pt x="21600" y="4810"/>
                    <a:pt x="16693" y="0"/>
                    <a:pt x="10800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6" name="Google Shape;2023;p36"/>
            <p:cNvSpPr/>
            <p:nvPr/>
          </p:nvSpPr>
          <p:spPr>
            <a:xfrm>
              <a:off x="1056966" y="960429"/>
              <a:ext cx="57997" cy="7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31" y="0"/>
                  </a:moveTo>
                  <a:cubicBezTo>
                    <a:pt x="2550" y="1898"/>
                    <a:pt x="0" y="5796"/>
                    <a:pt x="0" y="10010"/>
                  </a:cubicBezTo>
                  <a:cubicBezTo>
                    <a:pt x="0" y="16331"/>
                    <a:pt x="5824" y="21600"/>
                    <a:pt x="13350" y="21600"/>
                  </a:cubicBezTo>
                  <a:cubicBezTo>
                    <a:pt x="16504" y="21600"/>
                    <a:pt x="19414" y="20652"/>
                    <a:pt x="21600" y="19073"/>
                  </a:cubicBezTo>
                  <a:cubicBezTo>
                    <a:pt x="15289" y="11170"/>
                    <a:pt x="9709" y="4426"/>
                    <a:pt x="6431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7" name="Google Shape;2024;p36"/>
            <p:cNvSpPr/>
            <p:nvPr/>
          </p:nvSpPr>
          <p:spPr>
            <a:xfrm>
              <a:off x="1717821" y="557553"/>
              <a:ext cx="71681" cy="7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909" y="0"/>
                    <a:pt x="0" y="4910"/>
                    <a:pt x="0" y="10800"/>
                  </a:cubicBezTo>
                  <a:cubicBezTo>
                    <a:pt x="0" y="16690"/>
                    <a:pt x="4909" y="21600"/>
                    <a:pt x="10799" y="21600"/>
                  </a:cubicBezTo>
                  <a:cubicBezTo>
                    <a:pt x="16691" y="21600"/>
                    <a:pt x="21600" y="16790"/>
                    <a:pt x="21600" y="10800"/>
                  </a:cubicBezTo>
                  <a:cubicBezTo>
                    <a:pt x="21600" y="4910"/>
                    <a:pt x="16691" y="0"/>
                    <a:pt x="10799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8" name="Google Shape;2025;p36"/>
            <p:cNvSpPr/>
            <p:nvPr/>
          </p:nvSpPr>
          <p:spPr>
            <a:xfrm>
              <a:off x="1838368" y="479374"/>
              <a:ext cx="71670" cy="7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1" y="0"/>
                  </a:moveTo>
                  <a:cubicBezTo>
                    <a:pt x="11027" y="0"/>
                    <a:pt x="10915" y="0"/>
                    <a:pt x="10800" y="6"/>
                  </a:cubicBezTo>
                  <a:cubicBezTo>
                    <a:pt x="4910" y="6"/>
                    <a:pt x="0" y="4717"/>
                    <a:pt x="0" y="10803"/>
                  </a:cubicBezTo>
                  <a:cubicBezTo>
                    <a:pt x="0" y="16691"/>
                    <a:pt x="4810" y="21600"/>
                    <a:pt x="10800" y="21600"/>
                  </a:cubicBezTo>
                  <a:cubicBezTo>
                    <a:pt x="16690" y="21600"/>
                    <a:pt x="21600" y="16791"/>
                    <a:pt x="21600" y="10803"/>
                  </a:cubicBezTo>
                  <a:cubicBezTo>
                    <a:pt x="21600" y="4835"/>
                    <a:pt x="16878" y="0"/>
                    <a:pt x="11141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9" name="Google Shape;2026;p36"/>
            <p:cNvSpPr/>
            <p:nvPr/>
          </p:nvSpPr>
          <p:spPr>
            <a:xfrm>
              <a:off x="1778578" y="377202"/>
              <a:ext cx="71681" cy="7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909" y="0"/>
                    <a:pt x="0" y="4713"/>
                    <a:pt x="0" y="10800"/>
                  </a:cubicBezTo>
                  <a:cubicBezTo>
                    <a:pt x="0" y="16690"/>
                    <a:pt x="4715" y="21600"/>
                    <a:pt x="10801" y="21600"/>
                  </a:cubicBezTo>
                  <a:cubicBezTo>
                    <a:pt x="16691" y="21600"/>
                    <a:pt x="21600" y="16790"/>
                    <a:pt x="21600" y="10800"/>
                  </a:cubicBezTo>
                  <a:cubicBezTo>
                    <a:pt x="21600" y="8051"/>
                    <a:pt x="20617" y="5596"/>
                    <a:pt x="18948" y="3730"/>
                  </a:cubicBezTo>
                  <a:cubicBezTo>
                    <a:pt x="18948" y="3730"/>
                    <a:pt x="15514" y="2258"/>
                    <a:pt x="12076" y="97"/>
                  </a:cubicBezTo>
                  <a:cubicBezTo>
                    <a:pt x="11587" y="0"/>
                    <a:pt x="11290" y="0"/>
                    <a:pt x="10801" y="0"/>
                  </a:cubicBezTo>
                  <a:close/>
                </a:path>
              </a:pathLst>
            </a:custGeom>
            <a:solidFill>
              <a:srgbClr val="FA81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0" name="Google Shape;2027;p36"/>
            <p:cNvSpPr/>
            <p:nvPr/>
          </p:nvSpPr>
          <p:spPr>
            <a:xfrm>
              <a:off x="1422499" y="905712"/>
              <a:ext cx="360330" cy="268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599" y="1"/>
                    <a:pt x="21287" y="724"/>
                    <a:pt x="20389" y="1530"/>
                  </a:cubicBezTo>
                  <a:cubicBezTo>
                    <a:pt x="20322" y="1590"/>
                    <a:pt x="20252" y="1651"/>
                    <a:pt x="20180" y="1714"/>
                  </a:cubicBezTo>
                  <a:cubicBezTo>
                    <a:pt x="20901" y="1112"/>
                    <a:pt x="21405" y="532"/>
                    <a:pt x="21600" y="0"/>
                  </a:cubicBezTo>
                  <a:close/>
                  <a:moveTo>
                    <a:pt x="20180" y="1714"/>
                  </a:moveTo>
                  <a:cubicBezTo>
                    <a:pt x="16272" y="4977"/>
                    <a:pt x="5979" y="8856"/>
                    <a:pt x="3827" y="8856"/>
                  </a:cubicBezTo>
                  <a:cubicBezTo>
                    <a:pt x="3673" y="8856"/>
                    <a:pt x="3561" y="8837"/>
                    <a:pt x="3496" y="8796"/>
                  </a:cubicBezTo>
                  <a:cubicBezTo>
                    <a:pt x="2748" y="8326"/>
                    <a:pt x="1787" y="6404"/>
                    <a:pt x="1369" y="6404"/>
                  </a:cubicBezTo>
                  <a:cubicBezTo>
                    <a:pt x="1143" y="6404"/>
                    <a:pt x="1076" y="6967"/>
                    <a:pt x="1289" y="8628"/>
                  </a:cubicBezTo>
                  <a:cubicBezTo>
                    <a:pt x="1913" y="13377"/>
                    <a:pt x="398" y="18764"/>
                    <a:pt x="3" y="21580"/>
                  </a:cubicBezTo>
                  <a:cubicBezTo>
                    <a:pt x="327" y="19295"/>
                    <a:pt x="2954" y="15484"/>
                    <a:pt x="11327" y="8740"/>
                  </a:cubicBezTo>
                  <a:cubicBezTo>
                    <a:pt x="14900" y="5845"/>
                    <a:pt x="18310" y="3338"/>
                    <a:pt x="20180" y="1714"/>
                  </a:cubicBezTo>
                  <a:close/>
                  <a:moveTo>
                    <a:pt x="3" y="21580"/>
                  </a:moveTo>
                  <a:cubicBezTo>
                    <a:pt x="2" y="21587"/>
                    <a:pt x="1" y="21593"/>
                    <a:pt x="0" y="21600"/>
                  </a:cubicBezTo>
                  <a:cubicBezTo>
                    <a:pt x="1" y="21593"/>
                    <a:pt x="2" y="21587"/>
                    <a:pt x="3" y="2158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1" name="Google Shape;2028;p36"/>
            <p:cNvSpPr/>
            <p:nvPr/>
          </p:nvSpPr>
          <p:spPr>
            <a:xfrm>
              <a:off x="1562913" y="686129"/>
              <a:ext cx="133532" cy="8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600" fill="norm" stroke="1" extrusionOk="0">
                  <a:moveTo>
                    <a:pt x="116" y="14905"/>
                  </a:moveTo>
                  <a:cubicBezTo>
                    <a:pt x="76" y="14927"/>
                    <a:pt x="37" y="14952"/>
                    <a:pt x="0" y="14974"/>
                  </a:cubicBezTo>
                  <a:cubicBezTo>
                    <a:pt x="39" y="14952"/>
                    <a:pt x="78" y="14927"/>
                    <a:pt x="116" y="14905"/>
                  </a:cubicBezTo>
                  <a:close/>
                  <a:moveTo>
                    <a:pt x="17229" y="0"/>
                  </a:moveTo>
                  <a:cubicBezTo>
                    <a:pt x="16142" y="4839"/>
                    <a:pt x="15470" y="6664"/>
                    <a:pt x="14746" y="7943"/>
                  </a:cubicBezTo>
                  <a:cubicBezTo>
                    <a:pt x="13559" y="9035"/>
                    <a:pt x="12888" y="7587"/>
                    <a:pt x="116" y="14905"/>
                  </a:cubicBezTo>
                  <a:cubicBezTo>
                    <a:pt x="1596" y="14079"/>
                    <a:pt x="4985" y="12897"/>
                    <a:pt x="8501" y="12897"/>
                  </a:cubicBezTo>
                  <a:cubicBezTo>
                    <a:pt x="12047" y="12897"/>
                    <a:pt x="15722" y="14098"/>
                    <a:pt x="17694" y="18078"/>
                  </a:cubicBezTo>
                  <a:cubicBezTo>
                    <a:pt x="18966" y="20645"/>
                    <a:pt x="19854" y="21600"/>
                    <a:pt x="20418" y="21600"/>
                  </a:cubicBezTo>
                  <a:cubicBezTo>
                    <a:pt x="21600" y="21600"/>
                    <a:pt x="21367" y="17412"/>
                    <a:pt x="20282" y="15064"/>
                  </a:cubicBezTo>
                  <a:cubicBezTo>
                    <a:pt x="18627" y="11687"/>
                    <a:pt x="16970" y="2830"/>
                    <a:pt x="17229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2" name="Google Shape;2029;p36"/>
            <p:cNvSpPr/>
            <p:nvPr/>
          </p:nvSpPr>
          <p:spPr>
            <a:xfrm>
              <a:off x="1764573" y="341175"/>
              <a:ext cx="206609" cy="15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2190" y="0"/>
                  </a:moveTo>
                  <a:cubicBezTo>
                    <a:pt x="1617" y="729"/>
                    <a:pt x="1213" y="2282"/>
                    <a:pt x="0" y="7184"/>
                  </a:cubicBezTo>
                  <a:cubicBezTo>
                    <a:pt x="896" y="4798"/>
                    <a:pt x="1494" y="3696"/>
                    <a:pt x="2071" y="3696"/>
                  </a:cubicBezTo>
                  <a:cubicBezTo>
                    <a:pt x="2363" y="3696"/>
                    <a:pt x="2649" y="3977"/>
                    <a:pt x="2965" y="4515"/>
                  </a:cubicBezTo>
                  <a:cubicBezTo>
                    <a:pt x="7043" y="11504"/>
                    <a:pt x="14322" y="14125"/>
                    <a:pt x="17557" y="14563"/>
                  </a:cubicBezTo>
                  <a:cubicBezTo>
                    <a:pt x="20320" y="14854"/>
                    <a:pt x="19040" y="21600"/>
                    <a:pt x="19040" y="21600"/>
                  </a:cubicBezTo>
                  <a:cubicBezTo>
                    <a:pt x="21600" y="11993"/>
                    <a:pt x="21366" y="11213"/>
                    <a:pt x="21365" y="11213"/>
                  </a:cubicBezTo>
                  <a:cubicBezTo>
                    <a:pt x="21256" y="11529"/>
                    <a:pt x="20839" y="11707"/>
                    <a:pt x="20121" y="11707"/>
                  </a:cubicBezTo>
                  <a:cubicBezTo>
                    <a:pt x="18631" y="11707"/>
                    <a:pt x="15842" y="10944"/>
                    <a:pt x="11795" y="9077"/>
                  </a:cubicBezTo>
                  <a:cubicBezTo>
                    <a:pt x="5830" y="6359"/>
                    <a:pt x="1550" y="1311"/>
                    <a:pt x="2190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3" name="Google Shape;2030;p36"/>
            <p:cNvSpPr/>
            <p:nvPr/>
          </p:nvSpPr>
          <p:spPr>
            <a:xfrm>
              <a:off x="942148" y="1113854"/>
              <a:ext cx="205450" cy="43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600" fill="norm" stroke="1" extrusionOk="0">
                  <a:moveTo>
                    <a:pt x="6580" y="0"/>
                  </a:moveTo>
                  <a:cubicBezTo>
                    <a:pt x="6577" y="3"/>
                    <a:pt x="2279" y="4304"/>
                    <a:pt x="244" y="7212"/>
                  </a:cubicBezTo>
                  <a:cubicBezTo>
                    <a:pt x="-183" y="7756"/>
                    <a:pt x="80" y="8555"/>
                    <a:pt x="80" y="8555"/>
                  </a:cubicBezTo>
                  <a:cubicBezTo>
                    <a:pt x="80" y="8555"/>
                    <a:pt x="8451" y="14984"/>
                    <a:pt x="17216" y="17586"/>
                  </a:cubicBezTo>
                  <a:cubicBezTo>
                    <a:pt x="20334" y="18437"/>
                    <a:pt x="20662" y="19627"/>
                    <a:pt x="18824" y="21583"/>
                  </a:cubicBezTo>
                  <a:lnTo>
                    <a:pt x="20203" y="21600"/>
                  </a:lnTo>
                  <a:cubicBezTo>
                    <a:pt x="19875" y="21260"/>
                    <a:pt x="21417" y="18879"/>
                    <a:pt x="20269" y="17961"/>
                  </a:cubicBezTo>
                  <a:cubicBezTo>
                    <a:pt x="17577" y="15834"/>
                    <a:pt x="5530" y="10375"/>
                    <a:pt x="5365" y="9780"/>
                  </a:cubicBezTo>
                  <a:cubicBezTo>
                    <a:pt x="5278" y="9497"/>
                    <a:pt x="5654" y="9427"/>
                    <a:pt x="6194" y="9427"/>
                  </a:cubicBezTo>
                  <a:cubicBezTo>
                    <a:pt x="6735" y="9427"/>
                    <a:pt x="7442" y="9497"/>
                    <a:pt x="8016" y="9497"/>
                  </a:cubicBezTo>
                  <a:cubicBezTo>
                    <a:pt x="8596" y="9497"/>
                    <a:pt x="9042" y="9425"/>
                    <a:pt x="9042" y="9133"/>
                  </a:cubicBezTo>
                  <a:cubicBezTo>
                    <a:pt x="9042" y="8249"/>
                    <a:pt x="5496" y="7943"/>
                    <a:pt x="3790" y="6684"/>
                  </a:cubicBezTo>
                  <a:cubicBezTo>
                    <a:pt x="2148" y="5409"/>
                    <a:pt x="6578" y="3"/>
                    <a:pt x="6580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4" name="Google Shape;2031;p36"/>
            <p:cNvSpPr/>
            <p:nvPr/>
          </p:nvSpPr>
          <p:spPr>
            <a:xfrm>
              <a:off x="1331740" y="1241654"/>
              <a:ext cx="78057" cy="25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6" h="21600" fill="norm" stroke="1" extrusionOk="0">
                  <a:moveTo>
                    <a:pt x="20536" y="0"/>
                  </a:moveTo>
                  <a:cubicBezTo>
                    <a:pt x="16422" y="3240"/>
                    <a:pt x="-1064" y="10246"/>
                    <a:pt x="51" y="12814"/>
                  </a:cubicBezTo>
                  <a:cubicBezTo>
                    <a:pt x="1169" y="15179"/>
                    <a:pt x="13580" y="17240"/>
                    <a:pt x="14387" y="20787"/>
                  </a:cubicBezTo>
                  <a:cubicBezTo>
                    <a:pt x="14505" y="17854"/>
                    <a:pt x="15294" y="7589"/>
                    <a:pt x="20536" y="0"/>
                  </a:cubicBezTo>
                  <a:close/>
                  <a:moveTo>
                    <a:pt x="14387" y="20787"/>
                  </a:moveTo>
                  <a:cubicBezTo>
                    <a:pt x="14364" y="21307"/>
                    <a:pt x="14364" y="21596"/>
                    <a:pt x="14364" y="21600"/>
                  </a:cubicBezTo>
                  <a:cubicBezTo>
                    <a:pt x="14441" y="21321"/>
                    <a:pt x="14446" y="21050"/>
                    <a:pt x="14387" y="20787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5" name="Google Shape;2032;p36"/>
            <p:cNvSpPr/>
            <p:nvPr/>
          </p:nvSpPr>
          <p:spPr>
            <a:xfrm>
              <a:off x="1195427" y="906055"/>
              <a:ext cx="213973" cy="17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600" fill="norm" stroke="1" extrusionOk="0">
                  <a:moveTo>
                    <a:pt x="20022" y="0"/>
                  </a:moveTo>
                  <a:lnTo>
                    <a:pt x="1207" y="14969"/>
                  </a:lnTo>
                  <a:lnTo>
                    <a:pt x="0" y="19044"/>
                  </a:lnTo>
                  <a:cubicBezTo>
                    <a:pt x="1223" y="20369"/>
                    <a:pt x="4337" y="21600"/>
                    <a:pt x="7703" y="21600"/>
                  </a:cubicBezTo>
                  <a:cubicBezTo>
                    <a:pt x="11410" y="21600"/>
                    <a:pt x="15421" y="20108"/>
                    <a:pt x="17547" y="15612"/>
                  </a:cubicBezTo>
                  <a:cubicBezTo>
                    <a:pt x="21600" y="7035"/>
                    <a:pt x="20022" y="1"/>
                    <a:pt x="20022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6" name="Google Shape;2033;p36"/>
            <p:cNvSpPr/>
            <p:nvPr/>
          </p:nvSpPr>
          <p:spPr>
            <a:xfrm>
              <a:off x="693357" y="1342781"/>
              <a:ext cx="367206" cy="33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77" y="0"/>
                  </a:moveTo>
                  <a:cubicBezTo>
                    <a:pt x="21" y="452"/>
                    <a:pt x="-393" y="1919"/>
                    <a:pt x="1489" y="5373"/>
                  </a:cubicBezTo>
                  <a:cubicBezTo>
                    <a:pt x="4725" y="11514"/>
                    <a:pt x="14979" y="21379"/>
                    <a:pt x="16409" y="21559"/>
                  </a:cubicBezTo>
                  <a:cubicBezTo>
                    <a:pt x="16559" y="21587"/>
                    <a:pt x="16711" y="21600"/>
                    <a:pt x="16864" y="21600"/>
                  </a:cubicBezTo>
                  <a:cubicBezTo>
                    <a:pt x="18952" y="21600"/>
                    <a:pt x="21206" y="19190"/>
                    <a:pt x="21207" y="19189"/>
                  </a:cubicBezTo>
                  <a:cubicBezTo>
                    <a:pt x="20985" y="19376"/>
                    <a:pt x="20700" y="19463"/>
                    <a:pt x="20361" y="19463"/>
                  </a:cubicBezTo>
                  <a:cubicBezTo>
                    <a:pt x="15593" y="19463"/>
                    <a:pt x="200" y="2087"/>
                    <a:pt x="77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7" name="Google Shape;2034;p36"/>
            <p:cNvSpPr/>
            <p:nvPr/>
          </p:nvSpPr>
          <p:spPr>
            <a:xfrm>
              <a:off x="1174468" y="372696"/>
              <a:ext cx="255510" cy="67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4" h="21600" fill="norm" stroke="1" extrusionOk="0">
                  <a:moveTo>
                    <a:pt x="12765" y="0"/>
                  </a:moveTo>
                  <a:cubicBezTo>
                    <a:pt x="12765" y="0"/>
                    <a:pt x="11455" y="1418"/>
                    <a:pt x="11445" y="1418"/>
                  </a:cubicBezTo>
                  <a:cubicBezTo>
                    <a:pt x="11444" y="1418"/>
                    <a:pt x="11444" y="1418"/>
                    <a:pt x="11444" y="1418"/>
                  </a:cubicBezTo>
                  <a:cubicBezTo>
                    <a:pt x="10266" y="2493"/>
                    <a:pt x="11444" y="3025"/>
                    <a:pt x="11350" y="4211"/>
                  </a:cubicBezTo>
                  <a:cubicBezTo>
                    <a:pt x="11185" y="6836"/>
                    <a:pt x="856" y="8864"/>
                    <a:pt x="4771" y="11944"/>
                  </a:cubicBezTo>
                  <a:cubicBezTo>
                    <a:pt x="5644" y="12609"/>
                    <a:pt x="6516" y="13175"/>
                    <a:pt x="6375" y="13983"/>
                  </a:cubicBezTo>
                  <a:cubicBezTo>
                    <a:pt x="6233" y="14770"/>
                    <a:pt x="4865" y="15180"/>
                    <a:pt x="3780" y="15678"/>
                  </a:cubicBezTo>
                  <a:cubicBezTo>
                    <a:pt x="1352" y="16776"/>
                    <a:pt x="-1077" y="18105"/>
                    <a:pt x="503" y="19812"/>
                  </a:cubicBezTo>
                  <a:cubicBezTo>
                    <a:pt x="1712" y="21124"/>
                    <a:pt x="4569" y="21600"/>
                    <a:pt x="7396" y="21600"/>
                  </a:cubicBezTo>
                  <a:cubicBezTo>
                    <a:pt x="7933" y="21600"/>
                    <a:pt x="8469" y="21583"/>
                    <a:pt x="8992" y="21551"/>
                  </a:cubicBezTo>
                  <a:cubicBezTo>
                    <a:pt x="11680" y="21407"/>
                    <a:pt x="14415" y="20642"/>
                    <a:pt x="15972" y="19501"/>
                  </a:cubicBezTo>
                  <a:cubicBezTo>
                    <a:pt x="17835" y="18160"/>
                    <a:pt x="16538" y="16365"/>
                    <a:pt x="15264" y="15014"/>
                  </a:cubicBezTo>
                  <a:cubicBezTo>
                    <a:pt x="14651" y="14349"/>
                    <a:pt x="13472" y="13629"/>
                    <a:pt x="13590" y="12897"/>
                  </a:cubicBezTo>
                  <a:cubicBezTo>
                    <a:pt x="13732" y="11911"/>
                    <a:pt x="15830" y="11390"/>
                    <a:pt x="17010" y="10693"/>
                  </a:cubicBezTo>
                  <a:cubicBezTo>
                    <a:pt x="20523" y="8643"/>
                    <a:pt x="16915" y="5773"/>
                    <a:pt x="15218" y="4388"/>
                  </a:cubicBezTo>
                  <a:cubicBezTo>
                    <a:pt x="13001" y="2559"/>
                    <a:pt x="13802" y="2194"/>
                    <a:pt x="12765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8" name="Google Shape;2035;p36"/>
            <p:cNvSpPr/>
            <p:nvPr/>
          </p:nvSpPr>
          <p:spPr>
            <a:xfrm>
              <a:off x="1176987" y="717297"/>
              <a:ext cx="143226" cy="21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600" fill="norm" stroke="1" extrusionOk="0">
                  <a:moveTo>
                    <a:pt x="7622" y="0"/>
                  </a:moveTo>
                  <a:cubicBezTo>
                    <a:pt x="7715" y="2400"/>
                    <a:pt x="10215" y="5177"/>
                    <a:pt x="9603" y="6858"/>
                  </a:cubicBezTo>
                  <a:cubicBezTo>
                    <a:pt x="8707" y="9874"/>
                    <a:pt x="5500" y="11658"/>
                    <a:pt x="3235" y="14023"/>
                  </a:cubicBezTo>
                  <a:cubicBezTo>
                    <a:pt x="-773" y="18309"/>
                    <a:pt x="75" y="21361"/>
                    <a:pt x="75" y="21361"/>
                  </a:cubicBezTo>
                  <a:lnTo>
                    <a:pt x="75" y="21600"/>
                  </a:lnTo>
                  <a:cubicBezTo>
                    <a:pt x="3471" y="15257"/>
                    <a:pt x="20827" y="8949"/>
                    <a:pt x="20732" y="6789"/>
                  </a:cubicBezTo>
                  <a:cubicBezTo>
                    <a:pt x="20686" y="4561"/>
                    <a:pt x="15073" y="3121"/>
                    <a:pt x="762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9" name="Google Shape;2036;p36"/>
            <p:cNvSpPr/>
            <p:nvPr/>
          </p:nvSpPr>
          <p:spPr>
            <a:xfrm>
              <a:off x="1189889" y="1213953"/>
              <a:ext cx="43337" cy="48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80" y="0"/>
                  </a:moveTo>
                  <a:cubicBezTo>
                    <a:pt x="4873" y="0"/>
                    <a:pt x="0" y="4783"/>
                    <a:pt x="0" y="10800"/>
                  </a:cubicBezTo>
                  <a:cubicBezTo>
                    <a:pt x="0" y="16813"/>
                    <a:pt x="4873" y="21600"/>
                    <a:pt x="10880" y="21600"/>
                  </a:cubicBezTo>
                  <a:cubicBezTo>
                    <a:pt x="16727" y="21600"/>
                    <a:pt x="21600" y="16813"/>
                    <a:pt x="21600" y="10800"/>
                  </a:cubicBezTo>
                  <a:cubicBezTo>
                    <a:pt x="21600" y="4783"/>
                    <a:pt x="16888" y="0"/>
                    <a:pt x="10880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0" name="Google Shape;2037;p36"/>
            <p:cNvSpPr/>
            <p:nvPr/>
          </p:nvSpPr>
          <p:spPr>
            <a:xfrm>
              <a:off x="1179790" y="1418637"/>
              <a:ext cx="43327" cy="48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2" y="0"/>
                  </a:moveTo>
                  <a:cubicBezTo>
                    <a:pt x="4874" y="0"/>
                    <a:pt x="0" y="4935"/>
                    <a:pt x="0" y="10800"/>
                  </a:cubicBezTo>
                  <a:cubicBezTo>
                    <a:pt x="0" y="16817"/>
                    <a:pt x="4874" y="21600"/>
                    <a:pt x="10722" y="21600"/>
                  </a:cubicBezTo>
                  <a:cubicBezTo>
                    <a:pt x="16731" y="21600"/>
                    <a:pt x="21600" y="16817"/>
                    <a:pt x="21600" y="10800"/>
                  </a:cubicBezTo>
                  <a:cubicBezTo>
                    <a:pt x="21600" y="4783"/>
                    <a:pt x="16731" y="0"/>
                    <a:pt x="10722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1" name="Google Shape;2038;p36"/>
            <p:cNvSpPr/>
            <p:nvPr/>
          </p:nvSpPr>
          <p:spPr>
            <a:xfrm>
              <a:off x="1198689" y="1244239"/>
              <a:ext cx="26713" cy="1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5" y="0"/>
                  </a:moveTo>
                  <a:cubicBezTo>
                    <a:pt x="79" y="0"/>
                    <a:pt x="0" y="290"/>
                    <a:pt x="0" y="984"/>
                  </a:cubicBezTo>
                  <a:cubicBezTo>
                    <a:pt x="0" y="11929"/>
                    <a:pt x="4739" y="21600"/>
                    <a:pt x="10796" y="21600"/>
                  </a:cubicBezTo>
                  <a:cubicBezTo>
                    <a:pt x="16593" y="21600"/>
                    <a:pt x="21600" y="11929"/>
                    <a:pt x="21600" y="984"/>
                  </a:cubicBezTo>
                  <a:cubicBezTo>
                    <a:pt x="21600" y="579"/>
                    <a:pt x="21545" y="405"/>
                    <a:pt x="21442" y="405"/>
                  </a:cubicBezTo>
                  <a:cubicBezTo>
                    <a:pt x="20715" y="405"/>
                    <a:pt x="17462" y="8725"/>
                    <a:pt x="10796" y="8725"/>
                  </a:cubicBezTo>
                  <a:cubicBezTo>
                    <a:pt x="4573" y="8725"/>
                    <a:pt x="1161" y="0"/>
                    <a:pt x="245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2" name="Google Shape;2039;p36"/>
            <p:cNvSpPr/>
            <p:nvPr/>
          </p:nvSpPr>
          <p:spPr>
            <a:xfrm>
              <a:off x="1187936" y="1449038"/>
              <a:ext cx="27045" cy="1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8" y="0"/>
                  </a:moveTo>
                  <a:cubicBezTo>
                    <a:pt x="70" y="0"/>
                    <a:pt x="0" y="234"/>
                    <a:pt x="0" y="780"/>
                  </a:cubicBezTo>
                  <a:cubicBezTo>
                    <a:pt x="0" y="11853"/>
                    <a:pt x="4946" y="21600"/>
                    <a:pt x="10671" y="21600"/>
                  </a:cubicBezTo>
                  <a:cubicBezTo>
                    <a:pt x="16654" y="21600"/>
                    <a:pt x="21600" y="13139"/>
                    <a:pt x="21600" y="780"/>
                  </a:cubicBezTo>
                  <a:cubicBezTo>
                    <a:pt x="21600" y="370"/>
                    <a:pt x="21538" y="195"/>
                    <a:pt x="21428" y="195"/>
                  </a:cubicBezTo>
                  <a:cubicBezTo>
                    <a:pt x="20664" y="195"/>
                    <a:pt x="17247" y="8597"/>
                    <a:pt x="10671" y="8597"/>
                  </a:cubicBezTo>
                  <a:cubicBezTo>
                    <a:pt x="4649" y="8597"/>
                    <a:pt x="1108" y="0"/>
                    <a:pt x="218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3" name="Google Shape;2040;p36"/>
            <p:cNvSpPr/>
            <p:nvPr/>
          </p:nvSpPr>
          <p:spPr>
            <a:xfrm>
              <a:off x="1198689" y="1244239"/>
              <a:ext cx="26713" cy="1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5" y="0"/>
                  </a:moveTo>
                  <a:cubicBezTo>
                    <a:pt x="79" y="0"/>
                    <a:pt x="0" y="290"/>
                    <a:pt x="0" y="984"/>
                  </a:cubicBezTo>
                  <a:cubicBezTo>
                    <a:pt x="0" y="11929"/>
                    <a:pt x="4739" y="21600"/>
                    <a:pt x="10796" y="21600"/>
                  </a:cubicBezTo>
                  <a:cubicBezTo>
                    <a:pt x="16593" y="21600"/>
                    <a:pt x="21600" y="11929"/>
                    <a:pt x="21600" y="984"/>
                  </a:cubicBezTo>
                  <a:cubicBezTo>
                    <a:pt x="21600" y="579"/>
                    <a:pt x="21545" y="405"/>
                    <a:pt x="21442" y="405"/>
                  </a:cubicBezTo>
                  <a:cubicBezTo>
                    <a:pt x="20715" y="405"/>
                    <a:pt x="17462" y="8725"/>
                    <a:pt x="10796" y="8725"/>
                  </a:cubicBezTo>
                  <a:cubicBezTo>
                    <a:pt x="4573" y="8725"/>
                    <a:pt x="1161" y="0"/>
                    <a:pt x="245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4" name="Google Shape;2041;p36"/>
            <p:cNvSpPr/>
            <p:nvPr/>
          </p:nvSpPr>
          <p:spPr>
            <a:xfrm>
              <a:off x="1187936" y="1449038"/>
              <a:ext cx="27045" cy="1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8" y="0"/>
                  </a:moveTo>
                  <a:cubicBezTo>
                    <a:pt x="70" y="0"/>
                    <a:pt x="0" y="234"/>
                    <a:pt x="0" y="780"/>
                  </a:cubicBezTo>
                  <a:cubicBezTo>
                    <a:pt x="0" y="11853"/>
                    <a:pt x="4946" y="21600"/>
                    <a:pt x="10671" y="21600"/>
                  </a:cubicBezTo>
                  <a:cubicBezTo>
                    <a:pt x="16654" y="21600"/>
                    <a:pt x="21600" y="13139"/>
                    <a:pt x="21600" y="780"/>
                  </a:cubicBezTo>
                  <a:cubicBezTo>
                    <a:pt x="21600" y="370"/>
                    <a:pt x="21538" y="195"/>
                    <a:pt x="21428" y="195"/>
                  </a:cubicBezTo>
                  <a:cubicBezTo>
                    <a:pt x="20664" y="195"/>
                    <a:pt x="17247" y="8597"/>
                    <a:pt x="10671" y="8597"/>
                  </a:cubicBezTo>
                  <a:cubicBezTo>
                    <a:pt x="4649" y="8597"/>
                    <a:pt x="1108" y="0"/>
                    <a:pt x="218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5" name="Google Shape;2042;p36"/>
            <p:cNvSpPr/>
            <p:nvPr/>
          </p:nvSpPr>
          <p:spPr>
            <a:xfrm>
              <a:off x="407676" y="1386420"/>
              <a:ext cx="1743006" cy="130920"/>
            </a:xfrm>
            <a:prstGeom prst="rect">
              <a:avLst/>
            </a:pr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6" name="Google Shape;2043;p36"/>
            <p:cNvSpPr/>
            <p:nvPr/>
          </p:nvSpPr>
          <p:spPr>
            <a:xfrm>
              <a:off x="407676" y="1373607"/>
              <a:ext cx="214051" cy="12814"/>
            </a:xfrm>
            <a:prstGeom prst="rect">
              <a:avLst/>
            </a:prstGeom>
            <a:solidFill>
              <a:srgbClr val="F9CA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7" name="Google Shape;2044;p36"/>
            <p:cNvSpPr/>
            <p:nvPr/>
          </p:nvSpPr>
          <p:spPr>
            <a:xfrm>
              <a:off x="678405" y="1373607"/>
              <a:ext cx="1457940" cy="128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8" name="Google Shape;2045;p36"/>
            <p:cNvSpPr/>
            <p:nvPr/>
          </p:nvSpPr>
          <p:spPr>
            <a:xfrm>
              <a:off x="625304" y="1373607"/>
              <a:ext cx="53104" cy="12814"/>
            </a:xfrm>
            <a:prstGeom prst="rect">
              <a:avLst/>
            </a:pr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9" name="Google Shape;2046;p36"/>
            <p:cNvSpPr/>
            <p:nvPr/>
          </p:nvSpPr>
          <p:spPr>
            <a:xfrm>
              <a:off x="2045078" y="1418980"/>
              <a:ext cx="15638" cy="1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31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0" name="Google Shape;2047;p36"/>
            <p:cNvSpPr/>
            <p:nvPr/>
          </p:nvSpPr>
          <p:spPr>
            <a:xfrm>
              <a:off x="2077328" y="1418980"/>
              <a:ext cx="14983" cy="1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31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1" name="Google Shape;2048;p36"/>
            <p:cNvSpPr/>
            <p:nvPr/>
          </p:nvSpPr>
          <p:spPr>
            <a:xfrm>
              <a:off x="2077328" y="1452921"/>
              <a:ext cx="14983" cy="1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31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2" name="Google Shape;2049;p36"/>
            <p:cNvSpPr/>
            <p:nvPr/>
          </p:nvSpPr>
          <p:spPr>
            <a:xfrm>
              <a:off x="2045078" y="1452921"/>
              <a:ext cx="15638" cy="1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31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3" name="Google Shape;2050;p36"/>
            <p:cNvSpPr/>
            <p:nvPr/>
          </p:nvSpPr>
          <p:spPr>
            <a:xfrm>
              <a:off x="1966233" y="1435955"/>
              <a:ext cx="42028" cy="33591"/>
            </a:xfrm>
            <a:prstGeom prst="rect">
              <a:avLst/>
            </a:prstGeom>
            <a:noFill/>
            <a:ln w="31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4" name="Google Shape;2051;p36"/>
            <p:cNvSpPr/>
            <p:nvPr/>
          </p:nvSpPr>
          <p:spPr>
            <a:xfrm>
              <a:off x="373151" y="190179"/>
              <a:ext cx="1798384" cy="134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3" y="0"/>
                  </a:moveTo>
                  <a:cubicBezTo>
                    <a:pt x="106" y="0"/>
                    <a:pt x="0" y="150"/>
                    <a:pt x="0" y="338"/>
                  </a:cubicBezTo>
                  <a:lnTo>
                    <a:pt x="0" y="21256"/>
                  </a:lnTo>
                  <a:cubicBezTo>
                    <a:pt x="0" y="21445"/>
                    <a:pt x="113" y="21600"/>
                    <a:pt x="243" y="21600"/>
                  </a:cubicBezTo>
                  <a:lnTo>
                    <a:pt x="21354" y="21600"/>
                  </a:lnTo>
                  <a:cubicBezTo>
                    <a:pt x="21490" y="21600"/>
                    <a:pt x="21600" y="21439"/>
                    <a:pt x="21600" y="21256"/>
                  </a:cubicBezTo>
                  <a:lnTo>
                    <a:pt x="21600" y="350"/>
                  </a:lnTo>
                  <a:cubicBezTo>
                    <a:pt x="21600" y="161"/>
                    <a:pt x="21487" y="5"/>
                    <a:pt x="21354" y="5"/>
                  </a:cubicBezTo>
                  <a:lnTo>
                    <a:pt x="19957" y="5"/>
                  </a:lnTo>
                  <a:cubicBezTo>
                    <a:pt x="19820" y="5"/>
                    <a:pt x="19702" y="150"/>
                    <a:pt x="19686" y="333"/>
                  </a:cubicBezTo>
                  <a:cubicBezTo>
                    <a:pt x="19671" y="511"/>
                    <a:pt x="19769" y="661"/>
                    <a:pt x="19906" y="661"/>
                  </a:cubicBezTo>
                  <a:lnTo>
                    <a:pt x="20943" y="661"/>
                  </a:lnTo>
                  <a:cubicBezTo>
                    <a:pt x="21080" y="661"/>
                    <a:pt x="21189" y="816"/>
                    <a:pt x="21189" y="1005"/>
                  </a:cubicBezTo>
                  <a:lnTo>
                    <a:pt x="21189" y="20617"/>
                  </a:lnTo>
                  <a:cubicBezTo>
                    <a:pt x="21189" y="20812"/>
                    <a:pt x="21076" y="20961"/>
                    <a:pt x="20943" y="20961"/>
                  </a:cubicBezTo>
                  <a:lnTo>
                    <a:pt x="669" y="20961"/>
                  </a:lnTo>
                  <a:cubicBezTo>
                    <a:pt x="532" y="20961"/>
                    <a:pt x="427" y="20801"/>
                    <a:pt x="427" y="20617"/>
                  </a:cubicBezTo>
                  <a:lnTo>
                    <a:pt x="427" y="1005"/>
                  </a:lnTo>
                  <a:cubicBezTo>
                    <a:pt x="427" y="810"/>
                    <a:pt x="536" y="661"/>
                    <a:pt x="669" y="661"/>
                  </a:cubicBezTo>
                  <a:lnTo>
                    <a:pt x="16705" y="661"/>
                  </a:lnTo>
                  <a:cubicBezTo>
                    <a:pt x="16842" y="661"/>
                    <a:pt x="16947" y="511"/>
                    <a:pt x="16943" y="333"/>
                  </a:cubicBezTo>
                  <a:cubicBezTo>
                    <a:pt x="16940" y="150"/>
                    <a:pt x="16830" y="5"/>
                    <a:pt x="16693" y="5"/>
                  </a:cubicBezTo>
                  <a:lnTo>
                    <a:pt x="243" y="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5" name="Google Shape;2052;p36"/>
            <p:cNvSpPr/>
            <p:nvPr/>
          </p:nvSpPr>
          <p:spPr>
            <a:xfrm>
              <a:off x="1945901" y="1001129"/>
              <a:ext cx="324907" cy="27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15727" y="0"/>
                  </a:moveTo>
                  <a:cubicBezTo>
                    <a:pt x="12074" y="0"/>
                    <a:pt x="1200" y="3944"/>
                    <a:pt x="249" y="6595"/>
                  </a:cubicBezTo>
                  <a:cubicBezTo>
                    <a:pt x="-851" y="9631"/>
                    <a:pt x="1949" y="21317"/>
                    <a:pt x="3849" y="21586"/>
                  </a:cubicBezTo>
                  <a:cubicBezTo>
                    <a:pt x="3910" y="21595"/>
                    <a:pt x="3982" y="21600"/>
                    <a:pt x="4065" y="21600"/>
                  </a:cubicBezTo>
                  <a:cubicBezTo>
                    <a:pt x="6565" y="21600"/>
                    <a:pt x="18702" y="17389"/>
                    <a:pt x="19689" y="15594"/>
                  </a:cubicBezTo>
                  <a:cubicBezTo>
                    <a:pt x="20749" y="13741"/>
                    <a:pt x="18289" y="1517"/>
                    <a:pt x="16769" y="228"/>
                  </a:cubicBezTo>
                  <a:cubicBezTo>
                    <a:pt x="16581" y="72"/>
                    <a:pt x="16220" y="0"/>
                    <a:pt x="1572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6" name="Google Shape;2053;p36"/>
            <p:cNvSpPr/>
            <p:nvPr/>
          </p:nvSpPr>
          <p:spPr>
            <a:xfrm>
              <a:off x="2068876" y="1097137"/>
              <a:ext cx="78510" cy="9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600" fill="norm" stroke="1" extrusionOk="0">
                  <a:moveTo>
                    <a:pt x="2491" y="0"/>
                  </a:moveTo>
                  <a:cubicBezTo>
                    <a:pt x="992" y="0"/>
                    <a:pt x="-347" y="1230"/>
                    <a:pt x="81" y="2716"/>
                  </a:cubicBezTo>
                  <a:lnTo>
                    <a:pt x="5074" y="20011"/>
                  </a:lnTo>
                  <a:cubicBezTo>
                    <a:pt x="5388" y="21014"/>
                    <a:pt x="6438" y="21600"/>
                    <a:pt x="7501" y="21600"/>
                  </a:cubicBezTo>
                  <a:cubicBezTo>
                    <a:pt x="8185" y="21600"/>
                    <a:pt x="8871" y="21360"/>
                    <a:pt x="9377" y="20832"/>
                  </a:cubicBezTo>
                  <a:lnTo>
                    <a:pt x="20133" y="9229"/>
                  </a:lnTo>
                  <a:cubicBezTo>
                    <a:pt x="21253" y="8107"/>
                    <a:pt x="20737" y="6533"/>
                    <a:pt x="19274" y="5934"/>
                  </a:cubicBezTo>
                  <a:lnTo>
                    <a:pt x="3438" y="171"/>
                  </a:lnTo>
                  <a:cubicBezTo>
                    <a:pt x="3126" y="54"/>
                    <a:pt x="2806" y="0"/>
                    <a:pt x="2491" y="0"/>
                  </a:cubicBezTo>
                  <a:close/>
                </a:path>
              </a:pathLst>
            </a:custGeom>
            <a:solidFill>
              <a:srgbClr val="0848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7" name="Google Shape;2054;p36"/>
            <p:cNvSpPr/>
            <p:nvPr/>
          </p:nvSpPr>
          <p:spPr>
            <a:xfrm>
              <a:off x="803836" y="603005"/>
              <a:ext cx="182773" cy="159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5111" y="7869"/>
                  </a:moveTo>
                  <a:cubicBezTo>
                    <a:pt x="5880" y="7869"/>
                    <a:pt x="6495" y="8619"/>
                    <a:pt x="6495" y="9555"/>
                  </a:cubicBezTo>
                  <a:cubicBezTo>
                    <a:pt x="6495" y="10492"/>
                    <a:pt x="5880" y="11242"/>
                    <a:pt x="5111" y="11242"/>
                  </a:cubicBezTo>
                  <a:cubicBezTo>
                    <a:pt x="4343" y="11242"/>
                    <a:pt x="3727" y="10492"/>
                    <a:pt x="3727" y="9555"/>
                  </a:cubicBezTo>
                  <a:cubicBezTo>
                    <a:pt x="3727" y="8619"/>
                    <a:pt x="4343" y="7869"/>
                    <a:pt x="5111" y="7869"/>
                  </a:cubicBezTo>
                  <a:close/>
                  <a:moveTo>
                    <a:pt x="10839" y="7869"/>
                  </a:moveTo>
                  <a:cubicBezTo>
                    <a:pt x="11607" y="7869"/>
                    <a:pt x="12221" y="8619"/>
                    <a:pt x="12221" y="9555"/>
                  </a:cubicBezTo>
                  <a:cubicBezTo>
                    <a:pt x="12221" y="10492"/>
                    <a:pt x="11607" y="11242"/>
                    <a:pt x="10839" y="11242"/>
                  </a:cubicBezTo>
                  <a:cubicBezTo>
                    <a:pt x="10069" y="11242"/>
                    <a:pt x="9416" y="10492"/>
                    <a:pt x="9416" y="9555"/>
                  </a:cubicBezTo>
                  <a:cubicBezTo>
                    <a:pt x="9416" y="8619"/>
                    <a:pt x="10069" y="7869"/>
                    <a:pt x="10839" y="7869"/>
                  </a:cubicBezTo>
                  <a:close/>
                  <a:moveTo>
                    <a:pt x="16526" y="7869"/>
                  </a:moveTo>
                  <a:cubicBezTo>
                    <a:pt x="17295" y="7869"/>
                    <a:pt x="17910" y="8619"/>
                    <a:pt x="17910" y="9555"/>
                  </a:cubicBezTo>
                  <a:cubicBezTo>
                    <a:pt x="17910" y="10492"/>
                    <a:pt x="17295" y="11242"/>
                    <a:pt x="16526" y="11242"/>
                  </a:cubicBezTo>
                  <a:cubicBezTo>
                    <a:pt x="15757" y="11242"/>
                    <a:pt x="15143" y="10492"/>
                    <a:pt x="15143" y="9555"/>
                  </a:cubicBezTo>
                  <a:cubicBezTo>
                    <a:pt x="15143" y="8619"/>
                    <a:pt x="15757" y="7869"/>
                    <a:pt x="16526" y="7869"/>
                  </a:cubicBezTo>
                  <a:close/>
                  <a:moveTo>
                    <a:pt x="5111" y="0"/>
                  </a:moveTo>
                  <a:cubicBezTo>
                    <a:pt x="2306" y="0"/>
                    <a:pt x="0" y="2811"/>
                    <a:pt x="0" y="6230"/>
                  </a:cubicBezTo>
                  <a:lnTo>
                    <a:pt x="0" y="12459"/>
                  </a:lnTo>
                  <a:cubicBezTo>
                    <a:pt x="0" y="15880"/>
                    <a:pt x="2306" y="18689"/>
                    <a:pt x="5111" y="18689"/>
                  </a:cubicBezTo>
                  <a:lnTo>
                    <a:pt x="13605" y="18689"/>
                  </a:lnTo>
                  <a:lnTo>
                    <a:pt x="15219" y="21266"/>
                  </a:lnTo>
                  <a:cubicBezTo>
                    <a:pt x="15371" y="21490"/>
                    <a:pt x="15589" y="21600"/>
                    <a:pt x="15805" y="21600"/>
                  </a:cubicBezTo>
                  <a:cubicBezTo>
                    <a:pt x="16082" y="21600"/>
                    <a:pt x="16358" y="21420"/>
                    <a:pt x="16488" y="21078"/>
                  </a:cubicBezTo>
                  <a:lnTo>
                    <a:pt x="17411" y="18643"/>
                  </a:lnTo>
                  <a:cubicBezTo>
                    <a:pt x="19754" y="18080"/>
                    <a:pt x="21561" y="15597"/>
                    <a:pt x="21561" y="12553"/>
                  </a:cubicBezTo>
                  <a:lnTo>
                    <a:pt x="21561" y="6277"/>
                  </a:lnTo>
                  <a:cubicBezTo>
                    <a:pt x="21600" y="2765"/>
                    <a:pt x="19293" y="0"/>
                    <a:pt x="164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8" name="Google Shape;2055;p36"/>
            <p:cNvSpPr/>
            <p:nvPr/>
          </p:nvSpPr>
          <p:spPr>
            <a:xfrm>
              <a:off x="1556484" y="1156858"/>
              <a:ext cx="139708" cy="124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4" h="21600" fill="norm" stroke="1" extrusionOk="0">
                  <a:moveTo>
                    <a:pt x="15115" y="0"/>
                  </a:moveTo>
                  <a:cubicBezTo>
                    <a:pt x="13420" y="0"/>
                    <a:pt x="11751" y="1052"/>
                    <a:pt x="10788" y="2999"/>
                  </a:cubicBezTo>
                  <a:lnTo>
                    <a:pt x="9368" y="5769"/>
                  </a:lnTo>
                  <a:lnTo>
                    <a:pt x="6857" y="4685"/>
                  </a:lnTo>
                  <a:cubicBezTo>
                    <a:pt x="6298" y="4432"/>
                    <a:pt x="5722" y="4311"/>
                    <a:pt x="5153" y="4311"/>
                  </a:cubicBezTo>
                  <a:cubicBezTo>
                    <a:pt x="3019" y="4311"/>
                    <a:pt x="972" y="5998"/>
                    <a:pt x="225" y="8658"/>
                  </a:cubicBezTo>
                  <a:cubicBezTo>
                    <a:pt x="-580" y="12029"/>
                    <a:pt x="840" y="15761"/>
                    <a:pt x="3493" y="16964"/>
                  </a:cubicBezTo>
                  <a:lnTo>
                    <a:pt x="3541" y="17085"/>
                  </a:lnTo>
                  <a:lnTo>
                    <a:pt x="13631" y="21600"/>
                  </a:lnTo>
                  <a:lnTo>
                    <a:pt x="19410" y="10223"/>
                  </a:lnTo>
                  <a:lnTo>
                    <a:pt x="19505" y="10163"/>
                  </a:lnTo>
                  <a:cubicBezTo>
                    <a:pt x="21020" y="7153"/>
                    <a:pt x="20357" y="2999"/>
                    <a:pt x="17941" y="1074"/>
                  </a:cubicBezTo>
                  <a:cubicBezTo>
                    <a:pt x="17076" y="348"/>
                    <a:pt x="16091" y="0"/>
                    <a:pt x="1511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9" name="Google Shape;2056;p36"/>
            <p:cNvSpPr/>
            <p:nvPr/>
          </p:nvSpPr>
          <p:spPr>
            <a:xfrm>
              <a:off x="1966254" y="720962"/>
              <a:ext cx="95426" cy="8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21600" fill="norm" stroke="1" extrusionOk="0">
                  <a:moveTo>
                    <a:pt x="5205" y="0"/>
                  </a:moveTo>
                  <a:cubicBezTo>
                    <a:pt x="4229" y="0"/>
                    <a:pt x="3239" y="354"/>
                    <a:pt x="2349" y="1104"/>
                  </a:cubicBezTo>
                  <a:cubicBezTo>
                    <a:pt x="-73" y="2878"/>
                    <a:pt x="-696" y="6959"/>
                    <a:pt x="825" y="10066"/>
                  </a:cubicBezTo>
                  <a:lnTo>
                    <a:pt x="6712" y="21600"/>
                  </a:lnTo>
                  <a:lnTo>
                    <a:pt x="16751" y="17075"/>
                  </a:lnTo>
                  <a:lnTo>
                    <a:pt x="16888" y="17075"/>
                  </a:lnTo>
                  <a:cubicBezTo>
                    <a:pt x="19520" y="15833"/>
                    <a:pt x="20904" y="12106"/>
                    <a:pt x="20003" y="8645"/>
                  </a:cubicBezTo>
                  <a:cubicBezTo>
                    <a:pt x="19244" y="5932"/>
                    <a:pt x="17251" y="4256"/>
                    <a:pt x="15157" y="4256"/>
                  </a:cubicBezTo>
                  <a:cubicBezTo>
                    <a:pt x="14580" y="4256"/>
                    <a:pt x="13995" y="4384"/>
                    <a:pt x="13426" y="4653"/>
                  </a:cubicBezTo>
                  <a:lnTo>
                    <a:pt x="11004" y="5717"/>
                  </a:lnTo>
                  <a:lnTo>
                    <a:pt x="9480" y="2966"/>
                  </a:lnTo>
                  <a:cubicBezTo>
                    <a:pt x="8515" y="1056"/>
                    <a:pt x="6886" y="0"/>
                    <a:pt x="520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0" name="Google Shape;2057;p36"/>
            <p:cNvSpPr/>
            <p:nvPr/>
          </p:nvSpPr>
          <p:spPr>
            <a:xfrm>
              <a:off x="579277" y="433061"/>
              <a:ext cx="95450" cy="8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4" h="21600" fill="norm" stroke="1" extrusionOk="0">
                  <a:moveTo>
                    <a:pt x="15116" y="0"/>
                  </a:moveTo>
                  <a:cubicBezTo>
                    <a:pt x="13420" y="0"/>
                    <a:pt x="11719" y="1049"/>
                    <a:pt x="10750" y="2962"/>
                  </a:cubicBezTo>
                  <a:lnTo>
                    <a:pt x="9374" y="5687"/>
                  </a:lnTo>
                  <a:lnTo>
                    <a:pt x="6968" y="4633"/>
                  </a:lnTo>
                  <a:cubicBezTo>
                    <a:pt x="6386" y="4367"/>
                    <a:pt x="5790" y="4240"/>
                    <a:pt x="5204" y="4240"/>
                  </a:cubicBezTo>
                  <a:cubicBezTo>
                    <a:pt x="3095" y="4240"/>
                    <a:pt x="1117" y="5885"/>
                    <a:pt x="362" y="8502"/>
                  </a:cubicBezTo>
                  <a:cubicBezTo>
                    <a:pt x="-737" y="12194"/>
                    <a:pt x="777" y="15886"/>
                    <a:pt x="3390" y="17117"/>
                  </a:cubicBezTo>
                  <a:lnTo>
                    <a:pt x="3528" y="17117"/>
                  </a:lnTo>
                  <a:lnTo>
                    <a:pt x="13503" y="21600"/>
                  </a:lnTo>
                  <a:lnTo>
                    <a:pt x="19211" y="10260"/>
                  </a:lnTo>
                  <a:lnTo>
                    <a:pt x="19349" y="10170"/>
                  </a:lnTo>
                  <a:cubicBezTo>
                    <a:pt x="20863" y="7182"/>
                    <a:pt x="20174" y="3052"/>
                    <a:pt x="17836" y="1028"/>
                  </a:cubicBezTo>
                  <a:cubicBezTo>
                    <a:pt x="17019" y="332"/>
                    <a:pt x="16068" y="0"/>
                    <a:pt x="151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1" name="Google Shape;2058;p36"/>
            <p:cNvSpPr/>
            <p:nvPr/>
          </p:nvSpPr>
          <p:spPr>
            <a:xfrm>
              <a:off x="231429" y="1612586"/>
              <a:ext cx="558744" cy="210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4" y="0"/>
                  </a:moveTo>
                  <a:cubicBezTo>
                    <a:pt x="4824" y="0"/>
                    <a:pt x="0" y="4831"/>
                    <a:pt x="0" y="10799"/>
                  </a:cubicBezTo>
                  <a:cubicBezTo>
                    <a:pt x="0" y="16733"/>
                    <a:pt x="4836" y="21600"/>
                    <a:pt x="10794" y="21600"/>
                  </a:cubicBezTo>
                  <a:cubicBezTo>
                    <a:pt x="16764" y="21600"/>
                    <a:pt x="21600" y="16768"/>
                    <a:pt x="21600" y="10799"/>
                  </a:cubicBezTo>
                  <a:cubicBezTo>
                    <a:pt x="21600" y="4831"/>
                    <a:pt x="16764" y="35"/>
                    <a:pt x="10794" y="0"/>
                  </a:cubicBezTo>
                  <a:close/>
                </a:path>
              </a:pathLst>
            </a:custGeom>
            <a:solidFill>
              <a:srgbClr val="F9CA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2" name="Google Shape;2059;p36"/>
            <p:cNvSpPr/>
            <p:nvPr/>
          </p:nvSpPr>
          <p:spPr>
            <a:xfrm>
              <a:off x="491404" y="945540"/>
              <a:ext cx="31930" cy="66151"/>
            </a:xfrm>
            <a:prstGeom prst="rect">
              <a:avLst/>
            </a:pr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3" name="Google Shape;2060;p36"/>
            <p:cNvSpPr/>
            <p:nvPr/>
          </p:nvSpPr>
          <p:spPr>
            <a:xfrm>
              <a:off x="441378" y="597118"/>
              <a:ext cx="110722" cy="7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4054" y="0"/>
                  </a:moveTo>
                  <a:cubicBezTo>
                    <a:pt x="3174" y="0"/>
                    <a:pt x="2295" y="1148"/>
                    <a:pt x="2171" y="2609"/>
                  </a:cubicBezTo>
                  <a:lnTo>
                    <a:pt x="36" y="18991"/>
                  </a:lnTo>
                  <a:cubicBezTo>
                    <a:pt x="-152" y="20452"/>
                    <a:pt x="413" y="21600"/>
                    <a:pt x="1292" y="21600"/>
                  </a:cubicBezTo>
                  <a:lnTo>
                    <a:pt x="20068" y="21600"/>
                  </a:lnTo>
                  <a:cubicBezTo>
                    <a:pt x="20883" y="21600"/>
                    <a:pt x="21448" y="20452"/>
                    <a:pt x="21324" y="18991"/>
                  </a:cubicBezTo>
                  <a:lnTo>
                    <a:pt x="19189" y="2609"/>
                  </a:lnTo>
                  <a:cubicBezTo>
                    <a:pt x="18999" y="1148"/>
                    <a:pt x="18184" y="0"/>
                    <a:pt x="17305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4" name="Google Shape;2061;p36"/>
            <p:cNvSpPr/>
            <p:nvPr/>
          </p:nvSpPr>
          <p:spPr>
            <a:xfrm>
              <a:off x="469576" y="613398"/>
              <a:ext cx="53758" cy="31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73" y="0"/>
                  </a:moveTo>
                  <a:cubicBezTo>
                    <a:pt x="1440" y="0"/>
                    <a:pt x="0" y="2611"/>
                    <a:pt x="0" y="5934"/>
                  </a:cubicBezTo>
                  <a:lnTo>
                    <a:pt x="0" y="15666"/>
                  </a:lnTo>
                  <a:cubicBezTo>
                    <a:pt x="0" y="18989"/>
                    <a:pt x="1440" y="21600"/>
                    <a:pt x="3273" y="21600"/>
                  </a:cubicBezTo>
                  <a:lnTo>
                    <a:pt x="18327" y="21600"/>
                  </a:lnTo>
                  <a:cubicBezTo>
                    <a:pt x="20160" y="21600"/>
                    <a:pt x="21600" y="18989"/>
                    <a:pt x="21600" y="15666"/>
                  </a:cubicBezTo>
                  <a:lnTo>
                    <a:pt x="21600" y="5934"/>
                  </a:lnTo>
                  <a:cubicBezTo>
                    <a:pt x="21600" y="2611"/>
                    <a:pt x="20160" y="0"/>
                    <a:pt x="183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5" name="Google Shape;2062;p36"/>
            <p:cNvSpPr/>
            <p:nvPr/>
          </p:nvSpPr>
          <p:spPr>
            <a:xfrm>
              <a:off x="291698" y="650111"/>
              <a:ext cx="423209" cy="28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1" y="0"/>
                  </a:moveTo>
                  <a:cubicBezTo>
                    <a:pt x="483" y="0"/>
                    <a:pt x="0" y="730"/>
                    <a:pt x="0" y="1642"/>
                  </a:cubicBezTo>
                  <a:lnTo>
                    <a:pt x="0" y="19985"/>
                  </a:lnTo>
                  <a:cubicBezTo>
                    <a:pt x="0" y="20845"/>
                    <a:pt x="449" y="21600"/>
                    <a:pt x="1031" y="21600"/>
                  </a:cubicBezTo>
                  <a:lnTo>
                    <a:pt x="20553" y="21600"/>
                  </a:lnTo>
                  <a:cubicBezTo>
                    <a:pt x="21118" y="21600"/>
                    <a:pt x="21600" y="20896"/>
                    <a:pt x="21600" y="19985"/>
                  </a:cubicBezTo>
                  <a:lnTo>
                    <a:pt x="21600" y="1642"/>
                  </a:lnTo>
                  <a:cubicBezTo>
                    <a:pt x="21600" y="755"/>
                    <a:pt x="21134" y="0"/>
                    <a:pt x="20553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6" name="Google Shape;2063;p36"/>
            <p:cNvSpPr/>
            <p:nvPr/>
          </p:nvSpPr>
          <p:spPr>
            <a:xfrm>
              <a:off x="291698" y="661885"/>
              <a:ext cx="423209" cy="28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1" y="0"/>
                  </a:moveTo>
                  <a:cubicBezTo>
                    <a:pt x="483" y="0"/>
                    <a:pt x="0" y="730"/>
                    <a:pt x="0" y="1642"/>
                  </a:cubicBezTo>
                  <a:lnTo>
                    <a:pt x="0" y="19959"/>
                  </a:lnTo>
                  <a:cubicBezTo>
                    <a:pt x="0" y="20845"/>
                    <a:pt x="449" y="21600"/>
                    <a:pt x="1031" y="21600"/>
                  </a:cubicBezTo>
                  <a:lnTo>
                    <a:pt x="20553" y="21600"/>
                  </a:lnTo>
                  <a:cubicBezTo>
                    <a:pt x="21118" y="21600"/>
                    <a:pt x="21600" y="20870"/>
                    <a:pt x="21600" y="19959"/>
                  </a:cubicBezTo>
                  <a:lnTo>
                    <a:pt x="21600" y="1642"/>
                  </a:lnTo>
                  <a:cubicBezTo>
                    <a:pt x="21600" y="756"/>
                    <a:pt x="21134" y="0"/>
                    <a:pt x="20553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7" name="Google Shape;2064;p36"/>
            <p:cNvSpPr/>
            <p:nvPr/>
          </p:nvSpPr>
          <p:spPr>
            <a:xfrm>
              <a:off x="317765" y="729071"/>
              <a:ext cx="235870" cy="18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0" y="0"/>
                  </a:moveTo>
                  <a:cubicBezTo>
                    <a:pt x="865" y="0"/>
                    <a:pt x="0" y="1118"/>
                    <a:pt x="0" y="2566"/>
                  </a:cubicBezTo>
                  <a:lnTo>
                    <a:pt x="0" y="19035"/>
                  </a:lnTo>
                  <a:cubicBezTo>
                    <a:pt x="0" y="20441"/>
                    <a:pt x="806" y="21600"/>
                    <a:pt x="1850" y="21600"/>
                  </a:cubicBezTo>
                  <a:lnTo>
                    <a:pt x="19721" y="21600"/>
                  </a:lnTo>
                  <a:cubicBezTo>
                    <a:pt x="20735" y="21600"/>
                    <a:pt x="21600" y="20482"/>
                    <a:pt x="21600" y="19035"/>
                  </a:cubicBezTo>
                  <a:lnTo>
                    <a:pt x="21600" y="2566"/>
                  </a:lnTo>
                  <a:cubicBezTo>
                    <a:pt x="21600" y="1201"/>
                    <a:pt x="20765" y="0"/>
                    <a:pt x="1972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8" name="Google Shape;2065;p36"/>
            <p:cNvSpPr/>
            <p:nvPr/>
          </p:nvSpPr>
          <p:spPr>
            <a:xfrm>
              <a:off x="317765" y="739465"/>
              <a:ext cx="235870" cy="18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0" y="0"/>
                  </a:moveTo>
                  <a:cubicBezTo>
                    <a:pt x="865" y="0"/>
                    <a:pt x="0" y="1118"/>
                    <a:pt x="0" y="2565"/>
                  </a:cubicBezTo>
                  <a:lnTo>
                    <a:pt x="0" y="19034"/>
                  </a:lnTo>
                  <a:cubicBezTo>
                    <a:pt x="0" y="20441"/>
                    <a:pt x="806" y="21600"/>
                    <a:pt x="1850" y="21600"/>
                  </a:cubicBezTo>
                  <a:lnTo>
                    <a:pt x="19721" y="21600"/>
                  </a:lnTo>
                  <a:cubicBezTo>
                    <a:pt x="20735" y="21600"/>
                    <a:pt x="21600" y="20482"/>
                    <a:pt x="21600" y="19034"/>
                  </a:cubicBezTo>
                  <a:lnTo>
                    <a:pt x="21600" y="2565"/>
                  </a:lnTo>
                  <a:cubicBezTo>
                    <a:pt x="21600" y="1201"/>
                    <a:pt x="20765" y="0"/>
                    <a:pt x="19721" y="0"/>
                  </a:cubicBezTo>
                  <a:close/>
                </a:path>
              </a:pathLst>
            </a:custGeom>
            <a:solidFill>
              <a:srgbClr val="F9CA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9" name="Google Shape;2066;p36"/>
            <p:cNvSpPr/>
            <p:nvPr/>
          </p:nvSpPr>
          <p:spPr>
            <a:xfrm>
              <a:off x="370211" y="739122"/>
              <a:ext cx="77873" cy="181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1" y="0"/>
                  </a:moveTo>
                  <a:lnTo>
                    <a:pt x="0" y="21600"/>
                  </a:lnTo>
                  <a:lnTo>
                    <a:pt x="668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0" name="Google Shape;2067;p36"/>
            <p:cNvSpPr/>
            <p:nvPr/>
          </p:nvSpPr>
          <p:spPr>
            <a:xfrm>
              <a:off x="338939" y="739122"/>
              <a:ext cx="58319" cy="181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11" y="0"/>
                  </a:moveTo>
                  <a:lnTo>
                    <a:pt x="0" y="21600"/>
                  </a:lnTo>
                  <a:lnTo>
                    <a:pt x="168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1" name="Google Shape;2068;p36"/>
            <p:cNvSpPr/>
            <p:nvPr/>
          </p:nvSpPr>
          <p:spPr>
            <a:xfrm>
              <a:off x="408985" y="739122"/>
              <a:ext cx="120866" cy="181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07" y="0"/>
                  </a:moveTo>
                  <a:lnTo>
                    <a:pt x="0" y="21600"/>
                  </a:lnTo>
                  <a:lnTo>
                    <a:pt x="1199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2" name="Google Shape;2069;p36"/>
            <p:cNvSpPr/>
            <p:nvPr/>
          </p:nvSpPr>
          <p:spPr>
            <a:xfrm>
              <a:off x="595008" y="692285"/>
              <a:ext cx="29644" cy="1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90" y="0"/>
                  </a:moveTo>
                  <a:cubicBezTo>
                    <a:pt x="16156" y="0"/>
                    <a:pt x="15914" y="39"/>
                    <a:pt x="15664" y="103"/>
                  </a:cubicBezTo>
                  <a:lnTo>
                    <a:pt x="5936" y="103"/>
                  </a:lnTo>
                  <a:cubicBezTo>
                    <a:pt x="2612" y="103"/>
                    <a:pt x="0" y="4836"/>
                    <a:pt x="0" y="10858"/>
                  </a:cubicBezTo>
                  <a:cubicBezTo>
                    <a:pt x="0" y="16442"/>
                    <a:pt x="2612" y="21600"/>
                    <a:pt x="5936" y="21600"/>
                  </a:cubicBezTo>
                  <a:lnTo>
                    <a:pt x="15664" y="21600"/>
                  </a:lnTo>
                  <a:cubicBezTo>
                    <a:pt x="18988" y="21600"/>
                    <a:pt x="21600" y="16442"/>
                    <a:pt x="21600" y="10858"/>
                  </a:cubicBezTo>
                  <a:cubicBezTo>
                    <a:pt x="21600" y="4875"/>
                    <a:pt x="19358" y="0"/>
                    <a:pt x="16390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3" name="Google Shape;2070;p36"/>
            <p:cNvSpPr/>
            <p:nvPr/>
          </p:nvSpPr>
          <p:spPr>
            <a:xfrm>
              <a:off x="638987" y="692285"/>
              <a:ext cx="29653" cy="1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85" y="0"/>
                  </a:moveTo>
                  <a:cubicBezTo>
                    <a:pt x="16150" y="0"/>
                    <a:pt x="15908" y="39"/>
                    <a:pt x="15666" y="103"/>
                  </a:cubicBezTo>
                  <a:lnTo>
                    <a:pt x="5934" y="103"/>
                  </a:lnTo>
                  <a:cubicBezTo>
                    <a:pt x="2611" y="103"/>
                    <a:pt x="0" y="4836"/>
                    <a:pt x="0" y="10858"/>
                  </a:cubicBezTo>
                  <a:cubicBezTo>
                    <a:pt x="0" y="16442"/>
                    <a:pt x="2611" y="21600"/>
                    <a:pt x="5934" y="21600"/>
                  </a:cubicBezTo>
                  <a:lnTo>
                    <a:pt x="15666" y="21600"/>
                  </a:lnTo>
                  <a:cubicBezTo>
                    <a:pt x="18989" y="21600"/>
                    <a:pt x="21600" y="16442"/>
                    <a:pt x="21600" y="10858"/>
                  </a:cubicBezTo>
                  <a:cubicBezTo>
                    <a:pt x="21600" y="4875"/>
                    <a:pt x="19359" y="0"/>
                    <a:pt x="16385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4" name="Google Shape;2071;p36"/>
            <p:cNvSpPr/>
            <p:nvPr/>
          </p:nvSpPr>
          <p:spPr>
            <a:xfrm>
              <a:off x="595008" y="721804"/>
              <a:ext cx="29644" cy="1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6" y="0"/>
                  </a:moveTo>
                  <a:cubicBezTo>
                    <a:pt x="2612" y="0"/>
                    <a:pt x="0" y="4753"/>
                    <a:pt x="0" y="10800"/>
                  </a:cubicBezTo>
                  <a:cubicBezTo>
                    <a:pt x="0" y="16420"/>
                    <a:pt x="2612" y="21600"/>
                    <a:pt x="5936" y="21600"/>
                  </a:cubicBezTo>
                  <a:lnTo>
                    <a:pt x="15664" y="21600"/>
                  </a:lnTo>
                  <a:cubicBezTo>
                    <a:pt x="18988" y="21600"/>
                    <a:pt x="21600" y="16420"/>
                    <a:pt x="21600" y="10800"/>
                  </a:cubicBezTo>
                  <a:cubicBezTo>
                    <a:pt x="21600" y="4753"/>
                    <a:pt x="18988" y="0"/>
                    <a:pt x="15664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5" name="Google Shape;2072;p36"/>
            <p:cNvSpPr/>
            <p:nvPr/>
          </p:nvSpPr>
          <p:spPr>
            <a:xfrm>
              <a:off x="638987" y="721804"/>
              <a:ext cx="29653" cy="1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4" y="0"/>
                  </a:moveTo>
                  <a:cubicBezTo>
                    <a:pt x="2611" y="0"/>
                    <a:pt x="0" y="4753"/>
                    <a:pt x="0" y="10800"/>
                  </a:cubicBezTo>
                  <a:cubicBezTo>
                    <a:pt x="0" y="16420"/>
                    <a:pt x="2611" y="21600"/>
                    <a:pt x="5934" y="21600"/>
                  </a:cubicBezTo>
                  <a:lnTo>
                    <a:pt x="15666" y="21600"/>
                  </a:lnTo>
                  <a:cubicBezTo>
                    <a:pt x="18989" y="21600"/>
                    <a:pt x="21600" y="16420"/>
                    <a:pt x="21600" y="10800"/>
                  </a:cubicBezTo>
                  <a:cubicBezTo>
                    <a:pt x="21600" y="4753"/>
                    <a:pt x="18989" y="0"/>
                    <a:pt x="15666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6" name="Google Shape;2073;p36"/>
            <p:cNvSpPr/>
            <p:nvPr/>
          </p:nvSpPr>
          <p:spPr>
            <a:xfrm>
              <a:off x="595008" y="751570"/>
              <a:ext cx="29644" cy="1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84" y="0"/>
                  </a:moveTo>
                  <a:cubicBezTo>
                    <a:pt x="15949" y="0"/>
                    <a:pt x="15807" y="0"/>
                    <a:pt x="15664" y="26"/>
                  </a:cubicBezTo>
                  <a:lnTo>
                    <a:pt x="5936" y="26"/>
                  </a:lnTo>
                  <a:cubicBezTo>
                    <a:pt x="2612" y="26"/>
                    <a:pt x="0" y="4773"/>
                    <a:pt x="0" y="10813"/>
                  </a:cubicBezTo>
                  <a:cubicBezTo>
                    <a:pt x="0" y="16853"/>
                    <a:pt x="2612" y="21600"/>
                    <a:pt x="5936" y="21600"/>
                  </a:cubicBezTo>
                  <a:lnTo>
                    <a:pt x="15664" y="21600"/>
                  </a:lnTo>
                  <a:cubicBezTo>
                    <a:pt x="18988" y="21600"/>
                    <a:pt x="21600" y="16853"/>
                    <a:pt x="21600" y="10813"/>
                  </a:cubicBezTo>
                  <a:cubicBezTo>
                    <a:pt x="21600" y="4605"/>
                    <a:pt x="19209" y="0"/>
                    <a:pt x="16084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7" name="Google Shape;2074;p36"/>
            <p:cNvSpPr/>
            <p:nvPr/>
          </p:nvSpPr>
          <p:spPr>
            <a:xfrm>
              <a:off x="638987" y="751570"/>
              <a:ext cx="29653" cy="1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79" y="0"/>
                  </a:moveTo>
                  <a:cubicBezTo>
                    <a:pt x="15944" y="0"/>
                    <a:pt x="15802" y="0"/>
                    <a:pt x="15666" y="26"/>
                  </a:cubicBezTo>
                  <a:lnTo>
                    <a:pt x="5934" y="26"/>
                  </a:lnTo>
                  <a:cubicBezTo>
                    <a:pt x="2611" y="26"/>
                    <a:pt x="0" y="4773"/>
                    <a:pt x="0" y="10813"/>
                  </a:cubicBezTo>
                  <a:cubicBezTo>
                    <a:pt x="0" y="16853"/>
                    <a:pt x="2611" y="21600"/>
                    <a:pt x="5934" y="21600"/>
                  </a:cubicBezTo>
                  <a:lnTo>
                    <a:pt x="15666" y="21600"/>
                  </a:lnTo>
                  <a:cubicBezTo>
                    <a:pt x="18989" y="21600"/>
                    <a:pt x="21600" y="16853"/>
                    <a:pt x="21600" y="10813"/>
                  </a:cubicBezTo>
                  <a:cubicBezTo>
                    <a:pt x="21600" y="4605"/>
                    <a:pt x="19202" y="0"/>
                    <a:pt x="16079" y="0"/>
                  </a:cubicBez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8" name="Google Shape;2075;p36"/>
            <p:cNvSpPr/>
            <p:nvPr/>
          </p:nvSpPr>
          <p:spPr>
            <a:xfrm>
              <a:off x="582956" y="805270"/>
              <a:ext cx="93500" cy="9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3" y="0"/>
                  </a:moveTo>
                  <a:cubicBezTo>
                    <a:pt x="4892" y="0"/>
                    <a:pt x="0" y="4817"/>
                    <a:pt x="0" y="10836"/>
                  </a:cubicBezTo>
                  <a:cubicBezTo>
                    <a:pt x="0" y="16706"/>
                    <a:pt x="4741" y="21600"/>
                    <a:pt x="10763" y="21600"/>
                  </a:cubicBezTo>
                  <a:cubicBezTo>
                    <a:pt x="16708" y="21600"/>
                    <a:pt x="21600" y="16858"/>
                    <a:pt x="21600" y="10836"/>
                  </a:cubicBezTo>
                  <a:cubicBezTo>
                    <a:pt x="21600" y="4891"/>
                    <a:pt x="16783" y="0"/>
                    <a:pt x="107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9" name="Google Shape;2076;p36"/>
            <p:cNvSpPr/>
            <p:nvPr/>
          </p:nvSpPr>
          <p:spPr>
            <a:xfrm>
              <a:off x="590447" y="813586"/>
              <a:ext cx="78195" cy="8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59" y="0"/>
                    <a:pt x="0" y="4771"/>
                    <a:pt x="0" y="10799"/>
                  </a:cubicBezTo>
                  <a:cubicBezTo>
                    <a:pt x="0" y="16740"/>
                    <a:pt x="4859" y="21600"/>
                    <a:pt x="10800" y="21600"/>
                  </a:cubicBezTo>
                  <a:cubicBezTo>
                    <a:pt x="16738" y="21600"/>
                    <a:pt x="21600" y="16740"/>
                    <a:pt x="21600" y="10799"/>
                  </a:cubicBezTo>
                  <a:cubicBezTo>
                    <a:pt x="21600" y="4771"/>
                    <a:pt x="16830" y="0"/>
                    <a:pt x="10800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0" name="Google Shape;2077;p36"/>
            <p:cNvSpPr/>
            <p:nvPr/>
          </p:nvSpPr>
          <p:spPr>
            <a:xfrm>
              <a:off x="601522" y="825007"/>
              <a:ext cx="56366" cy="59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8" y="0"/>
                  </a:moveTo>
                  <a:cubicBezTo>
                    <a:pt x="4869" y="0"/>
                    <a:pt x="0" y="4869"/>
                    <a:pt x="0" y="10862"/>
                  </a:cubicBezTo>
                  <a:cubicBezTo>
                    <a:pt x="0" y="16731"/>
                    <a:pt x="4869" y="21600"/>
                    <a:pt x="10738" y="21600"/>
                  </a:cubicBezTo>
                  <a:cubicBezTo>
                    <a:pt x="16731" y="21600"/>
                    <a:pt x="21600" y="16731"/>
                    <a:pt x="21600" y="10862"/>
                  </a:cubicBezTo>
                  <a:cubicBezTo>
                    <a:pt x="21600" y="4869"/>
                    <a:pt x="16854" y="0"/>
                    <a:pt x="107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1" name="Google Shape;2078;p36"/>
            <p:cNvSpPr/>
            <p:nvPr/>
          </p:nvSpPr>
          <p:spPr>
            <a:xfrm>
              <a:off x="453286" y="1004763"/>
              <a:ext cx="108491" cy="13852"/>
            </a:xfrm>
            <a:prstGeom prst="rect">
              <a:avLst/>
            </a:pr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2" name="Google Shape;2079;p36"/>
            <p:cNvSpPr/>
            <p:nvPr/>
          </p:nvSpPr>
          <p:spPr>
            <a:xfrm>
              <a:off x="554936" y="1004763"/>
              <a:ext cx="13362" cy="1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2" y="0"/>
                  </a:moveTo>
                  <a:cubicBezTo>
                    <a:pt x="4737" y="0"/>
                    <a:pt x="0" y="4858"/>
                    <a:pt x="0" y="10800"/>
                  </a:cubicBezTo>
                  <a:cubicBezTo>
                    <a:pt x="0" y="16742"/>
                    <a:pt x="4737" y="21600"/>
                    <a:pt x="10532" y="21600"/>
                  </a:cubicBezTo>
                  <a:cubicBezTo>
                    <a:pt x="16847" y="21600"/>
                    <a:pt x="21600" y="16742"/>
                    <a:pt x="21600" y="10800"/>
                  </a:cubicBezTo>
                  <a:cubicBezTo>
                    <a:pt x="21600" y="4858"/>
                    <a:pt x="16847" y="0"/>
                    <a:pt x="10532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3" name="Google Shape;2080;p36"/>
            <p:cNvSpPr/>
            <p:nvPr/>
          </p:nvSpPr>
          <p:spPr>
            <a:xfrm>
              <a:off x="448080" y="1004763"/>
              <a:ext cx="13030" cy="1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323" y="0"/>
                    <a:pt x="0" y="4858"/>
                    <a:pt x="0" y="10800"/>
                  </a:cubicBezTo>
                  <a:cubicBezTo>
                    <a:pt x="0" y="16742"/>
                    <a:pt x="4323" y="21600"/>
                    <a:pt x="10800" y="21600"/>
                  </a:cubicBezTo>
                  <a:cubicBezTo>
                    <a:pt x="16742" y="21600"/>
                    <a:pt x="21600" y="16742"/>
                    <a:pt x="21600" y="10800"/>
                  </a:cubicBezTo>
                  <a:cubicBezTo>
                    <a:pt x="21600" y="4858"/>
                    <a:pt x="16742" y="0"/>
                    <a:pt x="10800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4" name="Google Shape;2081;p36"/>
            <p:cNvSpPr/>
            <p:nvPr/>
          </p:nvSpPr>
          <p:spPr>
            <a:xfrm>
              <a:off x="453286" y="1037313"/>
              <a:ext cx="108491" cy="13862"/>
            </a:xfrm>
            <a:prstGeom prst="rect">
              <a:avLst/>
            </a:pr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5" name="Google Shape;2082;p36"/>
            <p:cNvSpPr/>
            <p:nvPr/>
          </p:nvSpPr>
          <p:spPr>
            <a:xfrm>
              <a:off x="554936" y="1037313"/>
              <a:ext cx="13362" cy="13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2" y="0"/>
                  </a:moveTo>
                  <a:cubicBezTo>
                    <a:pt x="4737" y="0"/>
                    <a:pt x="0" y="4870"/>
                    <a:pt x="0" y="10808"/>
                  </a:cubicBezTo>
                  <a:cubicBezTo>
                    <a:pt x="0" y="16730"/>
                    <a:pt x="4737" y="21600"/>
                    <a:pt x="10532" y="21600"/>
                  </a:cubicBezTo>
                  <a:cubicBezTo>
                    <a:pt x="16847" y="21600"/>
                    <a:pt x="21600" y="16730"/>
                    <a:pt x="21600" y="10808"/>
                  </a:cubicBezTo>
                  <a:cubicBezTo>
                    <a:pt x="21600" y="5404"/>
                    <a:pt x="16847" y="0"/>
                    <a:pt x="10532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6" name="Google Shape;2083;p36"/>
            <p:cNvSpPr/>
            <p:nvPr/>
          </p:nvSpPr>
          <p:spPr>
            <a:xfrm>
              <a:off x="448080" y="1037313"/>
              <a:ext cx="13030" cy="13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323" y="0"/>
                    <a:pt x="0" y="4870"/>
                    <a:pt x="0" y="10808"/>
                  </a:cubicBezTo>
                  <a:cubicBezTo>
                    <a:pt x="0" y="16730"/>
                    <a:pt x="4323" y="21600"/>
                    <a:pt x="10800" y="21600"/>
                  </a:cubicBezTo>
                  <a:cubicBezTo>
                    <a:pt x="16742" y="21600"/>
                    <a:pt x="21600" y="16730"/>
                    <a:pt x="21600" y="10808"/>
                  </a:cubicBezTo>
                  <a:cubicBezTo>
                    <a:pt x="21600" y="5404"/>
                    <a:pt x="16742" y="0"/>
                    <a:pt x="10800" y="0"/>
                  </a:cubicBezTo>
                  <a:close/>
                </a:path>
              </a:pathLst>
            </a:cu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7" name="Google Shape;2084;p36"/>
            <p:cNvSpPr/>
            <p:nvPr/>
          </p:nvSpPr>
          <p:spPr>
            <a:xfrm>
              <a:off x="456870" y="1011688"/>
              <a:ext cx="101000" cy="32562"/>
            </a:xfrm>
            <a:prstGeom prst="rect">
              <a:avLst/>
            </a:prstGeom>
            <a:solidFill>
              <a:srgbClr val="3A8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8" name="Google Shape;2085;p36"/>
            <p:cNvSpPr/>
            <p:nvPr/>
          </p:nvSpPr>
          <p:spPr>
            <a:xfrm flipH="1">
              <a:off x="302549" y="1044248"/>
              <a:ext cx="188863" cy="631806"/>
            </a:xfrm>
            <a:prstGeom prst="line">
              <a:avLst/>
            </a:prstGeom>
            <a:noFill/>
            <a:ln w="52550" cap="rnd">
              <a:solidFill>
                <a:srgbClr val="000000"/>
              </a:solidFill>
              <a:prstDash val="solid"/>
              <a:miter lim="33357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9" name="Google Shape;2086;p36"/>
            <p:cNvSpPr/>
            <p:nvPr/>
          </p:nvSpPr>
          <p:spPr>
            <a:xfrm flipH="1" flipV="1">
              <a:off x="540712" y="1080539"/>
              <a:ext cx="189179" cy="631816"/>
            </a:xfrm>
            <a:prstGeom prst="line">
              <a:avLst/>
            </a:prstGeom>
            <a:noFill/>
            <a:ln w="52550" cap="rnd">
              <a:solidFill>
                <a:srgbClr val="000000"/>
              </a:solidFill>
              <a:prstDash val="solid"/>
              <a:miter lim="33357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0" name="Google Shape;2087;p36"/>
            <p:cNvSpPr/>
            <p:nvPr/>
          </p:nvSpPr>
          <p:spPr>
            <a:xfrm flipH="1">
              <a:off x="510625" y="1050820"/>
              <a:ext cx="1" cy="672450"/>
            </a:xfrm>
            <a:prstGeom prst="line">
              <a:avLst/>
            </a:prstGeom>
            <a:noFill/>
            <a:ln w="52550" cap="rnd">
              <a:solidFill>
                <a:srgbClr val="000000"/>
              </a:solidFill>
              <a:prstDash val="solid"/>
              <a:miter lim="33357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02" name="Texte"/>
          <p:cNvSpPr txBox="1"/>
          <p:nvPr/>
        </p:nvSpPr>
        <p:spPr>
          <a:xfrm>
            <a:off x="1165466" y="290383"/>
            <a:ext cx="3059389" cy="264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</a:p>
        </p:txBody>
      </p:sp>
      <p:grpSp>
        <p:nvGrpSpPr>
          <p:cNvPr id="1358" name="Google Shape;3014;p45"/>
          <p:cNvGrpSpPr/>
          <p:nvPr/>
        </p:nvGrpSpPr>
        <p:grpSpPr>
          <a:xfrm>
            <a:off x="1165466" y="290383"/>
            <a:ext cx="3046689" cy="2604410"/>
            <a:chOff x="0" y="0"/>
            <a:chExt cx="3046687" cy="2604408"/>
          </a:xfrm>
        </p:grpSpPr>
        <p:sp>
          <p:nvSpPr>
            <p:cNvPr id="1303" name="Google Shape;3015;p45"/>
            <p:cNvSpPr/>
            <p:nvPr/>
          </p:nvSpPr>
          <p:spPr>
            <a:xfrm>
              <a:off x="562093" y="518203"/>
              <a:ext cx="2474584" cy="201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57" y="0"/>
                  </a:moveTo>
                  <a:lnTo>
                    <a:pt x="15434" y="52"/>
                  </a:lnTo>
                  <a:lnTo>
                    <a:pt x="11284" y="426"/>
                  </a:lnTo>
                  <a:cubicBezTo>
                    <a:pt x="11284" y="426"/>
                    <a:pt x="5027" y="2347"/>
                    <a:pt x="2551" y="3402"/>
                  </a:cubicBezTo>
                  <a:cubicBezTo>
                    <a:pt x="1082" y="4024"/>
                    <a:pt x="1780" y="4846"/>
                    <a:pt x="1662" y="4846"/>
                  </a:cubicBezTo>
                  <a:cubicBezTo>
                    <a:pt x="1659" y="4846"/>
                    <a:pt x="1656" y="4845"/>
                    <a:pt x="1653" y="4844"/>
                  </a:cubicBezTo>
                  <a:lnTo>
                    <a:pt x="0" y="5998"/>
                  </a:lnTo>
                  <a:lnTo>
                    <a:pt x="562" y="7532"/>
                  </a:lnTo>
                  <a:lnTo>
                    <a:pt x="2899" y="13367"/>
                  </a:lnTo>
                  <a:lnTo>
                    <a:pt x="3128" y="19443"/>
                  </a:lnTo>
                  <a:lnTo>
                    <a:pt x="4252" y="21600"/>
                  </a:lnTo>
                  <a:lnTo>
                    <a:pt x="10081" y="20151"/>
                  </a:lnTo>
                  <a:lnTo>
                    <a:pt x="18910" y="17496"/>
                  </a:lnTo>
                  <a:lnTo>
                    <a:pt x="20990" y="15903"/>
                  </a:lnTo>
                  <a:lnTo>
                    <a:pt x="21600" y="13996"/>
                  </a:lnTo>
                  <a:lnTo>
                    <a:pt x="18857" y="0"/>
                  </a:ln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4" name="Google Shape;3016;p45"/>
            <p:cNvSpPr/>
            <p:nvPr/>
          </p:nvSpPr>
          <p:spPr>
            <a:xfrm>
              <a:off x="20525" y="24493"/>
              <a:ext cx="2262460" cy="2065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7"/>
                  </a:moveTo>
                  <a:lnTo>
                    <a:pt x="1074" y="5547"/>
                  </a:lnTo>
                  <a:lnTo>
                    <a:pt x="1496" y="4791"/>
                  </a:lnTo>
                  <a:lnTo>
                    <a:pt x="2110" y="4706"/>
                  </a:lnTo>
                  <a:lnTo>
                    <a:pt x="1880" y="3950"/>
                  </a:lnTo>
                  <a:lnTo>
                    <a:pt x="3453" y="2941"/>
                  </a:lnTo>
                  <a:lnTo>
                    <a:pt x="5525" y="2521"/>
                  </a:lnTo>
                  <a:lnTo>
                    <a:pt x="8325" y="1849"/>
                  </a:lnTo>
                  <a:lnTo>
                    <a:pt x="10052" y="1177"/>
                  </a:lnTo>
                  <a:lnTo>
                    <a:pt x="12354" y="546"/>
                  </a:lnTo>
                  <a:lnTo>
                    <a:pt x="13812" y="546"/>
                  </a:lnTo>
                  <a:lnTo>
                    <a:pt x="17149" y="0"/>
                  </a:lnTo>
                  <a:lnTo>
                    <a:pt x="21063" y="168"/>
                  </a:lnTo>
                  <a:lnTo>
                    <a:pt x="20909" y="714"/>
                  </a:lnTo>
                  <a:lnTo>
                    <a:pt x="21216" y="4286"/>
                  </a:lnTo>
                  <a:lnTo>
                    <a:pt x="21600" y="5421"/>
                  </a:lnTo>
                  <a:lnTo>
                    <a:pt x="7174" y="9035"/>
                  </a:lnTo>
                  <a:lnTo>
                    <a:pt x="7481" y="10212"/>
                  </a:lnTo>
                  <a:lnTo>
                    <a:pt x="5716" y="11977"/>
                  </a:lnTo>
                  <a:lnTo>
                    <a:pt x="7404" y="15969"/>
                  </a:lnTo>
                  <a:lnTo>
                    <a:pt x="8057" y="20129"/>
                  </a:lnTo>
                  <a:lnTo>
                    <a:pt x="8133" y="21012"/>
                  </a:lnTo>
                  <a:lnTo>
                    <a:pt x="5870" y="21600"/>
                  </a:lnTo>
                  <a:lnTo>
                    <a:pt x="4297" y="21348"/>
                  </a:lnTo>
                  <a:lnTo>
                    <a:pt x="3568" y="20171"/>
                  </a:lnTo>
                  <a:lnTo>
                    <a:pt x="3261" y="18616"/>
                  </a:lnTo>
                  <a:lnTo>
                    <a:pt x="3184" y="16725"/>
                  </a:lnTo>
                  <a:lnTo>
                    <a:pt x="2992" y="13531"/>
                  </a:lnTo>
                  <a:lnTo>
                    <a:pt x="2379" y="10800"/>
                  </a:lnTo>
                  <a:lnTo>
                    <a:pt x="1343" y="8362"/>
                  </a:lnTo>
                  <a:close/>
                </a:path>
              </a:pathLst>
            </a:custGeom>
            <a:solidFill>
              <a:srgbClr val="EAA6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5" name="Google Shape;3017;p45"/>
            <p:cNvSpPr/>
            <p:nvPr/>
          </p:nvSpPr>
          <p:spPr>
            <a:xfrm>
              <a:off x="-1" y="0"/>
              <a:ext cx="2524371" cy="211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11929" y="787"/>
                  </a:moveTo>
                  <a:cubicBezTo>
                    <a:pt x="11587" y="880"/>
                    <a:pt x="11244" y="980"/>
                    <a:pt x="10896" y="1087"/>
                  </a:cubicBezTo>
                  <a:cubicBezTo>
                    <a:pt x="10294" y="1262"/>
                    <a:pt x="9703" y="1468"/>
                    <a:pt x="9095" y="1618"/>
                  </a:cubicBezTo>
                  <a:cubicBezTo>
                    <a:pt x="9069" y="1625"/>
                    <a:pt x="9049" y="1625"/>
                    <a:pt x="9023" y="1631"/>
                  </a:cubicBezTo>
                  <a:cubicBezTo>
                    <a:pt x="9464" y="1468"/>
                    <a:pt x="9895" y="1293"/>
                    <a:pt x="10325" y="1149"/>
                  </a:cubicBezTo>
                  <a:cubicBezTo>
                    <a:pt x="10844" y="974"/>
                    <a:pt x="11389" y="818"/>
                    <a:pt x="11929" y="787"/>
                  </a:cubicBezTo>
                  <a:close/>
                  <a:moveTo>
                    <a:pt x="19901" y="13926"/>
                  </a:moveTo>
                  <a:cubicBezTo>
                    <a:pt x="19953" y="14471"/>
                    <a:pt x="19891" y="15046"/>
                    <a:pt x="19756" y="15584"/>
                  </a:cubicBezTo>
                  <a:cubicBezTo>
                    <a:pt x="19787" y="15427"/>
                    <a:pt x="19813" y="15265"/>
                    <a:pt x="19829" y="15108"/>
                  </a:cubicBezTo>
                  <a:cubicBezTo>
                    <a:pt x="19844" y="15002"/>
                    <a:pt x="19860" y="14883"/>
                    <a:pt x="19865" y="14771"/>
                  </a:cubicBezTo>
                  <a:cubicBezTo>
                    <a:pt x="19886" y="14508"/>
                    <a:pt x="19891" y="14233"/>
                    <a:pt x="19875" y="13958"/>
                  </a:cubicBezTo>
                  <a:lnTo>
                    <a:pt x="19875" y="13945"/>
                  </a:lnTo>
                  <a:cubicBezTo>
                    <a:pt x="19881" y="13939"/>
                    <a:pt x="19896" y="13939"/>
                    <a:pt x="19901" y="13926"/>
                  </a:cubicBezTo>
                  <a:close/>
                  <a:moveTo>
                    <a:pt x="19196" y="14302"/>
                  </a:moveTo>
                  <a:cubicBezTo>
                    <a:pt x="19273" y="14696"/>
                    <a:pt x="19294" y="15096"/>
                    <a:pt x="19346" y="15490"/>
                  </a:cubicBezTo>
                  <a:lnTo>
                    <a:pt x="19346" y="15577"/>
                  </a:lnTo>
                  <a:cubicBezTo>
                    <a:pt x="19289" y="15609"/>
                    <a:pt x="19237" y="15646"/>
                    <a:pt x="19170" y="15665"/>
                  </a:cubicBezTo>
                  <a:cubicBezTo>
                    <a:pt x="19107" y="15678"/>
                    <a:pt x="19087" y="15759"/>
                    <a:pt x="19092" y="15828"/>
                  </a:cubicBezTo>
                  <a:cubicBezTo>
                    <a:pt x="19118" y="16009"/>
                    <a:pt x="19139" y="16178"/>
                    <a:pt x="19144" y="16359"/>
                  </a:cubicBezTo>
                  <a:lnTo>
                    <a:pt x="19144" y="16366"/>
                  </a:lnTo>
                  <a:cubicBezTo>
                    <a:pt x="18723" y="16647"/>
                    <a:pt x="18261" y="16860"/>
                    <a:pt x="17799" y="17035"/>
                  </a:cubicBezTo>
                  <a:cubicBezTo>
                    <a:pt x="18007" y="16322"/>
                    <a:pt x="17971" y="15540"/>
                    <a:pt x="17981" y="14796"/>
                  </a:cubicBezTo>
                  <a:cubicBezTo>
                    <a:pt x="18396" y="14664"/>
                    <a:pt x="18801" y="14502"/>
                    <a:pt x="19196" y="14302"/>
                  </a:cubicBezTo>
                  <a:close/>
                  <a:moveTo>
                    <a:pt x="16813" y="471"/>
                  </a:moveTo>
                  <a:cubicBezTo>
                    <a:pt x="17403" y="471"/>
                    <a:pt x="17991" y="530"/>
                    <a:pt x="18562" y="686"/>
                  </a:cubicBezTo>
                  <a:cubicBezTo>
                    <a:pt x="18521" y="2675"/>
                    <a:pt x="18936" y="4639"/>
                    <a:pt x="19403" y="6540"/>
                  </a:cubicBezTo>
                  <a:cubicBezTo>
                    <a:pt x="19839" y="8304"/>
                    <a:pt x="20602" y="9955"/>
                    <a:pt x="20898" y="11769"/>
                  </a:cubicBezTo>
                  <a:cubicBezTo>
                    <a:pt x="21121" y="13126"/>
                    <a:pt x="20960" y="14514"/>
                    <a:pt x="20125" y="15521"/>
                  </a:cubicBezTo>
                  <a:cubicBezTo>
                    <a:pt x="20062" y="15596"/>
                    <a:pt x="20005" y="15659"/>
                    <a:pt x="19948" y="15721"/>
                  </a:cubicBezTo>
                  <a:cubicBezTo>
                    <a:pt x="20119" y="15058"/>
                    <a:pt x="20197" y="14352"/>
                    <a:pt x="20088" y="13689"/>
                  </a:cubicBezTo>
                  <a:cubicBezTo>
                    <a:pt x="20081" y="13626"/>
                    <a:pt x="20033" y="13592"/>
                    <a:pt x="19984" y="13592"/>
                  </a:cubicBezTo>
                  <a:cubicBezTo>
                    <a:pt x="19964" y="13592"/>
                    <a:pt x="19945" y="13597"/>
                    <a:pt x="19927" y="13607"/>
                  </a:cubicBezTo>
                  <a:cubicBezTo>
                    <a:pt x="19268" y="14020"/>
                    <a:pt x="18567" y="14346"/>
                    <a:pt x="17841" y="14570"/>
                  </a:cubicBezTo>
                  <a:cubicBezTo>
                    <a:pt x="17784" y="14583"/>
                    <a:pt x="17753" y="14646"/>
                    <a:pt x="17763" y="14702"/>
                  </a:cubicBezTo>
                  <a:lnTo>
                    <a:pt x="17763" y="14733"/>
                  </a:lnTo>
                  <a:cubicBezTo>
                    <a:pt x="17737" y="15521"/>
                    <a:pt x="17815" y="16409"/>
                    <a:pt x="17530" y="17141"/>
                  </a:cubicBezTo>
                  <a:cubicBezTo>
                    <a:pt x="17524" y="17141"/>
                    <a:pt x="17509" y="17147"/>
                    <a:pt x="17504" y="17147"/>
                  </a:cubicBezTo>
                  <a:cubicBezTo>
                    <a:pt x="16632" y="17454"/>
                    <a:pt x="15744" y="17666"/>
                    <a:pt x="14862" y="17885"/>
                  </a:cubicBezTo>
                  <a:cubicBezTo>
                    <a:pt x="13741" y="18167"/>
                    <a:pt x="12651" y="18573"/>
                    <a:pt x="11545" y="18942"/>
                  </a:cubicBezTo>
                  <a:cubicBezTo>
                    <a:pt x="10813" y="19192"/>
                    <a:pt x="10081" y="19424"/>
                    <a:pt x="9339" y="19649"/>
                  </a:cubicBezTo>
                  <a:cubicBezTo>
                    <a:pt x="8701" y="19849"/>
                    <a:pt x="8063" y="20037"/>
                    <a:pt x="7434" y="20299"/>
                  </a:cubicBezTo>
                  <a:cubicBezTo>
                    <a:pt x="6786" y="20581"/>
                    <a:pt x="6044" y="20969"/>
                    <a:pt x="5307" y="21100"/>
                  </a:cubicBezTo>
                  <a:cubicBezTo>
                    <a:pt x="5535" y="20900"/>
                    <a:pt x="5722" y="20637"/>
                    <a:pt x="5846" y="20337"/>
                  </a:cubicBezTo>
                  <a:cubicBezTo>
                    <a:pt x="6293" y="19292"/>
                    <a:pt x="6303" y="17979"/>
                    <a:pt x="6287" y="16828"/>
                  </a:cubicBezTo>
                  <a:cubicBezTo>
                    <a:pt x="6267" y="15496"/>
                    <a:pt x="6137" y="14208"/>
                    <a:pt x="5862" y="12919"/>
                  </a:cubicBezTo>
                  <a:cubicBezTo>
                    <a:pt x="5462" y="11006"/>
                    <a:pt x="4834" y="9173"/>
                    <a:pt x="4305" y="7303"/>
                  </a:cubicBezTo>
                  <a:cubicBezTo>
                    <a:pt x="4030" y="6303"/>
                    <a:pt x="3781" y="5289"/>
                    <a:pt x="3604" y="4251"/>
                  </a:cubicBezTo>
                  <a:cubicBezTo>
                    <a:pt x="3604" y="4233"/>
                    <a:pt x="3599" y="4226"/>
                    <a:pt x="3599" y="4220"/>
                  </a:cubicBezTo>
                  <a:cubicBezTo>
                    <a:pt x="4658" y="3288"/>
                    <a:pt x="5950" y="2882"/>
                    <a:pt x="7211" y="2550"/>
                  </a:cubicBezTo>
                  <a:cubicBezTo>
                    <a:pt x="7850" y="2388"/>
                    <a:pt x="8483" y="2250"/>
                    <a:pt x="9121" y="2100"/>
                  </a:cubicBezTo>
                  <a:cubicBezTo>
                    <a:pt x="9729" y="1950"/>
                    <a:pt x="10325" y="1756"/>
                    <a:pt x="10933" y="1568"/>
                  </a:cubicBezTo>
                  <a:cubicBezTo>
                    <a:pt x="12220" y="1168"/>
                    <a:pt x="13528" y="843"/>
                    <a:pt x="14851" y="637"/>
                  </a:cubicBezTo>
                  <a:cubicBezTo>
                    <a:pt x="15494" y="544"/>
                    <a:pt x="16155" y="471"/>
                    <a:pt x="16813" y="471"/>
                  </a:cubicBezTo>
                  <a:close/>
                  <a:moveTo>
                    <a:pt x="16840" y="0"/>
                  </a:moveTo>
                  <a:cubicBezTo>
                    <a:pt x="16203" y="0"/>
                    <a:pt x="15564" y="66"/>
                    <a:pt x="14940" y="155"/>
                  </a:cubicBezTo>
                  <a:cubicBezTo>
                    <a:pt x="14389" y="230"/>
                    <a:pt x="13844" y="330"/>
                    <a:pt x="13299" y="449"/>
                  </a:cubicBezTo>
                  <a:cubicBezTo>
                    <a:pt x="12786" y="530"/>
                    <a:pt x="12267" y="486"/>
                    <a:pt x="11753" y="530"/>
                  </a:cubicBezTo>
                  <a:cubicBezTo>
                    <a:pt x="11254" y="568"/>
                    <a:pt x="10751" y="724"/>
                    <a:pt x="10268" y="880"/>
                  </a:cubicBezTo>
                  <a:cubicBezTo>
                    <a:pt x="9204" y="1231"/>
                    <a:pt x="8172" y="1731"/>
                    <a:pt x="7102" y="2050"/>
                  </a:cubicBezTo>
                  <a:cubicBezTo>
                    <a:pt x="5327" y="2582"/>
                    <a:pt x="3319" y="2644"/>
                    <a:pt x="1803" y="4020"/>
                  </a:cubicBezTo>
                  <a:cubicBezTo>
                    <a:pt x="1762" y="4057"/>
                    <a:pt x="1730" y="4114"/>
                    <a:pt x="1751" y="4170"/>
                  </a:cubicBezTo>
                  <a:cubicBezTo>
                    <a:pt x="1803" y="4333"/>
                    <a:pt x="1860" y="4508"/>
                    <a:pt x="1912" y="4670"/>
                  </a:cubicBezTo>
                  <a:lnTo>
                    <a:pt x="1891" y="4670"/>
                  </a:lnTo>
                  <a:cubicBezTo>
                    <a:pt x="1710" y="4689"/>
                    <a:pt x="1564" y="4758"/>
                    <a:pt x="1445" y="4939"/>
                  </a:cubicBezTo>
                  <a:cubicBezTo>
                    <a:pt x="1393" y="5008"/>
                    <a:pt x="1409" y="5096"/>
                    <a:pt x="1466" y="5152"/>
                  </a:cubicBezTo>
                  <a:cubicBezTo>
                    <a:pt x="2327" y="5946"/>
                    <a:pt x="2550" y="7378"/>
                    <a:pt x="3023" y="8498"/>
                  </a:cubicBezTo>
                  <a:cubicBezTo>
                    <a:pt x="3042" y="8546"/>
                    <a:pt x="3074" y="8565"/>
                    <a:pt x="3107" y="8565"/>
                  </a:cubicBezTo>
                  <a:cubicBezTo>
                    <a:pt x="3181" y="8565"/>
                    <a:pt x="3262" y="8464"/>
                    <a:pt x="3215" y="8360"/>
                  </a:cubicBezTo>
                  <a:cubicBezTo>
                    <a:pt x="2742" y="7234"/>
                    <a:pt x="2509" y="5884"/>
                    <a:pt x="1694" y="5033"/>
                  </a:cubicBezTo>
                  <a:cubicBezTo>
                    <a:pt x="1751" y="4983"/>
                    <a:pt x="1814" y="4952"/>
                    <a:pt x="1891" y="4946"/>
                  </a:cubicBezTo>
                  <a:cubicBezTo>
                    <a:pt x="1938" y="4939"/>
                    <a:pt x="1964" y="4914"/>
                    <a:pt x="1985" y="4877"/>
                  </a:cubicBezTo>
                  <a:cubicBezTo>
                    <a:pt x="2711" y="6909"/>
                    <a:pt x="3755" y="8879"/>
                    <a:pt x="3672" y="11156"/>
                  </a:cubicBezTo>
                  <a:cubicBezTo>
                    <a:pt x="3669" y="11240"/>
                    <a:pt x="3722" y="11283"/>
                    <a:pt x="3777" y="11283"/>
                  </a:cubicBezTo>
                  <a:cubicBezTo>
                    <a:pt x="3831" y="11283"/>
                    <a:pt x="3887" y="11240"/>
                    <a:pt x="3889" y="11156"/>
                  </a:cubicBezTo>
                  <a:cubicBezTo>
                    <a:pt x="3983" y="8610"/>
                    <a:pt x="2706" y="6472"/>
                    <a:pt x="1985" y="4189"/>
                  </a:cubicBezTo>
                  <a:cubicBezTo>
                    <a:pt x="2836" y="3445"/>
                    <a:pt x="3838" y="3100"/>
                    <a:pt x="4865" y="2850"/>
                  </a:cubicBezTo>
                  <a:cubicBezTo>
                    <a:pt x="4346" y="3100"/>
                    <a:pt x="3853" y="3407"/>
                    <a:pt x="3396" y="3795"/>
                  </a:cubicBezTo>
                  <a:lnTo>
                    <a:pt x="3360" y="3845"/>
                  </a:lnTo>
                  <a:cubicBezTo>
                    <a:pt x="3070" y="3995"/>
                    <a:pt x="2774" y="4158"/>
                    <a:pt x="2514" y="4383"/>
                  </a:cubicBezTo>
                  <a:cubicBezTo>
                    <a:pt x="2462" y="4433"/>
                    <a:pt x="2452" y="4495"/>
                    <a:pt x="2478" y="4564"/>
                  </a:cubicBezTo>
                  <a:cubicBezTo>
                    <a:pt x="3137" y="6246"/>
                    <a:pt x="3708" y="7979"/>
                    <a:pt x="4113" y="9780"/>
                  </a:cubicBezTo>
                  <a:cubicBezTo>
                    <a:pt x="4403" y="11093"/>
                    <a:pt x="4580" y="12444"/>
                    <a:pt x="4787" y="13782"/>
                  </a:cubicBezTo>
                  <a:cubicBezTo>
                    <a:pt x="4969" y="14958"/>
                    <a:pt x="5135" y="16165"/>
                    <a:pt x="5125" y="17379"/>
                  </a:cubicBezTo>
                  <a:cubicBezTo>
                    <a:pt x="5120" y="18260"/>
                    <a:pt x="5016" y="19380"/>
                    <a:pt x="4377" y="19924"/>
                  </a:cubicBezTo>
                  <a:cubicBezTo>
                    <a:pt x="4377" y="19924"/>
                    <a:pt x="4377" y="19918"/>
                    <a:pt x="4372" y="19918"/>
                  </a:cubicBezTo>
                  <a:cubicBezTo>
                    <a:pt x="4383" y="19899"/>
                    <a:pt x="4398" y="19880"/>
                    <a:pt x="4403" y="19855"/>
                  </a:cubicBezTo>
                  <a:cubicBezTo>
                    <a:pt x="4730" y="18573"/>
                    <a:pt x="4793" y="17197"/>
                    <a:pt x="4767" y="15859"/>
                  </a:cubicBezTo>
                  <a:cubicBezTo>
                    <a:pt x="4741" y="14552"/>
                    <a:pt x="4616" y="13201"/>
                    <a:pt x="4263" y="11969"/>
                  </a:cubicBezTo>
                  <a:cubicBezTo>
                    <a:pt x="4245" y="11902"/>
                    <a:pt x="4200" y="11873"/>
                    <a:pt x="4156" y="11873"/>
                  </a:cubicBezTo>
                  <a:cubicBezTo>
                    <a:pt x="4088" y="11873"/>
                    <a:pt x="4020" y="11939"/>
                    <a:pt x="4045" y="12038"/>
                  </a:cubicBezTo>
                  <a:cubicBezTo>
                    <a:pt x="4398" y="13257"/>
                    <a:pt x="4512" y="14570"/>
                    <a:pt x="4549" y="15859"/>
                  </a:cubicBezTo>
                  <a:cubicBezTo>
                    <a:pt x="4575" y="16928"/>
                    <a:pt x="4533" y="18035"/>
                    <a:pt x="4346" y="19086"/>
                  </a:cubicBezTo>
                  <a:cubicBezTo>
                    <a:pt x="4346" y="19042"/>
                    <a:pt x="4346" y="18986"/>
                    <a:pt x="4341" y="18942"/>
                  </a:cubicBezTo>
                  <a:cubicBezTo>
                    <a:pt x="4325" y="18611"/>
                    <a:pt x="4320" y="18292"/>
                    <a:pt x="4320" y="17960"/>
                  </a:cubicBezTo>
                  <a:cubicBezTo>
                    <a:pt x="4315" y="17354"/>
                    <a:pt x="4320" y="16734"/>
                    <a:pt x="4305" y="16128"/>
                  </a:cubicBezTo>
                  <a:cubicBezTo>
                    <a:pt x="4279" y="15015"/>
                    <a:pt x="4113" y="13951"/>
                    <a:pt x="3936" y="12863"/>
                  </a:cubicBezTo>
                  <a:cubicBezTo>
                    <a:pt x="3646" y="11112"/>
                    <a:pt x="3407" y="9098"/>
                    <a:pt x="2384" y="7704"/>
                  </a:cubicBezTo>
                  <a:cubicBezTo>
                    <a:pt x="2362" y="7673"/>
                    <a:pt x="2337" y="7660"/>
                    <a:pt x="2312" y="7660"/>
                  </a:cubicBezTo>
                  <a:cubicBezTo>
                    <a:pt x="2231" y="7660"/>
                    <a:pt x="2157" y="7796"/>
                    <a:pt x="2229" y="7891"/>
                  </a:cubicBezTo>
                  <a:cubicBezTo>
                    <a:pt x="3251" y="9286"/>
                    <a:pt x="3464" y="11356"/>
                    <a:pt x="3755" y="13107"/>
                  </a:cubicBezTo>
                  <a:cubicBezTo>
                    <a:pt x="3941" y="14239"/>
                    <a:pt x="4082" y="15334"/>
                    <a:pt x="4097" y="16491"/>
                  </a:cubicBezTo>
                  <a:cubicBezTo>
                    <a:pt x="4107" y="17066"/>
                    <a:pt x="4107" y="17635"/>
                    <a:pt x="4113" y="18204"/>
                  </a:cubicBezTo>
                  <a:cubicBezTo>
                    <a:pt x="4118" y="18486"/>
                    <a:pt x="4123" y="18773"/>
                    <a:pt x="4139" y="19055"/>
                  </a:cubicBezTo>
                  <a:cubicBezTo>
                    <a:pt x="4144" y="19180"/>
                    <a:pt x="4144" y="19324"/>
                    <a:pt x="4149" y="19455"/>
                  </a:cubicBezTo>
                  <a:cubicBezTo>
                    <a:pt x="3822" y="18673"/>
                    <a:pt x="3775" y="17729"/>
                    <a:pt x="3770" y="16866"/>
                  </a:cubicBezTo>
                  <a:cubicBezTo>
                    <a:pt x="3755" y="15665"/>
                    <a:pt x="3796" y="14502"/>
                    <a:pt x="3604" y="13301"/>
                  </a:cubicBezTo>
                  <a:cubicBezTo>
                    <a:pt x="3381" y="11850"/>
                    <a:pt x="2950" y="10449"/>
                    <a:pt x="2499" y="9080"/>
                  </a:cubicBezTo>
                  <a:cubicBezTo>
                    <a:pt x="2301" y="8498"/>
                    <a:pt x="2099" y="7910"/>
                    <a:pt x="1839" y="7360"/>
                  </a:cubicBezTo>
                  <a:cubicBezTo>
                    <a:pt x="1725" y="7109"/>
                    <a:pt x="1575" y="6878"/>
                    <a:pt x="1409" y="6665"/>
                  </a:cubicBezTo>
                  <a:cubicBezTo>
                    <a:pt x="1367" y="6622"/>
                    <a:pt x="1331" y="6572"/>
                    <a:pt x="1284" y="6528"/>
                  </a:cubicBezTo>
                  <a:cubicBezTo>
                    <a:pt x="1362" y="6440"/>
                    <a:pt x="1424" y="6346"/>
                    <a:pt x="1497" y="6253"/>
                  </a:cubicBezTo>
                  <a:cubicBezTo>
                    <a:pt x="1590" y="6421"/>
                    <a:pt x="1652" y="6609"/>
                    <a:pt x="1694" y="6809"/>
                  </a:cubicBezTo>
                  <a:cubicBezTo>
                    <a:pt x="1706" y="6876"/>
                    <a:pt x="1747" y="6904"/>
                    <a:pt x="1789" y="6904"/>
                  </a:cubicBezTo>
                  <a:cubicBezTo>
                    <a:pt x="1855" y="6904"/>
                    <a:pt x="1926" y="6837"/>
                    <a:pt x="1907" y="6734"/>
                  </a:cubicBezTo>
                  <a:cubicBezTo>
                    <a:pt x="1808" y="6234"/>
                    <a:pt x="1544" y="5784"/>
                    <a:pt x="1185" y="5496"/>
                  </a:cubicBezTo>
                  <a:cubicBezTo>
                    <a:pt x="1170" y="5483"/>
                    <a:pt x="1150" y="5477"/>
                    <a:pt x="1131" y="5477"/>
                  </a:cubicBezTo>
                  <a:cubicBezTo>
                    <a:pt x="1111" y="5477"/>
                    <a:pt x="1092" y="5483"/>
                    <a:pt x="1076" y="5496"/>
                  </a:cubicBezTo>
                  <a:cubicBezTo>
                    <a:pt x="864" y="5658"/>
                    <a:pt x="661" y="5852"/>
                    <a:pt x="459" y="6046"/>
                  </a:cubicBezTo>
                  <a:cubicBezTo>
                    <a:pt x="373" y="6134"/>
                    <a:pt x="450" y="6268"/>
                    <a:pt x="540" y="6268"/>
                  </a:cubicBezTo>
                  <a:cubicBezTo>
                    <a:pt x="565" y="6268"/>
                    <a:pt x="591" y="6258"/>
                    <a:pt x="615" y="6234"/>
                  </a:cubicBezTo>
                  <a:cubicBezTo>
                    <a:pt x="786" y="6071"/>
                    <a:pt x="947" y="5909"/>
                    <a:pt x="1128" y="5765"/>
                  </a:cubicBezTo>
                  <a:cubicBezTo>
                    <a:pt x="1211" y="5846"/>
                    <a:pt x="1289" y="5934"/>
                    <a:pt x="1362" y="6034"/>
                  </a:cubicBezTo>
                  <a:cubicBezTo>
                    <a:pt x="1357" y="6040"/>
                    <a:pt x="1346" y="6040"/>
                    <a:pt x="1346" y="6046"/>
                  </a:cubicBezTo>
                  <a:cubicBezTo>
                    <a:pt x="1284" y="6128"/>
                    <a:pt x="1227" y="6215"/>
                    <a:pt x="1160" y="6290"/>
                  </a:cubicBezTo>
                  <a:cubicBezTo>
                    <a:pt x="1113" y="6353"/>
                    <a:pt x="1019" y="6403"/>
                    <a:pt x="1019" y="6503"/>
                  </a:cubicBezTo>
                  <a:cubicBezTo>
                    <a:pt x="1019" y="6703"/>
                    <a:pt x="1258" y="6859"/>
                    <a:pt x="1362" y="7009"/>
                  </a:cubicBezTo>
                  <a:cubicBezTo>
                    <a:pt x="1751" y="7547"/>
                    <a:pt x="1985" y="8285"/>
                    <a:pt x="2203" y="8936"/>
                  </a:cubicBezTo>
                  <a:cubicBezTo>
                    <a:pt x="2696" y="10374"/>
                    <a:pt x="3137" y="11844"/>
                    <a:pt x="3386" y="13364"/>
                  </a:cubicBezTo>
                  <a:cubicBezTo>
                    <a:pt x="3594" y="14627"/>
                    <a:pt x="3516" y="15878"/>
                    <a:pt x="3547" y="17147"/>
                  </a:cubicBezTo>
                  <a:cubicBezTo>
                    <a:pt x="3573" y="18161"/>
                    <a:pt x="3682" y="19236"/>
                    <a:pt x="4201" y="20049"/>
                  </a:cubicBezTo>
                  <a:cubicBezTo>
                    <a:pt x="4088" y="20120"/>
                    <a:pt x="4164" y="20300"/>
                    <a:pt x="4268" y="20300"/>
                  </a:cubicBezTo>
                  <a:cubicBezTo>
                    <a:pt x="4283" y="20300"/>
                    <a:pt x="4299" y="20296"/>
                    <a:pt x="4315" y="20287"/>
                  </a:cubicBezTo>
                  <a:cubicBezTo>
                    <a:pt x="4325" y="20274"/>
                    <a:pt x="4331" y="20268"/>
                    <a:pt x="4346" y="20262"/>
                  </a:cubicBezTo>
                  <a:cubicBezTo>
                    <a:pt x="4369" y="20290"/>
                    <a:pt x="4394" y="20302"/>
                    <a:pt x="4419" y="20302"/>
                  </a:cubicBezTo>
                  <a:cubicBezTo>
                    <a:pt x="4487" y="20302"/>
                    <a:pt x="4551" y="20213"/>
                    <a:pt x="4528" y="20130"/>
                  </a:cubicBezTo>
                  <a:cubicBezTo>
                    <a:pt x="5135" y="19599"/>
                    <a:pt x="5301" y="18604"/>
                    <a:pt x="5343" y="17735"/>
                  </a:cubicBezTo>
                  <a:cubicBezTo>
                    <a:pt x="5410" y="16478"/>
                    <a:pt x="5234" y="15202"/>
                    <a:pt x="5052" y="13977"/>
                  </a:cubicBezTo>
                  <a:cubicBezTo>
                    <a:pt x="4845" y="12582"/>
                    <a:pt x="4658" y="11187"/>
                    <a:pt x="4367" y="9811"/>
                  </a:cubicBezTo>
                  <a:cubicBezTo>
                    <a:pt x="3978" y="7985"/>
                    <a:pt x="3391" y="6234"/>
                    <a:pt x="2732" y="4533"/>
                  </a:cubicBezTo>
                  <a:cubicBezTo>
                    <a:pt x="2898" y="4389"/>
                    <a:pt x="3080" y="4283"/>
                    <a:pt x="3267" y="4182"/>
                  </a:cubicBezTo>
                  <a:cubicBezTo>
                    <a:pt x="3241" y="4226"/>
                    <a:pt x="3230" y="4289"/>
                    <a:pt x="3241" y="4358"/>
                  </a:cubicBezTo>
                  <a:cubicBezTo>
                    <a:pt x="3563" y="6290"/>
                    <a:pt x="4149" y="8135"/>
                    <a:pt x="4694" y="9980"/>
                  </a:cubicBezTo>
                  <a:cubicBezTo>
                    <a:pt x="5197" y="11675"/>
                    <a:pt x="5722" y="13445"/>
                    <a:pt x="5836" y="15252"/>
                  </a:cubicBezTo>
                  <a:cubicBezTo>
                    <a:pt x="5909" y="16390"/>
                    <a:pt x="5960" y="17554"/>
                    <a:pt x="5831" y="18698"/>
                  </a:cubicBezTo>
                  <a:cubicBezTo>
                    <a:pt x="5734" y="19555"/>
                    <a:pt x="5469" y="20902"/>
                    <a:pt x="4573" y="20902"/>
                  </a:cubicBezTo>
                  <a:cubicBezTo>
                    <a:pt x="4553" y="20902"/>
                    <a:pt x="4533" y="20901"/>
                    <a:pt x="4512" y="20900"/>
                  </a:cubicBezTo>
                  <a:cubicBezTo>
                    <a:pt x="3781" y="20850"/>
                    <a:pt x="3537" y="19518"/>
                    <a:pt x="3417" y="18855"/>
                  </a:cubicBezTo>
                  <a:cubicBezTo>
                    <a:pt x="3236" y="17829"/>
                    <a:pt x="3189" y="16772"/>
                    <a:pt x="3158" y="15734"/>
                  </a:cubicBezTo>
                  <a:cubicBezTo>
                    <a:pt x="3044" y="12488"/>
                    <a:pt x="2301" y="9248"/>
                    <a:pt x="687" y="6603"/>
                  </a:cubicBezTo>
                  <a:cubicBezTo>
                    <a:pt x="568" y="6415"/>
                    <a:pt x="448" y="6228"/>
                    <a:pt x="324" y="6046"/>
                  </a:cubicBezTo>
                  <a:cubicBezTo>
                    <a:pt x="286" y="5991"/>
                    <a:pt x="241" y="5969"/>
                    <a:pt x="198" y="5969"/>
                  </a:cubicBezTo>
                  <a:cubicBezTo>
                    <a:pt x="57" y="5969"/>
                    <a:pt x="-74" y="6206"/>
                    <a:pt x="49" y="6378"/>
                  </a:cubicBezTo>
                  <a:cubicBezTo>
                    <a:pt x="1834" y="8979"/>
                    <a:pt x="2654" y="12357"/>
                    <a:pt x="2774" y="15690"/>
                  </a:cubicBezTo>
                  <a:cubicBezTo>
                    <a:pt x="2815" y="16728"/>
                    <a:pt x="2862" y="17766"/>
                    <a:pt x="3023" y="18792"/>
                  </a:cubicBezTo>
                  <a:cubicBezTo>
                    <a:pt x="3147" y="19568"/>
                    <a:pt x="3345" y="20518"/>
                    <a:pt x="3874" y="21050"/>
                  </a:cubicBezTo>
                  <a:cubicBezTo>
                    <a:pt x="3822" y="21169"/>
                    <a:pt x="3838" y="21350"/>
                    <a:pt x="3978" y="21413"/>
                  </a:cubicBezTo>
                  <a:cubicBezTo>
                    <a:pt x="4269" y="21545"/>
                    <a:pt x="4569" y="21600"/>
                    <a:pt x="4875" y="21600"/>
                  </a:cubicBezTo>
                  <a:cubicBezTo>
                    <a:pt x="5866" y="21600"/>
                    <a:pt x="6901" y="21021"/>
                    <a:pt x="7782" y="20643"/>
                  </a:cubicBezTo>
                  <a:cubicBezTo>
                    <a:pt x="8535" y="20324"/>
                    <a:pt x="9329" y="20137"/>
                    <a:pt x="10092" y="19893"/>
                  </a:cubicBezTo>
                  <a:cubicBezTo>
                    <a:pt x="10969" y="19611"/>
                    <a:pt x="11846" y="19324"/>
                    <a:pt x="12723" y="19017"/>
                  </a:cubicBezTo>
                  <a:cubicBezTo>
                    <a:pt x="13813" y="18642"/>
                    <a:pt x="14909" y="18348"/>
                    <a:pt x="16019" y="18054"/>
                  </a:cubicBezTo>
                  <a:cubicBezTo>
                    <a:pt x="17036" y="17791"/>
                    <a:pt x="18054" y="17491"/>
                    <a:pt x="19009" y="16972"/>
                  </a:cubicBezTo>
                  <a:cubicBezTo>
                    <a:pt x="19787" y="16541"/>
                    <a:pt x="20509" y="15915"/>
                    <a:pt x="20955" y="15015"/>
                  </a:cubicBezTo>
                  <a:cubicBezTo>
                    <a:pt x="21526" y="13858"/>
                    <a:pt x="21448" y="12388"/>
                    <a:pt x="21183" y="11106"/>
                  </a:cubicBezTo>
                  <a:cubicBezTo>
                    <a:pt x="21007" y="10287"/>
                    <a:pt x="20732" y="9505"/>
                    <a:pt x="20467" y="8729"/>
                  </a:cubicBezTo>
                  <a:cubicBezTo>
                    <a:pt x="20197" y="7929"/>
                    <a:pt x="19959" y="7128"/>
                    <a:pt x="19756" y="6296"/>
                  </a:cubicBezTo>
                  <a:cubicBezTo>
                    <a:pt x="19294" y="4414"/>
                    <a:pt x="18889" y="2475"/>
                    <a:pt x="18957" y="499"/>
                  </a:cubicBezTo>
                  <a:cubicBezTo>
                    <a:pt x="18962" y="399"/>
                    <a:pt x="18889" y="292"/>
                    <a:pt x="18811" y="268"/>
                  </a:cubicBezTo>
                  <a:cubicBezTo>
                    <a:pt x="18169" y="72"/>
                    <a:pt x="17506" y="0"/>
                    <a:pt x="16840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6" name="Google Shape;3018;p45"/>
            <p:cNvSpPr/>
            <p:nvPr/>
          </p:nvSpPr>
          <p:spPr>
            <a:xfrm>
              <a:off x="854497" y="472613"/>
              <a:ext cx="1088889" cy="245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21100" y="0"/>
                  </a:moveTo>
                  <a:cubicBezTo>
                    <a:pt x="21082" y="0"/>
                    <a:pt x="21064" y="8"/>
                    <a:pt x="21045" y="23"/>
                  </a:cubicBezTo>
                  <a:cubicBezTo>
                    <a:pt x="17642" y="2880"/>
                    <a:pt x="14274" y="6383"/>
                    <a:pt x="10870" y="9349"/>
                  </a:cubicBezTo>
                  <a:cubicBezTo>
                    <a:pt x="7298" y="12421"/>
                    <a:pt x="3618" y="13769"/>
                    <a:pt x="178" y="19321"/>
                  </a:cubicBezTo>
                  <a:cubicBezTo>
                    <a:pt x="-104" y="19759"/>
                    <a:pt x="-24" y="21600"/>
                    <a:pt x="233" y="21600"/>
                  </a:cubicBezTo>
                  <a:cubicBezTo>
                    <a:pt x="261" y="21600"/>
                    <a:pt x="290" y="21579"/>
                    <a:pt x="322" y="21531"/>
                  </a:cubicBezTo>
                  <a:cubicBezTo>
                    <a:pt x="3774" y="15979"/>
                    <a:pt x="7430" y="14577"/>
                    <a:pt x="11003" y="11558"/>
                  </a:cubicBezTo>
                  <a:cubicBezTo>
                    <a:pt x="14406" y="8647"/>
                    <a:pt x="17774" y="5091"/>
                    <a:pt x="21190" y="2287"/>
                  </a:cubicBezTo>
                  <a:cubicBezTo>
                    <a:pt x="21496" y="2033"/>
                    <a:pt x="21395" y="0"/>
                    <a:pt x="21100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7" name="Google Shape;3019;p45"/>
            <p:cNvSpPr/>
            <p:nvPr/>
          </p:nvSpPr>
          <p:spPr>
            <a:xfrm>
              <a:off x="726418" y="499174"/>
              <a:ext cx="1594049" cy="94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7225" y="6488"/>
                  </a:moveTo>
                  <a:cubicBezTo>
                    <a:pt x="7357" y="7036"/>
                    <a:pt x="7490" y="7585"/>
                    <a:pt x="7630" y="8106"/>
                  </a:cubicBezTo>
                  <a:cubicBezTo>
                    <a:pt x="7606" y="8106"/>
                    <a:pt x="7597" y="8092"/>
                    <a:pt x="7573" y="8092"/>
                  </a:cubicBezTo>
                  <a:cubicBezTo>
                    <a:pt x="6735" y="8148"/>
                    <a:pt x="5940" y="8936"/>
                    <a:pt x="5227" y="9653"/>
                  </a:cubicBezTo>
                  <a:cubicBezTo>
                    <a:pt x="5037" y="8992"/>
                    <a:pt x="4838" y="8317"/>
                    <a:pt x="4689" y="7614"/>
                  </a:cubicBezTo>
                  <a:cubicBezTo>
                    <a:pt x="5534" y="7276"/>
                    <a:pt x="6387" y="6896"/>
                    <a:pt x="7225" y="6488"/>
                  </a:cubicBezTo>
                  <a:close/>
                  <a:moveTo>
                    <a:pt x="7730" y="8500"/>
                  </a:moveTo>
                  <a:cubicBezTo>
                    <a:pt x="7755" y="8584"/>
                    <a:pt x="7779" y="8669"/>
                    <a:pt x="7805" y="8753"/>
                  </a:cubicBezTo>
                  <a:cubicBezTo>
                    <a:pt x="7730" y="8823"/>
                    <a:pt x="7680" y="8922"/>
                    <a:pt x="7655" y="9035"/>
                  </a:cubicBezTo>
                  <a:cubicBezTo>
                    <a:pt x="7633" y="9013"/>
                    <a:pt x="7609" y="9003"/>
                    <a:pt x="7584" y="9003"/>
                  </a:cubicBezTo>
                  <a:cubicBezTo>
                    <a:pt x="7497" y="9003"/>
                    <a:pt x="7405" y="9127"/>
                    <a:pt x="7398" y="9302"/>
                  </a:cubicBezTo>
                  <a:cubicBezTo>
                    <a:pt x="7382" y="9274"/>
                    <a:pt x="7357" y="9217"/>
                    <a:pt x="7341" y="9175"/>
                  </a:cubicBezTo>
                  <a:cubicBezTo>
                    <a:pt x="7303" y="9111"/>
                    <a:pt x="7261" y="9089"/>
                    <a:pt x="7219" y="9089"/>
                  </a:cubicBezTo>
                  <a:cubicBezTo>
                    <a:pt x="7196" y="9089"/>
                    <a:pt x="7173" y="9095"/>
                    <a:pt x="7150" y="9105"/>
                  </a:cubicBezTo>
                  <a:lnTo>
                    <a:pt x="7142" y="9091"/>
                  </a:lnTo>
                  <a:cubicBezTo>
                    <a:pt x="7111" y="8991"/>
                    <a:pt x="7057" y="8949"/>
                    <a:pt x="7002" y="8949"/>
                  </a:cubicBezTo>
                  <a:cubicBezTo>
                    <a:pt x="6894" y="8949"/>
                    <a:pt x="6780" y="9111"/>
                    <a:pt x="6818" y="9316"/>
                  </a:cubicBezTo>
                  <a:cubicBezTo>
                    <a:pt x="6744" y="9316"/>
                    <a:pt x="6661" y="9400"/>
                    <a:pt x="6644" y="9541"/>
                  </a:cubicBezTo>
                  <a:cubicBezTo>
                    <a:pt x="6636" y="9513"/>
                    <a:pt x="6619" y="9499"/>
                    <a:pt x="6611" y="9456"/>
                  </a:cubicBezTo>
                  <a:cubicBezTo>
                    <a:pt x="6569" y="9359"/>
                    <a:pt x="6513" y="9319"/>
                    <a:pt x="6459" y="9319"/>
                  </a:cubicBezTo>
                  <a:cubicBezTo>
                    <a:pt x="6398" y="9319"/>
                    <a:pt x="6340" y="9373"/>
                    <a:pt x="6313" y="9456"/>
                  </a:cubicBezTo>
                  <a:cubicBezTo>
                    <a:pt x="6205" y="9471"/>
                    <a:pt x="6114" y="9640"/>
                    <a:pt x="6155" y="9823"/>
                  </a:cubicBezTo>
                  <a:lnTo>
                    <a:pt x="6222" y="10146"/>
                  </a:lnTo>
                  <a:cubicBezTo>
                    <a:pt x="6205" y="10146"/>
                    <a:pt x="6205" y="10132"/>
                    <a:pt x="6197" y="10132"/>
                  </a:cubicBezTo>
                  <a:cubicBezTo>
                    <a:pt x="6189" y="10090"/>
                    <a:pt x="6180" y="10076"/>
                    <a:pt x="6180" y="10034"/>
                  </a:cubicBezTo>
                  <a:cubicBezTo>
                    <a:pt x="6147" y="9934"/>
                    <a:pt x="6090" y="9892"/>
                    <a:pt x="6033" y="9892"/>
                  </a:cubicBezTo>
                  <a:cubicBezTo>
                    <a:pt x="5919" y="9892"/>
                    <a:pt x="5802" y="10058"/>
                    <a:pt x="5857" y="10273"/>
                  </a:cubicBezTo>
                  <a:cubicBezTo>
                    <a:pt x="5898" y="10425"/>
                    <a:pt x="5931" y="10578"/>
                    <a:pt x="5971" y="10731"/>
                  </a:cubicBezTo>
                  <a:cubicBezTo>
                    <a:pt x="5969" y="10727"/>
                    <a:pt x="5965" y="10723"/>
                    <a:pt x="5957" y="10723"/>
                  </a:cubicBezTo>
                  <a:cubicBezTo>
                    <a:pt x="5940" y="10653"/>
                    <a:pt x="5898" y="10625"/>
                    <a:pt x="5865" y="10596"/>
                  </a:cubicBezTo>
                  <a:cubicBezTo>
                    <a:pt x="5857" y="10568"/>
                    <a:pt x="5849" y="10526"/>
                    <a:pt x="5824" y="10498"/>
                  </a:cubicBezTo>
                  <a:cubicBezTo>
                    <a:pt x="5785" y="10395"/>
                    <a:pt x="5731" y="10352"/>
                    <a:pt x="5677" y="10352"/>
                  </a:cubicBezTo>
                  <a:cubicBezTo>
                    <a:pt x="5591" y="10352"/>
                    <a:pt x="5508" y="10458"/>
                    <a:pt x="5493" y="10596"/>
                  </a:cubicBezTo>
                  <a:cubicBezTo>
                    <a:pt x="5451" y="10456"/>
                    <a:pt x="5418" y="10343"/>
                    <a:pt x="5377" y="10202"/>
                  </a:cubicBezTo>
                  <a:cubicBezTo>
                    <a:pt x="6031" y="9513"/>
                    <a:pt x="6785" y="8739"/>
                    <a:pt x="7573" y="8683"/>
                  </a:cubicBezTo>
                  <a:cubicBezTo>
                    <a:pt x="7655" y="8683"/>
                    <a:pt x="7713" y="8598"/>
                    <a:pt x="7730" y="8500"/>
                  </a:cubicBezTo>
                  <a:close/>
                  <a:moveTo>
                    <a:pt x="19787" y="620"/>
                  </a:moveTo>
                  <a:cubicBezTo>
                    <a:pt x="19903" y="2562"/>
                    <a:pt x="19944" y="4588"/>
                    <a:pt x="20193" y="6502"/>
                  </a:cubicBezTo>
                  <a:cubicBezTo>
                    <a:pt x="20441" y="8387"/>
                    <a:pt x="21013" y="10090"/>
                    <a:pt x="21162" y="11990"/>
                  </a:cubicBezTo>
                  <a:cubicBezTo>
                    <a:pt x="20864" y="12088"/>
                    <a:pt x="20557" y="12172"/>
                    <a:pt x="20243" y="12299"/>
                  </a:cubicBezTo>
                  <a:cubicBezTo>
                    <a:pt x="19812" y="8429"/>
                    <a:pt x="19298" y="4588"/>
                    <a:pt x="18569" y="845"/>
                  </a:cubicBezTo>
                  <a:cubicBezTo>
                    <a:pt x="18967" y="733"/>
                    <a:pt x="19381" y="662"/>
                    <a:pt x="19787" y="620"/>
                  </a:cubicBezTo>
                  <a:close/>
                  <a:moveTo>
                    <a:pt x="5542" y="12088"/>
                  </a:moveTo>
                  <a:cubicBezTo>
                    <a:pt x="5526" y="12172"/>
                    <a:pt x="5501" y="12271"/>
                    <a:pt x="5484" y="12369"/>
                  </a:cubicBezTo>
                  <a:lnTo>
                    <a:pt x="5476" y="12369"/>
                  </a:lnTo>
                  <a:cubicBezTo>
                    <a:pt x="5459" y="12271"/>
                    <a:pt x="5443" y="12200"/>
                    <a:pt x="5410" y="12158"/>
                  </a:cubicBezTo>
                  <a:cubicBezTo>
                    <a:pt x="5459" y="12130"/>
                    <a:pt x="5501" y="12102"/>
                    <a:pt x="5542" y="12088"/>
                  </a:cubicBezTo>
                  <a:close/>
                  <a:moveTo>
                    <a:pt x="18212" y="944"/>
                  </a:moveTo>
                  <a:cubicBezTo>
                    <a:pt x="18950" y="4701"/>
                    <a:pt x="19464" y="8542"/>
                    <a:pt x="19903" y="12440"/>
                  </a:cubicBezTo>
                  <a:cubicBezTo>
                    <a:pt x="19654" y="12538"/>
                    <a:pt x="19414" y="12651"/>
                    <a:pt x="19165" y="12749"/>
                  </a:cubicBezTo>
                  <a:cubicBezTo>
                    <a:pt x="18983" y="12032"/>
                    <a:pt x="18875" y="11258"/>
                    <a:pt x="18759" y="10512"/>
                  </a:cubicBezTo>
                  <a:cubicBezTo>
                    <a:pt x="18610" y="9499"/>
                    <a:pt x="18419" y="8472"/>
                    <a:pt x="18212" y="7473"/>
                  </a:cubicBezTo>
                  <a:cubicBezTo>
                    <a:pt x="17806" y="5432"/>
                    <a:pt x="17351" y="3434"/>
                    <a:pt x="17044" y="1338"/>
                  </a:cubicBezTo>
                  <a:cubicBezTo>
                    <a:pt x="17425" y="1197"/>
                    <a:pt x="17815" y="1056"/>
                    <a:pt x="18212" y="944"/>
                  </a:cubicBezTo>
                  <a:close/>
                  <a:moveTo>
                    <a:pt x="4324" y="12763"/>
                  </a:moveTo>
                  <a:cubicBezTo>
                    <a:pt x="4293" y="12855"/>
                    <a:pt x="4284" y="12923"/>
                    <a:pt x="4296" y="12988"/>
                  </a:cubicBezTo>
                  <a:cubicBezTo>
                    <a:pt x="4289" y="12956"/>
                    <a:pt x="4282" y="12941"/>
                    <a:pt x="4274" y="12904"/>
                  </a:cubicBezTo>
                  <a:cubicBezTo>
                    <a:pt x="4249" y="12876"/>
                    <a:pt x="4241" y="12834"/>
                    <a:pt x="4216" y="12820"/>
                  </a:cubicBezTo>
                  <a:cubicBezTo>
                    <a:pt x="4249" y="12805"/>
                    <a:pt x="4291" y="12791"/>
                    <a:pt x="4324" y="12763"/>
                  </a:cubicBezTo>
                  <a:close/>
                  <a:moveTo>
                    <a:pt x="7647" y="12946"/>
                  </a:moveTo>
                  <a:cubicBezTo>
                    <a:pt x="7655" y="12975"/>
                    <a:pt x="7680" y="13031"/>
                    <a:pt x="7689" y="13073"/>
                  </a:cubicBezTo>
                  <a:cubicBezTo>
                    <a:pt x="7697" y="13087"/>
                    <a:pt x="7697" y="13101"/>
                    <a:pt x="7713" y="13115"/>
                  </a:cubicBezTo>
                  <a:cubicBezTo>
                    <a:pt x="7639" y="13172"/>
                    <a:pt x="7556" y="13242"/>
                    <a:pt x="7490" y="13284"/>
                  </a:cubicBezTo>
                  <a:cubicBezTo>
                    <a:pt x="7490" y="13242"/>
                    <a:pt x="7490" y="13214"/>
                    <a:pt x="7481" y="13157"/>
                  </a:cubicBezTo>
                  <a:cubicBezTo>
                    <a:pt x="7539" y="13143"/>
                    <a:pt x="7614" y="13073"/>
                    <a:pt x="7647" y="12946"/>
                  </a:cubicBezTo>
                  <a:close/>
                  <a:moveTo>
                    <a:pt x="16704" y="1464"/>
                  </a:moveTo>
                  <a:cubicBezTo>
                    <a:pt x="17011" y="3547"/>
                    <a:pt x="17467" y="5573"/>
                    <a:pt x="17881" y="7614"/>
                  </a:cubicBezTo>
                  <a:cubicBezTo>
                    <a:pt x="18088" y="8612"/>
                    <a:pt x="18262" y="9640"/>
                    <a:pt x="18428" y="10653"/>
                  </a:cubicBezTo>
                  <a:cubicBezTo>
                    <a:pt x="18544" y="11412"/>
                    <a:pt x="18652" y="12172"/>
                    <a:pt x="18834" y="12890"/>
                  </a:cubicBezTo>
                  <a:cubicBezTo>
                    <a:pt x="18552" y="13031"/>
                    <a:pt x="18295" y="13172"/>
                    <a:pt x="18038" y="13312"/>
                  </a:cubicBezTo>
                  <a:cubicBezTo>
                    <a:pt x="17550" y="9358"/>
                    <a:pt x="16356" y="5770"/>
                    <a:pt x="15751" y="1886"/>
                  </a:cubicBezTo>
                  <a:cubicBezTo>
                    <a:pt x="16066" y="1746"/>
                    <a:pt x="16381" y="1605"/>
                    <a:pt x="16704" y="1464"/>
                  </a:cubicBezTo>
                  <a:close/>
                  <a:moveTo>
                    <a:pt x="6694" y="13579"/>
                  </a:moveTo>
                  <a:cubicBezTo>
                    <a:pt x="6719" y="13636"/>
                    <a:pt x="6727" y="13664"/>
                    <a:pt x="6735" y="13706"/>
                  </a:cubicBezTo>
                  <a:cubicBezTo>
                    <a:pt x="6661" y="13734"/>
                    <a:pt x="6578" y="13776"/>
                    <a:pt x="6512" y="13805"/>
                  </a:cubicBezTo>
                  <a:cubicBezTo>
                    <a:pt x="6537" y="13790"/>
                    <a:pt x="6561" y="13762"/>
                    <a:pt x="6578" y="13734"/>
                  </a:cubicBezTo>
                  <a:cubicBezTo>
                    <a:pt x="6636" y="13720"/>
                    <a:pt x="6677" y="13650"/>
                    <a:pt x="6694" y="13579"/>
                  </a:cubicBezTo>
                  <a:close/>
                  <a:moveTo>
                    <a:pt x="6371" y="13805"/>
                  </a:moveTo>
                  <a:cubicBezTo>
                    <a:pt x="6394" y="13814"/>
                    <a:pt x="6425" y="13831"/>
                    <a:pt x="6455" y="13831"/>
                  </a:cubicBezTo>
                  <a:cubicBezTo>
                    <a:pt x="6460" y="13831"/>
                    <a:pt x="6466" y="13830"/>
                    <a:pt x="6471" y="13829"/>
                  </a:cubicBezTo>
                  <a:cubicBezTo>
                    <a:pt x="6345" y="13884"/>
                    <a:pt x="6213" y="13949"/>
                    <a:pt x="6081" y="14002"/>
                  </a:cubicBezTo>
                  <a:cubicBezTo>
                    <a:pt x="6180" y="13945"/>
                    <a:pt x="6280" y="13875"/>
                    <a:pt x="6371" y="13805"/>
                  </a:cubicBezTo>
                  <a:close/>
                  <a:moveTo>
                    <a:pt x="4606" y="14241"/>
                  </a:moveTo>
                  <a:cubicBezTo>
                    <a:pt x="4622" y="14297"/>
                    <a:pt x="4656" y="14339"/>
                    <a:pt x="4705" y="14353"/>
                  </a:cubicBezTo>
                  <a:cubicBezTo>
                    <a:pt x="4689" y="14353"/>
                    <a:pt x="4664" y="14353"/>
                    <a:pt x="4647" y="14367"/>
                  </a:cubicBezTo>
                  <a:cubicBezTo>
                    <a:pt x="4606" y="14367"/>
                    <a:pt x="4564" y="14410"/>
                    <a:pt x="4540" y="14438"/>
                  </a:cubicBezTo>
                  <a:cubicBezTo>
                    <a:pt x="4523" y="14381"/>
                    <a:pt x="4506" y="14339"/>
                    <a:pt x="4498" y="14269"/>
                  </a:cubicBezTo>
                  <a:cubicBezTo>
                    <a:pt x="4531" y="14269"/>
                    <a:pt x="4573" y="14269"/>
                    <a:pt x="4606" y="14241"/>
                  </a:cubicBezTo>
                  <a:close/>
                  <a:moveTo>
                    <a:pt x="8559" y="16422"/>
                  </a:moveTo>
                  <a:cubicBezTo>
                    <a:pt x="8542" y="16450"/>
                    <a:pt x="8542" y="16464"/>
                    <a:pt x="8525" y="16478"/>
                  </a:cubicBezTo>
                  <a:cubicBezTo>
                    <a:pt x="8501" y="16492"/>
                    <a:pt x="8467" y="16520"/>
                    <a:pt x="8434" y="16548"/>
                  </a:cubicBezTo>
                  <a:cubicBezTo>
                    <a:pt x="8426" y="16534"/>
                    <a:pt x="8418" y="16520"/>
                    <a:pt x="8401" y="16520"/>
                  </a:cubicBezTo>
                  <a:cubicBezTo>
                    <a:pt x="8459" y="16478"/>
                    <a:pt x="8509" y="16464"/>
                    <a:pt x="8559" y="16422"/>
                  </a:cubicBezTo>
                  <a:close/>
                  <a:moveTo>
                    <a:pt x="9627" y="16084"/>
                  </a:moveTo>
                  <a:cubicBezTo>
                    <a:pt x="9669" y="16281"/>
                    <a:pt x="9710" y="16464"/>
                    <a:pt x="9735" y="16661"/>
                  </a:cubicBezTo>
                  <a:cubicBezTo>
                    <a:pt x="9719" y="16633"/>
                    <a:pt x="9702" y="16633"/>
                    <a:pt x="9677" y="16633"/>
                  </a:cubicBezTo>
                  <a:lnTo>
                    <a:pt x="9586" y="16323"/>
                  </a:lnTo>
                  <a:cubicBezTo>
                    <a:pt x="9556" y="16208"/>
                    <a:pt x="9504" y="16160"/>
                    <a:pt x="9449" y="16160"/>
                  </a:cubicBezTo>
                  <a:cubicBezTo>
                    <a:pt x="9384" y="16160"/>
                    <a:pt x="9316" y="16230"/>
                    <a:pt x="9279" y="16337"/>
                  </a:cubicBezTo>
                  <a:cubicBezTo>
                    <a:pt x="9263" y="16337"/>
                    <a:pt x="9255" y="16351"/>
                    <a:pt x="9230" y="16351"/>
                  </a:cubicBezTo>
                  <a:cubicBezTo>
                    <a:pt x="9222" y="16323"/>
                    <a:pt x="9197" y="16281"/>
                    <a:pt x="9188" y="16253"/>
                  </a:cubicBezTo>
                  <a:cubicBezTo>
                    <a:pt x="9180" y="16211"/>
                    <a:pt x="9172" y="16196"/>
                    <a:pt x="9147" y="16182"/>
                  </a:cubicBezTo>
                  <a:cubicBezTo>
                    <a:pt x="9304" y="16126"/>
                    <a:pt x="9462" y="16112"/>
                    <a:pt x="9611" y="16084"/>
                  </a:cubicBezTo>
                  <a:close/>
                  <a:moveTo>
                    <a:pt x="15403" y="2055"/>
                  </a:moveTo>
                  <a:cubicBezTo>
                    <a:pt x="16025" y="5967"/>
                    <a:pt x="17218" y="9541"/>
                    <a:pt x="17699" y="13509"/>
                  </a:cubicBezTo>
                  <a:cubicBezTo>
                    <a:pt x="17268" y="13734"/>
                    <a:pt x="16853" y="13959"/>
                    <a:pt x="16439" y="14213"/>
                  </a:cubicBezTo>
                  <a:cubicBezTo>
                    <a:pt x="14815" y="15141"/>
                    <a:pt x="13166" y="15817"/>
                    <a:pt x="11508" y="16563"/>
                  </a:cubicBezTo>
                  <a:cubicBezTo>
                    <a:pt x="11078" y="16760"/>
                    <a:pt x="10655" y="16970"/>
                    <a:pt x="10216" y="17167"/>
                  </a:cubicBezTo>
                  <a:cubicBezTo>
                    <a:pt x="9478" y="13453"/>
                    <a:pt x="8434" y="9949"/>
                    <a:pt x="7564" y="6333"/>
                  </a:cubicBezTo>
                  <a:cubicBezTo>
                    <a:pt x="8509" y="5868"/>
                    <a:pt x="9437" y="5376"/>
                    <a:pt x="10365" y="4856"/>
                  </a:cubicBezTo>
                  <a:cubicBezTo>
                    <a:pt x="10464" y="4799"/>
                    <a:pt x="10572" y="4729"/>
                    <a:pt x="10680" y="4673"/>
                  </a:cubicBezTo>
                  <a:cubicBezTo>
                    <a:pt x="10970" y="5798"/>
                    <a:pt x="11160" y="6980"/>
                    <a:pt x="11442" y="8106"/>
                  </a:cubicBezTo>
                  <a:cubicBezTo>
                    <a:pt x="11152" y="8218"/>
                    <a:pt x="10871" y="8331"/>
                    <a:pt x="10580" y="8429"/>
                  </a:cubicBezTo>
                  <a:cubicBezTo>
                    <a:pt x="10456" y="8458"/>
                    <a:pt x="10423" y="8711"/>
                    <a:pt x="10473" y="8866"/>
                  </a:cubicBezTo>
                  <a:cubicBezTo>
                    <a:pt x="11119" y="11061"/>
                    <a:pt x="11550" y="13425"/>
                    <a:pt x="12064" y="15718"/>
                  </a:cubicBezTo>
                  <a:cubicBezTo>
                    <a:pt x="12096" y="15869"/>
                    <a:pt x="12170" y="15933"/>
                    <a:pt x="12241" y="15933"/>
                  </a:cubicBezTo>
                  <a:cubicBezTo>
                    <a:pt x="12350" y="15933"/>
                    <a:pt x="12453" y="15784"/>
                    <a:pt x="12404" y="15563"/>
                  </a:cubicBezTo>
                  <a:cubicBezTo>
                    <a:pt x="11915" y="13354"/>
                    <a:pt x="11492" y="11075"/>
                    <a:pt x="10887" y="8936"/>
                  </a:cubicBezTo>
                  <a:cubicBezTo>
                    <a:pt x="11177" y="8823"/>
                    <a:pt x="11459" y="8711"/>
                    <a:pt x="11749" y="8612"/>
                  </a:cubicBezTo>
                  <a:cubicBezTo>
                    <a:pt x="11873" y="8584"/>
                    <a:pt x="11906" y="8331"/>
                    <a:pt x="11857" y="8176"/>
                  </a:cubicBezTo>
                  <a:cubicBezTo>
                    <a:pt x="11508" y="6980"/>
                    <a:pt x="11326" y="5700"/>
                    <a:pt x="11028" y="4489"/>
                  </a:cubicBezTo>
                  <a:cubicBezTo>
                    <a:pt x="12064" y="3885"/>
                    <a:pt x="13083" y="3265"/>
                    <a:pt x="14135" y="2703"/>
                  </a:cubicBezTo>
                  <a:cubicBezTo>
                    <a:pt x="14633" y="6558"/>
                    <a:pt x="15486" y="10231"/>
                    <a:pt x="16016" y="14072"/>
                  </a:cubicBezTo>
                  <a:cubicBezTo>
                    <a:pt x="16036" y="14223"/>
                    <a:pt x="16103" y="14287"/>
                    <a:pt x="16172" y="14287"/>
                  </a:cubicBezTo>
                  <a:cubicBezTo>
                    <a:pt x="16278" y="14287"/>
                    <a:pt x="16391" y="14138"/>
                    <a:pt x="16356" y="13917"/>
                  </a:cubicBezTo>
                  <a:cubicBezTo>
                    <a:pt x="15834" y="10076"/>
                    <a:pt x="14964" y="6389"/>
                    <a:pt x="14475" y="2534"/>
                  </a:cubicBezTo>
                  <a:lnTo>
                    <a:pt x="15403" y="2055"/>
                  </a:lnTo>
                  <a:close/>
                  <a:moveTo>
                    <a:pt x="8915" y="13101"/>
                  </a:moveTo>
                  <a:cubicBezTo>
                    <a:pt x="9106" y="13889"/>
                    <a:pt x="9304" y="14677"/>
                    <a:pt x="9478" y="15493"/>
                  </a:cubicBezTo>
                  <a:cubicBezTo>
                    <a:pt x="8070" y="15634"/>
                    <a:pt x="6744" y="17055"/>
                    <a:pt x="5459" y="17885"/>
                  </a:cubicBezTo>
                  <a:cubicBezTo>
                    <a:pt x="5244" y="16886"/>
                    <a:pt x="4954" y="15915"/>
                    <a:pt x="4689" y="14944"/>
                  </a:cubicBezTo>
                  <a:cubicBezTo>
                    <a:pt x="5493" y="14804"/>
                    <a:pt x="6280" y="14564"/>
                    <a:pt x="7059" y="14156"/>
                  </a:cubicBezTo>
                  <a:cubicBezTo>
                    <a:pt x="7390" y="13987"/>
                    <a:pt x="7713" y="13776"/>
                    <a:pt x="8028" y="13565"/>
                  </a:cubicBezTo>
                  <a:cubicBezTo>
                    <a:pt x="8235" y="13435"/>
                    <a:pt x="8520" y="13137"/>
                    <a:pt x="8751" y="13137"/>
                  </a:cubicBezTo>
                  <a:cubicBezTo>
                    <a:pt x="8770" y="13137"/>
                    <a:pt x="8789" y="13139"/>
                    <a:pt x="8807" y="13143"/>
                  </a:cubicBezTo>
                  <a:cubicBezTo>
                    <a:pt x="8849" y="13143"/>
                    <a:pt x="8882" y="13143"/>
                    <a:pt x="8915" y="13101"/>
                  </a:cubicBezTo>
                  <a:close/>
                  <a:moveTo>
                    <a:pt x="8360" y="17772"/>
                  </a:moveTo>
                  <a:cubicBezTo>
                    <a:pt x="8385" y="17815"/>
                    <a:pt x="8393" y="17843"/>
                    <a:pt x="8418" y="17885"/>
                  </a:cubicBezTo>
                  <a:cubicBezTo>
                    <a:pt x="8443" y="17942"/>
                    <a:pt x="8476" y="17969"/>
                    <a:pt x="8509" y="17984"/>
                  </a:cubicBezTo>
                  <a:cubicBezTo>
                    <a:pt x="8310" y="18082"/>
                    <a:pt x="8111" y="18166"/>
                    <a:pt x="7904" y="18279"/>
                  </a:cubicBezTo>
                  <a:cubicBezTo>
                    <a:pt x="7921" y="18251"/>
                    <a:pt x="7929" y="18237"/>
                    <a:pt x="7937" y="18195"/>
                  </a:cubicBezTo>
                  <a:cubicBezTo>
                    <a:pt x="8003" y="18195"/>
                    <a:pt x="8070" y="18124"/>
                    <a:pt x="8111" y="18026"/>
                  </a:cubicBezTo>
                  <a:cubicBezTo>
                    <a:pt x="8132" y="18042"/>
                    <a:pt x="8153" y="18049"/>
                    <a:pt x="8174" y="18049"/>
                  </a:cubicBezTo>
                  <a:cubicBezTo>
                    <a:pt x="8263" y="18049"/>
                    <a:pt x="8346" y="17920"/>
                    <a:pt x="8360" y="17772"/>
                  </a:cubicBezTo>
                  <a:close/>
                  <a:moveTo>
                    <a:pt x="7506" y="18181"/>
                  </a:moveTo>
                  <a:cubicBezTo>
                    <a:pt x="7531" y="18237"/>
                    <a:pt x="7556" y="18293"/>
                    <a:pt x="7589" y="18321"/>
                  </a:cubicBezTo>
                  <a:cubicBezTo>
                    <a:pt x="7606" y="18363"/>
                    <a:pt x="7614" y="18378"/>
                    <a:pt x="7639" y="18392"/>
                  </a:cubicBezTo>
                  <a:cubicBezTo>
                    <a:pt x="7523" y="18448"/>
                    <a:pt x="7431" y="18490"/>
                    <a:pt x="7324" y="18532"/>
                  </a:cubicBezTo>
                  <a:cubicBezTo>
                    <a:pt x="7332" y="18490"/>
                    <a:pt x="7349" y="18420"/>
                    <a:pt x="7349" y="18349"/>
                  </a:cubicBezTo>
                  <a:cubicBezTo>
                    <a:pt x="7407" y="18349"/>
                    <a:pt x="7465" y="18279"/>
                    <a:pt x="7506" y="18181"/>
                  </a:cubicBezTo>
                  <a:close/>
                  <a:moveTo>
                    <a:pt x="7050" y="18631"/>
                  </a:moveTo>
                  <a:cubicBezTo>
                    <a:pt x="7050" y="18645"/>
                    <a:pt x="7059" y="18645"/>
                    <a:pt x="7059" y="18645"/>
                  </a:cubicBezTo>
                  <a:cubicBezTo>
                    <a:pt x="7017" y="18673"/>
                    <a:pt x="6984" y="18701"/>
                    <a:pt x="6943" y="18715"/>
                  </a:cubicBezTo>
                  <a:cubicBezTo>
                    <a:pt x="6951" y="18701"/>
                    <a:pt x="6967" y="18673"/>
                    <a:pt x="6976" y="18645"/>
                  </a:cubicBezTo>
                  <a:cubicBezTo>
                    <a:pt x="6992" y="18645"/>
                    <a:pt x="7026" y="18645"/>
                    <a:pt x="7050" y="18631"/>
                  </a:cubicBezTo>
                  <a:close/>
                  <a:moveTo>
                    <a:pt x="6595" y="18842"/>
                  </a:moveTo>
                  <a:cubicBezTo>
                    <a:pt x="6603" y="18842"/>
                    <a:pt x="6603" y="18856"/>
                    <a:pt x="6611" y="18856"/>
                  </a:cubicBezTo>
                  <a:cubicBezTo>
                    <a:pt x="6578" y="18870"/>
                    <a:pt x="6561" y="18870"/>
                    <a:pt x="6528" y="18884"/>
                  </a:cubicBezTo>
                  <a:cubicBezTo>
                    <a:pt x="6429" y="18940"/>
                    <a:pt x="6321" y="18983"/>
                    <a:pt x="6222" y="19025"/>
                  </a:cubicBezTo>
                  <a:cubicBezTo>
                    <a:pt x="6238" y="19011"/>
                    <a:pt x="6263" y="18983"/>
                    <a:pt x="6271" y="18926"/>
                  </a:cubicBezTo>
                  <a:cubicBezTo>
                    <a:pt x="6286" y="18934"/>
                    <a:pt x="6303" y="18937"/>
                    <a:pt x="6319" y="18937"/>
                  </a:cubicBezTo>
                  <a:cubicBezTo>
                    <a:pt x="6366" y="18937"/>
                    <a:pt x="6417" y="18908"/>
                    <a:pt x="6454" y="18856"/>
                  </a:cubicBezTo>
                  <a:cubicBezTo>
                    <a:pt x="6471" y="18862"/>
                    <a:pt x="6491" y="18865"/>
                    <a:pt x="6511" y="18865"/>
                  </a:cubicBezTo>
                  <a:cubicBezTo>
                    <a:pt x="6540" y="18865"/>
                    <a:pt x="6570" y="18859"/>
                    <a:pt x="6595" y="18842"/>
                  </a:cubicBezTo>
                  <a:close/>
                  <a:moveTo>
                    <a:pt x="5998" y="19053"/>
                  </a:moveTo>
                  <a:cubicBezTo>
                    <a:pt x="6031" y="19081"/>
                    <a:pt x="6064" y="19095"/>
                    <a:pt x="6106" y="19095"/>
                  </a:cubicBezTo>
                  <a:cubicBezTo>
                    <a:pt x="6056" y="19123"/>
                    <a:pt x="6014" y="19137"/>
                    <a:pt x="5957" y="19166"/>
                  </a:cubicBezTo>
                  <a:cubicBezTo>
                    <a:pt x="5973" y="19137"/>
                    <a:pt x="5981" y="19095"/>
                    <a:pt x="5981" y="19067"/>
                  </a:cubicBezTo>
                  <a:cubicBezTo>
                    <a:pt x="5990" y="19067"/>
                    <a:pt x="5990" y="19053"/>
                    <a:pt x="5998" y="19053"/>
                  </a:cubicBezTo>
                  <a:close/>
                  <a:moveTo>
                    <a:pt x="4357" y="7768"/>
                  </a:moveTo>
                  <a:cubicBezTo>
                    <a:pt x="4647" y="9063"/>
                    <a:pt x="5045" y="10273"/>
                    <a:pt x="5352" y="11553"/>
                  </a:cubicBezTo>
                  <a:cubicBezTo>
                    <a:pt x="4863" y="11849"/>
                    <a:pt x="4382" y="12158"/>
                    <a:pt x="3877" y="12341"/>
                  </a:cubicBezTo>
                  <a:cubicBezTo>
                    <a:pt x="3785" y="12384"/>
                    <a:pt x="3719" y="12581"/>
                    <a:pt x="3752" y="12721"/>
                  </a:cubicBezTo>
                  <a:cubicBezTo>
                    <a:pt x="4192" y="14972"/>
                    <a:pt x="5020" y="16942"/>
                    <a:pt x="5352" y="19236"/>
                  </a:cubicBezTo>
                  <a:cubicBezTo>
                    <a:pt x="5360" y="19348"/>
                    <a:pt x="5401" y="19405"/>
                    <a:pt x="5443" y="19433"/>
                  </a:cubicBezTo>
                  <a:cubicBezTo>
                    <a:pt x="4365" y="20080"/>
                    <a:pt x="3297" y="20812"/>
                    <a:pt x="2161" y="20967"/>
                  </a:cubicBezTo>
                  <a:cubicBezTo>
                    <a:pt x="1482" y="17125"/>
                    <a:pt x="1382" y="13073"/>
                    <a:pt x="628" y="9288"/>
                  </a:cubicBezTo>
                  <a:cubicBezTo>
                    <a:pt x="1871" y="8795"/>
                    <a:pt x="3114" y="8303"/>
                    <a:pt x="4357" y="7768"/>
                  </a:cubicBezTo>
                  <a:close/>
                  <a:moveTo>
                    <a:pt x="19966" y="0"/>
                  </a:moveTo>
                  <a:cubicBezTo>
                    <a:pt x="19962" y="0"/>
                    <a:pt x="19957" y="0"/>
                    <a:pt x="19952" y="1"/>
                  </a:cubicBezTo>
                  <a:cubicBezTo>
                    <a:pt x="18461" y="170"/>
                    <a:pt x="17003" y="691"/>
                    <a:pt x="15569" y="1352"/>
                  </a:cubicBezTo>
                  <a:cubicBezTo>
                    <a:pt x="15553" y="1341"/>
                    <a:pt x="15537" y="1335"/>
                    <a:pt x="15519" y="1335"/>
                  </a:cubicBezTo>
                  <a:cubicBezTo>
                    <a:pt x="15473" y="1335"/>
                    <a:pt x="15423" y="1374"/>
                    <a:pt x="15387" y="1436"/>
                  </a:cubicBezTo>
                  <a:cubicBezTo>
                    <a:pt x="13721" y="2252"/>
                    <a:pt x="12072" y="3251"/>
                    <a:pt x="10423" y="4208"/>
                  </a:cubicBezTo>
                  <a:cubicBezTo>
                    <a:pt x="7183" y="6065"/>
                    <a:pt x="3827" y="7444"/>
                    <a:pt x="487" y="8739"/>
                  </a:cubicBezTo>
                  <a:cubicBezTo>
                    <a:pt x="446" y="8542"/>
                    <a:pt x="405" y="8345"/>
                    <a:pt x="355" y="8162"/>
                  </a:cubicBezTo>
                  <a:cubicBezTo>
                    <a:pt x="322" y="8023"/>
                    <a:pt x="248" y="7963"/>
                    <a:pt x="176" y="7963"/>
                  </a:cubicBezTo>
                  <a:cubicBezTo>
                    <a:pt x="66" y="7963"/>
                    <a:pt x="-40" y="8104"/>
                    <a:pt x="15" y="8317"/>
                  </a:cubicBezTo>
                  <a:cubicBezTo>
                    <a:pt x="57" y="8514"/>
                    <a:pt x="106" y="8711"/>
                    <a:pt x="148" y="8880"/>
                  </a:cubicBezTo>
                  <a:cubicBezTo>
                    <a:pt x="11" y="9016"/>
                    <a:pt x="85" y="9430"/>
                    <a:pt x="248" y="9430"/>
                  </a:cubicBezTo>
                  <a:cubicBezTo>
                    <a:pt x="253" y="9430"/>
                    <a:pt x="258" y="9429"/>
                    <a:pt x="264" y="9429"/>
                  </a:cubicBezTo>
                  <a:cubicBezTo>
                    <a:pt x="1051" y="13298"/>
                    <a:pt x="1134" y="17463"/>
                    <a:pt x="1846" y="21375"/>
                  </a:cubicBezTo>
                  <a:cubicBezTo>
                    <a:pt x="1871" y="21487"/>
                    <a:pt x="1938" y="21600"/>
                    <a:pt x="2020" y="21600"/>
                  </a:cubicBezTo>
                  <a:cubicBezTo>
                    <a:pt x="3529" y="21459"/>
                    <a:pt x="4929" y="20390"/>
                    <a:pt x="6354" y="19616"/>
                  </a:cubicBezTo>
                  <a:cubicBezTo>
                    <a:pt x="7539" y="18983"/>
                    <a:pt x="8766" y="18420"/>
                    <a:pt x="9975" y="17871"/>
                  </a:cubicBezTo>
                  <a:cubicBezTo>
                    <a:pt x="10008" y="17979"/>
                    <a:pt x="10069" y="18028"/>
                    <a:pt x="10131" y="18028"/>
                  </a:cubicBezTo>
                  <a:cubicBezTo>
                    <a:pt x="10230" y="18028"/>
                    <a:pt x="10330" y="17906"/>
                    <a:pt x="10315" y="17716"/>
                  </a:cubicBezTo>
                  <a:cubicBezTo>
                    <a:pt x="10688" y="17533"/>
                    <a:pt x="11061" y="17378"/>
                    <a:pt x="11434" y="17196"/>
                  </a:cubicBezTo>
                  <a:cubicBezTo>
                    <a:pt x="13091" y="16436"/>
                    <a:pt x="14740" y="15775"/>
                    <a:pt x="16381" y="14860"/>
                  </a:cubicBezTo>
                  <a:cubicBezTo>
                    <a:pt x="18038" y="13903"/>
                    <a:pt x="19679" y="12946"/>
                    <a:pt x="21419" y="12524"/>
                  </a:cubicBezTo>
                  <a:cubicBezTo>
                    <a:pt x="21494" y="12510"/>
                    <a:pt x="21560" y="12341"/>
                    <a:pt x="21560" y="12214"/>
                  </a:cubicBezTo>
                  <a:cubicBezTo>
                    <a:pt x="21436" y="10357"/>
                    <a:pt x="20939" y="8655"/>
                    <a:pt x="20616" y="6839"/>
                  </a:cubicBezTo>
                  <a:cubicBezTo>
                    <a:pt x="20251" y="4743"/>
                    <a:pt x="20267" y="2449"/>
                    <a:pt x="20127" y="297"/>
                  </a:cubicBezTo>
                  <a:cubicBezTo>
                    <a:pt x="20119" y="148"/>
                    <a:pt x="20065" y="0"/>
                    <a:pt x="19966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8" name="Google Shape;3020;p45"/>
            <p:cNvSpPr/>
            <p:nvPr/>
          </p:nvSpPr>
          <p:spPr>
            <a:xfrm>
              <a:off x="840681" y="937934"/>
              <a:ext cx="127022" cy="7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11103" y="7287"/>
                  </a:moveTo>
                  <a:cubicBezTo>
                    <a:pt x="11274" y="7287"/>
                    <a:pt x="11445" y="7302"/>
                    <a:pt x="11615" y="7323"/>
                  </a:cubicBezTo>
                  <a:cubicBezTo>
                    <a:pt x="11411" y="8176"/>
                    <a:pt x="11311" y="9029"/>
                    <a:pt x="11311" y="9883"/>
                  </a:cubicBezTo>
                  <a:cubicBezTo>
                    <a:pt x="11311" y="11073"/>
                    <a:pt x="11716" y="12095"/>
                    <a:pt x="12325" y="12780"/>
                  </a:cubicBezTo>
                  <a:cubicBezTo>
                    <a:pt x="11277" y="13700"/>
                    <a:pt x="10181" y="14293"/>
                    <a:pt x="9069" y="14293"/>
                  </a:cubicBezTo>
                  <a:cubicBezTo>
                    <a:pt x="7921" y="14293"/>
                    <a:pt x="6758" y="13659"/>
                    <a:pt x="5622" y="12095"/>
                  </a:cubicBezTo>
                  <a:cubicBezTo>
                    <a:pt x="6938" y="9254"/>
                    <a:pt x="8957" y="7287"/>
                    <a:pt x="11103" y="7287"/>
                  </a:cubicBezTo>
                  <a:close/>
                  <a:moveTo>
                    <a:pt x="11469" y="0"/>
                  </a:moveTo>
                  <a:cubicBezTo>
                    <a:pt x="6170" y="0"/>
                    <a:pt x="975" y="5984"/>
                    <a:pt x="34" y="16189"/>
                  </a:cubicBezTo>
                  <a:cubicBezTo>
                    <a:pt x="-234" y="18999"/>
                    <a:pt x="1133" y="20772"/>
                    <a:pt x="2388" y="20772"/>
                  </a:cubicBezTo>
                  <a:cubicBezTo>
                    <a:pt x="3034" y="20772"/>
                    <a:pt x="3649" y="20302"/>
                    <a:pt x="3996" y="19255"/>
                  </a:cubicBezTo>
                  <a:cubicBezTo>
                    <a:pt x="5570" y="20905"/>
                    <a:pt x="7148" y="21600"/>
                    <a:pt x="8722" y="21600"/>
                  </a:cubicBezTo>
                  <a:cubicBezTo>
                    <a:pt x="12523" y="21600"/>
                    <a:pt x="16308" y="17532"/>
                    <a:pt x="20044" y="12949"/>
                  </a:cubicBezTo>
                  <a:cubicBezTo>
                    <a:pt x="21266" y="11584"/>
                    <a:pt x="21366" y="9198"/>
                    <a:pt x="20452" y="7323"/>
                  </a:cubicBezTo>
                  <a:cubicBezTo>
                    <a:pt x="18080" y="2300"/>
                    <a:pt x="14755" y="0"/>
                    <a:pt x="11469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9" name="Google Shape;3021;p45"/>
            <p:cNvSpPr/>
            <p:nvPr/>
          </p:nvSpPr>
          <p:spPr>
            <a:xfrm>
              <a:off x="1637648" y="963980"/>
              <a:ext cx="120796" cy="7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600" fill="norm" stroke="1" extrusionOk="0">
                  <a:moveTo>
                    <a:pt x="8636" y="7640"/>
                  </a:moveTo>
                  <a:cubicBezTo>
                    <a:pt x="9451" y="7640"/>
                    <a:pt x="10280" y="8045"/>
                    <a:pt x="11076" y="8714"/>
                  </a:cubicBezTo>
                  <a:cubicBezTo>
                    <a:pt x="10651" y="9839"/>
                    <a:pt x="10546" y="11525"/>
                    <a:pt x="10968" y="12841"/>
                  </a:cubicBezTo>
                  <a:cubicBezTo>
                    <a:pt x="11076" y="13026"/>
                    <a:pt x="11076" y="13403"/>
                    <a:pt x="11181" y="13780"/>
                  </a:cubicBezTo>
                  <a:cubicBezTo>
                    <a:pt x="10730" y="13853"/>
                    <a:pt x="10277" y="13898"/>
                    <a:pt x="9829" y="13898"/>
                  </a:cubicBezTo>
                  <a:cubicBezTo>
                    <a:pt x="8080" y="13898"/>
                    <a:pt x="6410" y="13206"/>
                    <a:pt x="5147" y="10963"/>
                  </a:cubicBezTo>
                  <a:cubicBezTo>
                    <a:pt x="6169" y="8585"/>
                    <a:pt x="7388" y="7640"/>
                    <a:pt x="8636" y="7640"/>
                  </a:cubicBezTo>
                  <a:close/>
                  <a:moveTo>
                    <a:pt x="8502" y="0"/>
                  </a:moveTo>
                  <a:cubicBezTo>
                    <a:pt x="5747" y="0"/>
                    <a:pt x="3074" y="2288"/>
                    <a:pt x="910" y="7961"/>
                  </a:cubicBezTo>
                  <a:cubicBezTo>
                    <a:pt x="65" y="9091"/>
                    <a:pt x="-360" y="10963"/>
                    <a:pt x="383" y="12841"/>
                  </a:cubicBezTo>
                  <a:cubicBezTo>
                    <a:pt x="2528" y="19632"/>
                    <a:pt x="6010" y="21600"/>
                    <a:pt x="9778" y="21600"/>
                  </a:cubicBezTo>
                  <a:cubicBezTo>
                    <a:pt x="11213" y="21600"/>
                    <a:pt x="12686" y="21319"/>
                    <a:pt x="14146" y="20903"/>
                  </a:cubicBezTo>
                  <a:cubicBezTo>
                    <a:pt x="14358" y="20903"/>
                    <a:pt x="14781" y="20903"/>
                    <a:pt x="14993" y="20717"/>
                  </a:cubicBezTo>
                  <a:cubicBezTo>
                    <a:pt x="16476" y="20155"/>
                    <a:pt x="17958" y="19402"/>
                    <a:pt x="19228" y="18840"/>
                  </a:cubicBezTo>
                  <a:cubicBezTo>
                    <a:pt x="21135" y="18092"/>
                    <a:pt x="21240" y="14342"/>
                    <a:pt x="20288" y="12279"/>
                  </a:cubicBezTo>
                  <a:cubicBezTo>
                    <a:pt x="17202" y="5448"/>
                    <a:pt x="12752" y="0"/>
                    <a:pt x="8502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0" name="Google Shape;3022;p45"/>
            <p:cNvSpPr/>
            <p:nvPr/>
          </p:nvSpPr>
          <p:spPr>
            <a:xfrm>
              <a:off x="1357555" y="765659"/>
              <a:ext cx="128748" cy="87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004" y="6351"/>
                  </a:moveTo>
                  <a:cubicBezTo>
                    <a:pt x="10237" y="6351"/>
                    <a:pt x="10467" y="6369"/>
                    <a:pt x="10697" y="6410"/>
                  </a:cubicBezTo>
                  <a:cubicBezTo>
                    <a:pt x="10599" y="6866"/>
                    <a:pt x="10599" y="7167"/>
                    <a:pt x="10599" y="7627"/>
                  </a:cubicBezTo>
                  <a:lnTo>
                    <a:pt x="10599" y="12491"/>
                  </a:lnTo>
                  <a:cubicBezTo>
                    <a:pt x="10599" y="13554"/>
                    <a:pt x="10991" y="14470"/>
                    <a:pt x="11384" y="15076"/>
                  </a:cubicBezTo>
                  <a:cubicBezTo>
                    <a:pt x="10944" y="15158"/>
                    <a:pt x="10496" y="15204"/>
                    <a:pt x="10039" y="15204"/>
                  </a:cubicBezTo>
                  <a:cubicBezTo>
                    <a:pt x="8765" y="15204"/>
                    <a:pt x="7423" y="14825"/>
                    <a:pt x="5976" y="13709"/>
                  </a:cubicBezTo>
                  <a:cubicBezTo>
                    <a:pt x="5595" y="13458"/>
                    <a:pt x="5277" y="13344"/>
                    <a:pt x="4985" y="13344"/>
                  </a:cubicBezTo>
                  <a:cubicBezTo>
                    <a:pt x="4746" y="13344"/>
                    <a:pt x="4525" y="13417"/>
                    <a:pt x="4304" y="13554"/>
                  </a:cubicBezTo>
                  <a:cubicBezTo>
                    <a:pt x="4755" y="8676"/>
                    <a:pt x="7438" y="6351"/>
                    <a:pt x="10004" y="6351"/>
                  </a:cubicBezTo>
                  <a:close/>
                  <a:moveTo>
                    <a:pt x="9877" y="0"/>
                  </a:moveTo>
                  <a:cubicBezTo>
                    <a:pt x="4495" y="0"/>
                    <a:pt x="-674" y="5644"/>
                    <a:pt x="72" y="16599"/>
                  </a:cubicBezTo>
                  <a:cubicBezTo>
                    <a:pt x="217" y="18577"/>
                    <a:pt x="1334" y="19681"/>
                    <a:pt x="2390" y="19681"/>
                  </a:cubicBezTo>
                  <a:cubicBezTo>
                    <a:pt x="2794" y="19681"/>
                    <a:pt x="3189" y="19521"/>
                    <a:pt x="3516" y="19184"/>
                  </a:cubicBezTo>
                  <a:cubicBezTo>
                    <a:pt x="3614" y="19184"/>
                    <a:pt x="3614" y="19334"/>
                    <a:pt x="3714" y="19334"/>
                  </a:cubicBezTo>
                  <a:cubicBezTo>
                    <a:pt x="5734" y="20898"/>
                    <a:pt x="7742" y="21600"/>
                    <a:pt x="9718" y="21600"/>
                  </a:cubicBezTo>
                  <a:cubicBezTo>
                    <a:pt x="13126" y="21600"/>
                    <a:pt x="16435" y="19512"/>
                    <a:pt x="19549" y="16143"/>
                  </a:cubicBezTo>
                  <a:cubicBezTo>
                    <a:pt x="20434" y="15227"/>
                    <a:pt x="20926" y="13859"/>
                    <a:pt x="20534" y="12341"/>
                  </a:cubicBezTo>
                  <a:cubicBezTo>
                    <a:pt x="19136" y="4044"/>
                    <a:pt x="14430" y="0"/>
                    <a:pt x="9877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1" name="Google Shape;3023;p45"/>
            <p:cNvSpPr/>
            <p:nvPr/>
          </p:nvSpPr>
          <p:spPr>
            <a:xfrm>
              <a:off x="928940" y="1298667"/>
              <a:ext cx="624966" cy="215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20809" y="0"/>
                  </a:moveTo>
                  <a:cubicBezTo>
                    <a:pt x="20763" y="0"/>
                    <a:pt x="20713" y="24"/>
                    <a:pt x="20660" y="76"/>
                  </a:cubicBezTo>
                  <a:cubicBezTo>
                    <a:pt x="13942" y="6783"/>
                    <a:pt x="7203" y="13612"/>
                    <a:pt x="318" y="19028"/>
                  </a:cubicBezTo>
                  <a:cubicBezTo>
                    <a:pt x="-200" y="19425"/>
                    <a:pt x="-28" y="21600"/>
                    <a:pt x="425" y="21600"/>
                  </a:cubicBezTo>
                  <a:cubicBezTo>
                    <a:pt x="464" y="21600"/>
                    <a:pt x="505" y="21585"/>
                    <a:pt x="547" y="21550"/>
                  </a:cubicBezTo>
                  <a:cubicBezTo>
                    <a:pt x="7432" y="16136"/>
                    <a:pt x="14150" y="9305"/>
                    <a:pt x="20910" y="2597"/>
                  </a:cubicBezTo>
                  <a:cubicBezTo>
                    <a:pt x="21400" y="2208"/>
                    <a:pt x="21258" y="0"/>
                    <a:pt x="20809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2" name="Google Shape;3024;p45"/>
            <p:cNvSpPr/>
            <p:nvPr/>
          </p:nvSpPr>
          <p:spPr>
            <a:xfrm>
              <a:off x="928936" y="1487511"/>
              <a:ext cx="300906" cy="87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20016" y="0"/>
                  </a:moveTo>
                  <a:cubicBezTo>
                    <a:pt x="19929" y="0"/>
                    <a:pt x="19837" y="45"/>
                    <a:pt x="19739" y="154"/>
                  </a:cubicBezTo>
                  <a:cubicBezTo>
                    <a:pt x="13461" y="6486"/>
                    <a:pt x="6843" y="7842"/>
                    <a:pt x="649" y="15232"/>
                  </a:cubicBezTo>
                  <a:cubicBezTo>
                    <a:pt x="-388" y="16321"/>
                    <a:pt x="-71" y="21600"/>
                    <a:pt x="815" y="21600"/>
                  </a:cubicBezTo>
                  <a:cubicBezTo>
                    <a:pt x="909" y="21600"/>
                    <a:pt x="1009" y="21541"/>
                    <a:pt x="1115" y="21410"/>
                  </a:cubicBezTo>
                  <a:cubicBezTo>
                    <a:pt x="7309" y="14025"/>
                    <a:pt x="13927" y="12664"/>
                    <a:pt x="20206" y="6332"/>
                  </a:cubicBezTo>
                  <a:cubicBezTo>
                    <a:pt x="21212" y="5234"/>
                    <a:pt x="20913" y="0"/>
                    <a:pt x="20016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3" name="Google Shape;3025;p45"/>
            <p:cNvSpPr/>
            <p:nvPr/>
          </p:nvSpPr>
          <p:spPr>
            <a:xfrm>
              <a:off x="937476" y="1605287"/>
              <a:ext cx="261734" cy="105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600" fill="norm" stroke="1" extrusionOk="0">
                  <a:moveTo>
                    <a:pt x="19795" y="0"/>
                  </a:moveTo>
                  <a:cubicBezTo>
                    <a:pt x="19706" y="0"/>
                    <a:pt x="19611" y="30"/>
                    <a:pt x="19514" y="98"/>
                  </a:cubicBezTo>
                  <a:cubicBezTo>
                    <a:pt x="13192" y="4986"/>
                    <a:pt x="6921" y="10126"/>
                    <a:pt x="697" y="16269"/>
                  </a:cubicBezTo>
                  <a:cubicBezTo>
                    <a:pt x="-387" y="17384"/>
                    <a:pt x="-116" y="21600"/>
                    <a:pt x="888" y="21600"/>
                  </a:cubicBezTo>
                  <a:cubicBezTo>
                    <a:pt x="1009" y="21600"/>
                    <a:pt x="1140" y="21540"/>
                    <a:pt x="1282" y="21405"/>
                  </a:cubicBezTo>
                  <a:cubicBezTo>
                    <a:pt x="7408" y="15265"/>
                    <a:pt x="13679" y="10126"/>
                    <a:pt x="20047" y="5238"/>
                  </a:cubicBezTo>
                  <a:cubicBezTo>
                    <a:pt x="21213" y="4430"/>
                    <a:pt x="20850" y="0"/>
                    <a:pt x="19795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4" name="Google Shape;3026;p45"/>
            <p:cNvSpPr/>
            <p:nvPr/>
          </p:nvSpPr>
          <p:spPr>
            <a:xfrm>
              <a:off x="941547" y="1719371"/>
              <a:ext cx="245029" cy="8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9414" y="0"/>
                  </a:moveTo>
                  <a:cubicBezTo>
                    <a:pt x="19326" y="0"/>
                    <a:pt x="19237" y="29"/>
                    <a:pt x="19143" y="96"/>
                  </a:cubicBezTo>
                  <a:cubicBezTo>
                    <a:pt x="12980" y="4733"/>
                    <a:pt x="7021" y="11294"/>
                    <a:pt x="807" y="14972"/>
                  </a:cubicBezTo>
                  <a:cubicBezTo>
                    <a:pt x="-548" y="15725"/>
                    <a:pt x="-32" y="21600"/>
                    <a:pt x="1150" y="21600"/>
                  </a:cubicBezTo>
                  <a:cubicBezTo>
                    <a:pt x="1221" y="21600"/>
                    <a:pt x="1295" y="21576"/>
                    <a:pt x="1372" y="21533"/>
                  </a:cubicBezTo>
                  <a:cubicBezTo>
                    <a:pt x="7586" y="18013"/>
                    <a:pt x="13595" y="11294"/>
                    <a:pt x="19759" y="6815"/>
                  </a:cubicBezTo>
                  <a:cubicBezTo>
                    <a:pt x="21052" y="5769"/>
                    <a:pt x="20604" y="0"/>
                    <a:pt x="19414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3027;p45"/>
            <p:cNvSpPr/>
            <p:nvPr/>
          </p:nvSpPr>
          <p:spPr>
            <a:xfrm>
              <a:off x="1322571" y="1513703"/>
              <a:ext cx="275339" cy="9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600" fill="norm" stroke="1" extrusionOk="0">
                  <a:moveTo>
                    <a:pt x="19672" y="0"/>
                  </a:moveTo>
                  <a:cubicBezTo>
                    <a:pt x="19618" y="0"/>
                    <a:pt x="19564" y="12"/>
                    <a:pt x="19507" y="37"/>
                  </a:cubicBezTo>
                  <a:cubicBezTo>
                    <a:pt x="13049" y="3346"/>
                    <a:pt x="6912" y="9832"/>
                    <a:pt x="685" y="15768"/>
                  </a:cubicBezTo>
                  <a:cubicBezTo>
                    <a:pt x="-397" y="16885"/>
                    <a:pt x="-90" y="21600"/>
                    <a:pt x="860" y="21600"/>
                  </a:cubicBezTo>
                  <a:cubicBezTo>
                    <a:pt x="964" y="21600"/>
                    <a:pt x="1075" y="21546"/>
                    <a:pt x="1192" y="21422"/>
                  </a:cubicBezTo>
                  <a:cubicBezTo>
                    <a:pt x="7420" y="15491"/>
                    <a:pt x="13556" y="8868"/>
                    <a:pt x="20015" y="5692"/>
                  </a:cubicBezTo>
                  <a:cubicBezTo>
                    <a:pt x="21203" y="5299"/>
                    <a:pt x="20795" y="0"/>
                    <a:pt x="19672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6" name="Google Shape;3028;p45"/>
            <p:cNvSpPr/>
            <p:nvPr/>
          </p:nvSpPr>
          <p:spPr>
            <a:xfrm>
              <a:off x="1375037" y="1588756"/>
              <a:ext cx="244488" cy="78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600" fill="norm" stroke="1" extrusionOk="0">
                  <a:moveTo>
                    <a:pt x="19559" y="0"/>
                  </a:moveTo>
                  <a:cubicBezTo>
                    <a:pt x="19466" y="0"/>
                    <a:pt x="19368" y="40"/>
                    <a:pt x="19266" y="131"/>
                  </a:cubicBezTo>
                  <a:cubicBezTo>
                    <a:pt x="13071" y="3839"/>
                    <a:pt x="7083" y="10578"/>
                    <a:pt x="786" y="14624"/>
                  </a:cubicBezTo>
                  <a:cubicBezTo>
                    <a:pt x="-528" y="15417"/>
                    <a:pt x="-53" y="21600"/>
                    <a:pt x="1173" y="21600"/>
                  </a:cubicBezTo>
                  <a:cubicBezTo>
                    <a:pt x="1247" y="21600"/>
                    <a:pt x="1324" y="21580"/>
                    <a:pt x="1405" y="21529"/>
                  </a:cubicBezTo>
                  <a:cubicBezTo>
                    <a:pt x="7599" y="17488"/>
                    <a:pt x="13587" y="11083"/>
                    <a:pt x="19832" y="7037"/>
                  </a:cubicBezTo>
                  <a:cubicBezTo>
                    <a:pt x="21072" y="6107"/>
                    <a:pt x="20684" y="0"/>
                    <a:pt x="19559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7" name="Google Shape;3029;p45"/>
            <p:cNvSpPr/>
            <p:nvPr/>
          </p:nvSpPr>
          <p:spPr>
            <a:xfrm>
              <a:off x="1370878" y="1644283"/>
              <a:ext cx="261994" cy="7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20034" y="0"/>
                  </a:moveTo>
                  <a:cubicBezTo>
                    <a:pt x="19990" y="0"/>
                    <a:pt x="19943" y="5"/>
                    <a:pt x="19895" y="25"/>
                  </a:cubicBezTo>
                  <a:cubicBezTo>
                    <a:pt x="13443" y="1686"/>
                    <a:pt x="7528" y="12466"/>
                    <a:pt x="1026" y="14455"/>
                  </a:cubicBezTo>
                  <a:cubicBezTo>
                    <a:pt x="-310" y="14942"/>
                    <a:pt x="-341" y="21600"/>
                    <a:pt x="934" y="21600"/>
                  </a:cubicBezTo>
                  <a:cubicBezTo>
                    <a:pt x="963" y="21600"/>
                    <a:pt x="995" y="21595"/>
                    <a:pt x="1026" y="21585"/>
                  </a:cubicBezTo>
                  <a:cubicBezTo>
                    <a:pt x="7185" y="19596"/>
                    <a:pt x="12807" y="9646"/>
                    <a:pt x="18917" y="7488"/>
                  </a:cubicBezTo>
                  <a:lnTo>
                    <a:pt x="19162" y="7488"/>
                  </a:lnTo>
                  <a:cubicBezTo>
                    <a:pt x="19407" y="7488"/>
                    <a:pt x="19650" y="7155"/>
                    <a:pt x="19895" y="6991"/>
                  </a:cubicBezTo>
                  <a:cubicBezTo>
                    <a:pt x="21168" y="6350"/>
                    <a:pt x="21259" y="0"/>
                    <a:pt x="20034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8" name="Google Shape;3030;p45"/>
            <p:cNvSpPr/>
            <p:nvPr/>
          </p:nvSpPr>
          <p:spPr>
            <a:xfrm>
              <a:off x="1366104" y="1719078"/>
              <a:ext cx="253055" cy="7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600" fill="norm" stroke="1" extrusionOk="0">
                  <a:moveTo>
                    <a:pt x="19884" y="0"/>
                  </a:moveTo>
                  <a:cubicBezTo>
                    <a:pt x="19854" y="0"/>
                    <a:pt x="19822" y="5"/>
                    <a:pt x="19791" y="15"/>
                  </a:cubicBezTo>
                  <a:cubicBezTo>
                    <a:pt x="13291" y="2688"/>
                    <a:pt x="6942" y="7372"/>
                    <a:pt x="745" y="14398"/>
                  </a:cubicBezTo>
                  <a:cubicBezTo>
                    <a:pt x="-450" y="15772"/>
                    <a:pt x="-94" y="21600"/>
                    <a:pt x="1011" y="21600"/>
                  </a:cubicBezTo>
                  <a:cubicBezTo>
                    <a:pt x="1116" y="21600"/>
                    <a:pt x="1230" y="21545"/>
                    <a:pt x="1351" y="21424"/>
                  </a:cubicBezTo>
                  <a:cubicBezTo>
                    <a:pt x="7296" y="14398"/>
                    <a:pt x="13493" y="9714"/>
                    <a:pt x="19791" y="7207"/>
                  </a:cubicBezTo>
                  <a:cubicBezTo>
                    <a:pt x="21120" y="6715"/>
                    <a:pt x="21150" y="0"/>
                    <a:pt x="19884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9" name="Google Shape;3031;p45"/>
            <p:cNvSpPr/>
            <p:nvPr/>
          </p:nvSpPr>
          <p:spPr>
            <a:xfrm>
              <a:off x="1680660" y="1206017"/>
              <a:ext cx="225669" cy="9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600" fill="norm" stroke="1" extrusionOk="0">
                  <a:moveTo>
                    <a:pt x="19365" y="0"/>
                  </a:moveTo>
                  <a:cubicBezTo>
                    <a:pt x="19170" y="0"/>
                    <a:pt x="18959" y="140"/>
                    <a:pt x="18747" y="461"/>
                  </a:cubicBezTo>
                  <a:cubicBezTo>
                    <a:pt x="13286" y="8750"/>
                    <a:pt x="6208" y="8481"/>
                    <a:pt x="580" y="16237"/>
                  </a:cubicBezTo>
                  <a:cubicBezTo>
                    <a:pt x="-551" y="17820"/>
                    <a:pt x="151" y="21600"/>
                    <a:pt x="1170" y="21600"/>
                  </a:cubicBezTo>
                  <a:cubicBezTo>
                    <a:pt x="1355" y="21600"/>
                    <a:pt x="1552" y="21472"/>
                    <a:pt x="1751" y="21183"/>
                  </a:cubicBezTo>
                  <a:cubicBezTo>
                    <a:pt x="7434" y="13427"/>
                    <a:pt x="14455" y="13696"/>
                    <a:pt x="19972" y="5539"/>
                  </a:cubicBezTo>
                  <a:cubicBezTo>
                    <a:pt x="21049" y="3856"/>
                    <a:pt x="20396" y="0"/>
                    <a:pt x="19365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0" name="Google Shape;3032;p45"/>
            <p:cNvSpPr/>
            <p:nvPr/>
          </p:nvSpPr>
          <p:spPr>
            <a:xfrm>
              <a:off x="1707080" y="1275045"/>
              <a:ext cx="254950" cy="9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19685" y="0"/>
                  </a:moveTo>
                  <a:cubicBezTo>
                    <a:pt x="19596" y="0"/>
                    <a:pt x="19501" y="32"/>
                    <a:pt x="19402" y="105"/>
                  </a:cubicBezTo>
                  <a:cubicBezTo>
                    <a:pt x="13038" y="4532"/>
                    <a:pt x="6974" y="10701"/>
                    <a:pt x="759" y="15934"/>
                  </a:cubicBezTo>
                  <a:cubicBezTo>
                    <a:pt x="-457" y="16786"/>
                    <a:pt x="-81" y="21600"/>
                    <a:pt x="962" y="21600"/>
                  </a:cubicBezTo>
                  <a:cubicBezTo>
                    <a:pt x="1069" y="21600"/>
                    <a:pt x="1185" y="21548"/>
                    <a:pt x="1306" y="21435"/>
                  </a:cubicBezTo>
                  <a:cubicBezTo>
                    <a:pt x="7521" y="16203"/>
                    <a:pt x="13585" y="10030"/>
                    <a:pt x="19949" y="5739"/>
                  </a:cubicBezTo>
                  <a:cubicBezTo>
                    <a:pt x="21143" y="4870"/>
                    <a:pt x="20767" y="0"/>
                    <a:pt x="19685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1" name="Google Shape;3033;p45"/>
            <p:cNvSpPr/>
            <p:nvPr/>
          </p:nvSpPr>
          <p:spPr>
            <a:xfrm>
              <a:off x="1700037" y="1360421"/>
              <a:ext cx="274863" cy="9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600" fill="norm" stroke="1" extrusionOk="0">
                  <a:moveTo>
                    <a:pt x="19755" y="0"/>
                  </a:moveTo>
                  <a:cubicBezTo>
                    <a:pt x="19690" y="0"/>
                    <a:pt x="19623" y="21"/>
                    <a:pt x="19555" y="64"/>
                  </a:cubicBezTo>
                  <a:cubicBezTo>
                    <a:pt x="13264" y="4507"/>
                    <a:pt x="6882" y="9234"/>
                    <a:pt x="684" y="15542"/>
                  </a:cubicBezTo>
                  <a:cubicBezTo>
                    <a:pt x="-403" y="16577"/>
                    <a:pt x="-91" y="21600"/>
                    <a:pt x="900" y="21600"/>
                  </a:cubicBezTo>
                  <a:cubicBezTo>
                    <a:pt x="1006" y="21600"/>
                    <a:pt x="1119" y="21544"/>
                    <a:pt x="1239" y="21420"/>
                  </a:cubicBezTo>
                  <a:cubicBezTo>
                    <a:pt x="7391" y="15112"/>
                    <a:pt x="13728" y="10527"/>
                    <a:pt x="20064" y="5938"/>
                  </a:cubicBezTo>
                  <a:cubicBezTo>
                    <a:pt x="21197" y="5264"/>
                    <a:pt x="20810" y="0"/>
                    <a:pt x="19755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2" name="Google Shape;3034;p45"/>
            <p:cNvSpPr/>
            <p:nvPr/>
          </p:nvSpPr>
          <p:spPr>
            <a:xfrm>
              <a:off x="1709554" y="1469124"/>
              <a:ext cx="288590" cy="91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1600" fill="norm" stroke="1" extrusionOk="0">
                  <a:moveTo>
                    <a:pt x="19859" y="0"/>
                  </a:moveTo>
                  <a:cubicBezTo>
                    <a:pt x="19766" y="0"/>
                    <a:pt x="19666" y="48"/>
                    <a:pt x="19562" y="148"/>
                  </a:cubicBezTo>
                  <a:cubicBezTo>
                    <a:pt x="13177" y="5509"/>
                    <a:pt x="6528" y="6816"/>
                    <a:pt x="495" y="15800"/>
                  </a:cubicBezTo>
                  <a:cubicBezTo>
                    <a:pt x="-466" y="17316"/>
                    <a:pt x="117" y="21600"/>
                    <a:pt x="1014" y="21600"/>
                  </a:cubicBezTo>
                  <a:cubicBezTo>
                    <a:pt x="1143" y="21600"/>
                    <a:pt x="1280" y="21509"/>
                    <a:pt x="1420" y="21305"/>
                  </a:cubicBezTo>
                  <a:cubicBezTo>
                    <a:pt x="7321" y="12464"/>
                    <a:pt x="13837" y="11308"/>
                    <a:pt x="20090" y="6091"/>
                  </a:cubicBezTo>
                  <a:cubicBezTo>
                    <a:pt x="21134" y="5031"/>
                    <a:pt x="20824" y="0"/>
                    <a:pt x="19859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3" name="Google Shape;3035;p45"/>
            <p:cNvSpPr/>
            <p:nvPr/>
          </p:nvSpPr>
          <p:spPr>
            <a:xfrm>
              <a:off x="1732640" y="1561497"/>
              <a:ext cx="242790" cy="78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9" h="21600" fill="norm" stroke="1" extrusionOk="0">
                  <a:moveTo>
                    <a:pt x="19320" y="0"/>
                  </a:moveTo>
                  <a:cubicBezTo>
                    <a:pt x="19259" y="0"/>
                    <a:pt x="19199" y="15"/>
                    <a:pt x="19137" y="46"/>
                  </a:cubicBezTo>
                  <a:cubicBezTo>
                    <a:pt x="12923" y="2921"/>
                    <a:pt x="7020" y="11208"/>
                    <a:pt x="806" y="14591"/>
                  </a:cubicBezTo>
                  <a:cubicBezTo>
                    <a:pt x="-512" y="15392"/>
                    <a:pt x="-80" y="21600"/>
                    <a:pt x="1144" y="21600"/>
                  </a:cubicBezTo>
                  <a:cubicBezTo>
                    <a:pt x="1219" y="21600"/>
                    <a:pt x="1296" y="21580"/>
                    <a:pt x="1376" y="21529"/>
                  </a:cubicBezTo>
                  <a:cubicBezTo>
                    <a:pt x="7589" y="18146"/>
                    <a:pt x="13493" y="9854"/>
                    <a:pt x="19706" y="6979"/>
                  </a:cubicBezTo>
                  <a:cubicBezTo>
                    <a:pt x="21088" y="6334"/>
                    <a:pt x="20540" y="0"/>
                    <a:pt x="19320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4" name="Google Shape;3036;p45"/>
            <p:cNvSpPr/>
            <p:nvPr/>
          </p:nvSpPr>
          <p:spPr>
            <a:xfrm>
              <a:off x="1742275" y="1629662"/>
              <a:ext cx="246041" cy="8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1600" fill="norm" stroke="1" extrusionOk="0">
                  <a:moveTo>
                    <a:pt x="19629" y="0"/>
                  </a:moveTo>
                  <a:cubicBezTo>
                    <a:pt x="13067" y="653"/>
                    <a:pt x="7124" y="10088"/>
                    <a:pt x="768" y="14803"/>
                  </a:cubicBezTo>
                  <a:cubicBezTo>
                    <a:pt x="-473" y="15705"/>
                    <a:pt x="-84" y="21600"/>
                    <a:pt x="1042" y="21600"/>
                  </a:cubicBezTo>
                  <a:cubicBezTo>
                    <a:pt x="1135" y="21600"/>
                    <a:pt x="1233" y="21556"/>
                    <a:pt x="1336" y="21473"/>
                  </a:cubicBezTo>
                  <a:cubicBezTo>
                    <a:pt x="7434" y="16919"/>
                    <a:pt x="13222" y="7319"/>
                    <a:pt x="19629" y="6831"/>
                  </a:cubicBezTo>
                  <a:cubicBezTo>
                    <a:pt x="21127" y="6831"/>
                    <a:pt x="21127" y="0"/>
                    <a:pt x="19629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5" name="Google Shape;3037;p45"/>
            <p:cNvSpPr/>
            <p:nvPr/>
          </p:nvSpPr>
          <p:spPr>
            <a:xfrm>
              <a:off x="2031623" y="1130911"/>
              <a:ext cx="261524" cy="9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19852" y="0"/>
                  </a:moveTo>
                  <a:cubicBezTo>
                    <a:pt x="19837" y="0"/>
                    <a:pt x="19823" y="0"/>
                    <a:pt x="19808" y="4"/>
                  </a:cubicBezTo>
                  <a:cubicBezTo>
                    <a:pt x="16642" y="136"/>
                    <a:pt x="13476" y="2801"/>
                    <a:pt x="10406" y="5334"/>
                  </a:cubicBezTo>
                  <a:cubicBezTo>
                    <a:pt x="6996" y="7999"/>
                    <a:pt x="3537" y="11200"/>
                    <a:pt x="517" y="16130"/>
                  </a:cubicBezTo>
                  <a:cubicBezTo>
                    <a:pt x="-476" y="17712"/>
                    <a:pt x="111" y="21600"/>
                    <a:pt x="1025" y="21600"/>
                  </a:cubicBezTo>
                  <a:cubicBezTo>
                    <a:pt x="1189" y="21600"/>
                    <a:pt x="1363" y="21476"/>
                    <a:pt x="1539" y="21192"/>
                  </a:cubicBezTo>
                  <a:cubicBezTo>
                    <a:pt x="4463" y="16398"/>
                    <a:pt x="7727" y="13465"/>
                    <a:pt x="10942" y="11064"/>
                  </a:cubicBezTo>
                  <a:cubicBezTo>
                    <a:pt x="13768" y="8666"/>
                    <a:pt x="16788" y="6133"/>
                    <a:pt x="19808" y="6001"/>
                  </a:cubicBezTo>
                  <a:cubicBezTo>
                    <a:pt x="21109" y="5738"/>
                    <a:pt x="21124" y="0"/>
                    <a:pt x="19852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6" name="Google Shape;3038;p45"/>
            <p:cNvSpPr/>
            <p:nvPr/>
          </p:nvSpPr>
          <p:spPr>
            <a:xfrm>
              <a:off x="2057555" y="1213274"/>
              <a:ext cx="160255" cy="61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1" h="21600" fill="norm" stroke="1" extrusionOk="0">
                  <a:moveTo>
                    <a:pt x="18454" y="0"/>
                  </a:moveTo>
                  <a:cubicBezTo>
                    <a:pt x="18330" y="0"/>
                    <a:pt x="18199" y="38"/>
                    <a:pt x="18063" y="128"/>
                  </a:cubicBezTo>
                  <a:cubicBezTo>
                    <a:pt x="12383" y="3968"/>
                    <a:pt x="6855" y="8877"/>
                    <a:pt x="1174" y="12723"/>
                  </a:cubicBezTo>
                  <a:cubicBezTo>
                    <a:pt x="-759" y="13914"/>
                    <a:pt x="-89" y="21600"/>
                    <a:pt x="1628" y="21600"/>
                  </a:cubicBezTo>
                  <a:cubicBezTo>
                    <a:pt x="1752" y="21600"/>
                    <a:pt x="1883" y="21562"/>
                    <a:pt x="2017" y="21478"/>
                  </a:cubicBezTo>
                  <a:cubicBezTo>
                    <a:pt x="7699" y="17843"/>
                    <a:pt x="13303" y="12723"/>
                    <a:pt x="18908" y="8877"/>
                  </a:cubicBezTo>
                  <a:cubicBezTo>
                    <a:pt x="20841" y="7686"/>
                    <a:pt x="20171" y="0"/>
                    <a:pt x="18454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7" name="Google Shape;3039;p45"/>
            <p:cNvSpPr/>
            <p:nvPr/>
          </p:nvSpPr>
          <p:spPr>
            <a:xfrm>
              <a:off x="2110260" y="1327597"/>
              <a:ext cx="25278" cy="26357"/>
            </a:xfrm>
            <a:prstGeom prst="ellipse">
              <a:avLst/>
            </a:pr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8" name="Google Shape;3040;p45"/>
            <p:cNvSpPr/>
            <p:nvPr/>
          </p:nvSpPr>
          <p:spPr>
            <a:xfrm>
              <a:off x="562093" y="518203"/>
              <a:ext cx="2474584" cy="201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57" y="0"/>
                  </a:moveTo>
                  <a:lnTo>
                    <a:pt x="15434" y="52"/>
                  </a:lnTo>
                  <a:lnTo>
                    <a:pt x="11284" y="426"/>
                  </a:lnTo>
                  <a:cubicBezTo>
                    <a:pt x="11284" y="426"/>
                    <a:pt x="5027" y="2347"/>
                    <a:pt x="2551" y="3402"/>
                  </a:cubicBezTo>
                  <a:cubicBezTo>
                    <a:pt x="1082" y="4024"/>
                    <a:pt x="1780" y="4846"/>
                    <a:pt x="1662" y="4846"/>
                  </a:cubicBezTo>
                  <a:cubicBezTo>
                    <a:pt x="1659" y="4846"/>
                    <a:pt x="1656" y="4845"/>
                    <a:pt x="1653" y="4844"/>
                  </a:cubicBezTo>
                  <a:lnTo>
                    <a:pt x="0" y="5998"/>
                  </a:lnTo>
                  <a:lnTo>
                    <a:pt x="562" y="7532"/>
                  </a:lnTo>
                  <a:lnTo>
                    <a:pt x="2899" y="13367"/>
                  </a:lnTo>
                  <a:lnTo>
                    <a:pt x="3128" y="19443"/>
                  </a:lnTo>
                  <a:lnTo>
                    <a:pt x="4252" y="21600"/>
                  </a:lnTo>
                  <a:lnTo>
                    <a:pt x="10081" y="20151"/>
                  </a:lnTo>
                  <a:lnTo>
                    <a:pt x="18910" y="17496"/>
                  </a:lnTo>
                  <a:lnTo>
                    <a:pt x="20990" y="15903"/>
                  </a:lnTo>
                  <a:lnTo>
                    <a:pt x="21600" y="13996"/>
                  </a:lnTo>
                  <a:lnTo>
                    <a:pt x="18857" y="0"/>
                  </a:lnTo>
                  <a:close/>
                </a:path>
              </a:pathLst>
            </a:custGeom>
            <a:solidFill>
              <a:srgbClr val="5ED1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9" name="Google Shape;3041;p45"/>
            <p:cNvSpPr/>
            <p:nvPr/>
          </p:nvSpPr>
          <p:spPr>
            <a:xfrm>
              <a:off x="2198643" y="1468517"/>
              <a:ext cx="32037" cy="28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8" h="21600" fill="norm" stroke="1" extrusionOk="0">
                  <a:moveTo>
                    <a:pt x="7961" y="0"/>
                  </a:moveTo>
                  <a:cubicBezTo>
                    <a:pt x="3793" y="0"/>
                    <a:pt x="0" y="4715"/>
                    <a:pt x="0" y="10362"/>
                  </a:cubicBezTo>
                  <a:cubicBezTo>
                    <a:pt x="0" y="15544"/>
                    <a:pt x="3418" y="19779"/>
                    <a:pt x="7200" y="20259"/>
                  </a:cubicBezTo>
                  <a:lnTo>
                    <a:pt x="7575" y="20259"/>
                  </a:lnTo>
                  <a:cubicBezTo>
                    <a:pt x="7961" y="20259"/>
                    <a:pt x="8722" y="20259"/>
                    <a:pt x="9097" y="20725"/>
                  </a:cubicBezTo>
                  <a:cubicBezTo>
                    <a:pt x="10403" y="21049"/>
                    <a:pt x="11527" y="21600"/>
                    <a:pt x="12719" y="21600"/>
                  </a:cubicBezTo>
                  <a:cubicBezTo>
                    <a:pt x="13264" y="21600"/>
                    <a:pt x="13809" y="21487"/>
                    <a:pt x="14400" y="21191"/>
                  </a:cubicBezTo>
                  <a:cubicBezTo>
                    <a:pt x="20839" y="18367"/>
                    <a:pt x="21600" y="8005"/>
                    <a:pt x="16297" y="2358"/>
                  </a:cubicBezTo>
                  <a:cubicBezTo>
                    <a:pt x="15536" y="1892"/>
                    <a:pt x="15161" y="1892"/>
                    <a:pt x="14400" y="1412"/>
                  </a:cubicBezTo>
                  <a:cubicBezTo>
                    <a:pt x="12878" y="0"/>
                    <a:pt x="10993" y="0"/>
                    <a:pt x="9097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0" name="Google Shape;3042;p45"/>
            <p:cNvSpPr/>
            <p:nvPr/>
          </p:nvSpPr>
          <p:spPr>
            <a:xfrm>
              <a:off x="884639" y="188549"/>
              <a:ext cx="978544" cy="375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19499" y="7715"/>
                  </a:moveTo>
                  <a:cubicBezTo>
                    <a:pt x="19701" y="8208"/>
                    <a:pt x="19875" y="8772"/>
                    <a:pt x="20009" y="9406"/>
                  </a:cubicBezTo>
                  <a:cubicBezTo>
                    <a:pt x="20265" y="10533"/>
                    <a:pt x="19875" y="11343"/>
                    <a:pt x="19539" y="11836"/>
                  </a:cubicBezTo>
                  <a:cubicBezTo>
                    <a:pt x="19444" y="11973"/>
                    <a:pt x="19325" y="12259"/>
                    <a:pt x="19250" y="12259"/>
                  </a:cubicBezTo>
                  <a:cubicBezTo>
                    <a:pt x="19209" y="12259"/>
                    <a:pt x="19182" y="12176"/>
                    <a:pt x="19177" y="11941"/>
                  </a:cubicBezTo>
                  <a:cubicBezTo>
                    <a:pt x="19137" y="11343"/>
                    <a:pt x="19204" y="10673"/>
                    <a:pt x="19244" y="10075"/>
                  </a:cubicBezTo>
                  <a:cubicBezTo>
                    <a:pt x="19311" y="9265"/>
                    <a:pt x="19392" y="8490"/>
                    <a:pt x="19499" y="7715"/>
                  </a:cubicBezTo>
                  <a:close/>
                  <a:moveTo>
                    <a:pt x="16400" y="0"/>
                  </a:moveTo>
                  <a:cubicBezTo>
                    <a:pt x="16272" y="0"/>
                    <a:pt x="16141" y="202"/>
                    <a:pt x="16103" y="565"/>
                  </a:cubicBezTo>
                  <a:cubicBezTo>
                    <a:pt x="15969" y="2044"/>
                    <a:pt x="15700" y="3312"/>
                    <a:pt x="15351" y="4510"/>
                  </a:cubicBezTo>
                  <a:cubicBezTo>
                    <a:pt x="15177" y="4087"/>
                    <a:pt x="14962" y="3735"/>
                    <a:pt x="14707" y="3453"/>
                  </a:cubicBezTo>
                  <a:cubicBezTo>
                    <a:pt x="14680" y="3423"/>
                    <a:pt x="14653" y="3411"/>
                    <a:pt x="14627" y="3411"/>
                  </a:cubicBezTo>
                  <a:cubicBezTo>
                    <a:pt x="14433" y="3411"/>
                    <a:pt x="14280" y="4141"/>
                    <a:pt x="14398" y="4545"/>
                  </a:cubicBezTo>
                  <a:cubicBezTo>
                    <a:pt x="14559" y="5249"/>
                    <a:pt x="14801" y="5742"/>
                    <a:pt x="14975" y="6447"/>
                  </a:cubicBezTo>
                  <a:cubicBezTo>
                    <a:pt x="15036" y="6668"/>
                    <a:pt x="15150" y="6804"/>
                    <a:pt x="15250" y="6804"/>
                  </a:cubicBezTo>
                  <a:cubicBezTo>
                    <a:pt x="15262" y="6804"/>
                    <a:pt x="15273" y="6803"/>
                    <a:pt x="15284" y="6799"/>
                  </a:cubicBezTo>
                  <a:cubicBezTo>
                    <a:pt x="15579" y="8877"/>
                    <a:pt x="15271" y="11872"/>
                    <a:pt x="14935" y="13808"/>
                  </a:cubicBezTo>
                  <a:cubicBezTo>
                    <a:pt x="13928" y="12400"/>
                    <a:pt x="13687" y="7645"/>
                    <a:pt x="13472" y="5074"/>
                  </a:cubicBezTo>
                  <a:cubicBezTo>
                    <a:pt x="13438" y="4717"/>
                    <a:pt x="13308" y="4532"/>
                    <a:pt x="13182" y="4532"/>
                  </a:cubicBezTo>
                  <a:cubicBezTo>
                    <a:pt x="13059" y="4532"/>
                    <a:pt x="12942" y="4708"/>
                    <a:pt x="12921" y="5074"/>
                  </a:cubicBezTo>
                  <a:cubicBezTo>
                    <a:pt x="12666" y="8701"/>
                    <a:pt x="12921" y="12964"/>
                    <a:pt x="12250" y="16310"/>
                  </a:cubicBezTo>
                  <a:cubicBezTo>
                    <a:pt x="11244" y="13879"/>
                    <a:pt x="11177" y="9794"/>
                    <a:pt x="11177" y="6447"/>
                  </a:cubicBezTo>
                  <a:cubicBezTo>
                    <a:pt x="11177" y="5972"/>
                    <a:pt x="11020" y="5698"/>
                    <a:pt x="10868" y="5698"/>
                  </a:cubicBezTo>
                  <a:cubicBezTo>
                    <a:pt x="10750" y="5698"/>
                    <a:pt x="10634" y="5865"/>
                    <a:pt x="10599" y="6235"/>
                  </a:cubicBezTo>
                  <a:cubicBezTo>
                    <a:pt x="10237" y="9863"/>
                    <a:pt x="10250" y="14760"/>
                    <a:pt x="9230" y="17718"/>
                  </a:cubicBezTo>
                  <a:cubicBezTo>
                    <a:pt x="9075" y="18169"/>
                    <a:pt x="8930" y="18356"/>
                    <a:pt x="8797" y="18356"/>
                  </a:cubicBezTo>
                  <a:cubicBezTo>
                    <a:pt x="8296" y="18356"/>
                    <a:pt x="7962" y="15709"/>
                    <a:pt x="7887" y="14513"/>
                  </a:cubicBezTo>
                  <a:cubicBezTo>
                    <a:pt x="7901" y="14267"/>
                    <a:pt x="7928" y="14055"/>
                    <a:pt x="7955" y="13879"/>
                  </a:cubicBezTo>
                  <a:cubicBezTo>
                    <a:pt x="8170" y="11766"/>
                    <a:pt x="8384" y="9230"/>
                    <a:pt x="8250" y="7010"/>
                  </a:cubicBezTo>
                  <a:cubicBezTo>
                    <a:pt x="8221" y="6633"/>
                    <a:pt x="8108" y="6458"/>
                    <a:pt x="7988" y="6458"/>
                  </a:cubicBezTo>
                  <a:cubicBezTo>
                    <a:pt x="7884" y="6458"/>
                    <a:pt x="7775" y="6589"/>
                    <a:pt x="7713" y="6834"/>
                  </a:cubicBezTo>
                  <a:cubicBezTo>
                    <a:pt x="7230" y="8948"/>
                    <a:pt x="7163" y="12047"/>
                    <a:pt x="7297" y="14513"/>
                  </a:cubicBezTo>
                  <a:cubicBezTo>
                    <a:pt x="7122" y="16028"/>
                    <a:pt x="6840" y="17753"/>
                    <a:pt x="6344" y="18246"/>
                  </a:cubicBezTo>
                  <a:cubicBezTo>
                    <a:pt x="6293" y="18298"/>
                    <a:pt x="6245" y="18322"/>
                    <a:pt x="6199" y="18322"/>
                  </a:cubicBezTo>
                  <a:cubicBezTo>
                    <a:pt x="5615" y="18322"/>
                    <a:pt x="5424" y="14436"/>
                    <a:pt x="5337" y="13457"/>
                  </a:cubicBezTo>
                  <a:cubicBezTo>
                    <a:pt x="5149" y="11554"/>
                    <a:pt x="5042" y="9230"/>
                    <a:pt x="4599" y="7574"/>
                  </a:cubicBezTo>
                  <a:cubicBezTo>
                    <a:pt x="4532" y="7345"/>
                    <a:pt x="4437" y="7231"/>
                    <a:pt x="4344" y="7231"/>
                  </a:cubicBezTo>
                  <a:cubicBezTo>
                    <a:pt x="4249" y="7231"/>
                    <a:pt x="4156" y="7345"/>
                    <a:pt x="4089" y="7574"/>
                  </a:cubicBezTo>
                  <a:cubicBezTo>
                    <a:pt x="3498" y="9687"/>
                    <a:pt x="3337" y="12223"/>
                    <a:pt x="3297" y="14760"/>
                  </a:cubicBezTo>
                  <a:cubicBezTo>
                    <a:pt x="3015" y="11941"/>
                    <a:pt x="2679" y="9159"/>
                    <a:pt x="1994" y="6799"/>
                  </a:cubicBezTo>
                  <a:cubicBezTo>
                    <a:pt x="1921" y="6558"/>
                    <a:pt x="1822" y="6435"/>
                    <a:pt x="1728" y="6435"/>
                  </a:cubicBezTo>
                  <a:cubicBezTo>
                    <a:pt x="1616" y="6435"/>
                    <a:pt x="1509" y="6611"/>
                    <a:pt x="1457" y="6975"/>
                  </a:cubicBezTo>
                  <a:cubicBezTo>
                    <a:pt x="961" y="10357"/>
                    <a:pt x="317" y="13703"/>
                    <a:pt x="8" y="17225"/>
                  </a:cubicBezTo>
                  <a:cubicBezTo>
                    <a:pt x="-40" y="17811"/>
                    <a:pt x="135" y="18186"/>
                    <a:pt x="305" y="18186"/>
                  </a:cubicBezTo>
                  <a:cubicBezTo>
                    <a:pt x="420" y="18186"/>
                    <a:pt x="533" y="18012"/>
                    <a:pt x="572" y="17613"/>
                  </a:cubicBezTo>
                  <a:cubicBezTo>
                    <a:pt x="826" y="14583"/>
                    <a:pt x="1350" y="11695"/>
                    <a:pt x="1806" y="8772"/>
                  </a:cubicBezTo>
                  <a:cubicBezTo>
                    <a:pt x="2666" y="12470"/>
                    <a:pt x="2853" y="16978"/>
                    <a:pt x="3350" y="21065"/>
                  </a:cubicBezTo>
                  <a:cubicBezTo>
                    <a:pt x="3398" y="21428"/>
                    <a:pt x="3519" y="21600"/>
                    <a:pt x="3638" y="21600"/>
                  </a:cubicBezTo>
                  <a:cubicBezTo>
                    <a:pt x="3784" y="21600"/>
                    <a:pt x="3928" y="21339"/>
                    <a:pt x="3928" y="20853"/>
                  </a:cubicBezTo>
                  <a:cubicBezTo>
                    <a:pt x="3901" y="17155"/>
                    <a:pt x="3686" y="12964"/>
                    <a:pt x="4330" y="9581"/>
                  </a:cubicBezTo>
                  <a:cubicBezTo>
                    <a:pt x="4732" y="12903"/>
                    <a:pt x="4913" y="19815"/>
                    <a:pt x="6164" y="19815"/>
                  </a:cubicBezTo>
                  <a:cubicBezTo>
                    <a:pt x="6293" y="19815"/>
                    <a:pt x="6433" y="19743"/>
                    <a:pt x="6586" y="19585"/>
                  </a:cubicBezTo>
                  <a:cubicBezTo>
                    <a:pt x="7028" y="19127"/>
                    <a:pt x="7324" y="18106"/>
                    <a:pt x="7525" y="16943"/>
                  </a:cubicBezTo>
                  <a:cubicBezTo>
                    <a:pt x="7749" y="18442"/>
                    <a:pt x="8133" y="19789"/>
                    <a:pt x="8762" y="19789"/>
                  </a:cubicBezTo>
                  <a:cubicBezTo>
                    <a:pt x="8813" y="19789"/>
                    <a:pt x="8867" y="19780"/>
                    <a:pt x="8921" y="19762"/>
                  </a:cubicBezTo>
                  <a:cubicBezTo>
                    <a:pt x="9834" y="19409"/>
                    <a:pt x="10210" y="16450"/>
                    <a:pt x="10465" y="14478"/>
                  </a:cubicBezTo>
                  <a:cubicBezTo>
                    <a:pt x="10586" y="13492"/>
                    <a:pt x="10666" y="12576"/>
                    <a:pt x="10747" y="11554"/>
                  </a:cubicBezTo>
                  <a:cubicBezTo>
                    <a:pt x="10935" y="14055"/>
                    <a:pt x="11337" y="16450"/>
                    <a:pt x="12183" y="18035"/>
                  </a:cubicBezTo>
                  <a:cubicBezTo>
                    <a:pt x="12224" y="18110"/>
                    <a:pt x="12269" y="18143"/>
                    <a:pt x="12314" y="18143"/>
                  </a:cubicBezTo>
                  <a:cubicBezTo>
                    <a:pt x="12416" y="18143"/>
                    <a:pt x="12521" y="17974"/>
                    <a:pt x="12586" y="17753"/>
                  </a:cubicBezTo>
                  <a:cubicBezTo>
                    <a:pt x="13190" y="15429"/>
                    <a:pt x="13270" y="12646"/>
                    <a:pt x="13324" y="9829"/>
                  </a:cubicBezTo>
                  <a:cubicBezTo>
                    <a:pt x="13606" y="12365"/>
                    <a:pt x="14089" y="14689"/>
                    <a:pt x="15002" y="15429"/>
                  </a:cubicBezTo>
                  <a:cubicBezTo>
                    <a:pt x="15026" y="15452"/>
                    <a:pt x="15052" y="15464"/>
                    <a:pt x="15080" y="15464"/>
                  </a:cubicBezTo>
                  <a:cubicBezTo>
                    <a:pt x="15175" y="15464"/>
                    <a:pt x="15280" y="15324"/>
                    <a:pt x="15311" y="15076"/>
                  </a:cubicBezTo>
                  <a:cubicBezTo>
                    <a:pt x="15821" y="12365"/>
                    <a:pt x="16237" y="8384"/>
                    <a:pt x="15700" y="5672"/>
                  </a:cubicBezTo>
                  <a:cubicBezTo>
                    <a:pt x="16036" y="4615"/>
                    <a:pt x="16304" y="3489"/>
                    <a:pt x="16492" y="2221"/>
                  </a:cubicBezTo>
                  <a:cubicBezTo>
                    <a:pt x="16882" y="3207"/>
                    <a:pt x="17432" y="3946"/>
                    <a:pt x="17835" y="4615"/>
                  </a:cubicBezTo>
                  <a:cubicBezTo>
                    <a:pt x="18224" y="5249"/>
                    <a:pt x="18654" y="5918"/>
                    <a:pt x="19056" y="6659"/>
                  </a:cubicBezTo>
                  <a:cubicBezTo>
                    <a:pt x="18855" y="7997"/>
                    <a:pt x="18707" y="9370"/>
                    <a:pt x="18640" y="10780"/>
                  </a:cubicBezTo>
                  <a:cubicBezTo>
                    <a:pt x="18586" y="11730"/>
                    <a:pt x="18573" y="13246"/>
                    <a:pt x="19003" y="13632"/>
                  </a:cubicBezTo>
                  <a:cubicBezTo>
                    <a:pt x="19076" y="13706"/>
                    <a:pt x="19153" y="13739"/>
                    <a:pt x="19230" y="13739"/>
                  </a:cubicBezTo>
                  <a:cubicBezTo>
                    <a:pt x="19672" y="13739"/>
                    <a:pt x="20149" y="12662"/>
                    <a:pt x="20412" y="11941"/>
                  </a:cubicBezTo>
                  <a:cubicBezTo>
                    <a:pt x="21137" y="10005"/>
                    <a:pt x="20654" y="8067"/>
                    <a:pt x="19808" y="6271"/>
                  </a:cubicBezTo>
                  <a:cubicBezTo>
                    <a:pt x="19996" y="5848"/>
                    <a:pt x="20265" y="5390"/>
                    <a:pt x="20412" y="5074"/>
                  </a:cubicBezTo>
                  <a:cubicBezTo>
                    <a:pt x="20721" y="4545"/>
                    <a:pt x="21057" y="3911"/>
                    <a:pt x="21352" y="3136"/>
                  </a:cubicBezTo>
                  <a:cubicBezTo>
                    <a:pt x="21560" y="2644"/>
                    <a:pt x="21364" y="1855"/>
                    <a:pt x="21141" y="1855"/>
                  </a:cubicBezTo>
                  <a:cubicBezTo>
                    <a:pt x="21076" y="1855"/>
                    <a:pt x="21009" y="1922"/>
                    <a:pt x="20949" y="2079"/>
                  </a:cubicBezTo>
                  <a:cubicBezTo>
                    <a:pt x="20506" y="3207"/>
                    <a:pt x="19768" y="4193"/>
                    <a:pt x="19338" y="5531"/>
                  </a:cubicBezTo>
                  <a:cubicBezTo>
                    <a:pt x="18251" y="3489"/>
                    <a:pt x="16895" y="1727"/>
                    <a:pt x="16640" y="354"/>
                  </a:cubicBezTo>
                  <a:cubicBezTo>
                    <a:pt x="16588" y="113"/>
                    <a:pt x="16495" y="0"/>
                    <a:pt x="16400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1" name="Google Shape;3043;p45"/>
            <p:cNvSpPr/>
            <p:nvPr/>
          </p:nvSpPr>
          <p:spPr>
            <a:xfrm>
              <a:off x="1280328" y="1714522"/>
              <a:ext cx="274497" cy="8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600" fill="norm" stroke="1" extrusionOk="0">
                  <a:moveTo>
                    <a:pt x="18964" y="0"/>
                  </a:moveTo>
                  <a:cubicBezTo>
                    <a:pt x="12803" y="0"/>
                    <a:pt x="6576" y="10005"/>
                    <a:pt x="687" y="14839"/>
                  </a:cubicBezTo>
                  <a:cubicBezTo>
                    <a:pt x="-440" y="15876"/>
                    <a:pt x="-72" y="21600"/>
                    <a:pt x="1001" y="21600"/>
                  </a:cubicBezTo>
                  <a:cubicBezTo>
                    <a:pt x="1079" y="21600"/>
                    <a:pt x="1161" y="21571"/>
                    <a:pt x="1246" y="21505"/>
                  </a:cubicBezTo>
                  <a:cubicBezTo>
                    <a:pt x="6949" y="16642"/>
                    <a:pt x="13121" y="6685"/>
                    <a:pt x="19110" y="6685"/>
                  </a:cubicBezTo>
                  <a:cubicBezTo>
                    <a:pt x="19375" y="6685"/>
                    <a:pt x="19640" y="6708"/>
                    <a:pt x="19905" y="6746"/>
                  </a:cubicBezTo>
                  <a:cubicBezTo>
                    <a:pt x="19919" y="6746"/>
                    <a:pt x="19934" y="6751"/>
                    <a:pt x="19948" y="6751"/>
                  </a:cubicBezTo>
                  <a:cubicBezTo>
                    <a:pt x="21160" y="6751"/>
                    <a:pt x="21146" y="238"/>
                    <a:pt x="19905" y="81"/>
                  </a:cubicBezTo>
                  <a:cubicBezTo>
                    <a:pt x="19591" y="29"/>
                    <a:pt x="19278" y="0"/>
                    <a:pt x="18964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2" name="Google Shape;3044;p45"/>
            <p:cNvSpPr/>
            <p:nvPr/>
          </p:nvSpPr>
          <p:spPr>
            <a:xfrm>
              <a:off x="1380157" y="968297"/>
              <a:ext cx="1090159" cy="2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21102" y="0"/>
                  </a:moveTo>
                  <a:cubicBezTo>
                    <a:pt x="21084" y="0"/>
                    <a:pt x="21065" y="7"/>
                    <a:pt x="21046" y="23"/>
                  </a:cubicBezTo>
                  <a:cubicBezTo>
                    <a:pt x="17646" y="2843"/>
                    <a:pt x="14283" y="6327"/>
                    <a:pt x="10870" y="9312"/>
                  </a:cubicBezTo>
                  <a:cubicBezTo>
                    <a:pt x="7291" y="12408"/>
                    <a:pt x="3626" y="13624"/>
                    <a:pt x="179" y="19263"/>
                  </a:cubicBezTo>
                  <a:cubicBezTo>
                    <a:pt x="-104" y="19664"/>
                    <a:pt x="-23" y="21600"/>
                    <a:pt x="226" y="21600"/>
                  </a:cubicBezTo>
                  <a:cubicBezTo>
                    <a:pt x="253" y="21600"/>
                    <a:pt x="281" y="21578"/>
                    <a:pt x="311" y="21530"/>
                  </a:cubicBezTo>
                  <a:cubicBezTo>
                    <a:pt x="3770" y="16001"/>
                    <a:pt x="7423" y="14619"/>
                    <a:pt x="11003" y="11579"/>
                  </a:cubicBezTo>
                  <a:cubicBezTo>
                    <a:pt x="14402" y="8758"/>
                    <a:pt x="17779" y="5165"/>
                    <a:pt x="21190" y="2291"/>
                  </a:cubicBezTo>
                  <a:cubicBezTo>
                    <a:pt x="21496" y="2029"/>
                    <a:pt x="21396" y="0"/>
                    <a:pt x="21102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3" name="Google Shape;3045;p45"/>
            <p:cNvSpPr/>
            <p:nvPr/>
          </p:nvSpPr>
          <p:spPr>
            <a:xfrm>
              <a:off x="1251063" y="995482"/>
              <a:ext cx="1592658" cy="932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7238" y="6444"/>
                  </a:moveTo>
                  <a:cubicBezTo>
                    <a:pt x="7362" y="6983"/>
                    <a:pt x="7495" y="7536"/>
                    <a:pt x="7636" y="8076"/>
                  </a:cubicBezTo>
                  <a:cubicBezTo>
                    <a:pt x="7611" y="8076"/>
                    <a:pt x="7602" y="8047"/>
                    <a:pt x="7586" y="8047"/>
                  </a:cubicBezTo>
                  <a:cubicBezTo>
                    <a:pt x="6740" y="8104"/>
                    <a:pt x="5935" y="8884"/>
                    <a:pt x="5230" y="9608"/>
                  </a:cubicBezTo>
                  <a:cubicBezTo>
                    <a:pt x="5039" y="8941"/>
                    <a:pt x="4857" y="8260"/>
                    <a:pt x="4699" y="7551"/>
                  </a:cubicBezTo>
                  <a:cubicBezTo>
                    <a:pt x="5554" y="7224"/>
                    <a:pt x="6391" y="6827"/>
                    <a:pt x="7238" y="6444"/>
                  </a:cubicBezTo>
                  <a:close/>
                  <a:moveTo>
                    <a:pt x="7735" y="8459"/>
                  </a:moveTo>
                  <a:cubicBezTo>
                    <a:pt x="7760" y="8544"/>
                    <a:pt x="7777" y="8643"/>
                    <a:pt x="7810" y="8728"/>
                  </a:cubicBezTo>
                  <a:cubicBezTo>
                    <a:pt x="7735" y="8799"/>
                    <a:pt x="7677" y="8899"/>
                    <a:pt x="7669" y="9012"/>
                  </a:cubicBezTo>
                  <a:cubicBezTo>
                    <a:pt x="7643" y="8984"/>
                    <a:pt x="7614" y="8972"/>
                    <a:pt x="7587" y="8972"/>
                  </a:cubicBezTo>
                  <a:cubicBezTo>
                    <a:pt x="7500" y="8972"/>
                    <a:pt x="7416" y="9092"/>
                    <a:pt x="7404" y="9254"/>
                  </a:cubicBezTo>
                  <a:cubicBezTo>
                    <a:pt x="7387" y="9225"/>
                    <a:pt x="7362" y="9168"/>
                    <a:pt x="7345" y="9140"/>
                  </a:cubicBezTo>
                  <a:cubicBezTo>
                    <a:pt x="7315" y="9070"/>
                    <a:pt x="7274" y="9043"/>
                    <a:pt x="7232" y="9043"/>
                  </a:cubicBezTo>
                  <a:cubicBezTo>
                    <a:pt x="7206" y="9043"/>
                    <a:pt x="7180" y="9053"/>
                    <a:pt x="7155" y="9069"/>
                  </a:cubicBezTo>
                  <a:lnTo>
                    <a:pt x="7146" y="9041"/>
                  </a:lnTo>
                  <a:cubicBezTo>
                    <a:pt x="7115" y="8939"/>
                    <a:pt x="7061" y="8895"/>
                    <a:pt x="7005" y="8895"/>
                  </a:cubicBezTo>
                  <a:cubicBezTo>
                    <a:pt x="6897" y="8895"/>
                    <a:pt x="6785" y="9058"/>
                    <a:pt x="6823" y="9282"/>
                  </a:cubicBezTo>
                  <a:cubicBezTo>
                    <a:pt x="6757" y="9282"/>
                    <a:pt x="6673" y="9367"/>
                    <a:pt x="6649" y="9509"/>
                  </a:cubicBezTo>
                  <a:cubicBezTo>
                    <a:pt x="6640" y="9466"/>
                    <a:pt x="6632" y="9452"/>
                    <a:pt x="6616" y="9424"/>
                  </a:cubicBezTo>
                  <a:cubicBezTo>
                    <a:pt x="6572" y="9323"/>
                    <a:pt x="6515" y="9280"/>
                    <a:pt x="6460" y="9280"/>
                  </a:cubicBezTo>
                  <a:cubicBezTo>
                    <a:pt x="6399" y="9280"/>
                    <a:pt x="6343" y="9334"/>
                    <a:pt x="6317" y="9424"/>
                  </a:cubicBezTo>
                  <a:cubicBezTo>
                    <a:pt x="6217" y="9438"/>
                    <a:pt x="6118" y="9594"/>
                    <a:pt x="6159" y="9793"/>
                  </a:cubicBezTo>
                  <a:lnTo>
                    <a:pt x="6226" y="10105"/>
                  </a:lnTo>
                  <a:cubicBezTo>
                    <a:pt x="6217" y="10105"/>
                    <a:pt x="6217" y="10091"/>
                    <a:pt x="6201" y="10091"/>
                  </a:cubicBezTo>
                  <a:cubicBezTo>
                    <a:pt x="6193" y="10048"/>
                    <a:pt x="6184" y="10034"/>
                    <a:pt x="6184" y="10005"/>
                  </a:cubicBezTo>
                  <a:cubicBezTo>
                    <a:pt x="6153" y="9900"/>
                    <a:pt x="6097" y="9857"/>
                    <a:pt x="6039" y="9857"/>
                  </a:cubicBezTo>
                  <a:cubicBezTo>
                    <a:pt x="5925" y="9857"/>
                    <a:pt x="5806" y="10026"/>
                    <a:pt x="5861" y="10233"/>
                  </a:cubicBezTo>
                  <a:cubicBezTo>
                    <a:pt x="5901" y="10385"/>
                    <a:pt x="5934" y="10539"/>
                    <a:pt x="5974" y="10704"/>
                  </a:cubicBezTo>
                  <a:cubicBezTo>
                    <a:pt x="5973" y="10702"/>
                    <a:pt x="5971" y="10701"/>
                    <a:pt x="5968" y="10701"/>
                  </a:cubicBezTo>
                  <a:cubicBezTo>
                    <a:pt x="5944" y="10630"/>
                    <a:pt x="5902" y="10587"/>
                    <a:pt x="5869" y="10573"/>
                  </a:cubicBezTo>
                  <a:cubicBezTo>
                    <a:pt x="5861" y="10531"/>
                    <a:pt x="5852" y="10502"/>
                    <a:pt x="5827" y="10460"/>
                  </a:cubicBezTo>
                  <a:cubicBezTo>
                    <a:pt x="5788" y="10359"/>
                    <a:pt x="5732" y="10316"/>
                    <a:pt x="5677" y="10316"/>
                  </a:cubicBezTo>
                  <a:cubicBezTo>
                    <a:pt x="5593" y="10316"/>
                    <a:pt x="5511" y="10419"/>
                    <a:pt x="5496" y="10573"/>
                  </a:cubicBezTo>
                  <a:cubicBezTo>
                    <a:pt x="5471" y="10431"/>
                    <a:pt x="5421" y="10304"/>
                    <a:pt x="5388" y="10162"/>
                  </a:cubicBezTo>
                  <a:cubicBezTo>
                    <a:pt x="6052" y="9495"/>
                    <a:pt x="6798" y="8714"/>
                    <a:pt x="7586" y="8658"/>
                  </a:cubicBezTo>
                  <a:cubicBezTo>
                    <a:pt x="7669" y="8658"/>
                    <a:pt x="7719" y="8572"/>
                    <a:pt x="7735" y="8459"/>
                  </a:cubicBezTo>
                  <a:close/>
                  <a:moveTo>
                    <a:pt x="5537" y="12063"/>
                  </a:moveTo>
                  <a:cubicBezTo>
                    <a:pt x="5521" y="12148"/>
                    <a:pt x="5496" y="12262"/>
                    <a:pt x="5479" y="12347"/>
                  </a:cubicBezTo>
                  <a:lnTo>
                    <a:pt x="5471" y="12347"/>
                  </a:lnTo>
                  <a:cubicBezTo>
                    <a:pt x="5471" y="12262"/>
                    <a:pt x="5438" y="12177"/>
                    <a:pt x="5404" y="12134"/>
                  </a:cubicBezTo>
                  <a:cubicBezTo>
                    <a:pt x="5446" y="12120"/>
                    <a:pt x="5496" y="12078"/>
                    <a:pt x="5537" y="12063"/>
                  </a:cubicBezTo>
                  <a:close/>
                  <a:moveTo>
                    <a:pt x="19846" y="625"/>
                  </a:moveTo>
                  <a:cubicBezTo>
                    <a:pt x="19954" y="2612"/>
                    <a:pt x="19987" y="4627"/>
                    <a:pt x="20228" y="6557"/>
                  </a:cubicBezTo>
                  <a:cubicBezTo>
                    <a:pt x="20468" y="8459"/>
                    <a:pt x="21041" y="10176"/>
                    <a:pt x="21182" y="12120"/>
                  </a:cubicBezTo>
                  <a:cubicBezTo>
                    <a:pt x="20875" y="12205"/>
                    <a:pt x="20559" y="12305"/>
                    <a:pt x="20252" y="12418"/>
                  </a:cubicBezTo>
                  <a:cubicBezTo>
                    <a:pt x="19838" y="8516"/>
                    <a:pt x="19332" y="4627"/>
                    <a:pt x="18610" y="852"/>
                  </a:cubicBezTo>
                  <a:cubicBezTo>
                    <a:pt x="19017" y="739"/>
                    <a:pt x="19431" y="668"/>
                    <a:pt x="19846" y="625"/>
                  </a:cubicBezTo>
                  <a:close/>
                  <a:moveTo>
                    <a:pt x="18253" y="952"/>
                  </a:moveTo>
                  <a:cubicBezTo>
                    <a:pt x="18975" y="4741"/>
                    <a:pt x="19489" y="8643"/>
                    <a:pt x="19904" y="12560"/>
                  </a:cubicBezTo>
                  <a:cubicBezTo>
                    <a:pt x="19655" y="12645"/>
                    <a:pt x="19415" y="12759"/>
                    <a:pt x="19166" y="12873"/>
                  </a:cubicBezTo>
                  <a:cubicBezTo>
                    <a:pt x="18992" y="12148"/>
                    <a:pt x="18884" y="11368"/>
                    <a:pt x="18768" y="10602"/>
                  </a:cubicBezTo>
                  <a:cubicBezTo>
                    <a:pt x="18618" y="9580"/>
                    <a:pt x="18427" y="8544"/>
                    <a:pt x="18229" y="7536"/>
                  </a:cubicBezTo>
                  <a:cubicBezTo>
                    <a:pt x="17830" y="5479"/>
                    <a:pt x="17382" y="3435"/>
                    <a:pt x="17084" y="1335"/>
                  </a:cubicBezTo>
                  <a:cubicBezTo>
                    <a:pt x="17465" y="1193"/>
                    <a:pt x="17855" y="1065"/>
                    <a:pt x="18253" y="952"/>
                  </a:cubicBezTo>
                  <a:close/>
                  <a:moveTo>
                    <a:pt x="4310" y="12759"/>
                  </a:moveTo>
                  <a:cubicBezTo>
                    <a:pt x="4276" y="12830"/>
                    <a:pt x="4276" y="12915"/>
                    <a:pt x="4284" y="12986"/>
                  </a:cubicBezTo>
                  <a:cubicBezTo>
                    <a:pt x="4276" y="12943"/>
                    <a:pt x="4268" y="12929"/>
                    <a:pt x="4251" y="12901"/>
                  </a:cubicBezTo>
                  <a:cubicBezTo>
                    <a:pt x="4235" y="12858"/>
                    <a:pt x="4227" y="12830"/>
                    <a:pt x="4202" y="12801"/>
                  </a:cubicBezTo>
                  <a:cubicBezTo>
                    <a:pt x="4235" y="12787"/>
                    <a:pt x="4276" y="12773"/>
                    <a:pt x="4310" y="12759"/>
                  </a:cubicBezTo>
                  <a:close/>
                  <a:moveTo>
                    <a:pt x="7636" y="12943"/>
                  </a:moveTo>
                  <a:cubicBezTo>
                    <a:pt x="7644" y="12986"/>
                    <a:pt x="7669" y="13043"/>
                    <a:pt x="7677" y="13085"/>
                  </a:cubicBezTo>
                  <a:cubicBezTo>
                    <a:pt x="7686" y="13114"/>
                    <a:pt x="7686" y="13128"/>
                    <a:pt x="7694" y="13142"/>
                  </a:cubicBezTo>
                  <a:cubicBezTo>
                    <a:pt x="7627" y="13199"/>
                    <a:pt x="7545" y="13270"/>
                    <a:pt x="7478" y="13298"/>
                  </a:cubicBezTo>
                  <a:cubicBezTo>
                    <a:pt x="7478" y="13255"/>
                    <a:pt x="7478" y="13213"/>
                    <a:pt x="7470" y="13156"/>
                  </a:cubicBezTo>
                  <a:cubicBezTo>
                    <a:pt x="7528" y="13142"/>
                    <a:pt x="7602" y="13071"/>
                    <a:pt x="7636" y="12943"/>
                  </a:cubicBezTo>
                  <a:close/>
                  <a:moveTo>
                    <a:pt x="16752" y="1477"/>
                  </a:moveTo>
                  <a:cubicBezTo>
                    <a:pt x="17059" y="3577"/>
                    <a:pt x="17507" y="5635"/>
                    <a:pt x="17913" y="7692"/>
                  </a:cubicBezTo>
                  <a:cubicBezTo>
                    <a:pt x="18104" y="8714"/>
                    <a:pt x="18286" y="9736"/>
                    <a:pt x="18452" y="10772"/>
                  </a:cubicBezTo>
                  <a:cubicBezTo>
                    <a:pt x="18560" y="11524"/>
                    <a:pt x="18668" y="12291"/>
                    <a:pt x="18842" y="13014"/>
                  </a:cubicBezTo>
                  <a:cubicBezTo>
                    <a:pt x="18560" y="13156"/>
                    <a:pt x="18295" y="13284"/>
                    <a:pt x="18038" y="13426"/>
                  </a:cubicBezTo>
                  <a:cubicBezTo>
                    <a:pt x="17565" y="9438"/>
                    <a:pt x="16387" y="5805"/>
                    <a:pt x="15781" y="1874"/>
                  </a:cubicBezTo>
                  <a:cubicBezTo>
                    <a:pt x="16105" y="1732"/>
                    <a:pt x="16428" y="1590"/>
                    <a:pt x="16752" y="1477"/>
                  </a:cubicBezTo>
                  <a:close/>
                  <a:moveTo>
                    <a:pt x="6690" y="13582"/>
                  </a:moveTo>
                  <a:cubicBezTo>
                    <a:pt x="6698" y="13625"/>
                    <a:pt x="6715" y="13681"/>
                    <a:pt x="6723" y="13710"/>
                  </a:cubicBezTo>
                  <a:cubicBezTo>
                    <a:pt x="6649" y="13752"/>
                    <a:pt x="6566" y="13780"/>
                    <a:pt x="6491" y="13823"/>
                  </a:cubicBezTo>
                  <a:cubicBezTo>
                    <a:pt x="6524" y="13795"/>
                    <a:pt x="6549" y="13780"/>
                    <a:pt x="6574" y="13738"/>
                  </a:cubicBezTo>
                  <a:cubicBezTo>
                    <a:pt x="6632" y="13724"/>
                    <a:pt x="6673" y="13653"/>
                    <a:pt x="6690" y="13582"/>
                  </a:cubicBezTo>
                  <a:close/>
                  <a:moveTo>
                    <a:pt x="6350" y="13780"/>
                  </a:moveTo>
                  <a:cubicBezTo>
                    <a:pt x="6378" y="13818"/>
                    <a:pt x="6409" y="13831"/>
                    <a:pt x="6439" y="13831"/>
                  </a:cubicBezTo>
                  <a:cubicBezTo>
                    <a:pt x="6452" y="13831"/>
                    <a:pt x="6465" y="13829"/>
                    <a:pt x="6477" y="13825"/>
                  </a:cubicBezTo>
                  <a:cubicBezTo>
                    <a:pt x="6346" y="13868"/>
                    <a:pt x="6199" y="13937"/>
                    <a:pt x="6060" y="13979"/>
                  </a:cubicBezTo>
                  <a:cubicBezTo>
                    <a:pt x="6151" y="13923"/>
                    <a:pt x="6259" y="13851"/>
                    <a:pt x="6350" y="13780"/>
                  </a:cubicBezTo>
                  <a:close/>
                  <a:moveTo>
                    <a:pt x="4575" y="14221"/>
                  </a:moveTo>
                  <a:cubicBezTo>
                    <a:pt x="4600" y="14291"/>
                    <a:pt x="4641" y="14334"/>
                    <a:pt x="4683" y="14334"/>
                  </a:cubicBezTo>
                  <a:cubicBezTo>
                    <a:pt x="4658" y="14334"/>
                    <a:pt x="4641" y="14334"/>
                    <a:pt x="4616" y="14348"/>
                  </a:cubicBezTo>
                  <a:cubicBezTo>
                    <a:pt x="4575" y="14348"/>
                    <a:pt x="4533" y="14391"/>
                    <a:pt x="4517" y="14419"/>
                  </a:cubicBezTo>
                  <a:cubicBezTo>
                    <a:pt x="4500" y="14362"/>
                    <a:pt x="4484" y="14291"/>
                    <a:pt x="4475" y="14249"/>
                  </a:cubicBezTo>
                  <a:cubicBezTo>
                    <a:pt x="4500" y="14249"/>
                    <a:pt x="4542" y="14249"/>
                    <a:pt x="4575" y="14221"/>
                  </a:cubicBezTo>
                  <a:close/>
                  <a:moveTo>
                    <a:pt x="8532" y="16463"/>
                  </a:moveTo>
                  <a:lnTo>
                    <a:pt x="8507" y="16519"/>
                  </a:lnTo>
                  <a:cubicBezTo>
                    <a:pt x="8474" y="16519"/>
                    <a:pt x="8440" y="16548"/>
                    <a:pt x="8415" y="16590"/>
                  </a:cubicBezTo>
                  <a:cubicBezTo>
                    <a:pt x="8399" y="16562"/>
                    <a:pt x="8391" y="16548"/>
                    <a:pt x="8382" y="16548"/>
                  </a:cubicBezTo>
                  <a:cubicBezTo>
                    <a:pt x="8432" y="16519"/>
                    <a:pt x="8482" y="16491"/>
                    <a:pt x="8532" y="16463"/>
                  </a:cubicBezTo>
                  <a:close/>
                  <a:moveTo>
                    <a:pt x="9610" y="16151"/>
                  </a:moveTo>
                  <a:cubicBezTo>
                    <a:pt x="9652" y="16349"/>
                    <a:pt x="9693" y="16534"/>
                    <a:pt x="9726" y="16718"/>
                  </a:cubicBezTo>
                  <a:cubicBezTo>
                    <a:pt x="9701" y="16690"/>
                    <a:pt x="9676" y="16690"/>
                    <a:pt x="9668" y="16690"/>
                  </a:cubicBezTo>
                  <a:lnTo>
                    <a:pt x="9568" y="16378"/>
                  </a:lnTo>
                  <a:cubicBezTo>
                    <a:pt x="9542" y="16262"/>
                    <a:pt x="9492" y="16213"/>
                    <a:pt x="9438" y="16213"/>
                  </a:cubicBezTo>
                  <a:cubicBezTo>
                    <a:pt x="9375" y="16213"/>
                    <a:pt x="9306" y="16283"/>
                    <a:pt x="9270" y="16392"/>
                  </a:cubicBezTo>
                  <a:cubicBezTo>
                    <a:pt x="9253" y="16392"/>
                    <a:pt x="9237" y="16406"/>
                    <a:pt x="9220" y="16406"/>
                  </a:cubicBezTo>
                  <a:cubicBezTo>
                    <a:pt x="9212" y="16364"/>
                    <a:pt x="9187" y="16335"/>
                    <a:pt x="9179" y="16307"/>
                  </a:cubicBezTo>
                  <a:cubicBezTo>
                    <a:pt x="9170" y="16264"/>
                    <a:pt x="9154" y="16250"/>
                    <a:pt x="9137" y="16222"/>
                  </a:cubicBezTo>
                  <a:cubicBezTo>
                    <a:pt x="9295" y="16193"/>
                    <a:pt x="9444" y="16151"/>
                    <a:pt x="9602" y="16151"/>
                  </a:cubicBezTo>
                  <a:close/>
                  <a:moveTo>
                    <a:pt x="15425" y="2058"/>
                  </a:moveTo>
                  <a:cubicBezTo>
                    <a:pt x="16022" y="5989"/>
                    <a:pt x="17208" y="9637"/>
                    <a:pt x="17681" y="13639"/>
                  </a:cubicBezTo>
                  <a:cubicBezTo>
                    <a:pt x="17275" y="13837"/>
                    <a:pt x="16852" y="14079"/>
                    <a:pt x="16437" y="14320"/>
                  </a:cubicBezTo>
                  <a:cubicBezTo>
                    <a:pt x="14803" y="15242"/>
                    <a:pt x="13152" y="15895"/>
                    <a:pt x="11493" y="16633"/>
                  </a:cubicBezTo>
                  <a:cubicBezTo>
                    <a:pt x="11053" y="16832"/>
                    <a:pt x="10630" y="17030"/>
                    <a:pt x="10199" y="17243"/>
                  </a:cubicBezTo>
                  <a:cubicBezTo>
                    <a:pt x="9477" y="13483"/>
                    <a:pt x="8432" y="9949"/>
                    <a:pt x="7586" y="6274"/>
                  </a:cubicBezTo>
                  <a:cubicBezTo>
                    <a:pt x="8523" y="5819"/>
                    <a:pt x="9461" y="5337"/>
                    <a:pt x="10390" y="4826"/>
                  </a:cubicBezTo>
                  <a:cubicBezTo>
                    <a:pt x="10498" y="4769"/>
                    <a:pt x="10614" y="4698"/>
                    <a:pt x="10713" y="4641"/>
                  </a:cubicBezTo>
                  <a:cubicBezTo>
                    <a:pt x="11004" y="5777"/>
                    <a:pt x="11178" y="6983"/>
                    <a:pt x="11460" y="8118"/>
                  </a:cubicBezTo>
                  <a:cubicBezTo>
                    <a:pt x="11169" y="8232"/>
                    <a:pt x="10887" y="8359"/>
                    <a:pt x="10597" y="8431"/>
                  </a:cubicBezTo>
                  <a:cubicBezTo>
                    <a:pt x="10473" y="8459"/>
                    <a:pt x="10448" y="8714"/>
                    <a:pt x="10498" y="8870"/>
                  </a:cubicBezTo>
                  <a:cubicBezTo>
                    <a:pt x="11128" y="11098"/>
                    <a:pt x="11568" y="13483"/>
                    <a:pt x="12049" y="15810"/>
                  </a:cubicBezTo>
                  <a:cubicBezTo>
                    <a:pt x="12078" y="15956"/>
                    <a:pt x="12151" y="16020"/>
                    <a:pt x="12223" y="16020"/>
                  </a:cubicBezTo>
                  <a:cubicBezTo>
                    <a:pt x="12333" y="16020"/>
                    <a:pt x="12442" y="15871"/>
                    <a:pt x="12397" y="15640"/>
                  </a:cubicBezTo>
                  <a:cubicBezTo>
                    <a:pt x="11916" y="13383"/>
                    <a:pt x="11493" y="11098"/>
                    <a:pt x="10904" y="8941"/>
                  </a:cubicBezTo>
                  <a:cubicBezTo>
                    <a:pt x="11194" y="8856"/>
                    <a:pt x="11468" y="8714"/>
                    <a:pt x="11758" y="8629"/>
                  </a:cubicBezTo>
                  <a:cubicBezTo>
                    <a:pt x="11883" y="8601"/>
                    <a:pt x="11916" y="8359"/>
                    <a:pt x="11866" y="8189"/>
                  </a:cubicBezTo>
                  <a:cubicBezTo>
                    <a:pt x="11535" y="6983"/>
                    <a:pt x="11344" y="5677"/>
                    <a:pt x="11045" y="4457"/>
                  </a:cubicBezTo>
                  <a:cubicBezTo>
                    <a:pt x="12082" y="3861"/>
                    <a:pt x="13119" y="3250"/>
                    <a:pt x="14156" y="2697"/>
                  </a:cubicBezTo>
                  <a:cubicBezTo>
                    <a:pt x="14637" y="6585"/>
                    <a:pt x="15483" y="10304"/>
                    <a:pt x="16005" y="14178"/>
                  </a:cubicBezTo>
                  <a:cubicBezTo>
                    <a:pt x="16025" y="14331"/>
                    <a:pt x="16091" y="14398"/>
                    <a:pt x="16161" y="14398"/>
                  </a:cubicBezTo>
                  <a:cubicBezTo>
                    <a:pt x="16265" y="14398"/>
                    <a:pt x="16375" y="14246"/>
                    <a:pt x="16346" y="14008"/>
                  </a:cubicBezTo>
                  <a:cubicBezTo>
                    <a:pt x="15823" y="10119"/>
                    <a:pt x="14977" y="6401"/>
                    <a:pt x="14488" y="2513"/>
                  </a:cubicBezTo>
                  <a:cubicBezTo>
                    <a:pt x="14803" y="2357"/>
                    <a:pt x="15110" y="2200"/>
                    <a:pt x="15425" y="2058"/>
                  </a:cubicBezTo>
                  <a:close/>
                  <a:moveTo>
                    <a:pt x="8921" y="13156"/>
                  </a:moveTo>
                  <a:cubicBezTo>
                    <a:pt x="9121" y="13965"/>
                    <a:pt x="9303" y="14760"/>
                    <a:pt x="9477" y="15569"/>
                  </a:cubicBezTo>
                  <a:cubicBezTo>
                    <a:pt x="8067" y="15697"/>
                    <a:pt x="6732" y="17115"/>
                    <a:pt x="5446" y="17953"/>
                  </a:cubicBezTo>
                  <a:cubicBezTo>
                    <a:pt x="5222" y="16903"/>
                    <a:pt x="4940" y="15923"/>
                    <a:pt x="4666" y="14958"/>
                  </a:cubicBezTo>
                  <a:cubicBezTo>
                    <a:pt x="5479" y="14831"/>
                    <a:pt x="6267" y="14576"/>
                    <a:pt x="7055" y="14192"/>
                  </a:cubicBezTo>
                  <a:cubicBezTo>
                    <a:pt x="7387" y="14036"/>
                    <a:pt x="7710" y="13823"/>
                    <a:pt x="8026" y="13610"/>
                  </a:cubicBezTo>
                  <a:cubicBezTo>
                    <a:pt x="8232" y="13480"/>
                    <a:pt x="8516" y="13192"/>
                    <a:pt x="8754" y="13192"/>
                  </a:cubicBezTo>
                  <a:cubicBezTo>
                    <a:pt x="8774" y="13192"/>
                    <a:pt x="8794" y="13194"/>
                    <a:pt x="8814" y="13199"/>
                  </a:cubicBezTo>
                  <a:cubicBezTo>
                    <a:pt x="8824" y="13202"/>
                    <a:pt x="8834" y="13204"/>
                    <a:pt x="8843" y="13204"/>
                  </a:cubicBezTo>
                  <a:cubicBezTo>
                    <a:pt x="8872" y="13204"/>
                    <a:pt x="8897" y="13188"/>
                    <a:pt x="8921" y="13156"/>
                  </a:cubicBezTo>
                  <a:close/>
                  <a:moveTo>
                    <a:pt x="8341" y="17825"/>
                  </a:moveTo>
                  <a:cubicBezTo>
                    <a:pt x="8357" y="17854"/>
                    <a:pt x="8374" y="17896"/>
                    <a:pt x="8391" y="17925"/>
                  </a:cubicBezTo>
                  <a:cubicBezTo>
                    <a:pt x="8424" y="17981"/>
                    <a:pt x="8440" y="18024"/>
                    <a:pt x="8474" y="18038"/>
                  </a:cubicBezTo>
                  <a:cubicBezTo>
                    <a:pt x="8291" y="18152"/>
                    <a:pt x="8084" y="18237"/>
                    <a:pt x="7884" y="18322"/>
                  </a:cubicBezTo>
                  <a:cubicBezTo>
                    <a:pt x="7893" y="18308"/>
                    <a:pt x="7901" y="18293"/>
                    <a:pt x="7918" y="18251"/>
                  </a:cubicBezTo>
                  <a:cubicBezTo>
                    <a:pt x="7976" y="18251"/>
                    <a:pt x="8051" y="18180"/>
                    <a:pt x="8092" y="18081"/>
                  </a:cubicBezTo>
                  <a:cubicBezTo>
                    <a:pt x="8112" y="18098"/>
                    <a:pt x="8133" y="18106"/>
                    <a:pt x="8155" y="18106"/>
                  </a:cubicBezTo>
                  <a:cubicBezTo>
                    <a:pt x="8238" y="18106"/>
                    <a:pt x="8321" y="17984"/>
                    <a:pt x="8341" y="17825"/>
                  </a:cubicBezTo>
                  <a:close/>
                  <a:moveTo>
                    <a:pt x="7470" y="18237"/>
                  </a:moveTo>
                  <a:cubicBezTo>
                    <a:pt x="7495" y="18293"/>
                    <a:pt x="7520" y="18336"/>
                    <a:pt x="7553" y="18379"/>
                  </a:cubicBezTo>
                  <a:cubicBezTo>
                    <a:pt x="7569" y="18407"/>
                    <a:pt x="7586" y="18436"/>
                    <a:pt x="7602" y="18450"/>
                  </a:cubicBezTo>
                  <a:cubicBezTo>
                    <a:pt x="7495" y="18506"/>
                    <a:pt x="7395" y="18549"/>
                    <a:pt x="7287" y="18592"/>
                  </a:cubicBezTo>
                  <a:cubicBezTo>
                    <a:pt x="7304" y="18535"/>
                    <a:pt x="7312" y="18464"/>
                    <a:pt x="7312" y="18393"/>
                  </a:cubicBezTo>
                  <a:cubicBezTo>
                    <a:pt x="7370" y="18393"/>
                    <a:pt x="7437" y="18322"/>
                    <a:pt x="7470" y="18237"/>
                  </a:cubicBezTo>
                  <a:close/>
                  <a:moveTo>
                    <a:pt x="7022" y="18662"/>
                  </a:moveTo>
                  <a:cubicBezTo>
                    <a:pt x="7022" y="18677"/>
                    <a:pt x="7030" y="18677"/>
                    <a:pt x="7030" y="18677"/>
                  </a:cubicBezTo>
                  <a:cubicBezTo>
                    <a:pt x="6989" y="18733"/>
                    <a:pt x="6947" y="18748"/>
                    <a:pt x="6922" y="18748"/>
                  </a:cubicBezTo>
                  <a:cubicBezTo>
                    <a:pt x="6931" y="18733"/>
                    <a:pt x="6939" y="18719"/>
                    <a:pt x="6947" y="18677"/>
                  </a:cubicBezTo>
                  <a:cubicBezTo>
                    <a:pt x="6972" y="18677"/>
                    <a:pt x="7005" y="18677"/>
                    <a:pt x="7022" y="18662"/>
                  </a:cubicBezTo>
                  <a:close/>
                  <a:moveTo>
                    <a:pt x="6566" y="18890"/>
                  </a:moveTo>
                  <a:cubicBezTo>
                    <a:pt x="6574" y="18890"/>
                    <a:pt x="6574" y="18904"/>
                    <a:pt x="6591" y="18904"/>
                  </a:cubicBezTo>
                  <a:cubicBezTo>
                    <a:pt x="6557" y="18904"/>
                    <a:pt x="6524" y="18932"/>
                    <a:pt x="6508" y="18947"/>
                  </a:cubicBezTo>
                  <a:cubicBezTo>
                    <a:pt x="6400" y="18975"/>
                    <a:pt x="6300" y="19032"/>
                    <a:pt x="6193" y="19088"/>
                  </a:cubicBezTo>
                  <a:cubicBezTo>
                    <a:pt x="6217" y="19074"/>
                    <a:pt x="6234" y="19032"/>
                    <a:pt x="6242" y="18975"/>
                  </a:cubicBezTo>
                  <a:cubicBezTo>
                    <a:pt x="6260" y="18987"/>
                    <a:pt x="6279" y="18992"/>
                    <a:pt x="6298" y="18992"/>
                  </a:cubicBezTo>
                  <a:cubicBezTo>
                    <a:pt x="6348" y="18992"/>
                    <a:pt x="6397" y="18955"/>
                    <a:pt x="6433" y="18904"/>
                  </a:cubicBezTo>
                  <a:cubicBezTo>
                    <a:pt x="6450" y="18910"/>
                    <a:pt x="6469" y="18913"/>
                    <a:pt x="6488" y="18913"/>
                  </a:cubicBezTo>
                  <a:cubicBezTo>
                    <a:pt x="6514" y="18913"/>
                    <a:pt x="6541" y="18906"/>
                    <a:pt x="6566" y="18890"/>
                  </a:cubicBezTo>
                  <a:close/>
                  <a:moveTo>
                    <a:pt x="5968" y="19088"/>
                  </a:moveTo>
                  <a:cubicBezTo>
                    <a:pt x="5993" y="19117"/>
                    <a:pt x="6026" y="19145"/>
                    <a:pt x="6068" y="19145"/>
                  </a:cubicBezTo>
                  <a:cubicBezTo>
                    <a:pt x="6018" y="19159"/>
                    <a:pt x="5977" y="19188"/>
                    <a:pt x="5927" y="19216"/>
                  </a:cubicBezTo>
                  <a:cubicBezTo>
                    <a:pt x="5935" y="19173"/>
                    <a:pt x="5944" y="19145"/>
                    <a:pt x="5944" y="19102"/>
                  </a:cubicBezTo>
                  <a:cubicBezTo>
                    <a:pt x="5952" y="19102"/>
                    <a:pt x="5952" y="19088"/>
                    <a:pt x="5968" y="19088"/>
                  </a:cubicBezTo>
                  <a:close/>
                  <a:moveTo>
                    <a:pt x="4351" y="7692"/>
                  </a:moveTo>
                  <a:cubicBezTo>
                    <a:pt x="4625" y="9012"/>
                    <a:pt x="5039" y="10219"/>
                    <a:pt x="5330" y="11510"/>
                  </a:cubicBezTo>
                  <a:cubicBezTo>
                    <a:pt x="4849" y="11794"/>
                    <a:pt x="4367" y="12120"/>
                    <a:pt x="3861" y="12291"/>
                  </a:cubicBezTo>
                  <a:cubicBezTo>
                    <a:pt x="3762" y="12333"/>
                    <a:pt x="3704" y="12503"/>
                    <a:pt x="3737" y="12659"/>
                  </a:cubicBezTo>
                  <a:cubicBezTo>
                    <a:pt x="4168" y="14930"/>
                    <a:pt x="4990" y="16931"/>
                    <a:pt x="5313" y="19258"/>
                  </a:cubicBezTo>
                  <a:cubicBezTo>
                    <a:pt x="5321" y="19372"/>
                    <a:pt x="5363" y="19429"/>
                    <a:pt x="5404" y="19457"/>
                  </a:cubicBezTo>
                  <a:cubicBezTo>
                    <a:pt x="4326" y="20110"/>
                    <a:pt x="3256" y="20848"/>
                    <a:pt x="2111" y="20990"/>
                  </a:cubicBezTo>
                  <a:cubicBezTo>
                    <a:pt x="1448" y="17115"/>
                    <a:pt x="1365" y="13014"/>
                    <a:pt x="618" y="9183"/>
                  </a:cubicBezTo>
                  <a:cubicBezTo>
                    <a:pt x="1862" y="8714"/>
                    <a:pt x="3107" y="8232"/>
                    <a:pt x="4351" y="7692"/>
                  </a:cubicBezTo>
                  <a:close/>
                  <a:moveTo>
                    <a:pt x="20017" y="0"/>
                  </a:moveTo>
                  <a:cubicBezTo>
                    <a:pt x="20013" y="0"/>
                    <a:pt x="20008" y="0"/>
                    <a:pt x="20004" y="1"/>
                  </a:cubicBezTo>
                  <a:cubicBezTo>
                    <a:pt x="18511" y="157"/>
                    <a:pt x="17051" y="653"/>
                    <a:pt x="15615" y="1307"/>
                  </a:cubicBezTo>
                  <a:cubicBezTo>
                    <a:pt x="15602" y="1299"/>
                    <a:pt x="15586" y="1296"/>
                    <a:pt x="15571" y="1296"/>
                  </a:cubicBezTo>
                  <a:cubicBezTo>
                    <a:pt x="15523" y="1296"/>
                    <a:pt x="15471" y="1330"/>
                    <a:pt x="15433" y="1406"/>
                  </a:cubicBezTo>
                  <a:cubicBezTo>
                    <a:pt x="13749" y="2200"/>
                    <a:pt x="12107" y="3194"/>
                    <a:pt x="10456" y="4131"/>
                  </a:cubicBezTo>
                  <a:cubicBezTo>
                    <a:pt x="7196" y="5975"/>
                    <a:pt x="3837" y="7324"/>
                    <a:pt x="494" y="8615"/>
                  </a:cubicBezTo>
                  <a:cubicBezTo>
                    <a:pt x="444" y="8431"/>
                    <a:pt x="411" y="8232"/>
                    <a:pt x="353" y="8033"/>
                  </a:cubicBezTo>
                  <a:cubicBezTo>
                    <a:pt x="319" y="7891"/>
                    <a:pt x="245" y="7829"/>
                    <a:pt x="173" y="7829"/>
                  </a:cubicBezTo>
                  <a:cubicBezTo>
                    <a:pt x="65" y="7829"/>
                    <a:pt x="-37" y="7968"/>
                    <a:pt x="13" y="8189"/>
                  </a:cubicBezTo>
                  <a:cubicBezTo>
                    <a:pt x="54" y="8388"/>
                    <a:pt x="104" y="8587"/>
                    <a:pt x="145" y="8757"/>
                  </a:cubicBezTo>
                  <a:cubicBezTo>
                    <a:pt x="10" y="8893"/>
                    <a:pt x="73" y="9313"/>
                    <a:pt x="238" y="9313"/>
                  </a:cubicBezTo>
                  <a:cubicBezTo>
                    <a:pt x="245" y="9313"/>
                    <a:pt x="253" y="9312"/>
                    <a:pt x="261" y="9310"/>
                  </a:cubicBezTo>
                  <a:cubicBezTo>
                    <a:pt x="1033" y="13213"/>
                    <a:pt x="1099" y="17414"/>
                    <a:pt x="1804" y="21373"/>
                  </a:cubicBezTo>
                  <a:cubicBezTo>
                    <a:pt x="1829" y="21501"/>
                    <a:pt x="1904" y="21600"/>
                    <a:pt x="1970" y="21600"/>
                  </a:cubicBezTo>
                  <a:cubicBezTo>
                    <a:pt x="3480" y="21486"/>
                    <a:pt x="4898" y="20394"/>
                    <a:pt x="6317" y="19656"/>
                  </a:cubicBezTo>
                  <a:cubicBezTo>
                    <a:pt x="7511" y="19017"/>
                    <a:pt x="8731" y="18478"/>
                    <a:pt x="9958" y="17953"/>
                  </a:cubicBezTo>
                  <a:cubicBezTo>
                    <a:pt x="9991" y="18063"/>
                    <a:pt x="10053" y="18111"/>
                    <a:pt x="10116" y="18111"/>
                  </a:cubicBezTo>
                  <a:cubicBezTo>
                    <a:pt x="10214" y="18111"/>
                    <a:pt x="10314" y="17993"/>
                    <a:pt x="10298" y="17811"/>
                  </a:cubicBezTo>
                  <a:cubicBezTo>
                    <a:pt x="10672" y="17655"/>
                    <a:pt x="11045" y="17470"/>
                    <a:pt x="11418" y="17314"/>
                  </a:cubicBezTo>
                  <a:cubicBezTo>
                    <a:pt x="13077" y="16548"/>
                    <a:pt x="14736" y="15909"/>
                    <a:pt x="16362" y="15001"/>
                  </a:cubicBezTo>
                  <a:cubicBezTo>
                    <a:pt x="18021" y="14065"/>
                    <a:pt x="19680" y="13114"/>
                    <a:pt x="21422" y="12702"/>
                  </a:cubicBezTo>
                  <a:cubicBezTo>
                    <a:pt x="21497" y="12688"/>
                    <a:pt x="21563" y="12518"/>
                    <a:pt x="21563" y="12418"/>
                  </a:cubicBezTo>
                  <a:cubicBezTo>
                    <a:pt x="21447" y="10488"/>
                    <a:pt x="20957" y="8757"/>
                    <a:pt x="20651" y="6912"/>
                  </a:cubicBezTo>
                  <a:cubicBezTo>
                    <a:pt x="20294" y="4812"/>
                    <a:pt x="20319" y="2484"/>
                    <a:pt x="20178" y="299"/>
                  </a:cubicBezTo>
                  <a:cubicBezTo>
                    <a:pt x="20170" y="149"/>
                    <a:pt x="20116" y="0"/>
                    <a:pt x="20017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4" name="Google Shape;3046;p45"/>
            <p:cNvSpPr/>
            <p:nvPr/>
          </p:nvSpPr>
          <p:spPr>
            <a:xfrm>
              <a:off x="1363930" y="1427721"/>
              <a:ext cx="127584" cy="7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1661" y="7053"/>
                  </a:moveTo>
                  <a:cubicBezTo>
                    <a:pt x="11458" y="7902"/>
                    <a:pt x="11358" y="8751"/>
                    <a:pt x="11358" y="9600"/>
                  </a:cubicBezTo>
                  <a:cubicBezTo>
                    <a:pt x="11358" y="10958"/>
                    <a:pt x="11761" y="11975"/>
                    <a:pt x="12367" y="12651"/>
                  </a:cubicBezTo>
                  <a:cubicBezTo>
                    <a:pt x="11276" y="13571"/>
                    <a:pt x="10182" y="14156"/>
                    <a:pt x="9091" y="14156"/>
                  </a:cubicBezTo>
                  <a:cubicBezTo>
                    <a:pt x="7957" y="14156"/>
                    <a:pt x="6827" y="13525"/>
                    <a:pt x="5696" y="11975"/>
                  </a:cubicBezTo>
                  <a:cubicBezTo>
                    <a:pt x="7011" y="8751"/>
                    <a:pt x="9336" y="7053"/>
                    <a:pt x="11661" y="7053"/>
                  </a:cubicBezTo>
                  <a:close/>
                  <a:moveTo>
                    <a:pt x="11427" y="0"/>
                  </a:moveTo>
                  <a:cubicBezTo>
                    <a:pt x="6205" y="0"/>
                    <a:pt x="1086" y="5858"/>
                    <a:pt x="35" y="16042"/>
                  </a:cubicBezTo>
                  <a:cubicBezTo>
                    <a:pt x="-235" y="18880"/>
                    <a:pt x="1123" y="20654"/>
                    <a:pt x="2353" y="20654"/>
                  </a:cubicBezTo>
                  <a:cubicBezTo>
                    <a:pt x="2962" y="20654"/>
                    <a:pt x="3541" y="20222"/>
                    <a:pt x="3875" y="19266"/>
                  </a:cubicBezTo>
                  <a:cubicBezTo>
                    <a:pt x="5475" y="20903"/>
                    <a:pt x="7054" y="21600"/>
                    <a:pt x="8627" y="21600"/>
                  </a:cubicBezTo>
                  <a:cubicBezTo>
                    <a:pt x="12421" y="21600"/>
                    <a:pt x="16161" y="17547"/>
                    <a:pt x="19950" y="12992"/>
                  </a:cubicBezTo>
                  <a:cubicBezTo>
                    <a:pt x="21265" y="11634"/>
                    <a:pt x="21365" y="9259"/>
                    <a:pt x="20456" y="7393"/>
                  </a:cubicBezTo>
                  <a:cubicBezTo>
                    <a:pt x="18068" y="2339"/>
                    <a:pt x="14728" y="0"/>
                    <a:pt x="11427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5" name="Google Shape;3047;p45"/>
            <p:cNvSpPr/>
            <p:nvPr/>
          </p:nvSpPr>
          <p:spPr>
            <a:xfrm>
              <a:off x="2161509" y="1457074"/>
              <a:ext cx="120629" cy="71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600" fill="norm" stroke="1" extrusionOk="0">
                  <a:moveTo>
                    <a:pt x="8699" y="7781"/>
                  </a:moveTo>
                  <a:cubicBezTo>
                    <a:pt x="9489" y="7781"/>
                    <a:pt x="10292" y="8180"/>
                    <a:pt x="11076" y="8830"/>
                  </a:cubicBezTo>
                  <a:cubicBezTo>
                    <a:pt x="10654" y="9940"/>
                    <a:pt x="10546" y="11605"/>
                    <a:pt x="10972" y="13087"/>
                  </a:cubicBezTo>
                  <a:cubicBezTo>
                    <a:pt x="11076" y="13270"/>
                    <a:pt x="11076" y="13458"/>
                    <a:pt x="11181" y="14013"/>
                  </a:cubicBezTo>
                  <a:cubicBezTo>
                    <a:pt x="10730" y="14086"/>
                    <a:pt x="10277" y="14130"/>
                    <a:pt x="9832" y="14130"/>
                  </a:cubicBezTo>
                  <a:cubicBezTo>
                    <a:pt x="8080" y="14130"/>
                    <a:pt x="6414" y="13447"/>
                    <a:pt x="5147" y="11233"/>
                  </a:cubicBezTo>
                  <a:cubicBezTo>
                    <a:pt x="6245" y="8752"/>
                    <a:pt x="7461" y="7781"/>
                    <a:pt x="8699" y="7781"/>
                  </a:cubicBezTo>
                  <a:close/>
                  <a:moveTo>
                    <a:pt x="8540" y="0"/>
                  </a:moveTo>
                  <a:cubicBezTo>
                    <a:pt x="5798" y="0"/>
                    <a:pt x="3125" y="2287"/>
                    <a:pt x="913" y="7903"/>
                  </a:cubicBezTo>
                  <a:cubicBezTo>
                    <a:pt x="65" y="9013"/>
                    <a:pt x="-360" y="10867"/>
                    <a:pt x="383" y="12715"/>
                  </a:cubicBezTo>
                  <a:cubicBezTo>
                    <a:pt x="2471" y="19480"/>
                    <a:pt x="6030" y="21600"/>
                    <a:pt x="9861" y="21600"/>
                  </a:cubicBezTo>
                  <a:cubicBezTo>
                    <a:pt x="11273" y="21600"/>
                    <a:pt x="12721" y="21311"/>
                    <a:pt x="14146" y="20862"/>
                  </a:cubicBezTo>
                  <a:cubicBezTo>
                    <a:pt x="14358" y="20862"/>
                    <a:pt x="14784" y="20862"/>
                    <a:pt x="14993" y="20679"/>
                  </a:cubicBezTo>
                  <a:cubicBezTo>
                    <a:pt x="16476" y="20124"/>
                    <a:pt x="17958" y="19380"/>
                    <a:pt x="19231" y="18825"/>
                  </a:cubicBezTo>
                  <a:cubicBezTo>
                    <a:pt x="21031" y="18087"/>
                    <a:pt x="21240" y="14568"/>
                    <a:pt x="20288" y="12348"/>
                  </a:cubicBezTo>
                  <a:cubicBezTo>
                    <a:pt x="17145" y="5394"/>
                    <a:pt x="12759" y="0"/>
                    <a:pt x="8540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6" name="Google Shape;3048;p45"/>
            <p:cNvSpPr/>
            <p:nvPr/>
          </p:nvSpPr>
          <p:spPr>
            <a:xfrm>
              <a:off x="1882653" y="1258551"/>
              <a:ext cx="128771" cy="8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9909" y="6233"/>
                  </a:moveTo>
                  <a:cubicBezTo>
                    <a:pt x="10220" y="6233"/>
                    <a:pt x="10534" y="6264"/>
                    <a:pt x="10845" y="6328"/>
                  </a:cubicBezTo>
                  <a:cubicBezTo>
                    <a:pt x="10747" y="6783"/>
                    <a:pt x="10747" y="7088"/>
                    <a:pt x="10747" y="7543"/>
                  </a:cubicBezTo>
                  <a:lnTo>
                    <a:pt x="10747" y="12397"/>
                  </a:lnTo>
                  <a:cubicBezTo>
                    <a:pt x="10747" y="13307"/>
                    <a:pt x="11044" y="14371"/>
                    <a:pt x="11438" y="14826"/>
                  </a:cubicBezTo>
                  <a:cubicBezTo>
                    <a:pt x="10881" y="14967"/>
                    <a:pt x="10324" y="15054"/>
                    <a:pt x="9761" y="15054"/>
                  </a:cubicBezTo>
                  <a:cubicBezTo>
                    <a:pt x="8525" y="15054"/>
                    <a:pt x="7260" y="14653"/>
                    <a:pt x="5903" y="13611"/>
                  </a:cubicBezTo>
                  <a:cubicBezTo>
                    <a:pt x="5592" y="13325"/>
                    <a:pt x="5198" y="13216"/>
                    <a:pt x="4827" y="13216"/>
                  </a:cubicBezTo>
                  <a:cubicBezTo>
                    <a:pt x="4611" y="13216"/>
                    <a:pt x="4404" y="13252"/>
                    <a:pt x="4223" y="13307"/>
                  </a:cubicBezTo>
                  <a:cubicBezTo>
                    <a:pt x="4667" y="8553"/>
                    <a:pt x="7245" y="6233"/>
                    <a:pt x="9909" y="6233"/>
                  </a:cubicBezTo>
                  <a:close/>
                  <a:moveTo>
                    <a:pt x="9932" y="0"/>
                  </a:moveTo>
                  <a:cubicBezTo>
                    <a:pt x="4519" y="0"/>
                    <a:pt x="-672" y="5550"/>
                    <a:pt x="72" y="16341"/>
                  </a:cubicBezTo>
                  <a:cubicBezTo>
                    <a:pt x="291" y="18452"/>
                    <a:pt x="1455" y="19503"/>
                    <a:pt x="2492" y="19503"/>
                  </a:cubicBezTo>
                  <a:cubicBezTo>
                    <a:pt x="2875" y="19503"/>
                    <a:pt x="3239" y="19362"/>
                    <a:pt x="3532" y="19075"/>
                  </a:cubicBezTo>
                  <a:cubicBezTo>
                    <a:pt x="3630" y="19075"/>
                    <a:pt x="3630" y="19225"/>
                    <a:pt x="3829" y="19225"/>
                  </a:cubicBezTo>
                  <a:cubicBezTo>
                    <a:pt x="5891" y="20868"/>
                    <a:pt x="7941" y="21600"/>
                    <a:pt x="9956" y="21600"/>
                  </a:cubicBezTo>
                  <a:cubicBezTo>
                    <a:pt x="13349" y="21600"/>
                    <a:pt x="16641" y="19521"/>
                    <a:pt x="19740" y="16191"/>
                  </a:cubicBezTo>
                  <a:cubicBezTo>
                    <a:pt x="20433" y="15281"/>
                    <a:pt x="20928" y="13916"/>
                    <a:pt x="20729" y="12397"/>
                  </a:cubicBezTo>
                  <a:cubicBezTo>
                    <a:pt x="19361" y="4067"/>
                    <a:pt x="14567" y="0"/>
                    <a:pt x="9932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7" name="Google Shape;3049;p45"/>
            <p:cNvSpPr/>
            <p:nvPr/>
          </p:nvSpPr>
          <p:spPr>
            <a:xfrm>
              <a:off x="1449391" y="1792624"/>
              <a:ext cx="626144" cy="211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20831" y="0"/>
                  </a:moveTo>
                  <a:cubicBezTo>
                    <a:pt x="20787" y="0"/>
                    <a:pt x="20741" y="21"/>
                    <a:pt x="20691" y="66"/>
                  </a:cubicBezTo>
                  <a:cubicBezTo>
                    <a:pt x="13938" y="6768"/>
                    <a:pt x="7207" y="13658"/>
                    <a:pt x="330" y="18984"/>
                  </a:cubicBezTo>
                  <a:cubicBezTo>
                    <a:pt x="-188" y="19330"/>
                    <a:pt x="-51" y="21600"/>
                    <a:pt x="432" y="21600"/>
                  </a:cubicBezTo>
                  <a:cubicBezTo>
                    <a:pt x="472" y="21600"/>
                    <a:pt x="514" y="21585"/>
                    <a:pt x="558" y="21551"/>
                  </a:cubicBezTo>
                  <a:cubicBezTo>
                    <a:pt x="7435" y="16227"/>
                    <a:pt x="14167" y="9337"/>
                    <a:pt x="20919" y="2697"/>
                  </a:cubicBezTo>
                  <a:cubicBezTo>
                    <a:pt x="21412" y="2182"/>
                    <a:pt x="21282" y="0"/>
                    <a:pt x="20831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8" name="Google Shape;3050;p45"/>
            <p:cNvSpPr/>
            <p:nvPr/>
          </p:nvSpPr>
          <p:spPr>
            <a:xfrm>
              <a:off x="1449743" y="1979043"/>
              <a:ext cx="301074" cy="8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19985" y="0"/>
                  </a:moveTo>
                  <a:cubicBezTo>
                    <a:pt x="19905" y="0"/>
                    <a:pt x="19820" y="37"/>
                    <a:pt x="19731" y="119"/>
                  </a:cubicBezTo>
                  <a:cubicBezTo>
                    <a:pt x="13413" y="6400"/>
                    <a:pt x="6839" y="7625"/>
                    <a:pt x="648" y="15127"/>
                  </a:cubicBezTo>
                  <a:cubicBezTo>
                    <a:pt x="-387" y="16238"/>
                    <a:pt x="-70" y="21600"/>
                    <a:pt x="814" y="21600"/>
                  </a:cubicBezTo>
                  <a:cubicBezTo>
                    <a:pt x="908" y="21600"/>
                    <a:pt x="1009" y="21540"/>
                    <a:pt x="1114" y="21407"/>
                  </a:cubicBezTo>
                  <a:cubicBezTo>
                    <a:pt x="7305" y="13901"/>
                    <a:pt x="13921" y="12983"/>
                    <a:pt x="20197" y="6400"/>
                  </a:cubicBezTo>
                  <a:cubicBezTo>
                    <a:pt x="21213" y="5413"/>
                    <a:pt x="20932" y="0"/>
                    <a:pt x="19985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9" name="Google Shape;3051;p45"/>
            <p:cNvSpPr/>
            <p:nvPr/>
          </p:nvSpPr>
          <p:spPr>
            <a:xfrm>
              <a:off x="1843366" y="2007459"/>
              <a:ext cx="275344" cy="94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600" fill="norm" stroke="1" extrusionOk="0">
                  <a:moveTo>
                    <a:pt x="19718" y="0"/>
                  </a:moveTo>
                  <a:cubicBezTo>
                    <a:pt x="19653" y="0"/>
                    <a:pt x="19587" y="17"/>
                    <a:pt x="19516" y="59"/>
                  </a:cubicBezTo>
                  <a:cubicBezTo>
                    <a:pt x="13055" y="3270"/>
                    <a:pt x="6917" y="9835"/>
                    <a:pt x="686" y="15701"/>
                  </a:cubicBezTo>
                  <a:cubicBezTo>
                    <a:pt x="-400" y="16710"/>
                    <a:pt x="-89" y="21600"/>
                    <a:pt x="867" y="21600"/>
                  </a:cubicBezTo>
                  <a:cubicBezTo>
                    <a:pt x="970" y="21600"/>
                    <a:pt x="1078" y="21546"/>
                    <a:pt x="1193" y="21424"/>
                  </a:cubicBezTo>
                  <a:cubicBezTo>
                    <a:pt x="7424" y="15420"/>
                    <a:pt x="13562" y="8998"/>
                    <a:pt x="20024" y="5924"/>
                  </a:cubicBezTo>
                  <a:cubicBezTo>
                    <a:pt x="21200" y="5263"/>
                    <a:pt x="20814" y="0"/>
                    <a:pt x="19718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0" name="Google Shape;3052;p45"/>
            <p:cNvSpPr/>
            <p:nvPr/>
          </p:nvSpPr>
          <p:spPr>
            <a:xfrm>
              <a:off x="1895012" y="2082199"/>
              <a:ext cx="245150" cy="7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21600" fill="norm" stroke="1" extrusionOk="0">
                  <a:moveTo>
                    <a:pt x="19445" y="0"/>
                  </a:moveTo>
                  <a:cubicBezTo>
                    <a:pt x="19371" y="0"/>
                    <a:pt x="19294" y="26"/>
                    <a:pt x="19215" y="72"/>
                  </a:cubicBezTo>
                  <a:cubicBezTo>
                    <a:pt x="13042" y="3849"/>
                    <a:pt x="6973" y="10543"/>
                    <a:pt x="801" y="14319"/>
                  </a:cubicBezTo>
                  <a:cubicBezTo>
                    <a:pt x="-510" y="15127"/>
                    <a:pt x="-80" y="21600"/>
                    <a:pt x="1141" y="21600"/>
                  </a:cubicBezTo>
                  <a:cubicBezTo>
                    <a:pt x="1214" y="21600"/>
                    <a:pt x="1288" y="21574"/>
                    <a:pt x="1367" y="21528"/>
                  </a:cubicBezTo>
                  <a:cubicBezTo>
                    <a:pt x="7539" y="17582"/>
                    <a:pt x="13608" y="10887"/>
                    <a:pt x="19781" y="7111"/>
                  </a:cubicBezTo>
                  <a:cubicBezTo>
                    <a:pt x="21090" y="6303"/>
                    <a:pt x="20661" y="0"/>
                    <a:pt x="19445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1" name="Google Shape;3053;p45"/>
            <p:cNvSpPr/>
            <p:nvPr/>
          </p:nvSpPr>
          <p:spPr>
            <a:xfrm>
              <a:off x="2202369" y="1701701"/>
              <a:ext cx="226396" cy="98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6" h="21600" fill="norm" stroke="1" extrusionOk="0">
                  <a:moveTo>
                    <a:pt x="19398" y="0"/>
                  </a:moveTo>
                  <a:cubicBezTo>
                    <a:pt x="19203" y="0"/>
                    <a:pt x="18993" y="141"/>
                    <a:pt x="18780" y="464"/>
                  </a:cubicBezTo>
                  <a:cubicBezTo>
                    <a:pt x="13222" y="8671"/>
                    <a:pt x="6276" y="8268"/>
                    <a:pt x="552" y="16076"/>
                  </a:cubicBezTo>
                  <a:cubicBezTo>
                    <a:pt x="-533" y="17674"/>
                    <a:pt x="143" y="21600"/>
                    <a:pt x="1188" y="21600"/>
                  </a:cubicBezTo>
                  <a:cubicBezTo>
                    <a:pt x="1375" y="21600"/>
                    <a:pt x="1573" y="21475"/>
                    <a:pt x="1774" y="21192"/>
                  </a:cubicBezTo>
                  <a:cubicBezTo>
                    <a:pt x="7442" y="13384"/>
                    <a:pt x="14390" y="13788"/>
                    <a:pt x="19947" y="5577"/>
                  </a:cubicBezTo>
                  <a:cubicBezTo>
                    <a:pt x="21067" y="3882"/>
                    <a:pt x="20422" y="0"/>
                    <a:pt x="19398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2" name="Google Shape;3054;p45"/>
            <p:cNvSpPr/>
            <p:nvPr/>
          </p:nvSpPr>
          <p:spPr>
            <a:xfrm>
              <a:off x="2228765" y="1770839"/>
              <a:ext cx="255393" cy="96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1600" fill="norm" stroke="1" extrusionOk="0">
                  <a:moveTo>
                    <a:pt x="19592" y="0"/>
                  </a:moveTo>
                  <a:cubicBezTo>
                    <a:pt x="19509" y="0"/>
                    <a:pt x="19421" y="25"/>
                    <a:pt x="19331" y="82"/>
                  </a:cubicBezTo>
                  <a:cubicBezTo>
                    <a:pt x="12983" y="4323"/>
                    <a:pt x="6935" y="10755"/>
                    <a:pt x="736" y="15816"/>
                  </a:cubicBezTo>
                  <a:cubicBezTo>
                    <a:pt x="-429" y="16805"/>
                    <a:pt x="-95" y="21600"/>
                    <a:pt x="933" y="21600"/>
                  </a:cubicBezTo>
                  <a:cubicBezTo>
                    <a:pt x="1041" y="21600"/>
                    <a:pt x="1159" y="21543"/>
                    <a:pt x="1282" y="21428"/>
                  </a:cubicBezTo>
                  <a:cubicBezTo>
                    <a:pt x="7481" y="16362"/>
                    <a:pt x="13629" y="10070"/>
                    <a:pt x="19876" y="5693"/>
                  </a:cubicBezTo>
                  <a:cubicBezTo>
                    <a:pt x="21171" y="4926"/>
                    <a:pt x="20741" y="0"/>
                    <a:pt x="19592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3" name="Google Shape;3055;p45"/>
            <p:cNvSpPr/>
            <p:nvPr/>
          </p:nvSpPr>
          <p:spPr>
            <a:xfrm>
              <a:off x="2221760" y="1856619"/>
              <a:ext cx="274820" cy="9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600" fill="norm" stroke="1" extrusionOk="0">
                  <a:moveTo>
                    <a:pt x="19745" y="0"/>
                  </a:moveTo>
                  <a:cubicBezTo>
                    <a:pt x="19670" y="0"/>
                    <a:pt x="19591" y="26"/>
                    <a:pt x="19511" y="88"/>
                  </a:cubicBezTo>
                  <a:cubicBezTo>
                    <a:pt x="13181" y="4471"/>
                    <a:pt x="6851" y="8998"/>
                    <a:pt x="706" y="15422"/>
                  </a:cubicBezTo>
                  <a:cubicBezTo>
                    <a:pt x="-419" y="16608"/>
                    <a:pt x="-78" y="21600"/>
                    <a:pt x="882" y="21600"/>
                  </a:cubicBezTo>
                  <a:cubicBezTo>
                    <a:pt x="985" y="21600"/>
                    <a:pt x="1096" y="21539"/>
                    <a:pt x="1214" y="21412"/>
                  </a:cubicBezTo>
                  <a:cubicBezTo>
                    <a:pt x="7405" y="15277"/>
                    <a:pt x="13735" y="10456"/>
                    <a:pt x="20019" y="6078"/>
                  </a:cubicBezTo>
                  <a:cubicBezTo>
                    <a:pt x="21181" y="5259"/>
                    <a:pt x="20778" y="0"/>
                    <a:pt x="19745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4" name="Google Shape;3056;p45"/>
            <p:cNvSpPr/>
            <p:nvPr/>
          </p:nvSpPr>
          <p:spPr>
            <a:xfrm>
              <a:off x="2230361" y="1964458"/>
              <a:ext cx="288584" cy="8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19773" y="0"/>
                  </a:moveTo>
                  <a:cubicBezTo>
                    <a:pt x="19699" y="0"/>
                    <a:pt x="19622" y="26"/>
                    <a:pt x="19541" y="88"/>
                  </a:cubicBezTo>
                  <a:cubicBezTo>
                    <a:pt x="13164" y="5538"/>
                    <a:pt x="6521" y="6567"/>
                    <a:pt x="495" y="15850"/>
                  </a:cubicBezTo>
                  <a:cubicBezTo>
                    <a:pt x="-465" y="17263"/>
                    <a:pt x="117" y="21600"/>
                    <a:pt x="1012" y="21600"/>
                  </a:cubicBezTo>
                  <a:cubicBezTo>
                    <a:pt x="1142" y="21600"/>
                    <a:pt x="1278" y="21507"/>
                    <a:pt x="1418" y="21300"/>
                  </a:cubicBezTo>
                  <a:cubicBezTo>
                    <a:pt x="7313" y="12463"/>
                    <a:pt x="13823" y="11579"/>
                    <a:pt x="20070" y="6276"/>
                  </a:cubicBezTo>
                  <a:cubicBezTo>
                    <a:pt x="21135" y="5313"/>
                    <a:pt x="20787" y="0"/>
                    <a:pt x="19773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5" name="Google Shape;3057;p45"/>
            <p:cNvSpPr/>
            <p:nvPr/>
          </p:nvSpPr>
          <p:spPr>
            <a:xfrm>
              <a:off x="2252387" y="2056630"/>
              <a:ext cx="243112" cy="7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600" fill="norm" stroke="1" extrusionOk="0">
                  <a:moveTo>
                    <a:pt x="19257" y="0"/>
                  </a:moveTo>
                  <a:cubicBezTo>
                    <a:pt x="19209" y="0"/>
                    <a:pt x="19157" y="10"/>
                    <a:pt x="19108" y="26"/>
                  </a:cubicBezTo>
                  <a:cubicBezTo>
                    <a:pt x="12950" y="2949"/>
                    <a:pt x="7051" y="11210"/>
                    <a:pt x="842" y="14474"/>
                  </a:cubicBezTo>
                  <a:cubicBezTo>
                    <a:pt x="-524" y="15124"/>
                    <a:pt x="-94" y="21600"/>
                    <a:pt x="1178" y="21600"/>
                  </a:cubicBezTo>
                  <a:cubicBezTo>
                    <a:pt x="1254" y="21600"/>
                    <a:pt x="1331" y="21574"/>
                    <a:pt x="1412" y="21528"/>
                  </a:cubicBezTo>
                  <a:cubicBezTo>
                    <a:pt x="7621" y="18434"/>
                    <a:pt x="13519" y="10003"/>
                    <a:pt x="19728" y="7250"/>
                  </a:cubicBezTo>
                  <a:cubicBezTo>
                    <a:pt x="21076" y="6590"/>
                    <a:pt x="20594" y="0"/>
                    <a:pt x="19257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6" name="Google Shape;3058;p45"/>
            <p:cNvSpPr/>
            <p:nvPr/>
          </p:nvSpPr>
          <p:spPr>
            <a:xfrm>
              <a:off x="816185" y="1664054"/>
              <a:ext cx="779607" cy="940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7" y="16339"/>
                  </a:lnTo>
                  <a:lnTo>
                    <a:pt x="5234" y="20861"/>
                  </a:lnTo>
                  <a:lnTo>
                    <a:pt x="7683" y="21600"/>
                  </a:lnTo>
                  <a:lnTo>
                    <a:pt x="16701" y="19384"/>
                  </a:lnTo>
                  <a:lnTo>
                    <a:pt x="21600" y="17723"/>
                  </a:lnTo>
                  <a:close/>
                </a:path>
              </a:pathLst>
            </a:custGeom>
            <a:solidFill>
              <a:srgbClr val="5ED1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7" name="Google Shape;3059;p45"/>
            <p:cNvSpPr/>
            <p:nvPr/>
          </p:nvSpPr>
          <p:spPr>
            <a:xfrm>
              <a:off x="524855" y="495941"/>
              <a:ext cx="2521833" cy="2107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11990" y="762"/>
                  </a:moveTo>
                  <a:cubicBezTo>
                    <a:pt x="11647" y="856"/>
                    <a:pt x="11304" y="950"/>
                    <a:pt x="10956" y="1051"/>
                  </a:cubicBezTo>
                  <a:cubicBezTo>
                    <a:pt x="10353" y="1233"/>
                    <a:pt x="9760" y="1428"/>
                    <a:pt x="9152" y="1578"/>
                  </a:cubicBezTo>
                  <a:cubicBezTo>
                    <a:pt x="9132" y="1583"/>
                    <a:pt x="9114" y="1584"/>
                    <a:pt x="9095" y="1591"/>
                  </a:cubicBezTo>
                  <a:cubicBezTo>
                    <a:pt x="9521" y="1417"/>
                    <a:pt x="9948" y="1250"/>
                    <a:pt x="10379" y="1107"/>
                  </a:cubicBezTo>
                  <a:cubicBezTo>
                    <a:pt x="10904" y="938"/>
                    <a:pt x="11444" y="787"/>
                    <a:pt x="11990" y="762"/>
                  </a:cubicBezTo>
                  <a:close/>
                  <a:moveTo>
                    <a:pt x="19906" y="14004"/>
                  </a:moveTo>
                  <a:cubicBezTo>
                    <a:pt x="19953" y="14551"/>
                    <a:pt x="19886" y="15128"/>
                    <a:pt x="19750" y="15668"/>
                  </a:cubicBezTo>
                  <a:cubicBezTo>
                    <a:pt x="19782" y="15511"/>
                    <a:pt x="19808" y="15348"/>
                    <a:pt x="19823" y="15191"/>
                  </a:cubicBezTo>
                  <a:cubicBezTo>
                    <a:pt x="19844" y="15078"/>
                    <a:pt x="19854" y="14959"/>
                    <a:pt x="19859" y="14852"/>
                  </a:cubicBezTo>
                  <a:cubicBezTo>
                    <a:pt x="19880" y="14582"/>
                    <a:pt x="19886" y="14312"/>
                    <a:pt x="19880" y="14036"/>
                  </a:cubicBezTo>
                  <a:lnTo>
                    <a:pt x="19880" y="14017"/>
                  </a:lnTo>
                  <a:cubicBezTo>
                    <a:pt x="19886" y="14011"/>
                    <a:pt x="19896" y="14011"/>
                    <a:pt x="19906" y="14004"/>
                  </a:cubicBezTo>
                  <a:close/>
                  <a:moveTo>
                    <a:pt x="19194" y="14381"/>
                  </a:moveTo>
                  <a:cubicBezTo>
                    <a:pt x="19272" y="14770"/>
                    <a:pt x="19293" y="15172"/>
                    <a:pt x="19340" y="15574"/>
                  </a:cubicBezTo>
                  <a:lnTo>
                    <a:pt x="19340" y="15662"/>
                  </a:lnTo>
                  <a:cubicBezTo>
                    <a:pt x="19277" y="15693"/>
                    <a:pt x="19231" y="15731"/>
                    <a:pt x="19163" y="15744"/>
                  </a:cubicBezTo>
                  <a:cubicBezTo>
                    <a:pt x="19101" y="15762"/>
                    <a:pt x="19075" y="15838"/>
                    <a:pt x="19085" y="15907"/>
                  </a:cubicBezTo>
                  <a:cubicBezTo>
                    <a:pt x="19111" y="16089"/>
                    <a:pt x="19132" y="16265"/>
                    <a:pt x="19137" y="16441"/>
                  </a:cubicBezTo>
                  <a:lnTo>
                    <a:pt x="19137" y="16453"/>
                  </a:lnTo>
                  <a:cubicBezTo>
                    <a:pt x="18711" y="16729"/>
                    <a:pt x="18243" y="16937"/>
                    <a:pt x="17780" y="17112"/>
                  </a:cubicBezTo>
                  <a:cubicBezTo>
                    <a:pt x="17994" y="16397"/>
                    <a:pt x="17952" y="15612"/>
                    <a:pt x="17973" y="14865"/>
                  </a:cubicBezTo>
                  <a:cubicBezTo>
                    <a:pt x="18389" y="14733"/>
                    <a:pt x="18799" y="14576"/>
                    <a:pt x="19194" y="14381"/>
                  </a:cubicBezTo>
                  <a:close/>
                  <a:moveTo>
                    <a:pt x="16829" y="478"/>
                  </a:moveTo>
                  <a:cubicBezTo>
                    <a:pt x="17439" y="478"/>
                    <a:pt x="18047" y="540"/>
                    <a:pt x="18638" y="706"/>
                  </a:cubicBezTo>
                  <a:cubicBezTo>
                    <a:pt x="18586" y="2708"/>
                    <a:pt x="18997" y="4680"/>
                    <a:pt x="19449" y="6595"/>
                  </a:cubicBezTo>
                  <a:cubicBezTo>
                    <a:pt x="19870" y="8366"/>
                    <a:pt x="20634" y="10030"/>
                    <a:pt x="20920" y="11851"/>
                  </a:cubicBezTo>
                  <a:cubicBezTo>
                    <a:pt x="21133" y="13213"/>
                    <a:pt x="20956" y="14607"/>
                    <a:pt x="20119" y="15612"/>
                  </a:cubicBezTo>
                  <a:cubicBezTo>
                    <a:pt x="20057" y="15681"/>
                    <a:pt x="20000" y="15744"/>
                    <a:pt x="19943" y="15806"/>
                  </a:cubicBezTo>
                  <a:cubicBezTo>
                    <a:pt x="20119" y="15147"/>
                    <a:pt x="20197" y="14444"/>
                    <a:pt x="20099" y="13766"/>
                  </a:cubicBezTo>
                  <a:cubicBezTo>
                    <a:pt x="20091" y="13707"/>
                    <a:pt x="20041" y="13675"/>
                    <a:pt x="19992" y="13675"/>
                  </a:cubicBezTo>
                  <a:cubicBezTo>
                    <a:pt x="19973" y="13675"/>
                    <a:pt x="19954" y="13680"/>
                    <a:pt x="19938" y="13690"/>
                  </a:cubicBezTo>
                  <a:cubicBezTo>
                    <a:pt x="19272" y="14098"/>
                    <a:pt x="18565" y="14419"/>
                    <a:pt x="17843" y="14638"/>
                  </a:cubicBezTo>
                  <a:cubicBezTo>
                    <a:pt x="17786" y="14657"/>
                    <a:pt x="17760" y="14720"/>
                    <a:pt x="17765" y="14770"/>
                  </a:cubicBezTo>
                  <a:cubicBezTo>
                    <a:pt x="17765" y="14783"/>
                    <a:pt x="17765" y="14789"/>
                    <a:pt x="17760" y="14802"/>
                  </a:cubicBezTo>
                  <a:cubicBezTo>
                    <a:pt x="17734" y="15599"/>
                    <a:pt x="17806" y="16485"/>
                    <a:pt x="17515" y="17219"/>
                  </a:cubicBezTo>
                  <a:cubicBezTo>
                    <a:pt x="17505" y="17219"/>
                    <a:pt x="17495" y="17232"/>
                    <a:pt x="17489" y="17232"/>
                  </a:cubicBezTo>
                  <a:cubicBezTo>
                    <a:pt x="16616" y="17533"/>
                    <a:pt x="15727" y="17734"/>
                    <a:pt x="14844" y="17954"/>
                  </a:cubicBezTo>
                  <a:cubicBezTo>
                    <a:pt x="13721" y="18224"/>
                    <a:pt x="12619" y="18626"/>
                    <a:pt x="11517" y="18990"/>
                  </a:cubicBezTo>
                  <a:cubicBezTo>
                    <a:pt x="10784" y="19228"/>
                    <a:pt x="10041" y="19467"/>
                    <a:pt x="9303" y="19687"/>
                  </a:cubicBezTo>
                  <a:cubicBezTo>
                    <a:pt x="8659" y="19881"/>
                    <a:pt x="8014" y="20057"/>
                    <a:pt x="7385" y="20321"/>
                  </a:cubicBezTo>
                  <a:cubicBezTo>
                    <a:pt x="6735" y="20597"/>
                    <a:pt x="5987" y="20980"/>
                    <a:pt x="5254" y="21106"/>
                  </a:cubicBezTo>
                  <a:cubicBezTo>
                    <a:pt x="5483" y="20911"/>
                    <a:pt x="5670" y="20641"/>
                    <a:pt x="5800" y="20352"/>
                  </a:cubicBezTo>
                  <a:cubicBezTo>
                    <a:pt x="6252" y="19304"/>
                    <a:pt x="6273" y="17985"/>
                    <a:pt x="6262" y="16830"/>
                  </a:cubicBezTo>
                  <a:cubicBezTo>
                    <a:pt x="6247" y="15493"/>
                    <a:pt x="6122" y="14199"/>
                    <a:pt x="5857" y="12906"/>
                  </a:cubicBezTo>
                  <a:cubicBezTo>
                    <a:pt x="5462" y="10984"/>
                    <a:pt x="4843" y="9138"/>
                    <a:pt x="4324" y="7261"/>
                  </a:cubicBezTo>
                  <a:cubicBezTo>
                    <a:pt x="4043" y="6250"/>
                    <a:pt x="3804" y="5226"/>
                    <a:pt x="3643" y="4184"/>
                  </a:cubicBezTo>
                  <a:cubicBezTo>
                    <a:pt x="3643" y="4171"/>
                    <a:pt x="3638" y="4159"/>
                    <a:pt x="3638" y="4153"/>
                  </a:cubicBezTo>
                  <a:cubicBezTo>
                    <a:pt x="4703" y="3230"/>
                    <a:pt x="5992" y="2828"/>
                    <a:pt x="7260" y="2501"/>
                  </a:cubicBezTo>
                  <a:cubicBezTo>
                    <a:pt x="7900" y="2344"/>
                    <a:pt x="8534" y="2212"/>
                    <a:pt x="9178" y="2055"/>
                  </a:cubicBezTo>
                  <a:cubicBezTo>
                    <a:pt x="9786" y="1917"/>
                    <a:pt x="10384" y="1716"/>
                    <a:pt x="10997" y="1541"/>
                  </a:cubicBezTo>
                  <a:cubicBezTo>
                    <a:pt x="12292" y="1145"/>
                    <a:pt x="13601" y="825"/>
                    <a:pt x="14922" y="636"/>
                  </a:cubicBezTo>
                  <a:cubicBezTo>
                    <a:pt x="15547" y="546"/>
                    <a:pt x="16189" y="478"/>
                    <a:pt x="16829" y="478"/>
                  </a:cubicBezTo>
                  <a:close/>
                  <a:moveTo>
                    <a:pt x="16840" y="0"/>
                  </a:moveTo>
                  <a:cubicBezTo>
                    <a:pt x="16225" y="0"/>
                    <a:pt x="15608" y="60"/>
                    <a:pt x="15005" y="140"/>
                  </a:cubicBezTo>
                  <a:cubicBezTo>
                    <a:pt x="14454" y="216"/>
                    <a:pt x="13908" y="316"/>
                    <a:pt x="13362" y="435"/>
                  </a:cubicBezTo>
                  <a:cubicBezTo>
                    <a:pt x="12848" y="511"/>
                    <a:pt x="12328" y="473"/>
                    <a:pt x="11813" y="504"/>
                  </a:cubicBezTo>
                  <a:cubicBezTo>
                    <a:pt x="11315" y="536"/>
                    <a:pt x="10805" y="693"/>
                    <a:pt x="10327" y="850"/>
                  </a:cubicBezTo>
                  <a:cubicBezTo>
                    <a:pt x="9256" y="1195"/>
                    <a:pt x="8227" y="1691"/>
                    <a:pt x="7151" y="2005"/>
                  </a:cubicBezTo>
                  <a:cubicBezTo>
                    <a:pt x="5363" y="2526"/>
                    <a:pt x="3362" y="2570"/>
                    <a:pt x="1834" y="3952"/>
                  </a:cubicBezTo>
                  <a:cubicBezTo>
                    <a:pt x="1798" y="3983"/>
                    <a:pt x="1761" y="4046"/>
                    <a:pt x="1782" y="4096"/>
                  </a:cubicBezTo>
                  <a:cubicBezTo>
                    <a:pt x="1834" y="4266"/>
                    <a:pt x="1886" y="4435"/>
                    <a:pt x="1943" y="4598"/>
                  </a:cubicBezTo>
                  <a:lnTo>
                    <a:pt x="1927" y="4598"/>
                  </a:lnTo>
                  <a:cubicBezTo>
                    <a:pt x="1746" y="4617"/>
                    <a:pt x="1595" y="4686"/>
                    <a:pt x="1475" y="4862"/>
                  </a:cubicBezTo>
                  <a:cubicBezTo>
                    <a:pt x="1423" y="4931"/>
                    <a:pt x="1439" y="5019"/>
                    <a:pt x="1496" y="5069"/>
                  </a:cubicBezTo>
                  <a:cubicBezTo>
                    <a:pt x="2359" y="5879"/>
                    <a:pt x="2567" y="7317"/>
                    <a:pt x="3035" y="8441"/>
                  </a:cubicBezTo>
                  <a:cubicBezTo>
                    <a:pt x="3056" y="8490"/>
                    <a:pt x="3089" y="8510"/>
                    <a:pt x="3122" y="8510"/>
                  </a:cubicBezTo>
                  <a:cubicBezTo>
                    <a:pt x="3197" y="8510"/>
                    <a:pt x="3275" y="8411"/>
                    <a:pt x="3232" y="8303"/>
                  </a:cubicBezTo>
                  <a:cubicBezTo>
                    <a:pt x="2764" y="7173"/>
                    <a:pt x="2536" y="5810"/>
                    <a:pt x="1725" y="4944"/>
                  </a:cubicBezTo>
                  <a:cubicBezTo>
                    <a:pt x="1782" y="4900"/>
                    <a:pt x="1850" y="4868"/>
                    <a:pt x="1927" y="4868"/>
                  </a:cubicBezTo>
                  <a:cubicBezTo>
                    <a:pt x="1969" y="4862"/>
                    <a:pt x="1995" y="4837"/>
                    <a:pt x="2016" y="4799"/>
                  </a:cubicBezTo>
                  <a:cubicBezTo>
                    <a:pt x="2733" y="6840"/>
                    <a:pt x="3773" y="8824"/>
                    <a:pt x="3679" y="11110"/>
                  </a:cubicBezTo>
                  <a:cubicBezTo>
                    <a:pt x="3677" y="11195"/>
                    <a:pt x="3730" y="11237"/>
                    <a:pt x="3785" y="11237"/>
                  </a:cubicBezTo>
                  <a:cubicBezTo>
                    <a:pt x="3840" y="11237"/>
                    <a:pt x="3897" y="11195"/>
                    <a:pt x="3903" y="11110"/>
                  </a:cubicBezTo>
                  <a:cubicBezTo>
                    <a:pt x="4007" y="8554"/>
                    <a:pt x="2738" y="6401"/>
                    <a:pt x="2031" y="4096"/>
                  </a:cubicBezTo>
                  <a:cubicBezTo>
                    <a:pt x="2889" y="3362"/>
                    <a:pt x="3887" y="3022"/>
                    <a:pt x="4921" y="2771"/>
                  </a:cubicBezTo>
                  <a:cubicBezTo>
                    <a:pt x="4402" y="3016"/>
                    <a:pt x="3903" y="3324"/>
                    <a:pt x="3445" y="3713"/>
                  </a:cubicBezTo>
                  <a:lnTo>
                    <a:pt x="3409" y="3763"/>
                  </a:lnTo>
                  <a:cubicBezTo>
                    <a:pt x="3113" y="3908"/>
                    <a:pt x="2822" y="4077"/>
                    <a:pt x="2562" y="4297"/>
                  </a:cubicBezTo>
                  <a:cubicBezTo>
                    <a:pt x="2510" y="4341"/>
                    <a:pt x="2489" y="4404"/>
                    <a:pt x="2525" y="4473"/>
                  </a:cubicBezTo>
                  <a:cubicBezTo>
                    <a:pt x="3180" y="6168"/>
                    <a:pt x="3736" y="7914"/>
                    <a:pt x="4137" y="9716"/>
                  </a:cubicBezTo>
                  <a:cubicBezTo>
                    <a:pt x="4422" y="11047"/>
                    <a:pt x="4589" y="12397"/>
                    <a:pt x="4791" y="13734"/>
                  </a:cubicBezTo>
                  <a:cubicBezTo>
                    <a:pt x="4968" y="14927"/>
                    <a:pt x="5129" y="16133"/>
                    <a:pt x="5114" y="17345"/>
                  </a:cubicBezTo>
                  <a:cubicBezTo>
                    <a:pt x="5103" y="18236"/>
                    <a:pt x="4994" y="19354"/>
                    <a:pt x="4355" y="19900"/>
                  </a:cubicBezTo>
                  <a:cubicBezTo>
                    <a:pt x="4355" y="19900"/>
                    <a:pt x="4355" y="19888"/>
                    <a:pt x="4350" y="19888"/>
                  </a:cubicBezTo>
                  <a:cubicBezTo>
                    <a:pt x="4360" y="19875"/>
                    <a:pt x="4376" y="19856"/>
                    <a:pt x="4381" y="19825"/>
                  </a:cubicBezTo>
                  <a:cubicBezTo>
                    <a:pt x="4714" y="18538"/>
                    <a:pt x="4786" y="17156"/>
                    <a:pt x="4765" y="15819"/>
                  </a:cubicBezTo>
                  <a:cubicBezTo>
                    <a:pt x="4745" y="14507"/>
                    <a:pt x="4630" y="13150"/>
                    <a:pt x="4277" y="11907"/>
                  </a:cubicBezTo>
                  <a:cubicBezTo>
                    <a:pt x="4258" y="11842"/>
                    <a:pt x="4213" y="11814"/>
                    <a:pt x="4169" y="11814"/>
                  </a:cubicBezTo>
                  <a:cubicBezTo>
                    <a:pt x="4101" y="11814"/>
                    <a:pt x="4036" y="11878"/>
                    <a:pt x="4064" y="11976"/>
                  </a:cubicBezTo>
                  <a:cubicBezTo>
                    <a:pt x="4412" y="13201"/>
                    <a:pt x="4516" y="14532"/>
                    <a:pt x="4542" y="15819"/>
                  </a:cubicBezTo>
                  <a:cubicBezTo>
                    <a:pt x="4563" y="16893"/>
                    <a:pt x="4516" y="17998"/>
                    <a:pt x="4324" y="19059"/>
                  </a:cubicBezTo>
                  <a:cubicBezTo>
                    <a:pt x="4324" y="19009"/>
                    <a:pt x="4324" y="18958"/>
                    <a:pt x="4318" y="18908"/>
                  </a:cubicBezTo>
                  <a:cubicBezTo>
                    <a:pt x="4303" y="18582"/>
                    <a:pt x="4303" y="18255"/>
                    <a:pt x="4298" y="17929"/>
                  </a:cubicBezTo>
                  <a:cubicBezTo>
                    <a:pt x="4298" y="17313"/>
                    <a:pt x="4303" y="16698"/>
                    <a:pt x="4293" y="16083"/>
                  </a:cubicBezTo>
                  <a:cubicBezTo>
                    <a:pt x="4272" y="14971"/>
                    <a:pt x="4111" y="13904"/>
                    <a:pt x="3934" y="12811"/>
                  </a:cubicBezTo>
                  <a:cubicBezTo>
                    <a:pt x="3653" y="11047"/>
                    <a:pt x="3419" y="9025"/>
                    <a:pt x="2406" y="7625"/>
                  </a:cubicBezTo>
                  <a:cubicBezTo>
                    <a:pt x="2383" y="7592"/>
                    <a:pt x="2357" y="7578"/>
                    <a:pt x="2332" y="7578"/>
                  </a:cubicBezTo>
                  <a:cubicBezTo>
                    <a:pt x="2250" y="7578"/>
                    <a:pt x="2175" y="7718"/>
                    <a:pt x="2250" y="7813"/>
                  </a:cubicBezTo>
                  <a:cubicBezTo>
                    <a:pt x="3263" y="9214"/>
                    <a:pt x="3466" y="11298"/>
                    <a:pt x="3752" y="13056"/>
                  </a:cubicBezTo>
                  <a:cubicBezTo>
                    <a:pt x="3934" y="14193"/>
                    <a:pt x="4064" y="15291"/>
                    <a:pt x="4074" y="16453"/>
                  </a:cubicBezTo>
                  <a:cubicBezTo>
                    <a:pt x="4084" y="17025"/>
                    <a:pt x="4074" y="17596"/>
                    <a:pt x="4074" y="18174"/>
                  </a:cubicBezTo>
                  <a:cubicBezTo>
                    <a:pt x="4074" y="18456"/>
                    <a:pt x="4084" y="18745"/>
                    <a:pt x="4095" y="19028"/>
                  </a:cubicBezTo>
                  <a:cubicBezTo>
                    <a:pt x="4100" y="19153"/>
                    <a:pt x="4100" y="19291"/>
                    <a:pt x="4111" y="19429"/>
                  </a:cubicBezTo>
                  <a:cubicBezTo>
                    <a:pt x="3783" y="18645"/>
                    <a:pt x="3747" y="17684"/>
                    <a:pt x="3736" y="16824"/>
                  </a:cubicBezTo>
                  <a:cubicBezTo>
                    <a:pt x="3726" y="15612"/>
                    <a:pt x="3778" y="14444"/>
                    <a:pt x="3591" y="13245"/>
                  </a:cubicBezTo>
                  <a:cubicBezTo>
                    <a:pt x="3367" y="11782"/>
                    <a:pt x="2946" y="10369"/>
                    <a:pt x="2499" y="8994"/>
                  </a:cubicBezTo>
                  <a:cubicBezTo>
                    <a:pt x="2302" y="8410"/>
                    <a:pt x="2109" y="7819"/>
                    <a:pt x="1850" y="7267"/>
                  </a:cubicBezTo>
                  <a:cubicBezTo>
                    <a:pt x="1730" y="7016"/>
                    <a:pt x="1585" y="6783"/>
                    <a:pt x="1418" y="6570"/>
                  </a:cubicBezTo>
                  <a:cubicBezTo>
                    <a:pt x="1382" y="6526"/>
                    <a:pt x="1340" y="6476"/>
                    <a:pt x="1293" y="6432"/>
                  </a:cubicBezTo>
                  <a:cubicBezTo>
                    <a:pt x="1371" y="6344"/>
                    <a:pt x="1439" y="6250"/>
                    <a:pt x="1512" y="6156"/>
                  </a:cubicBezTo>
                  <a:cubicBezTo>
                    <a:pt x="1600" y="6325"/>
                    <a:pt x="1668" y="6514"/>
                    <a:pt x="1704" y="6714"/>
                  </a:cubicBezTo>
                  <a:cubicBezTo>
                    <a:pt x="1716" y="6782"/>
                    <a:pt x="1759" y="6812"/>
                    <a:pt x="1803" y="6812"/>
                  </a:cubicBezTo>
                  <a:cubicBezTo>
                    <a:pt x="1869" y="6812"/>
                    <a:pt x="1939" y="6745"/>
                    <a:pt x="1917" y="6639"/>
                  </a:cubicBezTo>
                  <a:cubicBezTo>
                    <a:pt x="1824" y="6137"/>
                    <a:pt x="1564" y="5685"/>
                    <a:pt x="1205" y="5396"/>
                  </a:cubicBezTo>
                  <a:cubicBezTo>
                    <a:pt x="1189" y="5383"/>
                    <a:pt x="1170" y="5377"/>
                    <a:pt x="1150" y="5377"/>
                  </a:cubicBezTo>
                  <a:cubicBezTo>
                    <a:pt x="1131" y="5377"/>
                    <a:pt x="1111" y="5383"/>
                    <a:pt x="1096" y="5396"/>
                  </a:cubicBezTo>
                  <a:cubicBezTo>
                    <a:pt x="872" y="5559"/>
                    <a:pt x="670" y="5754"/>
                    <a:pt x="477" y="5948"/>
                  </a:cubicBezTo>
                  <a:cubicBezTo>
                    <a:pt x="392" y="6037"/>
                    <a:pt x="469" y="6172"/>
                    <a:pt x="559" y="6172"/>
                  </a:cubicBezTo>
                  <a:cubicBezTo>
                    <a:pt x="584" y="6172"/>
                    <a:pt x="610" y="6161"/>
                    <a:pt x="633" y="6137"/>
                  </a:cubicBezTo>
                  <a:cubicBezTo>
                    <a:pt x="800" y="5973"/>
                    <a:pt x="971" y="5816"/>
                    <a:pt x="1148" y="5678"/>
                  </a:cubicBezTo>
                  <a:cubicBezTo>
                    <a:pt x="1231" y="5754"/>
                    <a:pt x="1309" y="5842"/>
                    <a:pt x="1382" y="5942"/>
                  </a:cubicBezTo>
                  <a:cubicBezTo>
                    <a:pt x="1371" y="5948"/>
                    <a:pt x="1366" y="5948"/>
                    <a:pt x="1366" y="5961"/>
                  </a:cubicBezTo>
                  <a:cubicBezTo>
                    <a:pt x="1304" y="6036"/>
                    <a:pt x="1241" y="6124"/>
                    <a:pt x="1179" y="6200"/>
                  </a:cubicBezTo>
                  <a:cubicBezTo>
                    <a:pt x="1132" y="6262"/>
                    <a:pt x="1034" y="6313"/>
                    <a:pt x="1034" y="6407"/>
                  </a:cubicBezTo>
                  <a:cubicBezTo>
                    <a:pt x="1034" y="6608"/>
                    <a:pt x="1278" y="6777"/>
                    <a:pt x="1382" y="6915"/>
                  </a:cubicBezTo>
                  <a:cubicBezTo>
                    <a:pt x="1771" y="7455"/>
                    <a:pt x="1995" y="8196"/>
                    <a:pt x="2213" y="8856"/>
                  </a:cubicBezTo>
                  <a:cubicBezTo>
                    <a:pt x="2692" y="10300"/>
                    <a:pt x="3128" y="11782"/>
                    <a:pt x="3372" y="13314"/>
                  </a:cubicBezTo>
                  <a:cubicBezTo>
                    <a:pt x="3575" y="14576"/>
                    <a:pt x="3492" y="15832"/>
                    <a:pt x="3518" y="17112"/>
                  </a:cubicBezTo>
                  <a:cubicBezTo>
                    <a:pt x="3539" y="18123"/>
                    <a:pt x="3643" y="19210"/>
                    <a:pt x="4163" y="20032"/>
                  </a:cubicBezTo>
                  <a:cubicBezTo>
                    <a:pt x="4050" y="20097"/>
                    <a:pt x="4120" y="20279"/>
                    <a:pt x="4222" y="20279"/>
                  </a:cubicBezTo>
                  <a:cubicBezTo>
                    <a:pt x="4238" y="20279"/>
                    <a:pt x="4255" y="20275"/>
                    <a:pt x="4272" y="20264"/>
                  </a:cubicBezTo>
                  <a:cubicBezTo>
                    <a:pt x="4282" y="20258"/>
                    <a:pt x="4293" y="20252"/>
                    <a:pt x="4303" y="20246"/>
                  </a:cubicBezTo>
                  <a:cubicBezTo>
                    <a:pt x="4325" y="20274"/>
                    <a:pt x="4350" y="20286"/>
                    <a:pt x="4375" y="20286"/>
                  </a:cubicBezTo>
                  <a:cubicBezTo>
                    <a:pt x="4444" y="20286"/>
                    <a:pt x="4508" y="20195"/>
                    <a:pt x="4485" y="20107"/>
                  </a:cubicBezTo>
                  <a:cubicBezTo>
                    <a:pt x="5098" y="19586"/>
                    <a:pt x="5270" y="18588"/>
                    <a:pt x="5316" y="17715"/>
                  </a:cubicBezTo>
                  <a:cubicBezTo>
                    <a:pt x="5389" y="16453"/>
                    <a:pt x="5218" y="15172"/>
                    <a:pt x="5036" y="13942"/>
                  </a:cubicBezTo>
                  <a:cubicBezTo>
                    <a:pt x="4838" y="12541"/>
                    <a:pt x="4656" y="11128"/>
                    <a:pt x="4370" y="9760"/>
                  </a:cubicBezTo>
                  <a:cubicBezTo>
                    <a:pt x="3986" y="7926"/>
                    <a:pt x="3414" y="6162"/>
                    <a:pt x="2759" y="4454"/>
                  </a:cubicBezTo>
                  <a:cubicBezTo>
                    <a:pt x="2925" y="4316"/>
                    <a:pt x="3107" y="4203"/>
                    <a:pt x="3294" y="4096"/>
                  </a:cubicBezTo>
                  <a:cubicBezTo>
                    <a:pt x="3268" y="4146"/>
                    <a:pt x="3258" y="4209"/>
                    <a:pt x="3268" y="4278"/>
                  </a:cubicBezTo>
                  <a:cubicBezTo>
                    <a:pt x="3575" y="6218"/>
                    <a:pt x="4163" y="8071"/>
                    <a:pt x="4698" y="9936"/>
                  </a:cubicBezTo>
                  <a:cubicBezTo>
                    <a:pt x="5192" y="11643"/>
                    <a:pt x="5711" y="13420"/>
                    <a:pt x="5815" y="15235"/>
                  </a:cubicBezTo>
                  <a:cubicBezTo>
                    <a:pt x="5888" y="16384"/>
                    <a:pt x="5930" y="17552"/>
                    <a:pt x="5789" y="18695"/>
                  </a:cubicBezTo>
                  <a:cubicBezTo>
                    <a:pt x="5688" y="19553"/>
                    <a:pt x="5413" y="20907"/>
                    <a:pt x="4525" y="20907"/>
                  </a:cubicBezTo>
                  <a:cubicBezTo>
                    <a:pt x="4503" y="20907"/>
                    <a:pt x="4481" y="20907"/>
                    <a:pt x="4459" y="20905"/>
                  </a:cubicBezTo>
                  <a:cubicBezTo>
                    <a:pt x="3726" y="20848"/>
                    <a:pt x="3487" y="19505"/>
                    <a:pt x="3367" y="18839"/>
                  </a:cubicBezTo>
                  <a:cubicBezTo>
                    <a:pt x="3185" y="17810"/>
                    <a:pt x="3154" y="16748"/>
                    <a:pt x="3123" y="15706"/>
                  </a:cubicBezTo>
                  <a:cubicBezTo>
                    <a:pt x="3024" y="12447"/>
                    <a:pt x="2296" y="9182"/>
                    <a:pt x="690" y="6526"/>
                  </a:cubicBezTo>
                  <a:cubicBezTo>
                    <a:pt x="576" y="6325"/>
                    <a:pt x="451" y="6149"/>
                    <a:pt x="327" y="5961"/>
                  </a:cubicBezTo>
                  <a:cubicBezTo>
                    <a:pt x="289" y="5903"/>
                    <a:pt x="243" y="5879"/>
                    <a:pt x="199" y="5879"/>
                  </a:cubicBezTo>
                  <a:cubicBezTo>
                    <a:pt x="60" y="5879"/>
                    <a:pt x="-72" y="6112"/>
                    <a:pt x="46" y="6287"/>
                  </a:cubicBezTo>
                  <a:cubicBezTo>
                    <a:pt x="1824" y="8912"/>
                    <a:pt x="2629" y="12309"/>
                    <a:pt x="2723" y="15650"/>
                  </a:cubicBezTo>
                  <a:cubicBezTo>
                    <a:pt x="2759" y="16698"/>
                    <a:pt x="2801" y="17740"/>
                    <a:pt x="2957" y="18770"/>
                  </a:cubicBezTo>
                  <a:cubicBezTo>
                    <a:pt x="3076" y="19542"/>
                    <a:pt x="3268" y="20503"/>
                    <a:pt x="3799" y="21043"/>
                  </a:cubicBezTo>
                  <a:cubicBezTo>
                    <a:pt x="3747" y="21162"/>
                    <a:pt x="3762" y="21345"/>
                    <a:pt x="3903" y="21407"/>
                  </a:cubicBezTo>
                  <a:cubicBezTo>
                    <a:pt x="4197" y="21544"/>
                    <a:pt x="4502" y="21600"/>
                    <a:pt x="4812" y="21600"/>
                  </a:cubicBezTo>
                  <a:cubicBezTo>
                    <a:pt x="5800" y="21600"/>
                    <a:pt x="6837" y="21030"/>
                    <a:pt x="7723" y="20666"/>
                  </a:cubicBezTo>
                  <a:cubicBezTo>
                    <a:pt x="8477" y="20352"/>
                    <a:pt x="9267" y="20170"/>
                    <a:pt x="10041" y="19932"/>
                  </a:cubicBezTo>
                  <a:cubicBezTo>
                    <a:pt x="10925" y="19656"/>
                    <a:pt x="11803" y="19367"/>
                    <a:pt x="12676" y="19071"/>
                  </a:cubicBezTo>
                  <a:cubicBezTo>
                    <a:pt x="13778" y="18707"/>
                    <a:pt x="14870" y="18412"/>
                    <a:pt x="15987" y="18130"/>
                  </a:cubicBezTo>
                  <a:cubicBezTo>
                    <a:pt x="17006" y="17872"/>
                    <a:pt x="18035" y="17583"/>
                    <a:pt x="18986" y="17062"/>
                  </a:cubicBezTo>
                  <a:cubicBezTo>
                    <a:pt x="19771" y="16642"/>
                    <a:pt x="20494" y="16014"/>
                    <a:pt x="20951" y="15116"/>
                  </a:cubicBezTo>
                  <a:cubicBezTo>
                    <a:pt x="21528" y="13942"/>
                    <a:pt x="21466" y="12472"/>
                    <a:pt x="21195" y="11185"/>
                  </a:cubicBezTo>
                  <a:cubicBezTo>
                    <a:pt x="21029" y="10363"/>
                    <a:pt x="20754" y="9578"/>
                    <a:pt x="20494" y="8793"/>
                  </a:cubicBezTo>
                  <a:cubicBezTo>
                    <a:pt x="20229" y="7989"/>
                    <a:pt x="19995" y="7185"/>
                    <a:pt x="19792" y="6344"/>
                  </a:cubicBezTo>
                  <a:cubicBezTo>
                    <a:pt x="19340" y="4454"/>
                    <a:pt x="18950" y="2495"/>
                    <a:pt x="19028" y="511"/>
                  </a:cubicBezTo>
                  <a:cubicBezTo>
                    <a:pt x="19033" y="410"/>
                    <a:pt x="18966" y="310"/>
                    <a:pt x="18882" y="285"/>
                  </a:cubicBezTo>
                  <a:cubicBezTo>
                    <a:pt x="18218" y="76"/>
                    <a:pt x="17530" y="0"/>
                    <a:pt x="16840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8" name="Google Shape;3060;p45"/>
            <p:cNvSpPr/>
            <p:nvPr/>
          </p:nvSpPr>
          <p:spPr>
            <a:xfrm>
              <a:off x="1457629" y="2097150"/>
              <a:ext cx="261915" cy="103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19817" y="0"/>
                  </a:moveTo>
                  <a:cubicBezTo>
                    <a:pt x="19710" y="0"/>
                    <a:pt x="19598" y="42"/>
                    <a:pt x="19477" y="130"/>
                  </a:cubicBezTo>
                  <a:cubicBezTo>
                    <a:pt x="13154" y="4842"/>
                    <a:pt x="6831" y="10065"/>
                    <a:pt x="701" y="16178"/>
                  </a:cubicBezTo>
                  <a:cubicBezTo>
                    <a:pt x="-385" y="17316"/>
                    <a:pt x="-114" y="21600"/>
                    <a:pt x="857" y="21600"/>
                  </a:cubicBezTo>
                  <a:cubicBezTo>
                    <a:pt x="973" y="21600"/>
                    <a:pt x="1100" y="21539"/>
                    <a:pt x="1235" y="21401"/>
                  </a:cubicBezTo>
                  <a:cubicBezTo>
                    <a:pt x="7414" y="15414"/>
                    <a:pt x="13737" y="10065"/>
                    <a:pt x="20062" y="5353"/>
                  </a:cubicBezTo>
                  <a:cubicBezTo>
                    <a:pt x="21215" y="4425"/>
                    <a:pt x="20912" y="0"/>
                    <a:pt x="19817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9" name="Google Shape;3061;p45"/>
            <p:cNvSpPr/>
            <p:nvPr/>
          </p:nvSpPr>
          <p:spPr>
            <a:xfrm>
              <a:off x="1460640" y="2210648"/>
              <a:ext cx="245375" cy="81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19499" y="0"/>
                  </a:moveTo>
                  <a:cubicBezTo>
                    <a:pt x="19402" y="0"/>
                    <a:pt x="19300" y="39"/>
                    <a:pt x="19196" y="126"/>
                  </a:cubicBezTo>
                  <a:cubicBezTo>
                    <a:pt x="13028" y="4666"/>
                    <a:pt x="7015" y="11155"/>
                    <a:pt x="797" y="14883"/>
                  </a:cubicBezTo>
                  <a:cubicBezTo>
                    <a:pt x="-511" y="15646"/>
                    <a:pt x="-84" y="21600"/>
                    <a:pt x="1174" y="21600"/>
                  </a:cubicBezTo>
                  <a:cubicBezTo>
                    <a:pt x="1252" y="21600"/>
                    <a:pt x="1330" y="21576"/>
                    <a:pt x="1413" y="21532"/>
                  </a:cubicBezTo>
                  <a:cubicBezTo>
                    <a:pt x="7631" y="18125"/>
                    <a:pt x="13594" y="11476"/>
                    <a:pt x="19759" y="6776"/>
                  </a:cubicBezTo>
                  <a:cubicBezTo>
                    <a:pt x="21089" y="5876"/>
                    <a:pt x="20665" y="0"/>
                    <a:pt x="19499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0" name="Google Shape;3062;p45"/>
            <p:cNvSpPr/>
            <p:nvPr/>
          </p:nvSpPr>
          <p:spPr>
            <a:xfrm>
              <a:off x="1890459" y="2137560"/>
              <a:ext cx="262148" cy="7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20033" y="0"/>
                  </a:moveTo>
                  <a:cubicBezTo>
                    <a:pt x="20003" y="0"/>
                    <a:pt x="19972" y="5"/>
                    <a:pt x="19942" y="10"/>
                  </a:cubicBezTo>
                  <a:cubicBezTo>
                    <a:pt x="13490" y="1370"/>
                    <a:pt x="7478" y="12417"/>
                    <a:pt x="1026" y="14454"/>
                  </a:cubicBezTo>
                  <a:cubicBezTo>
                    <a:pt x="-310" y="14785"/>
                    <a:pt x="-341" y="21600"/>
                    <a:pt x="934" y="21600"/>
                  </a:cubicBezTo>
                  <a:cubicBezTo>
                    <a:pt x="963" y="21600"/>
                    <a:pt x="994" y="21595"/>
                    <a:pt x="1026" y="21590"/>
                  </a:cubicBezTo>
                  <a:cubicBezTo>
                    <a:pt x="7185" y="19721"/>
                    <a:pt x="12855" y="9697"/>
                    <a:pt x="18964" y="7319"/>
                  </a:cubicBezTo>
                  <a:lnTo>
                    <a:pt x="19209" y="7319"/>
                  </a:lnTo>
                  <a:cubicBezTo>
                    <a:pt x="19454" y="7319"/>
                    <a:pt x="19698" y="7146"/>
                    <a:pt x="19942" y="7146"/>
                  </a:cubicBezTo>
                  <a:cubicBezTo>
                    <a:pt x="21184" y="6815"/>
                    <a:pt x="21259" y="0"/>
                    <a:pt x="20033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1" name="Google Shape;3063;p45"/>
            <p:cNvSpPr/>
            <p:nvPr/>
          </p:nvSpPr>
          <p:spPr>
            <a:xfrm>
              <a:off x="1885649" y="2212870"/>
              <a:ext cx="252938" cy="77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600" fill="norm" stroke="1" extrusionOk="0">
                  <a:moveTo>
                    <a:pt x="19893" y="0"/>
                  </a:moveTo>
                  <a:cubicBezTo>
                    <a:pt x="19850" y="0"/>
                    <a:pt x="19803" y="10"/>
                    <a:pt x="19756" y="26"/>
                  </a:cubicBezTo>
                  <a:cubicBezTo>
                    <a:pt x="13252" y="2591"/>
                    <a:pt x="6900" y="7374"/>
                    <a:pt x="748" y="14374"/>
                  </a:cubicBezTo>
                  <a:cubicBezTo>
                    <a:pt x="-434" y="15762"/>
                    <a:pt x="-98" y="21600"/>
                    <a:pt x="941" y="21600"/>
                  </a:cubicBezTo>
                  <a:cubicBezTo>
                    <a:pt x="1053" y="21600"/>
                    <a:pt x="1174" y="21528"/>
                    <a:pt x="1303" y="21380"/>
                  </a:cubicBezTo>
                  <a:cubicBezTo>
                    <a:pt x="7303" y="14549"/>
                    <a:pt x="13453" y="9935"/>
                    <a:pt x="19756" y="7374"/>
                  </a:cubicBezTo>
                  <a:cubicBezTo>
                    <a:pt x="21119" y="6877"/>
                    <a:pt x="21166" y="0"/>
                    <a:pt x="19893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2" name="Google Shape;3064;p45"/>
            <p:cNvSpPr/>
            <p:nvPr/>
          </p:nvSpPr>
          <p:spPr>
            <a:xfrm>
              <a:off x="2261758" y="2125951"/>
              <a:ext cx="246298" cy="8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2" h="21600" fill="norm" stroke="1" extrusionOk="0">
                  <a:moveTo>
                    <a:pt x="19643" y="0"/>
                  </a:moveTo>
                  <a:cubicBezTo>
                    <a:pt x="19626" y="0"/>
                    <a:pt x="19609" y="0"/>
                    <a:pt x="19591" y="5"/>
                  </a:cubicBezTo>
                  <a:cubicBezTo>
                    <a:pt x="13009" y="330"/>
                    <a:pt x="7095" y="10013"/>
                    <a:pt x="823" y="14776"/>
                  </a:cubicBezTo>
                  <a:cubicBezTo>
                    <a:pt x="-520" y="15691"/>
                    <a:pt x="-74" y="21600"/>
                    <a:pt x="1117" y="21600"/>
                  </a:cubicBezTo>
                  <a:cubicBezTo>
                    <a:pt x="1203" y="21600"/>
                    <a:pt x="1294" y="21570"/>
                    <a:pt x="1388" y="21502"/>
                  </a:cubicBezTo>
                  <a:cubicBezTo>
                    <a:pt x="7456" y="17073"/>
                    <a:pt x="13266" y="7390"/>
                    <a:pt x="19591" y="6898"/>
                  </a:cubicBezTo>
                  <a:cubicBezTo>
                    <a:pt x="20963" y="6736"/>
                    <a:pt x="21080" y="0"/>
                    <a:pt x="19643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3" name="Google Shape;3065;p45"/>
            <p:cNvSpPr/>
            <p:nvPr/>
          </p:nvSpPr>
          <p:spPr>
            <a:xfrm>
              <a:off x="2553777" y="1629019"/>
              <a:ext cx="262467" cy="9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600" fill="norm" stroke="1" extrusionOk="0">
                  <a:moveTo>
                    <a:pt x="19894" y="0"/>
                  </a:moveTo>
                  <a:cubicBezTo>
                    <a:pt x="19867" y="0"/>
                    <a:pt x="19837" y="4"/>
                    <a:pt x="19808" y="8"/>
                  </a:cubicBezTo>
                  <a:cubicBezTo>
                    <a:pt x="16656" y="142"/>
                    <a:pt x="13406" y="2861"/>
                    <a:pt x="10447" y="5169"/>
                  </a:cubicBezTo>
                  <a:cubicBezTo>
                    <a:pt x="7052" y="7884"/>
                    <a:pt x="3609" y="11006"/>
                    <a:pt x="504" y="16028"/>
                  </a:cubicBezTo>
                  <a:cubicBezTo>
                    <a:pt x="-483" y="17640"/>
                    <a:pt x="135" y="21600"/>
                    <a:pt x="1028" y="21600"/>
                  </a:cubicBezTo>
                  <a:cubicBezTo>
                    <a:pt x="1186" y="21600"/>
                    <a:pt x="1353" y="21474"/>
                    <a:pt x="1524" y="21189"/>
                  </a:cubicBezTo>
                  <a:cubicBezTo>
                    <a:pt x="4433" y="16435"/>
                    <a:pt x="7731" y="13586"/>
                    <a:pt x="10933" y="10871"/>
                  </a:cubicBezTo>
                  <a:cubicBezTo>
                    <a:pt x="13697" y="8425"/>
                    <a:pt x="16753" y="5845"/>
                    <a:pt x="19711" y="5710"/>
                  </a:cubicBezTo>
                  <a:cubicBezTo>
                    <a:pt x="21086" y="5710"/>
                    <a:pt x="21117" y="0"/>
                    <a:pt x="19894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4" name="Google Shape;3066;p45"/>
            <p:cNvSpPr/>
            <p:nvPr/>
          </p:nvSpPr>
          <p:spPr>
            <a:xfrm>
              <a:off x="2579577" y="1710188"/>
              <a:ext cx="161003" cy="61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1" h="21600" fill="norm" stroke="1" extrusionOk="0">
                  <a:moveTo>
                    <a:pt x="18423" y="0"/>
                  </a:moveTo>
                  <a:cubicBezTo>
                    <a:pt x="18290" y="0"/>
                    <a:pt x="18152" y="39"/>
                    <a:pt x="18005" y="129"/>
                  </a:cubicBezTo>
                  <a:cubicBezTo>
                    <a:pt x="12419" y="3794"/>
                    <a:pt x="6832" y="8751"/>
                    <a:pt x="1246" y="12629"/>
                  </a:cubicBezTo>
                  <a:cubicBezTo>
                    <a:pt x="-750" y="13838"/>
                    <a:pt x="-156" y="21600"/>
                    <a:pt x="1670" y="21600"/>
                  </a:cubicBezTo>
                  <a:cubicBezTo>
                    <a:pt x="1803" y="21600"/>
                    <a:pt x="1943" y="21555"/>
                    <a:pt x="2088" y="21471"/>
                  </a:cubicBezTo>
                  <a:cubicBezTo>
                    <a:pt x="7752" y="17806"/>
                    <a:pt x="13261" y="12629"/>
                    <a:pt x="18925" y="9184"/>
                  </a:cubicBezTo>
                  <a:cubicBezTo>
                    <a:pt x="20850" y="7775"/>
                    <a:pt x="20249" y="0"/>
                    <a:pt x="18423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5" name="Google Shape;3067;p45"/>
            <p:cNvSpPr/>
            <p:nvPr/>
          </p:nvSpPr>
          <p:spPr>
            <a:xfrm>
              <a:off x="2632454" y="1825117"/>
              <a:ext cx="25264" cy="25734"/>
            </a:xfrm>
            <a:prstGeom prst="ellipse">
              <a:avLst/>
            </a:pr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6" name="Google Shape;3068;p45"/>
            <p:cNvSpPr/>
            <p:nvPr/>
          </p:nvSpPr>
          <p:spPr>
            <a:xfrm>
              <a:off x="2719454" y="1966626"/>
              <a:ext cx="32024" cy="27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1" h="21600" fill="norm" stroke="1" extrusionOk="0">
                  <a:moveTo>
                    <a:pt x="7431" y="0"/>
                  </a:moveTo>
                  <a:cubicBezTo>
                    <a:pt x="3477" y="0"/>
                    <a:pt x="0" y="4998"/>
                    <a:pt x="0" y="9996"/>
                  </a:cubicBezTo>
                  <a:cubicBezTo>
                    <a:pt x="0" y="15221"/>
                    <a:pt x="3409" y="19493"/>
                    <a:pt x="7204" y="19977"/>
                  </a:cubicBezTo>
                  <a:lnTo>
                    <a:pt x="7579" y="19977"/>
                  </a:lnTo>
                  <a:cubicBezTo>
                    <a:pt x="7954" y="19977"/>
                    <a:pt x="8715" y="19977"/>
                    <a:pt x="9090" y="20931"/>
                  </a:cubicBezTo>
                  <a:cubicBezTo>
                    <a:pt x="10431" y="21258"/>
                    <a:pt x="11590" y="21600"/>
                    <a:pt x="12817" y="21600"/>
                  </a:cubicBezTo>
                  <a:cubicBezTo>
                    <a:pt x="13328" y="21600"/>
                    <a:pt x="13851" y="21543"/>
                    <a:pt x="14396" y="21401"/>
                  </a:cubicBezTo>
                  <a:cubicBezTo>
                    <a:pt x="20850" y="18553"/>
                    <a:pt x="21600" y="7148"/>
                    <a:pt x="16294" y="2406"/>
                  </a:cubicBezTo>
                  <a:cubicBezTo>
                    <a:pt x="15544" y="1922"/>
                    <a:pt x="15157" y="1922"/>
                    <a:pt x="14396" y="982"/>
                  </a:cubicBezTo>
                  <a:cubicBezTo>
                    <a:pt x="12885" y="28"/>
                    <a:pt x="10987" y="28"/>
                    <a:pt x="9090" y="28"/>
                  </a:cubicBezTo>
                  <a:lnTo>
                    <a:pt x="7954" y="28"/>
                  </a:lnTo>
                  <a:cubicBezTo>
                    <a:pt x="7783" y="0"/>
                    <a:pt x="7601" y="0"/>
                    <a:pt x="7431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7" name="Google Shape;3069;p45"/>
            <p:cNvSpPr/>
            <p:nvPr/>
          </p:nvSpPr>
          <p:spPr>
            <a:xfrm>
              <a:off x="1410337" y="681900"/>
              <a:ext cx="980389" cy="37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9516" y="7862"/>
                  </a:moveTo>
                  <a:cubicBezTo>
                    <a:pt x="19716" y="8358"/>
                    <a:pt x="19904" y="8926"/>
                    <a:pt x="20038" y="9528"/>
                  </a:cubicBezTo>
                  <a:cubicBezTo>
                    <a:pt x="20266" y="10698"/>
                    <a:pt x="19891" y="11477"/>
                    <a:pt x="19556" y="11973"/>
                  </a:cubicBezTo>
                  <a:cubicBezTo>
                    <a:pt x="19449" y="12114"/>
                    <a:pt x="19326" y="12426"/>
                    <a:pt x="19250" y="12426"/>
                  </a:cubicBezTo>
                  <a:cubicBezTo>
                    <a:pt x="19211" y="12426"/>
                    <a:pt x="19185" y="12344"/>
                    <a:pt x="19181" y="12115"/>
                  </a:cubicBezTo>
                  <a:cubicBezTo>
                    <a:pt x="19167" y="11477"/>
                    <a:pt x="19221" y="10804"/>
                    <a:pt x="19261" y="10202"/>
                  </a:cubicBezTo>
                  <a:cubicBezTo>
                    <a:pt x="19328" y="9422"/>
                    <a:pt x="19422" y="8607"/>
                    <a:pt x="19516" y="7862"/>
                  </a:cubicBezTo>
                  <a:close/>
                  <a:moveTo>
                    <a:pt x="16389" y="0"/>
                  </a:moveTo>
                  <a:cubicBezTo>
                    <a:pt x="16264" y="0"/>
                    <a:pt x="16137" y="202"/>
                    <a:pt x="16099" y="561"/>
                  </a:cubicBezTo>
                  <a:cubicBezTo>
                    <a:pt x="15965" y="2050"/>
                    <a:pt x="15697" y="3326"/>
                    <a:pt x="15349" y="4530"/>
                  </a:cubicBezTo>
                  <a:cubicBezTo>
                    <a:pt x="15175" y="4105"/>
                    <a:pt x="14974" y="3752"/>
                    <a:pt x="14706" y="3432"/>
                  </a:cubicBezTo>
                  <a:cubicBezTo>
                    <a:pt x="14674" y="3394"/>
                    <a:pt x="14644" y="3375"/>
                    <a:pt x="14614" y="3375"/>
                  </a:cubicBezTo>
                  <a:cubicBezTo>
                    <a:pt x="14425" y="3375"/>
                    <a:pt x="14278" y="4072"/>
                    <a:pt x="14371" y="4530"/>
                  </a:cubicBezTo>
                  <a:cubicBezTo>
                    <a:pt x="14545" y="5240"/>
                    <a:pt x="14773" y="5771"/>
                    <a:pt x="14947" y="6445"/>
                  </a:cubicBezTo>
                  <a:cubicBezTo>
                    <a:pt x="15007" y="6667"/>
                    <a:pt x="15110" y="6804"/>
                    <a:pt x="15209" y="6804"/>
                  </a:cubicBezTo>
                  <a:cubicBezTo>
                    <a:pt x="15220" y="6804"/>
                    <a:pt x="15231" y="6803"/>
                    <a:pt x="15242" y="6799"/>
                  </a:cubicBezTo>
                  <a:cubicBezTo>
                    <a:pt x="15550" y="8890"/>
                    <a:pt x="15215" y="11903"/>
                    <a:pt x="14880" y="13851"/>
                  </a:cubicBezTo>
                  <a:cubicBezTo>
                    <a:pt x="13875" y="12363"/>
                    <a:pt x="13661" y="7650"/>
                    <a:pt x="13433" y="5027"/>
                  </a:cubicBezTo>
                  <a:cubicBezTo>
                    <a:pt x="13413" y="4668"/>
                    <a:pt x="13286" y="4483"/>
                    <a:pt x="13159" y="4483"/>
                  </a:cubicBezTo>
                  <a:cubicBezTo>
                    <a:pt x="13035" y="4483"/>
                    <a:pt x="12910" y="4659"/>
                    <a:pt x="12884" y="5027"/>
                  </a:cubicBezTo>
                  <a:cubicBezTo>
                    <a:pt x="12629" y="8642"/>
                    <a:pt x="12870" y="12965"/>
                    <a:pt x="12200" y="16332"/>
                  </a:cubicBezTo>
                  <a:cubicBezTo>
                    <a:pt x="11195" y="13888"/>
                    <a:pt x="11142" y="9776"/>
                    <a:pt x="11142" y="6339"/>
                  </a:cubicBezTo>
                  <a:cubicBezTo>
                    <a:pt x="11142" y="5875"/>
                    <a:pt x="10987" y="5596"/>
                    <a:pt x="10838" y="5596"/>
                  </a:cubicBezTo>
                  <a:cubicBezTo>
                    <a:pt x="10724" y="5596"/>
                    <a:pt x="10614" y="5758"/>
                    <a:pt x="10579" y="6126"/>
                  </a:cubicBezTo>
                  <a:cubicBezTo>
                    <a:pt x="10190" y="9812"/>
                    <a:pt x="10190" y="14738"/>
                    <a:pt x="9186" y="17644"/>
                  </a:cubicBezTo>
                  <a:cubicBezTo>
                    <a:pt x="9027" y="18100"/>
                    <a:pt x="8880" y="18290"/>
                    <a:pt x="8746" y="18290"/>
                  </a:cubicBezTo>
                  <a:cubicBezTo>
                    <a:pt x="8244" y="18290"/>
                    <a:pt x="7923" y="15649"/>
                    <a:pt x="7859" y="14419"/>
                  </a:cubicBezTo>
                  <a:cubicBezTo>
                    <a:pt x="7873" y="14206"/>
                    <a:pt x="7913" y="13958"/>
                    <a:pt x="7926" y="13781"/>
                  </a:cubicBezTo>
                  <a:cubicBezTo>
                    <a:pt x="8168" y="11654"/>
                    <a:pt x="8382" y="9103"/>
                    <a:pt x="8248" y="6870"/>
                  </a:cubicBezTo>
                  <a:cubicBezTo>
                    <a:pt x="8226" y="6491"/>
                    <a:pt x="8113" y="6314"/>
                    <a:pt x="7991" y="6314"/>
                  </a:cubicBezTo>
                  <a:cubicBezTo>
                    <a:pt x="7885" y="6314"/>
                    <a:pt x="7774" y="6446"/>
                    <a:pt x="7712" y="6692"/>
                  </a:cubicBezTo>
                  <a:cubicBezTo>
                    <a:pt x="7203" y="8820"/>
                    <a:pt x="7136" y="11938"/>
                    <a:pt x="7270" y="14419"/>
                  </a:cubicBezTo>
                  <a:cubicBezTo>
                    <a:pt x="7109" y="15978"/>
                    <a:pt x="6828" y="17644"/>
                    <a:pt x="6319" y="18176"/>
                  </a:cubicBezTo>
                  <a:cubicBezTo>
                    <a:pt x="6269" y="18228"/>
                    <a:pt x="6221" y="18251"/>
                    <a:pt x="6176" y="18251"/>
                  </a:cubicBezTo>
                  <a:cubicBezTo>
                    <a:pt x="5605" y="18251"/>
                    <a:pt x="5414" y="14341"/>
                    <a:pt x="5327" y="13355"/>
                  </a:cubicBezTo>
                  <a:cubicBezTo>
                    <a:pt x="5167" y="11442"/>
                    <a:pt x="5046" y="9103"/>
                    <a:pt x="4617" y="7472"/>
                  </a:cubicBezTo>
                  <a:cubicBezTo>
                    <a:pt x="4550" y="7225"/>
                    <a:pt x="4456" y="7100"/>
                    <a:pt x="4362" y="7100"/>
                  </a:cubicBezTo>
                  <a:cubicBezTo>
                    <a:pt x="4269" y="7100"/>
                    <a:pt x="4175" y="7225"/>
                    <a:pt x="4108" y="7472"/>
                  </a:cubicBezTo>
                  <a:cubicBezTo>
                    <a:pt x="3519" y="9599"/>
                    <a:pt x="3344" y="12115"/>
                    <a:pt x="3304" y="14667"/>
                  </a:cubicBezTo>
                  <a:cubicBezTo>
                    <a:pt x="3036" y="11832"/>
                    <a:pt x="2701" y="9067"/>
                    <a:pt x="2018" y="6657"/>
                  </a:cubicBezTo>
                  <a:cubicBezTo>
                    <a:pt x="1951" y="6415"/>
                    <a:pt x="1853" y="6291"/>
                    <a:pt x="1757" y="6291"/>
                  </a:cubicBezTo>
                  <a:cubicBezTo>
                    <a:pt x="1644" y="6291"/>
                    <a:pt x="1533" y="6468"/>
                    <a:pt x="1482" y="6835"/>
                  </a:cubicBezTo>
                  <a:cubicBezTo>
                    <a:pt x="999" y="10202"/>
                    <a:pt x="330" y="13604"/>
                    <a:pt x="8" y="17148"/>
                  </a:cubicBezTo>
                  <a:cubicBezTo>
                    <a:pt x="-40" y="17744"/>
                    <a:pt x="139" y="18123"/>
                    <a:pt x="307" y="18123"/>
                  </a:cubicBezTo>
                  <a:cubicBezTo>
                    <a:pt x="419" y="18123"/>
                    <a:pt x="526" y="17956"/>
                    <a:pt x="558" y="17573"/>
                  </a:cubicBezTo>
                  <a:cubicBezTo>
                    <a:pt x="826" y="14490"/>
                    <a:pt x="1361" y="11584"/>
                    <a:pt x="1817" y="8713"/>
                  </a:cubicBezTo>
                  <a:cubicBezTo>
                    <a:pt x="2647" y="12469"/>
                    <a:pt x="2835" y="16936"/>
                    <a:pt x="3317" y="21046"/>
                  </a:cubicBezTo>
                  <a:cubicBezTo>
                    <a:pt x="3367" y="21420"/>
                    <a:pt x="3492" y="21600"/>
                    <a:pt x="3613" y="21600"/>
                  </a:cubicBezTo>
                  <a:cubicBezTo>
                    <a:pt x="3756" y="21600"/>
                    <a:pt x="3894" y="21349"/>
                    <a:pt x="3894" y="20869"/>
                  </a:cubicBezTo>
                  <a:cubicBezTo>
                    <a:pt x="3894" y="17148"/>
                    <a:pt x="3679" y="12965"/>
                    <a:pt x="4309" y="9528"/>
                  </a:cubicBezTo>
                  <a:cubicBezTo>
                    <a:pt x="4710" y="12872"/>
                    <a:pt x="4879" y="19860"/>
                    <a:pt x="6137" y="19860"/>
                  </a:cubicBezTo>
                  <a:cubicBezTo>
                    <a:pt x="6266" y="19860"/>
                    <a:pt x="6407" y="19786"/>
                    <a:pt x="6560" y="19629"/>
                  </a:cubicBezTo>
                  <a:cubicBezTo>
                    <a:pt x="6988" y="19203"/>
                    <a:pt x="7297" y="18176"/>
                    <a:pt x="7511" y="17042"/>
                  </a:cubicBezTo>
                  <a:cubicBezTo>
                    <a:pt x="7722" y="18552"/>
                    <a:pt x="8117" y="19939"/>
                    <a:pt x="8727" y="19939"/>
                  </a:cubicBezTo>
                  <a:cubicBezTo>
                    <a:pt x="8776" y="19939"/>
                    <a:pt x="8826" y="19931"/>
                    <a:pt x="8877" y="19913"/>
                  </a:cubicBezTo>
                  <a:cubicBezTo>
                    <a:pt x="9789" y="19558"/>
                    <a:pt x="10190" y="16616"/>
                    <a:pt x="10419" y="14631"/>
                  </a:cubicBezTo>
                  <a:cubicBezTo>
                    <a:pt x="10539" y="13675"/>
                    <a:pt x="10619" y="12718"/>
                    <a:pt x="10713" y="11760"/>
                  </a:cubicBezTo>
                  <a:cubicBezTo>
                    <a:pt x="10887" y="14313"/>
                    <a:pt x="11276" y="16687"/>
                    <a:pt x="12120" y="18317"/>
                  </a:cubicBezTo>
                  <a:cubicBezTo>
                    <a:pt x="12161" y="18393"/>
                    <a:pt x="12206" y="18426"/>
                    <a:pt x="12251" y="18426"/>
                  </a:cubicBezTo>
                  <a:cubicBezTo>
                    <a:pt x="12353" y="18426"/>
                    <a:pt x="12457" y="18255"/>
                    <a:pt x="12522" y="18034"/>
                  </a:cubicBezTo>
                  <a:cubicBezTo>
                    <a:pt x="13138" y="15695"/>
                    <a:pt x="13219" y="12895"/>
                    <a:pt x="13272" y="10059"/>
                  </a:cubicBezTo>
                  <a:cubicBezTo>
                    <a:pt x="13553" y="12612"/>
                    <a:pt x="14023" y="14950"/>
                    <a:pt x="14934" y="15730"/>
                  </a:cubicBezTo>
                  <a:cubicBezTo>
                    <a:pt x="14957" y="15753"/>
                    <a:pt x="14984" y="15765"/>
                    <a:pt x="15011" y="15765"/>
                  </a:cubicBezTo>
                  <a:cubicBezTo>
                    <a:pt x="15107" y="15765"/>
                    <a:pt x="15216" y="15625"/>
                    <a:pt x="15269" y="15376"/>
                  </a:cubicBezTo>
                  <a:cubicBezTo>
                    <a:pt x="15764" y="12683"/>
                    <a:pt x="16206" y="8642"/>
                    <a:pt x="15671" y="5913"/>
                  </a:cubicBezTo>
                  <a:cubicBezTo>
                    <a:pt x="16005" y="4885"/>
                    <a:pt x="16273" y="3752"/>
                    <a:pt x="16447" y="2511"/>
                  </a:cubicBezTo>
                  <a:cubicBezTo>
                    <a:pt x="16836" y="3468"/>
                    <a:pt x="17385" y="4212"/>
                    <a:pt x="17787" y="4920"/>
                  </a:cubicBezTo>
                  <a:cubicBezTo>
                    <a:pt x="18176" y="5594"/>
                    <a:pt x="18618" y="6268"/>
                    <a:pt x="18993" y="7047"/>
                  </a:cubicBezTo>
                  <a:cubicBezTo>
                    <a:pt x="18792" y="8394"/>
                    <a:pt x="18631" y="9776"/>
                    <a:pt x="18578" y="11194"/>
                  </a:cubicBezTo>
                  <a:cubicBezTo>
                    <a:pt x="18524" y="12150"/>
                    <a:pt x="18511" y="13675"/>
                    <a:pt x="18926" y="14065"/>
                  </a:cubicBezTo>
                  <a:cubicBezTo>
                    <a:pt x="19001" y="14140"/>
                    <a:pt x="19079" y="14173"/>
                    <a:pt x="19157" y="14173"/>
                  </a:cubicBezTo>
                  <a:cubicBezTo>
                    <a:pt x="19595" y="14173"/>
                    <a:pt x="20060" y="13126"/>
                    <a:pt x="20333" y="12434"/>
                  </a:cubicBezTo>
                  <a:cubicBezTo>
                    <a:pt x="21056" y="10449"/>
                    <a:pt x="20588" y="8536"/>
                    <a:pt x="19757" y="6692"/>
                  </a:cubicBezTo>
                  <a:cubicBezTo>
                    <a:pt x="19931" y="6268"/>
                    <a:pt x="20199" y="5806"/>
                    <a:pt x="20346" y="5488"/>
                  </a:cubicBezTo>
                  <a:cubicBezTo>
                    <a:pt x="20735" y="4673"/>
                    <a:pt x="21056" y="4034"/>
                    <a:pt x="21351" y="3290"/>
                  </a:cubicBezTo>
                  <a:cubicBezTo>
                    <a:pt x="21560" y="2766"/>
                    <a:pt x="21362" y="1982"/>
                    <a:pt x="21137" y="1982"/>
                  </a:cubicBezTo>
                  <a:cubicBezTo>
                    <a:pt x="21074" y="1982"/>
                    <a:pt x="21008" y="2043"/>
                    <a:pt x="20949" y="2192"/>
                  </a:cubicBezTo>
                  <a:cubicBezTo>
                    <a:pt x="20507" y="3290"/>
                    <a:pt x="19770" y="4283"/>
                    <a:pt x="19328" y="5594"/>
                  </a:cubicBezTo>
                  <a:cubicBezTo>
                    <a:pt x="18243" y="3574"/>
                    <a:pt x="16903" y="1731"/>
                    <a:pt x="16635" y="385"/>
                  </a:cubicBezTo>
                  <a:cubicBezTo>
                    <a:pt x="16582" y="121"/>
                    <a:pt x="16486" y="0"/>
                    <a:pt x="16389" y="0"/>
                  </a:cubicBezTo>
                  <a:close/>
                </a:path>
              </a:pathLst>
            </a:custGeom>
            <a:solidFill>
              <a:srgbClr val="2042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0" name="IMG-20211104-WA0015.jpg" descr="IMG-20211104-WA0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2812" y="-692806"/>
            <a:ext cx="3672626" cy="6529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" name="Google Shape;588;p32" descr="Google Shape;588;p32"/>
          <p:cNvPicPr>
            <a:picLocks noChangeAspect="1"/>
          </p:cNvPicPr>
          <p:nvPr/>
        </p:nvPicPr>
        <p:blipFill>
          <a:blip r:embed="rId2">
            <a:extLst/>
          </a:blip>
          <a:srcRect l="51857" t="0" r="6667" b="0"/>
          <a:stretch>
            <a:fillRect/>
          </a:stretch>
        </p:blipFill>
        <p:spPr>
          <a:xfrm>
            <a:off x="5351700" y="0"/>
            <a:ext cx="3792303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3" name="Google Shape;590;p32"/>
          <p:cNvSpPr txBox="1"/>
          <p:nvPr>
            <p:ph type="title"/>
          </p:nvPr>
        </p:nvSpPr>
        <p:spPr>
          <a:xfrm>
            <a:off x="935901" y="1007474"/>
            <a:ext cx="3289190" cy="747001"/>
          </a:xfrm>
          <a:prstGeom prst="rect">
            <a:avLst/>
          </a:prstGeom>
        </p:spPr>
        <p:txBody>
          <a:bodyPr/>
          <a:lstStyle/>
          <a:p>
            <a:pPr lvl="1" defTabSz="804672">
              <a:defRPr sz="3696"/>
            </a:pPr>
            <a:r>
              <a:t>ABPPC</a:t>
            </a:r>
          </a:p>
        </p:txBody>
      </p:sp>
      <p:sp>
        <p:nvSpPr>
          <p:cNvPr id="1364" name="Google Shape;591;p32"/>
          <p:cNvSpPr/>
          <p:nvPr/>
        </p:nvSpPr>
        <p:spPr>
          <a:xfrm>
            <a:off x="5319223" y="-16075"/>
            <a:ext cx="69551" cy="5176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3416" h="21600" fill="norm" stroke="1" extrusionOk="0">
                <a:moveTo>
                  <a:pt x="4844" y="21600"/>
                </a:moveTo>
                <a:cubicBezTo>
                  <a:pt x="4844" y="19559"/>
                  <a:pt x="-583" y="17478"/>
                  <a:pt x="13008" y="15482"/>
                </a:cubicBezTo>
                <a:cubicBezTo>
                  <a:pt x="15637" y="15096"/>
                  <a:pt x="4746" y="14730"/>
                  <a:pt x="3360" y="14338"/>
                </a:cubicBezTo>
                <a:cubicBezTo>
                  <a:pt x="1612" y="13843"/>
                  <a:pt x="13272" y="13361"/>
                  <a:pt x="11524" y="12867"/>
                </a:cubicBezTo>
                <a:cubicBezTo>
                  <a:pt x="8994" y="12150"/>
                  <a:pt x="1080" y="11436"/>
                  <a:pt x="3360" y="10718"/>
                </a:cubicBezTo>
                <a:cubicBezTo>
                  <a:pt x="5223" y="10132"/>
                  <a:pt x="12849" y="9552"/>
                  <a:pt x="10782" y="8967"/>
                </a:cubicBezTo>
                <a:cubicBezTo>
                  <a:pt x="8696" y="8376"/>
                  <a:pt x="745" y="7773"/>
                  <a:pt x="4844" y="7192"/>
                </a:cubicBezTo>
                <a:cubicBezTo>
                  <a:pt x="14611" y="5809"/>
                  <a:pt x="14983" y="4305"/>
                  <a:pt x="2618" y="2942"/>
                </a:cubicBezTo>
                <a:cubicBezTo>
                  <a:pt x="-5963" y="1997"/>
                  <a:pt x="9299" y="983"/>
                  <a:pt x="9299" y="0"/>
                </a:cubicBezTo>
              </a:path>
            </a:pathLst>
          </a:custGeom>
          <a:ln w="76200">
            <a:solidFill>
              <a:srgbClr val="79CF94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365" name="Google Shape;592;p32" descr="Google Shape;592;p32"/>
          <p:cNvPicPr>
            <a:picLocks noChangeAspect="1"/>
          </p:cNvPicPr>
          <p:nvPr/>
        </p:nvPicPr>
        <p:blipFill>
          <a:blip r:embed="rId3">
            <a:extLst/>
          </a:blip>
          <a:srcRect l="73720" t="0" r="0" b="0"/>
          <a:stretch>
            <a:fillRect/>
          </a:stretch>
        </p:blipFill>
        <p:spPr>
          <a:xfrm>
            <a:off x="6741000" y="325"/>
            <a:ext cx="2403001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6" name="The Belgian Association of Physics and Chemistry Teachers"/>
          <p:cNvSpPr txBox="1"/>
          <p:nvPr/>
        </p:nvSpPr>
        <p:spPr>
          <a:xfrm>
            <a:off x="327266" y="2101057"/>
            <a:ext cx="4784026" cy="1552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b="1">
                <a:solidFill>
                  <a:srgbClr val="FFFFFF"/>
                </a:solidFill>
              </a:defRPr>
            </a:pPr>
            <a:r>
              <a:rPr sz="2700"/>
              <a:t>The Belgian Association of Physics and Chemistry Teachers</a:t>
            </a:r>
            <a:r>
              <a:t> </a:t>
            </a:r>
          </a:p>
        </p:txBody>
      </p:sp>
      <p:pic>
        <p:nvPicPr>
          <p:cNvPr id="1367" name="inconnu.pdf" descr="inconnu.pdf"/>
          <p:cNvPicPr>
            <a:picLocks noChangeAspect="1"/>
          </p:cNvPicPr>
          <p:nvPr/>
        </p:nvPicPr>
        <p:blipFill>
          <a:blip r:embed="rId4">
            <a:extLst/>
          </a:blip>
          <a:srcRect l="0" t="2044" r="0" b="2044"/>
          <a:stretch>
            <a:fillRect/>
          </a:stretch>
        </p:blipFill>
        <p:spPr>
          <a:xfrm>
            <a:off x="5351700" y="0"/>
            <a:ext cx="3792302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8" name="Texte"/>
          <p:cNvSpPr txBox="1"/>
          <p:nvPr/>
        </p:nvSpPr>
        <p:spPr>
          <a:xfrm>
            <a:off x="3722250" y="-2518918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Website Belgium.cern"/>
          <p:cNvSpPr txBox="1"/>
          <p:nvPr>
            <p:ph type="title"/>
          </p:nvPr>
        </p:nvSpPr>
        <p:spPr>
          <a:xfrm>
            <a:off x="238461" y="3805779"/>
            <a:ext cx="4089231" cy="747001"/>
          </a:xfrm>
          <a:prstGeom prst="rect">
            <a:avLst/>
          </a:prstGeom>
        </p:spPr>
        <p:txBody>
          <a:bodyPr/>
          <a:lstStyle>
            <a:lvl1pPr defTabSz="640079">
              <a:defRPr sz="2940"/>
            </a:lvl1pPr>
          </a:lstStyle>
          <a:p>
            <a:pPr/>
            <a:r>
              <a:t>Website Belgium.cern</a:t>
            </a:r>
          </a:p>
        </p:txBody>
      </p:sp>
      <p:pic>
        <p:nvPicPr>
          <p:cNvPr id="1371" name="Capture d’écran 2022-03-23 151740.png" descr="Capture d’écran 2022-03-23 1517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956" y="107102"/>
            <a:ext cx="7232629" cy="3565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cience Education Center by Slidesgo">
  <a:themeElements>
    <a:clrScheme name="Science Education Center by Slidesgo">
      <a:dk1>
        <a:srgbClr val="555555"/>
      </a:dk1>
      <a:lt1>
        <a:srgbClr val="9CD49B"/>
      </a:lt1>
      <a:dk2>
        <a:srgbClr val="A7A7A7"/>
      </a:dk2>
      <a:lt2>
        <a:srgbClr val="535353"/>
      </a:lt2>
      <a:accent1>
        <a:srgbClr val="D8F9E8"/>
      </a:accent1>
      <a:accent2>
        <a:srgbClr val="9CD49B"/>
      </a:accent2>
      <a:accent3>
        <a:srgbClr val="5BC796"/>
      </a:accent3>
      <a:accent4>
        <a:srgbClr val="F43932"/>
      </a:accent4>
      <a:accent5>
        <a:srgbClr val="FBA68C"/>
      </a:accent5>
      <a:accent6>
        <a:srgbClr val="FFE4CD"/>
      </a:accent6>
      <a:hlink>
        <a:srgbClr val="0000FF"/>
      </a:hlink>
      <a:folHlink>
        <a:srgbClr val="FF00FF"/>
      </a:folHlink>
    </a:clrScheme>
    <a:fontScheme name="Science Education Cen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cience Education Cen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555555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555555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cience Education Center by Slidesgo">
  <a:themeElements>
    <a:clrScheme name="Science Education Cen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8F9E8"/>
      </a:accent1>
      <a:accent2>
        <a:srgbClr val="9CD49B"/>
      </a:accent2>
      <a:accent3>
        <a:srgbClr val="5BC796"/>
      </a:accent3>
      <a:accent4>
        <a:srgbClr val="F43932"/>
      </a:accent4>
      <a:accent5>
        <a:srgbClr val="FBA68C"/>
      </a:accent5>
      <a:accent6>
        <a:srgbClr val="FFE4CD"/>
      </a:accent6>
      <a:hlink>
        <a:srgbClr val="0000FF"/>
      </a:hlink>
      <a:folHlink>
        <a:srgbClr val="FF00FF"/>
      </a:folHlink>
    </a:clrScheme>
    <a:fontScheme name="Science Education Cen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cience Education Cen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555555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555555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